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F8C5A-C401-470F-B837-51D0FBA3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CB3CF8-C845-4115-9CD2-75CB72201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F6FC03-06FB-46B5-8D07-AC9139D6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911F4-5ABC-45CE-A425-20AC6B7D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2FCF1-3097-49F3-999E-7922611E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0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85514-4324-4381-9681-481BE6AA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70B6B6-2C72-495A-BE12-3B3DF9C77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4ED96B-6036-4C98-A52F-B2B491B0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E3F35-93AB-49F2-BD6A-837546E0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FAF71-2756-465C-85E7-509724A7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419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575EBD-AC01-4F55-9051-C9ECE0ACD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EB6CC-5008-4F6A-ADF5-38280B2E2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8F287-9019-42A6-BBD0-F33722F2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80EF5-4C79-4127-B2AB-7679A59D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193F56-7D2B-489D-A810-6BE80906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23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0FA81-35E8-4C33-968E-5F230A76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7C27EC-CD6F-4842-9037-AD2C5C20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E22C08-3782-4876-B182-B2413C9D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38EB8-F7FE-478E-A42D-EC820DAF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789A5-42FB-421D-84C1-3C298203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119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A228A-DA8F-47C5-A3FB-4B7AC900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5EDF00-CB94-444D-A718-2116B3F1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CCE9F-9A34-4224-9D03-3BE50EFD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F9CDC3-76FC-43B9-A849-AB6999AD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8D19A-1F43-4BCB-81A6-F0004FFD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8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99BD3-EDAA-4EAB-819C-A6FD8827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A697A-2DA0-4BFF-8E7C-4BD0E4E44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790C2A-5F1F-47D3-B113-3871E556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717103-01C6-4D95-AB18-D0CE8F68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50F2FD-CB8D-4B6B-9A2F-277B8D25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19AA5D-35AB-499B-8B7E-CA7F4EB1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03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9FD80-2CE1-483B-B909-1C4FB91B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BE6AB8-3222-4EB7-A49E-43A4A234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67307F-AC27-41EF-9960-11384DE0F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5DF7A2-C7AE-4C6C-916D-903BB5845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9E2014-6C10-429C-9135-E30DA85CD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97E5E-956F-4913-BC89-1DE8C673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B07784-3C0C-405D-92AA-F872FFC2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64D611-FE85-4A6E-97F9-748C41C9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84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974D5-675E-4D45-8652-621B6277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C1C88E-4A53-46AE-A64B-6C027440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8CE2F-7068-4F51-9059-42B273AD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E24FE6-5E07-4050-9479-D2D4175F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4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C7B182-9C4E-4773-B0C7-71CA0B27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9EF6F9-61CB-4099-AFBC-73054DC5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44AC26-72DF-4BE5-97C6-80B9B7BD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04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E2547-3A45-4511-AD80-63BD8F48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76FD1-89EB-4189-B658-55C874D5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682D20-267A-408C-82D6-F3E1B683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69A373-C4F8-44E1-8952-34E4A05A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381C6-BAA7-465C-AE3E-3DF00D4E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FF061-395A-489B-A65A-68E60B54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47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9F6B1-B5BD-42AE-BD8C-A0273B13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88ABB4-30BC-45DC-A87F-D641735A1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1C5C63-853A-4154-A490-16AE0E0D7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2C325D-F152-4EC7-BA20-24210C76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CB085-DFF8-429E-A599-2F329E6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3C761-0973-44FD-B01E-D35588DD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51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4639A2-BDCA-491A-9CBB-F9A2D26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4D44B-0DAE-4045-AA86-9E45042D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42218D-282C-42D9-AC61-00915C945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C916-9841-4661-8663-3521FD8955EF}" type="datetimeFigureOut">
              <a:rPr lang="es-CL" smtClean="0"/>
              <a:t>05-08-2020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1524B-ADD1-47C5-A707-79F9E0274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255046-A080-4DE0-8642-310F5349E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F5CE-F0AE-459E-88BE-54C4DBC887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104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4D849A8-9EA5-4C79-A52E-72211409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7" y="-2717926"/>
            <a:ext cx="6870308" cy="12192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2DA044-5D97-4D1D-88D2-0B45EF192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0040"/>
            <a:ext cx="9144000" cy="2387600"/>
          </a:xfrm>
        </p:spPr>
        <p:txBody>
          <a:bodyPr/>
          <a:lstStyle/>
          <a:p>
            <a:r>
              <a:rPr lang="es-CL" dirty="0"/>
              <a:t>1° básico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06C92-6599-4BBD-8506-ACCDCE806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2480"/>
            <a:ext cx="9144000" cy="1655762"/>
          </a:xfrm>
        </p:spPr>
        <p:txBody>
          <a:bodyPr/>
          <a:lstStyle/>
          <a:p>
            <a:r>
              <a:rPr lang="es-CL" dirty="0"/>
              <a:t>Semana 20-21 del 10 al 21 de agosto</a:t>
            </a:r>
          </a:p>
          <a:p>
            <a:r>
              <a:rPr lang="es-CL" dirty="0"/>
              <a:t>PROGRAMA DE INTEGRACIÓN ESCOLAR  </a:t>
            </a:r>
          </a:p>
        </p:txBody>
      </p:sp>
      <p:pic>
        <p:nvPicPr>
          <p:cNvPr id="10" name="Imagen 9" descr="Imagen relacionada">
            <a:extLst>
              <a:ext uri="{FF2B5EF4-FFF2-40B4-BE49-F238E27FC236}">
                <a16:creationId xmlns:a16="http://schemas.microsoft.com/office/drawing/2014/main" id="{36DBE98C-59C4-4C95-8985-77FC3F8F0F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97771"/>
            <a:ext cx="1059690" cy="1158322"/>
          </a:xfrm>
          <a:prstGeom prst="rect">
            <a:avLst/>
          </a:prstGeom>
          <a:noFill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506D026-8407-40FE-BEF0-6A2705612A04}"/>
              </a:ext>
            </a:extLst>
          </p:cNvPr>
          <p:cNvSpPr txBox="1"/>
          <p:nvPr/>
        </p:nvSpPr>
        <p:spPr>
          <a:xfrm>
            <a:off x="894040" y="324273"/>
            <a:ext cx="299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/>
              <a:t>COLEGIO </a:t>
            </a:r>
          </a:p>
          <a:p>
            <a:r>
              <a:rPr lang="es-CL" sz="1400" b="1" dirty="0"/>
              <a:t>REPÚBLICA ARGENTINA</a:t>
            </a:r>
          </a:p>
        </p:txBody>
      </p:sp>
      <p:pic>
        <p:nvPicPr>
          <p:cNvPr id="1026" name="Picture 2" descr="Kit Imprimible Frozen Personalizado Elsa Ana Niñas Candy Bar ...">
            <a:extLst>
              <a:ext uri="{FF2B5EF4-FFF2-40B4-BE49-F238E27FC236}">
                <a16:creationId xmlns:a16="http://schemas.microsoft.com/office/drawing/2014/main" id="{50BABDC6-C723-4F4F-9741-C12E06A05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" b="17182"/>
          <a:stretch/>
        </p:blipFill>
        <p:spPr bwMode="auto">
          <a:xfrm>
            <a:off x="7673010" y="3619705"/>
            <a:ext cx="3869634" cy="312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1B08EE-2178-4CDA-A60F-8854D6F76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5" y="-2660845"/>
            <a:ext cx="6870308" cy="12192001"/>
          </a:xfrm>
          <a:prstGeom prst="rect">
            <a:avLst/>
          </a:prstGeom>
        </p:spPr>
      </p:pic>
      <p:pic>
        <p:nvPicPr>
          <p:cNvPr id="5" name="Picture 3" descr="Alfabeto_Manual_Chileno">
            <a:extLst>
              <a:ext uri="{FF2B5EF4-FFF2-40B4-BE49-F238E27FC236}">
                <a16:creationId xmlns:a16="http://schemas.microsoft.com/office/drawing/2014/main" id="{CF6AD087-749C-4006-83F7-D2B2143CC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4" t="34310" r="2031" b="45898"/>
          <a:stretch/>
        </p:blipFill>
        <p:spPr bwMode="auto">
          <a:xfrm>
            <a:off x="1403803" y="976830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5D0858-D03D-47DD-9076-8900E564C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4077" r="7151" b="61958"/>
          <a:stretch/>
        </p:blipFill>
        <p:spPr>
          <a:xfrm>
            <a:off x="3876259" y="976830"/>
            <a:ext cx="6480314" cy="31672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6E69F1-4740-4783-A5DB-60A9B1AEB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51" y="251791"/>
            <a:ext cx="2391066" cy="1847642"/>
          </a:xfrm>
          <a:prstGeom prst="rect">
            <a:avLst/>
          </a:prstGeom>
        </p:spPr>
      </p:pic>
      <p:pic>
        <p:nvPicPr>
          <p:cNvPr id="5122" name="Picture 2" descr="Clipart Happy Cloud Coloring Book Page Cartoons - Nube Animada ...">
            <a:extLst>
              <a:ext uri="{FF2B5EF4-FFF2-40B4-BE49-F238E27FC236}">
                <a16:creationId xmlns:a16="http://schemas.microsoft.com/office/drawing/2014/main" id="{E449FEEA-2F74-4981-BA99-D6C14F2E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71" y="410199"/>
            <a:ext cx="1573794" cy="1282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C3255F1-1B6B-4AE7-A84C-2452546A3756}"/>
              </a:ext>
            </a:extLst>
          </p:cNvPr>
          <p:cNvSpPr/>
          <p:nvPr/>
        </p:nvSpPr>
        <p:spPr>
          <a:xfrm>
            <a:off x="1126433" y="4431398"/>
            <a:ext cx="103499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Nano – Nana – ene – </a:t>
            </a:r>
            <a:r>
              <a:rPr lang="es-CL" sz="2800" b="1" dirty="0" err="1"/>
              <a:t>Ina</a:t>
            </a:r>
            <a:r>
              <a:rPr lang="es-CL" sz="2800" b="1" dirty="0"/>
              <a:t> – </a:t>
            </a:r>
            <a:r>
              <a:rPr lang="es-CL" sz="2800" b="1" dirty="0" err="1"/>
              <a:t>Ona</a:t>
            </a:r>
            <a:r>
              <a:rPr lang="es-CL" sz="2800" b="1" dirty="0"/>
              <a:t> – una – nene – uno – Ana – un – Nino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5896D97-4491-4508-82C4-E8B969C24595}"/>
              </a:ext>
            </a:extLst>
          </p:cNvPr>
          <p:cNvSpPr/>
          <p:nvPr/>
        </p:nvSpPr>
        <p:spPr>
          <a:xfrm>
            <a:off x="1835423" y="5577742"/>
            <a:ext cx="852115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Elena se peina con la peineta de Luna 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6ADC129C-A0F1-4ECB-9491-74ADC79DF30E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strella: 5 puntas 12">
            <a:extLst>
              <a:ext uri="{FF2B5EF4-FFF2-40B4-BE49-F238E27FC236}">
                <a16:creationId xmlns:a16="http://schemas.microsoft.com/office/drawing/2014/main" id="{F565A1BF-38F5-4FD0-BD68-CD5D3286C1AE}"/>
              </a:ext>
            </a:extLst>
          </p:cNvPr>
          <p:cNvSpPr/>
          <p:nvPr/>
        </p:nvSpPr>
        <p:spPr>
          <a:xfrm>
            <a:off x="1179441" y="565580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6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2AFE85-29CB-416D-BFB5-D7C030D0B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5" y="-2660845"/>
            <a:ext cx="6870308" cy="12192001"/>
          </a:xfrm>
          <a:prstGeom prst="rect">
            <a:avLst/>
          </a:prstGeom>
        </p:spPr>
      </p:pic>
      <p:pic>
        <p:nvPicPr>
          <p:cNvPr id="3" name="Picture 3" descr="Alfabeto_Manual_Chileno">
            <a:extLst>
              <a:ext uri="{FF2B5EF4-FFF2-40B4-BE49-F238E27FC236}">
                <a16:creationId xmlns:a16="http://schemas.microsoft.com/office/drawing/2014/main" id="{438D1D49-F206-440B-8582-ED759572F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2" t="12745" r="15773" b="67463"/>
          <a:stretch/>
        </p:blipFill>
        <p:spPr bwMode="auto">
          <a:xfrm>
            <a:off x="1333605" y="816968"/>
            <a:ext cx="1915517" cy="29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.pinimg.com/originals/11/7b/0c/117b0cf04a2b2c1d23b3088811835a4a.jpg">
            <a:extLst>
              <a:ext uri="{FF2B5EF4-FFF2-40B4-BE49-F238E27FC236}">
                <a16:creationId xmlns:a16="http://schemas.microsoft.com/office/drawing/2014/main" id="{8801B75F-175E-4D08-A319-DF966CCF7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1096" r="7466" b="5431"/>
          <a:stretch/>
        </p:blipFill>
        <p:spPr bwMode="auto">
          <a:xfrm>
            <a:off x="3626313" y="816968"/>
            <a:ext cx="6340584" cy="31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5BA28A-E817-42DA-879B-C972659F1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10" y="166687"/>
            <a:ext cx="2177084" cy="1682292"/>
          </a:xfrm>
          <a:prstGeom prst="rect">
            <a:avLst/>
          </a:prstGeom>
        </p:spPr>
      </p:pic>
      <p:pic>
        <p:nvPicPr>
          <p:cNvPr id="2052" name="Picture 4" descr="Vinilo Pixerstick De dibujos animados de foca • Pixers® - Vivimos ...">
            <a:extLst>
              <a:ext uri="{FF2B5EF4-FFF2-40B4-BE49-F238E27FC236}">
                <a16:creationId xmlns:a16="http://schemas.microsoft.com/office/drawing/2014/main" id="{A6A55DF7-BA36-4EF7-8ABF-21E813A9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85" y="341187"/>
            <a:ext cx="1327367" cy="1333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6A0AC1-43D4-4486-85AB-1F1822CBE2E7}"/>
              </a:ext>
            </a:extLst>
          </p:cNvPr>
          <p:cNvSpPr/>
          <p:nvPr/>
        </p:nvSpPr>
        <p:spPr>
          <a:xfrm>
            <a:off x="1374913" y="4398572"/>
            <a:ext cx="966083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err="1"/>
              <a:t>Fefa</a:t>
            </a:r>
            <a:r>
              <a:rPr lang="es-CL" sz="2800" b="1" dirty="0"/>
              <a:t> – fea – Fifo – efe – ufa – </a:t>
            </a:r>
            <a:r>
              <a:rPr lang="es-CL" sz="2800" b="1" dirty="0" err="1"/>
              <a:t>Fufi</a:t>
            </a:r>
            <a:r>
              <a:rPr lang="es-CL" sz="2800" b="1" dirty="0"/>
              <a:t>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11326C51-B430-4A35-A768-2A3FF9C96436}"/>
              </a:ext>
            </a:extLst>
          </p:cNvPr>
          <p:cNvSpPr/>
          <p:nvPr/>
        </p:nvSpPr>
        <p:spPr>
          <a:xfrm>
            <a:off x="1567067" y="5583832"/>
            <a:ext cx="946868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La familia de Felipe tiene delfines en la foto  </a:t>
            </a: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E414E36B-B885-4EB3-9691-1D7AFD06E924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03EFDAAA-FBAA-4BB9-B7A2-21FDEAB5969F}"/>
              </a:ext>
            </a:extLst>
          </p:cNvPr>
          <p:cNvSpPr/>
          <p:nvPr/>
        </p:nvSpPr>
        <p:spPr>
          <a:xfrm>
            <a:off x="891209" y="5730546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7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461007-1723-4956-A9B6-59F86F9DD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6" y="-2660845"/>
            <a:ext cx="6870308" cy="12192001"/>
          </a:xfrm>
          <a:prstGeom prst="rect">
            <a:avLst/>
          </a:prstGeom>
        </p:spPr>
      </p:pic>
      <p:pic>
        <p:nvPicPr>
          <p:cNvPr id="3" name="Picture 3" descr="Alfabeto_Manual_Chileno">
            <a:extLst>
              <a:ext uri="{FF2B5EF4-FFF2-40B4-BE49-F238E27FC236}">
                <a16:creationId xmlns:a16="http://schemas.microsoft.com/office/drawing/2014/main" id="{8ED0F650-2008-4623-8E9F-E5D76F926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4254" r="84013" b="45954"/>
          <a:stretch/>
        </p:blipFill>
        <p:spPr bwMode="auto">
          <a:xfrm>
            <a:off x="1383500" y="78707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7787E6-6BDC-4798-A90C-E37A07ACE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59" y="1176206"/>
            <a:ext cx="6228467" cy="28340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C3D4F6-DA87-4589-85CF-8AF262E9C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27" y="49785"/>
            <a:ext cx="2309606" cy="1775791"/>
          </a:xfrm>
          <a:prstGeom prst="rect">
            <a:avLst/>
          </a:prstGeom>
        </p:spPr>
      </p:pic>
      <p:pic>
        <p:nvPicPr>
          <p:cNvPr id="3078" name="Picture 6" descr="Dibujos Animados Dulce Helado Frío Y Sabroso Helado De Dibujos ...">
            <a:extLst>
              <a:ext uri="{FF2B5EF4-FFF2-40B4-BE49-F238E27FC236}">
                <a16:creationId xmlns:a16="http://schemas.microsoft.com/office/drawing/2014/main" id="{49702EFB-90DF-4DB0-B4F1-9782BD7FF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18017"/>
          <a:stretch/>
        </p:blipFill>
        <p:spPr bwMode="auto">
          <a:xfrm rot="1127210">
            <a:off x="8323628" y="236271"/>
            <a:ext cx="1271622" cy="1522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5894EB9-6ED5-4A36-B4B3-1F540CD1D147}"/>
              </a:ext>
            </a:extLst>
          </p:cNvPr>
          <p:cNvSpPr/>
          <p:nvPr/>
        </p:nvSpPr>
        <p:spPr>
          <a:xfrm>
            <a:off x="1835422" y="5577742"/>
            <a:ext cx="896509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El hipopótamo toma helado y le da hipo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A9FE40A-D9E8-4618-8C20-9EE47A440743}"/>
              </a:ext>
            </a:extLst>
          </p:cNvPr>
          <p:cNvSpPr/>
          <p:nvPr/>
        </p:nvSpPr>
        <p:spPr>
          <a:xfrm>
            <a:off x="1126433" y="4431398"/>
            <a:ext cx="103499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Hola – helado – hada – hipo – hilo – cohete – humo – almohada   </a:t>
            </a: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FED4C38E-8B8E-4D70-A073-BB33F19D91F8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B1EA9C77-00F5-4715-8CF2-4FFF54EF01F1}"/>
              </a:ext>
            </a:extLst>
          </p:cNvPr>
          <p:cNvSpPr/>
          <p:nvPr/>
        </p:nvSpPr>
        <p:spPr>
          <a:xfrm>
            <a:off x="1192693" y="5766960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31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EDB791-F09F-4D9D-82CA-375519B3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7" y="-2727106"/>
            <a:ext cx="6870308" cy="1219200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13E401-B01B-457D-A838-B1EAE99D1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72" t="18425" r="31100" b="17784"/>
          <a:stretch/>
        </p:blipFill>
        <p:spPr>
          <a:xfrm>
            <a:off x="9334030" y="1503334"/>
            <a:ext cx="2405030" cy="4899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F7176C-2BE4-4CF7-8FA1-8B1C92AC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563" t="28990" r="12201" b="10612"/>
          <a:stretch/>
        </p:blipFill>
        <p:spPr>
          <a:xfrm>
            <a:off x="723864" y="1577007"/>
            <a:ext cx="2405030" cy="4762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0038960-FBC5-4F42-8E43-587F742A0C1D}"/>
              </a:ext>
            </a:extLst>
          </p:cNvPr>
          <p:cNvSpPr/>
          <p:nvPr/>
        </p:nvSpPr>
        <p:spPr>
          <a:xfrm>
            <a:off x="740460" y="1577007"/>
            <a:ext cx="2339248" cy="13924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2A5DC59-AB66-4EB9-AD7A-6EF3EFE4E322}"/>
              </a:ext>
            </a:extLst>
          </p:cNvPr>
          <p:cNvSpPr/>
          <p:nvPr/>
        </p:nvSpPr>
        <p:spPr>
          <a:xfrm>
            <a:off x="723864" y="3224786"/>
            <a:ext cx="2355844" cy="145336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CF67B23-8D5F-4765-A540-CBF6D80FB1C4}"/>
              </a:ext>
            </a:extLst>
          </p:cNvPr>
          <p:cNvSpPr/>
          <p:nvPr/>
        </p:nvSpPr>
        <p:spPr>
          <a:xfrm>
            <a:off x="9336902" y="4874169"/>
            <a:ext cx="2355844" cy="143831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C31E2DE-C62E-4713-A7DB-3828CDF592D2}"/>
              </a:ext>
            </a:extLst>
          </p:cNvPr>
          <p:cNvSpPr/>
          <p:nvPr/>
        </p:nvSpPr>
        <p:spPr>
          <a:xfrm>
            <a:off x="9383216" y="3197199"/>
            <a:ext cx="2355844" cy="143831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861AD98-120C-42FA-A16B-5F9C77F2B30E}"/>
              </a:ext>
            </a:extLst>
          </p:cNvPr>
          <p:cNvSpPr/>
          <p:nvPr/>
        </p:nvSpPr>
        <p:spPr>
          <a:xfrm>
            <a:off x="9352992" y="1503335"/>
            <a:ext cx="2355844" cy="143831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D82575F-8FAD-4F49-A9D5-801DEDEA3FCF}"/>
              </a:ext>
            </a:extLst>
          </p:cNvPr>
          <p:cNvSpPr/>
          <p:nvPr/>
        </p:nvSpPr>
        <p:spPr>
          <a:xfrm>
            <a:off x="748457" y="4933471"/>
            <a:ext cx="2355844" cy="13197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E9108A48-D661-49D3-8768-08839130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157" y="206948"/>
            <a:ext cx="3957685" cy="11626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s-C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de salida  </a:t>
            </a:r>
            <a:br>
              <a:rPr lang="es-C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de oraciones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4B186D-9465-44DA-AD1E-9EF8941A390D}"/>
              </a:ext>
            </a:extLst>
          </p:cNvPr>
          <p:cNvSpPr txBox="1"/>
          <p:nvPr/>
        </p:nvSpPr>
        <p:spPr>
          <a:xfrm>
            <a:off x="3502927" y="2069694"/>
            <a:ext cx="5560181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/>
              <a:t>Amalia nada un día helado.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/>
              <a:t>Felipe y Ema toman té en la mesa.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/>
              <a:t>Mi nana Luna toma la pelota.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/>
              <a:t>La moto de mi tío Pepe tiene humo.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/>
              <a:t>A Fido le duele el oído y tiene hipo.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/>
              <a:t>Luis le da una moneda a Dino. </a:t>
            </a:r>
          </a:p>
          <a:p>
            <a:endParaRPr lang="es-CL" dirty="0"/>
          </a:p>
        </p:txBody>
      </p:sp>
      <p:sp>
        <p:nvSpPr>
          <p:cNvPr id="16" name="Estrella: 5 puntas 15">
            <a:extLst>
              <a:ext uri="{FF2B5EF4-FFF2-40B4-BE49-F238E27FC236}">
                <a16:creationId xmlns:a16="http://schemas.microsoft.com/office/drawing/2014/main" id="{3735598A-8DD8-4077-B6D6-2AA8DAB8B061}"/>
              </a:ext>
            </a:extLst>
          </p:cNvPr>
          <p:cNvSpPr/>
          <p:nvPr/>
        </p:nvSpPr>
        <p:spPr>
          <a:xfrm>
            <a:off x="4117157" y="889745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05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F13A5F-EE22-4AC1-9969-0F4C2890F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8713" y="-2689024"/>
            <a:ext cx="6890620" cy="12228047"/>
          </a:xfrm>
          <a:prstGeom prst="rect">
            <a:avLst/>
          </a:prstGeom>
        </p:spPr>
      </p:pic>
      <p:pic>
        <p:nvPicPr>
          <p:cNvPr id="9220" name="Picture 4" descr="Frozen. Cuento basado en la película de Disney para niños - Tu ...">
            <a:extLst>
              <a:ext uri="{FF2B5EF4-FFF2-40B4-BE49-F238E27FC236}">
                <a16:creationId xmlns:a16="http://schemas.microsoft.com/office/drawing/2014/main" id="{96D02E90-E59D-46FB-8643-FD9CDB2D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3" y="724728"/>
            <a:ext cx="7229060" cy="361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F2AB6F0-752F-46BB-B90E-BF1AC18FB0E2}"/>
              </a:ext>
            </a:extLst>
          </p:cNvPr>
          <p:cNvSpPr/>
          <p:nvPr/>
        </p:nvSpPr>
        <p:spPr>
          <a:xfrm>
            <a:off x="1086431" y="4622632"/>
            <a:ext cx="614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¡Lo hiciste muy bien!</a:t>
            </a:r>
          </a:p>
        </p:txBody>
      </p:sp>
    </p:spTree>
    <p:extLst>
      <p:ext uri="{BB962C8B-B14F-4D97-AF65-F5344CB8AC3E}">
        <p14:creationId xmlns:p14="http://schemas.microsoft.com/office/powerpoint/2010/main" val="2916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CE7BAD-3EB0-4D4D-9EA4-2840B6800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5" y="-2660845"/>
            <a:ext cx="6870308" cy="12192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7EAE-C79E-456B-8954-58FD54F5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23020-F633-46EC-BAF0-47048149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454564"/>
            <a:ext cx="10515600" cy="2139907"/>
          </a:xfrm>
        </p:spPr>
        <p:txBody>
          <a:bodyPr>
            <a:normAutofit fontScale="77500" lnSpcReduction="20000"/>
          </a:bodyPr>
          <a:lstStyle/>
          <a:p>
            <a:pPr marL="342900" indent="-342900" algn="just"/>
            <a:r>
              <a:rPr lang="es-ES" sz="31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31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3100" dirty="0"/>
              <a:t>Leer palabras aisladas y en contexto, aplicando su conocimiento de la correspondencia letra-sonido en diferentes combinaciones (OA4)</a:t>
            </a:r>
          </a:p>
          <a:p>
            <a:pPr marL="342900" indent="-342900" algn="just"/>
            <a:endParaRPr lang="es-ES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65DC53-1178-477A-9A67-0B6B2778D9EB}"/>
              </a:ext>
            </a:extLst>
          </p:cNvPr>
          <p:cNvSpPr txBox="1"/>
          <p:nvPr/>
        </p:nvSpPr>
        <p:spPr>
          <a:xfrm>
            <a:off x="838200" y="3594471"/>
            <a:ext cx="1051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b="1" dirty="0"/>
              <a:t>CONTENIDOS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/>
              <a:t>Lectura de sílabas, palabras y oraciones con las letras estudiadas.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/>
              <a:t>Lectura en voz alta.</a:t>
            </a:r>
            <a:endParaRPr lang="es-CL" sz="3200" b="1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841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049B56-3568-405E-A135-1B557A935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8" y="-2673155"/>
            <a:ext cx="6870308" cy="1219200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56FAE77-0AA4-4405-AAC6-E3654D06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87" y="1925269"/>
            <a:ext cx="6957927" cy="2898522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Vamos a recordar las</a:t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letras estudiadas y a poner </a:t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 práctica la lectura……</a:t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Recuerda: donde se encuentre la        estrella debes leer solita.</a:t>
            </a:r>
          </a:p>
        </p:txBody>
      </p:sp>
      <p:pic>
        <p:nvPicPr>
          <p:cNvPr id="6146" name="Picture 2" descr="DISFRAZ FROZEN ELSA">
            <a:extLst>
              <a:ext uri="{FF2B5EF4-FFF2-40B4-BE49-F238E27FC236}">
                <a16:creationId xmlns:a16="http://schemas.microsoft.com/office/drawing/2014/main" id="{0345199D-C14B-4BCD-95DD-91467B3B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59" y="104567"/>
            <a:ext cx="4252084" cy="4252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7022B741-8816-4C71-BA9D-876C6806C134}"/>
              </a:ext>
            </a:extLst>
          </p:cNvPr>
          <p:cNvSpPr/>
          <p:nvPr/>
        </p:nvSpPr>
        <p:spPr>
          <a:xfrm>
            <a:off x="261888" y="3597813"/>
            <a:ext cx="715616" cy="53023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4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C16C51-2170-43DA-8C23-DC62AFE3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9" y="-2660846"/>
            <a:ext cx="6870308" cy="12192001"/>
          </a:xfrm>
          <a:prstGeom prst="rect">
            <a:avLst/>
          </a:prstGeom>
        </p:spPr>
      </p:pic>
      <p:pic>
        <p:nvPicPr>
          <p:cNvPr id="5" name="Imagen 17" descr="2551px-Alfabeto_Manual_Chileno">
            <a:extLst>
              <a:ext uri="{FF2B5EF4-FFF2-40B4-BE49-F238E27FC236}">
                <a16:creationId xmlns:a16="http://schemas.microsoft.com/office/drawing/2014/main" id="{26694E26-223E-474E-B26C-104EC2B4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7" t="33498" r="15623" b="45844"/>
          <a:stretch>
            <a:fillRect/>
          </a:stretch>
        </p:blipFill>
        <p:spPr bwMode="auto">
          <a:xfrm>
            <a:off x="1234400" y="845287"/>
            <a:ext cx="2127699" cy="30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70E2286-C39E-4AE3-931D-82ADC2C9DD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61635" r="6717" b="5729"/>
          <a:stretch/>
        </p:blipFill>
        <p:spPr>
          <a:xfrm>
            <a:off x="3622707" y="874582"/>
            <a:ext cx="7124806" cy="30270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9B3387-D62D-472F-A79B-58108E72F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57" y="139317"/>
            <a:ext cx="2310268" cy="178520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E542933-A16A-4877-808F-9691F6739BEB}"/>
              </a:ext>
            </a:extLst>
          </p:cNvPr>
          <p:cNvSpPr/>
          <p:nvPr/>
        </p:nvSpPr>
        <p:spPr>
          <a:xfrm>
            <a:off x="1126433" y="4425924"/>
            <a:ext cx="1031019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Momia – Ema – Memo – amo – Mimo – Mamá – eme – Mimí – Miau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CB0EF20-D21F-43DD-A518-93652AF8A805}"/>
              </a:ext>
            </a:extLst>
          </p:cNvPr>
          <p:cNvSpPr/>
          <p:nvPr/>
        </p:nvSpPr>
        <p:spPr>
          <a:xfrm>
            <a:off x="2093840" y="5605584"/>
            <a:ext cx="800431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Mi mamá ama a Memo y a Mía</a:t>
            </a:r>
          </a:p>
        </p:txBody>
      </p:sp>
      <p:pic>
        <p:nvPicPr>
          <p:cNvPr id="7170" name="Picture 2" descr="Personaje de dibujos animados mimo | Vector Premium">
            <a:extLst>
              <a:ext uri="{FF2B5EF4-FFF2-40B4-BE49-F238E27FC236}">
                <a16:creationId xmlns:a16="http://schemas.microsoft.com/office/drawing/2014/main" id="{1A31B3BA-703E-4301-A8DF-48EC830D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414">
            <a:off x="8839445" y="99560"/>
            <a:ext cx="1382834" cy="1742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10A172BC-0368-4F49-93FD-AF78AC73D6D3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FA5A01EC-BBC8-4E91-9C1E-50D43AA08010}"/>
              </a:ext>
            </a:extLst>
          </p:cNvPr>
          <p:cNvSpPr/>
          <p:nvPr/>
        </p:nvSpPr>
        <p:spPr>
          <a:xfrm>
            <a:off x="1437861" y="5787350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9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547058-03F4-4AA9-A0C5-933B2AF2A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6" y="-2660846"/>
            <a:ext cx="6870308" cy="12192001"/>
          </a:xfrm>
          <a:prstGeom prst="rect">
            <a:avLst/>
          </a:prstGeom>
        </p:spPr>
      </p:pic>
      <p:pic>
        <p:nvPicPr>
          <p:cNvPr id="5" name="Picture 3" descr="Alfabeto_Manual_Chileno">
            <a:extLst>
              <a:ext uri="{FF2B5EF4-FFF2-40B4-BE49-F238E27FC236}">
                <a16:creationId xmlns:a16="http://schemas.microsoft.com/office/drawing/2014/main" id="{C4A4A9D9-6366-4063-9104-500629278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33817" r="29435" b="45805"/>
          <a:stretch/>
        </p:blipFill>
        <p:spPr bwMode="auto">
          <a:xfrm>
            <a:off x="1554129" y="703184"/>
            <a:ext cx="2154495" cy="328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15543F-C3B0-4F2E-8447-0086A1C40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45" y="848850"/>
            <a:ext cx="6445371" cy="31664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853DE0-8766-4CAC-95BF-A23E49B22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506" y="117581"/>
            <a:ext cx="2394774" cy="171700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58DCB42-222A-4D77-A3ED-4BAE2DFA9F25}"/>
              </a:ext>
            </a:extLst>
          </p:cNvPr>
          <p:cNvSpPr/>
          <p:nvPr/>
        </p:nvSpPr>
        <p:spPr>
          <a:xfrm>
            <a:off x="1126433" y="4425924"/>
            <a:ext cx="1013791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Lalo – Lela – ala – ele – Lolo – Lelo – </a:t>
            </a:r>
            <a:r>
              <a:rPr lang="es-CL" sz="2800" b="1" dirty="0" err="1"/>
              <a:t>ula</a:t>
            </a:r>
            <a:r>
              <a:rPr lang="es-CL" sz="2800" b="1" dirty="0"/>
              <a:t> </a:t>
            </a:r>
            <a:r>
              <a:rPr lang="es-CL" sz="2800" b="1" dirty="0" err="1"/>
              <a:t>ula</a:t>
            </a:r>
            <a:r>
              <a:rPr lang="es-CL" sz="2800" b="1" dirty="0"/>
              <a:t> – ola – Lulú – Lula – Lila 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9299858-07C9-47A8-9538-F552D0624637}"/>
              </a:ext>
            </a:extLst>
          </p:cNvPr>
          <p:cNvSpPr/>
          <p:nvPr/>
        </p:nvSpPr>
        <p:spPr>
          <a:xfrm>
            <a:off x="2093840" y="5605584"/>
            <a:ext cx="800431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Lía lame la miel y olía la lila  </a:t>
            </a:r>
          </a:p>
        </p:txBody>
      </p:sp>
      <p:pic>
        <p:nvPicPr>
          <p:cNvPr id="8194" name="Picture 2" descr="León feliz de dibujos animados aislado sobre fondo blanco | Vector ...">
            <a:extLst>
              <a:ext uri="{FF2B5EF4-FFF2-40B4-BE49-F238E27FC236}">
                <a16:creationId xmlns:a16="http://schemas.microsoft.com/office/drawing/2014/main" id="{C473E879-F41C-4DB2-BB12-B382C6131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96" y="358050"/>
            <a:ext cx="1384145" cy="1293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0B62273C-84CD-4B2C-8318-2D577CB45184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B36EC31E-1CA6-4D3F-9B49-88EE028A61E5}"/>
              </a:ext>
            </a:extLst>
          </p:cNvPr>
          <p:cNvSpPr/>
          <p:nvPr/>
        </p:nvSpPr>
        <p:spPr>
          <a:xfrm>
            <a:off x="1398105" y="5777450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53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D19B66-0DF1-4D50-9C2C-95181990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8" y="-2673155"/>
            <a:ext cx="6870308" cy="12192001"/>
          </a:xfrm>
          <a:prstGeom prst="rect">
            <a:avLst/>
          </a:prstGeom>
        </p:spPr>
      </p:pic>
      <p:pic>
        <p:nvPicPr>
          <p:cNvPr id="5" name="8 Imagen">
            <a:extLst>
              <a:ext uri="{FF2B5EF4-FFF2-40B4-BE49-F238E27FC236}">
                <a16:creationId xmlns:a16="http://schemas.microsoft.com/office/drawing/2014/main" id="{14C584BF-3D8D-4672-8DC8-27ED6F36C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54996" r="56911" b="23919"/>
          <a:stretch/>
        </p:blipFill>
        <p:spPr>
          <a:xfrm>
            <a:off x="911618" y="765240"/>
            <a:ext cx="2264734" cy="31310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9496F2C-D1C5-49D4-AA7E-8EA62AFFE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5249" r="7072" b="60774"/>
          <a:stretch/>
        </p:blipFill>
        <p:spPr>
          <a:xfrm>
            <a:off x="3376889" y="813283"/>
            <a:ext cx="7238101" cy="31346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449E57-ECDF-4F88-B7A7-F4BF10F55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4" y="123253"/>
            <a:ext cx="2383675" cy="1841930"/>
          </a:xfrm>
          <a:prstGeom prst="rect">
            <a:avLst/>
          </a:prstGeom>
        </p:spPr>
      </p:pic>
      <p:pic>
        <p:nvPicPr>
          <p:cNvPr id="2052" name="Picture 4" descr="Vector Negro esquema dibujo fútbol silueta deporte blanco dibujos ...">
            <a:extLst>
              <a:ext uri="{FF2B5EF4-FFF2-40B4-BE49-F238E27FC236}">
                <a16:creationId xmlns:a16="http://schemas.microsoft.com/office/drawing/2014/main" id="{C0021AA4-4EDE-4775-AE1D-1BF7D3AC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94" y="472060"/>
            <a:ext cx="1166558" cy="11583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00F8676-3516-447C-8AAD-0F7F56E285D9}"/>
              </a:ext>
            </a:extLst>
          </p:cNvPr>
          <p:cNvSpPr/>
          <p:nvPr/>
        </p:nvSpPr>
        <p:spPr>
          <a:xfrm>
            <a:off x="1126433" y="4431398"/>
            <a:ext cx="993913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Pepe – Pipo – upa – Pepa – pipa – popa – papá – pío – pie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D7530D0-2F58-4F11-B6D3-324AC54484D0}"/>
              </a:ext>
            </a:extLst>
          </p:cNvPr>
          <p:cNvSpPr/>
          <p:nvPr/>
        </p:nvSpPr>
        <p:spPr>
          <a:xfrm>
            <a:off x="1835423" y="5577742"/>
            <a:ext cx="852115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Mi papá Pepe lee el poema y el mapa  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525D9CAB-F67D-46D2-B9F6-F62B7EFDAE06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86F02C8A-DB40-4635-A288-434F514FAB59}"/>
              </a:ext>
            </a:extLst>
          </p:cNvPr>
          <p:cNvSpPr/>
          <p:nvPr/>
        </p:nvSpPr>
        <p:spPr>
          <a:xfrm>
            <a:off x="1126433" y="5651173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3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14D53F-5DBE-47C5-B1E5-6AD14060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5" y="-2660845"/>
            <a:ext cx="6870308" cy="12192001"/>
          </a:xfrm>
          <a:prstGeom prst="rect">
            <a:avLst/>
          </a:prstGeom>
        </p:spPr>
      </p:pic>
      <p:pic>
        <p:nvPicPr>
          <p:cNvPr id="5" name="10 Imagen">
            <a:extLst>
              <a:ext uri="{FF2B5EF4-FFF2-40B4-BE49-F238E27FC236}">
                <a16:creationId xmlns:a16="http://schemas.microsoft.com/office/drawing/2014/main" id="{B07D45FA-418F-498C-85E8-5E49652FD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3" t="54996" r="15874" b="23919"/>
          <a:stretch/>
        </p:blipFill>
        <p:spPr>
          <a:xfrm>
            <a:off x="910582" y="842554"/>
            <a:ext cx="2286001" cy="30110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C072E7-D775-42B8-B61C-B9160562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61048" r="8162" b="5280"/>
          <a:stretch/>
        </p:blipFill>
        <p:spPr>
          <a:xfrm>
            <a:off x="3335220" y="842554"/>
            <a:ext cx="7279772" cy="29398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6E5DFC-17F6-47B3-82CF-205D89DA6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9" y="194406"/>
            <a:ext cx="2286001" cy="1766455"/>
          </a:xfrm>
          <a:prstGeom prst="rect">
            <a:avLst/>
          </a:prstGeom>
        </p:spPr>
      </p:pic>
      <p:pic>
        <p:nvPicPr>
          <p:cNvPr id="3074" name="Picture 2" descr="Resultado de imagen para imagenes animadas de ranas moldes | Ranas ...">
            <a:extLst>
              <a:ext uri="{FF2B5EF4-FFF2-40B4-BE49-F238E27FC236}">
                <a16:creationId xmlns:a16="http://schemas.microsoft.com/office/drawing/2014/main" id="{76717E49-874A-466B-A77F-E9CE3BE7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15" y="342088"/>
            <a:ext cx="1210089" cy="1471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B9221C5-5FC8-4733-8243-81EE53547A3E}"/>
              </a:ext>
            </a:extLst>
          </p:cNvPr>
          <p:cNvSpPr/>
          <p:nvPr/>
        </p:nvSpPr>
        <p:spPr>
          <a:xfrm>
            <a:off x="1126433" y="4431398"/>
            <a:ext cx="993913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Susi – uso – eso – seso – oso – asa – esos – esas – así - aseo 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689B596-5A90-4072-819C-0C862B404DFF}"/>
              </a:ext>
            </a:extLst>
          </p:cNvPr>
          <p:cNvSpPr/>
          <p:nvPr/>
        </p:nvSpPr>
        <p:spPr>
          <a:xfrm>
            <a:off x="1384851" y="5601347"/>
            <a:ext cx="942229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  Ese sapo Suso amasa la masa lisa    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16367CC0-07E4-47C3-8537-D797BA17B445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strella: 5 puntas 11">
            <a:extLst>
              <a:ext uri="{FF2B5EF4-FFF2-40B4-BE49-F238E27FC236}">
                <a16:creationId xmlns:a16="http://schemas.microsoft.com/office/drawing/2014/main" id="{84742C68-22EC-4CD6-99CE-8DC0ED962817}"/>
              </a:ext>
            </a:extLst>
          </p:cNvPr>
          <p:cNvSpPr/>
          <p:nvPr/>
        </p:nvSpPr>
        <p:spPr>
          <a:xfrm>
            <a:off x="755374" y="5790083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0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5C72A6-06D9-4FAF-8D3B-D5C01068F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5" y="-2660845"/>
            <a:ext cx="6870308" cy="12192001"/>
          </a:xfrm>
          <a:prstGeom prst="rect">
            <a:avLst/>
          </a:prstGeom>
        </p:spPr>
      </p:pic>
      <p:pic>
        <p:nvPicPr>
          <p:cNvPr id="5" name="Picture 3" descr="Alfabeto_Manual_Chileno">
            <a:extLst>
              <a:ext uri="{FF2B5EF4-FFF2-40B4-BE49-F238E27FC236}">
                <a16:creationId xmlns:a16="http://schemas.microsoft.com/office/drawing/2014/main" id="{9126EA55-BC89-4066-AA4F-FD8918F8E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0" t="55594" r="1935" b="24614"/>
          <a:stretch/>
        </p:blipFill>
        <p:spPr bwMode="auto">
          <a:xfrm>
            <a:off x="1226205" y="77072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598E21-E2C8-40C4-8B09-EB780F6B3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4516" r="6364" b="60507"/>
          <a:stretch/>
        </p:blipFill>
        <p:spPr>
          <a:xfrm>
            <a:off x="3775321" y="783980"/>
            <a:ext cx="6880689" cy="31672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27AAFB-1022-4F6A-93E0-DD9AF31CD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29" y="56162"/>
            <a:ext cx="2286665" cy="1766968"/>
          </a:xfrm>
          <a:prstGeom prst="rect">
            <a:avLst/>
          </a:prstGeom>
        </p:spPr>
      </p:pic>
      <p:pic>
        <p:nvPicPr>
          <p:cNvPr id="4098" name="Picture 2" descr="216 mejores imágenes de TORTUGAS!!! en 2020 | Tortugas, Dibujo de ...">
            <a:extLst>
              <a:ext uri="{FF2B5EF4-FFF2-40B4-BE49-F238E27FC236}">
                <a16:creationId xmlns:a16="http://schemas.microsoft.com/office/drawing/2014/main" id="{6D86C4A3-51F7-492D-8652-F4C8AB6D4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/>
        </p:blipFill>
        <p:spPr bwMode="auto">
          <a:xfrm>
            <a:off x="8463212" y="295203"/>
            <a:ext cx="1403260" cy="1460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6CF3AF5-C02A-462B-8C13-776A162D9A91}"/>
              </a:ext>
            </a:extLst>
          </p:cNvPr>
          <p:cNvSpPr/>
          <p:nvPr/>
        </p:nvSpPr>
        <p:spPr>
          <a:xfrm>
            <a:off x="1126433" y="4431398"/>
            <a:ext cx="993913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Tata – tío – Toto – tuto – tete – Tito – ata – Teo – Oto – auto – Tita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9AFFB2A-C102-4EA4-8E91-66B2103B50F4}"/>
              </a:ext>
            </a:extLst>
          </p:cNvPr>
          <p:cNvSpPr/>
          <p:nvPr/>
        </p:nvSpPr>
        <p:spPr>
          <a:xfrm>
            <a:off x="1835423" y="5577742"/>
            <a:ext cx="852115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Mi tío Tomás toma té y pela patatas  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1AA0ECD4-56DD-4814-9B2F-6FE22E0EAAD8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70019419-3CB9-4CB6-9C6B-F2A531682B30}"/>
              </a:ext>
            </a:extLst>
          </p:cNvPr>
          <p:cNvSpPr/>
          <p:nvPr/>
        </p:nvSpPr>
        <p:spPr>
          <a:xfrm>
            <a:off x="1226205" y="5809579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AA6912-AF52-4E9B-88BA-67E09811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46" y="-2660845"/>
            <a:ext cx="6870308" cy="12192001"/>
          </a:xfrm>
          <a:prstGeom prst="rect">
            <a:avLst/>
          </a:prstGeom>
        </p:spPr>
      </p:pic>
      <p:pic>
        <p:nvPicPr>
          <p:cNvPr id="6" name="Picture 3" descr="Alfabeto_Manual_Chileno">
            <a:extLst>
              <a:ext uri="{FF2B5EF4-FFF2-40B4-BE49-F238E27FC236}">
                <a16:creationId xmlns:a16="http://schemas.microsoft.com/office/drawing/2014/main" id="{4C564739-FDA7-48D0-A1A1-5585E4848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6" t="12728" r="43129" b="67480"/>
          <a:stretch/>
        </p:blipFill>
        <p:spPr bwMode="auto">
          <a:xfrm>
            <a:off x="1126433" y="710868"/>
            <a:ext cx="2064526" cy="31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.pinimg.com/originals/11/7b/0c/117b0cf04a2b2c1d23b3088811835a4a.jpg">
            <a:extLst>
              <a:ext uri="{FF2B5EF4-FFF2-40B4-BE49-F238E27FC236}">
                <a16:creationId xmlns:a16="http://schemas.microsoft.com/office/drawing/2014/main" id="{2B5B39E3-C5CD-40C8-B59D-D68AE2145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4993" r="6704" b="61266"/>
          <a:stretch/>
        </p:blipFill>
        <p:spPr bwMode="auto">
          <a:xfrm>
            <a:off x="3670847" y="710868"/>
            <a:ext cx="6761419" cy="31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922CE-29F2-473D-AED1-D9DE6643F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76" y="157606"/>
            <a:ext cx="2132038" cy="1647484"/>
          </a:xfrm>
          <a:prstGeom prst="rect">
            <a:avLst/>
          </a:prstGeom>
        </p:spPr>
      </p:pic>
      <p:pic>
        <p:nvPicPr>
          <p:cNvPr id="1032" name="Picture 8" descr="Resultado de imagen para dado animada para colorear | Dibujos para ...">
            <a:extLst>
              <a:ext uri="{FF2B5EF4-FFF2-40B4-BE49-F238E27FC236}">
                <a16:creationId xmlns:a16="http://schemas.microsoft.com/office/drawing/2014/main" id="{746CC637-A09B-4288-8EC4-019D176B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6" y="267128"/>
            <a:ext cx="1429416" cy="1219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5758C6B-2F7D-490C-B596-230A0DAC42F2}"/>
              </a:ext>
            </a:extLst>
          </p:cNvPr>
          <p:cNvSpPr/>
          <p:nvPr/>
        </p:nvSpPr>
        <p:spPr>
          <a:xfrm>
            <a:off x="1126433" y="4431398"/>
            <a:ext cx="993913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Dado – dedo – Dido – oda – ida – dudo – día – Edo – duda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A1D51B3-F2BB-4850-9F24-EE3FF115062B}"/>
              </a:ext>
            </a:extLst>
          </p:cNvPr>
          <p:cNvSpPr/>
          <p:nvPr/>
        </p:nvSpPr>
        <p:spPr>
          <a:xfrm>
            <a:off x="1835423" y="5577742"/>
            <a:ext cx="852115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Dido mi tío toma los dados de la mesa </a:t>
            </a:r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A441F558-5B10-43E8-BDA6-E9208ABB4A8F}"/>
              </a:ext>
            </a:extLst>
          </p:cNvPr>
          <p:cNvSpPr/>
          <p:nvPr/>
        </p:nvSpPr>
        <p:spPr>
          <a:xfrm>
            <a:off x="490331" y="4624857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7CD09A00-5378-4FA0-B520-0F3010218649}"/>
              </a:ext>
            </a:extLst>
          </p:cNvPr>
          <p:cNvSpPr/>
          <p:nvPr/>
        </p:nvSpPr>
        <p:spPr>
          <a:xfrm>
            <a:off x="1126433" y="5809579"/>
            <a:ext cx="530086" cy="45072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4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434</Words>
  <Application>Microsoft Office PowerPoint</Application>
  <PresentationFormat>Panorámica</PresentationFormat>
  <Paragraphs>39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Tema de Office</vt:lpstr>
      <vt:lpstr>1° básico </vt:lpstr>
      <vt:lpstr>OBJETIVOS DE APRENDIZAJE </vt:lpstr>
      <vt:lpstr>Vamos a recordar las  letras estudiadas y a poner  en práctica la lectura……  Recuerda: donde se encuentre la        estrella debes leer solita.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Ticket de salida   Lectura de oraciones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33</cp:revision>
  <dcterms:created xsi:type="dcterms:W3CDTF">2020-08-04T04:01:29Z</dcterms:created>
  <dcterms:modified xsi:type="dcterms:W3CDTF">2020-08-05T14:22:42Z</dcterms:modified>
</cp:coreProperties>
</file>