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0" r:id="rId8"/>
    <p:sldId id="262" r:id="rId9"/>
    <p:sldId id="268" r:id="rId10"/>
    <p:sldId id="263" r:id="rId11"/>
    <p:sldId id="266" r:id="rId12"/>
    <p:sldId id="265" r:id="rId13"/>
    <p:sldId id="264" r:id="rId14"/>
    <p:sldId id="270" r:id="rId15"/>
    <p:sldId id="271" r:id="rId16"/>
    <p:sldId id="267" r:id="rId17"/>
    <p:sldId id="269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94A77-FDC7-49D9-90C8-458DD1A5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466D6-BEE5-4F00-867E-E34344069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1146B-D5D7-4645-BD7D-C4D86D78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9A91E-2595-40AF-B7A2-33AD96A1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F9C83-076A-4C81-952C-FD6C79E0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85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DE5B8-18B0-4589-A449-B4C5F407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00505-C88A-4CF4-B7B3-E372BFED1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06D45-8895-4804-973B-951ACBA3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BB5B8-109D-49B6-AEC1-14DF22FE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D258B-C9FE-4935-A7C8-3F8312C4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04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B200A6-BE76-4D34-BDC0-4DC340B76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B4B495-B43F-411A-9C15-BF6BD3CE2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967AC-9ED4-4474-9C86-5A639BF9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2CC76-8943-4098-AC7B-EB9FC5FC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F4512-75EE-4045-8E15-E2BC3280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99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C8B87-6B48-4671-8742-26EE2554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90420-3372-460C-8012-E5B46B02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B604E-D8F9-4BE7-818F-F8B8E99E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AD627-B0C9-4604-B446-DF9F752E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10896-6223-4796-B93E-E39545B5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147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12CC2-D33B-4A9F-BB0D-5DB151A8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16599-0DBD-42D2-A4BC-818C105CB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F4240-B380-4B5B-968A-C9B29E07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C3069-0FCF-416E-99D3-88A1019E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00632-2FAA-4EC8-9B84-3AE327F8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2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0B4DD-F7CB-465D-9A4F-94187EED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97B4B-F9C8-4304-B0A7-89E9A5218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313D0-2DB6-47F1-A852-6F56FBF18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FE7F66-F7EA-480D-AC8F-3B337382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51FEC5-1E30-4E74-BA01-80A9A410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24A845-7055-4D24-BB58-C27C067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3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9BE23-5B9B-4A03-AE29-C064E131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C77F6-4E01-4405-B643-6AD0F7DC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92A84-54B1-45F1-A1E0-FC3CE249C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A8C19-58C5-4A37-BF84-0B218A673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26C352-F4E6-4134-9F7C-FA2D8AE6A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E15297-191D-4D74-89C0-0CB1B63D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9F058D-3872-4B80-ABF6-F24DB0E9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DFC7B9-8522-4636-80EA-7B616235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8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ABC74-1088-4C9B-A193-5A28113C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7B5BA0-A5E7-4B81-A719-65C18883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C1927B-F663-46BA-B401-A4FE8815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D376D4-A8DB-4A83-96E2-31AF12AB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42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2E6FF5-F3B1-402C-8364-7682B898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69EA60-6C4F-4835-B61B-1EB9B81E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5AC431-958A-41FD-B5AD-D87F7AD4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0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26F27-AE0F-409A-B90D-EF7A6B25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10E7D-D485-4AB8-8D50-17EA7D97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E4E48A-0142-4C31-A5F1-B9858F65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F4B71-A857-48D3-AAD3-7B781CB1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EA3F37-3A0B-4809-9FE0-7D035B4A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8B41FA-CE66-42EE-B189-F0F5F240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205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E9BA-7B30-40DB-A7BE-B98BA09D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86DE7F-37EC-4D45-94F9-A3B1D1A9A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E5C44E-B8B1-477D-B3EB-2CC37A79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AEDBA9-0F7C-4371-84D3-DEDE0E2A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1EC70B-FB17-4198-98F8-2263C0C5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D208C9-DCB9-4305-96B7-7BE365C0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9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E3BC07-BEF7-4E49-90DB-8308C0AF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FEC5B-127A-4FBD-B5E7-50684AB7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420961-ECF2-4E0D-B5C2-F6A335472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41E-65B3-40CB-BDB4-A5FAABD4AD6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81B2C-B405-470A-85F6-90492AB70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ED40D-A2A1-4C3C-810F-0BA788F2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0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4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gio-republicaargentina.c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iV7J11oOPM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6B2815BB-7A0B-4C24-84C5-3473F674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0372" y="-2660375"/>
            <a:ext cx="6858000" cy="121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67419B-2D19-4B14-94CE-EB3A4928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0040"/>
            <a:ext cx="9144000" cy="2387600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CB95C56-2672-4541-81AE-D9194D2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2480"/>
            <a:ext cx="9144000" cy="1655762"/>
          </a:xfrm>
        </p:spPr>
        <p:txBody>
          <a:bodyPr/>
          <a:lstStyle/>
          <a:p>
            <a:r>
              <a:rPr lang="es-CL" dirty="0"/>
              <a:t>Semana 22-23 </a:t>
            </a:r>
          </a:p>
          <a:p>
            <a:r>
              <a:rPr lang="es-CL" dirty="0"/>
              <a:t>PROGRAMA DE INTEGRACIÓN ESCOLAR 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048EBC5B-83D4-4320-B83C-755B97E92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B74A89-5C47-439B-8280-66B01D35D2C1}"/>
              </a:ext>
            </a:extLst>
          </p:cNvPr>
          <p:cNvSpPr txBox="1"/>
          <p:nvPr/>
        </p:nvSpPr>
        <p:spPr>
          <a:xfrm>
            <a:off x="894040" y="324273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COLEGIO </a:t>
            </a:r>
          </a:p>
          <a:p>
            <a:r>
              <a:rPr lang="es-CL" sz="1400" b="1" dirty="0"/>
              <a:t>REPÚBLICA ARGENTINA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DE7BBF-6362-4FC1-93A3-06CB66C6D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544">
            <a:off x="9005563" y="486179"/>
            <a:ext cx="2292397" cy="1771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1CFB68-3A42-43AE-BCF7-57E3E0625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902">
            <a:off x="1072943" y="4457014"/>
            <a:ext cx="2220416" cy="186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Moana (character) | Moana disney, Imagenes de moana y Princesas">
            <a:extLst>
              <a:ext uri="{FF2B5EF4-FFF2-40B4-BE49-F238E27FC236}">
                <a16:creationId xmlns:a16="http://schemas.microsoft.com/office/drawing/2014/main" id="{79BCBD07-8BD1-464D-88FD-959F37A2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19" y="2915580"/>
            <a:ext cx="2760714" cy="348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FF9EEF15-F94F-47AD-B9F5-46147055B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9D90CC25-F0F7-468A-815D-84BEE24BB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0" t="55611" r="29405" b="24597"/>
          <a:stretch/>
        </p:blipFill>
        <p:spPr bwMode="auto">
          <a:xfrm>
            <a:off x="996288" y="646832"/>
            <a:ext cx="1978925" cy="34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DED43C-E006-4FA1-BF35-F9D108D7F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3909" r="8722" b="60959"/>
          <a:stretch/>
        </p:blipFill>
        <p:spPr>
          <a:xfrm>
            <a:off x="3154017" y="750556"/>
            <a:ext cx="6877879" cy="34263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CA53B6-1B2A-4971-A16F-7807F53C7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181033"/>
            <a:ext cx="2220416" cy="1866131"/>
          </a:xfrm>
          <a:prstGeom prst="rect">
            <a:avLst/>
          </a:prstGeom>
        </p:spPr>
      </p:pic>
      <p:pic>
        <p:nvPicPr>
          <p:cNvPr id="3074" name="Picture 2" descr="Ratón sonriente de dibujos animados | Vector Premium">
            <a:extLst>
              <a:ext uri="{FF2B5EF4-FFF2-40B4-BE49-F238E27FC236}">
                <a16:creationId xmlns:a16="http://schemas.microsoft.com/office/drawing/2014/main" id="{09E6FF9E-12B7-44DC-9F1E-AD553AE5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69" y="416558"/>
            <a:ext cx="1478271" cy="139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2C0A057-122B-4985-B94E-FA36C0BA12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9" t="51788" r="64782" b="29653"/>
          <a:stretch/>
        </p:blipFill>
        <p:spPr>
          <a:xfrm>
            <a:off x="4499213" y="3769102"/>
            <a:ext cx="3260034" cy="26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FF6FDBC7-8BA2-4AFF-9228-AAE5968CC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E52F4F-ED22-439B-B895-305E1523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u="sng" dirty="0"/>
              <a:t>Atención con las reglas de la “R”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2BD1EC-AAB2-44FC-8E85-4785A261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5" y="1839787"/>
            <a:ext cx="8567530" cy="399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797DFDF5-3D30-4CF6-A6C0-6835086DF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8306" r="10190" b="9672"/>
          <a:stretch/>
        </p:blipFill>
        <p:spPr bwMode="auto">
          <a:xfrm rot="5400000">
            <a:off x="2666997" y="-2667000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E9603F7-063F-43C6-99AF-C2223F5652C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17C1BE-05EA-4BFE-897E-5EBC486DB19D}"/>
              </a:ext>
            </a:extLst>
          </p:cNvPr>
          <p:cNvSpPr txBox="1"/>
          <p:nvPr/>
        </p:nvSpPr>
        <p:spPr>
          <a:xfrm>
            <a:off x="3286539" y="31312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257B76-BF88-4322-8671-0005AE683F65}"/>
              </a:ext>
            </a:extLst>
          </p:cNvPr>
          <p:cNvSpPr txBox="1"/>
          <p:nvPr/>
        </p:nvSpPr>
        <p:spPr>
          <a:xfrm>
            <a:off x="3352799" y="2800078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E32A0-EAE8-438D-A782-B065A4133C4E}"/>
              </a:ext>
            </a:extLst>
          </p:cNvPr>
          <p:cNvSpPr txBox="1"/>
          <p:nvPr/>
        </p:nvSpPr>
        <p:spPr>
          <a:xfrm>
            <a:off x="3276888" y="1511389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D48031-BAED-41EA-8371-AC1F50BDFD68}"/>
              </a:ext>
            </a:extLst>
          </p:cNvPr>
          <p:cNvSpPr txBox="1"/>
          <p:nvPr/>
        </p:nvSpPr>
        <p:spPr>
          <a:xfrm>
            <a:off x="3144364" y="5278664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828BA0-DCA2-475E-B619-FC96D81917CD}"/>
              </a:ext>
            </a:extLst>
          </p:cNvPr>
          <p:cNvSpPr txBox="1"/>
          <p:nvPr/>
        </p:nvSpPr>
        <p:spPr>
          <a:xfrm>
            <a:off x="3197374" y="407833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EC33E9D-D1B4-4FD0-B0FC-4DC6CC08F173}"/>
              </a:ext>
            </a:extLst>
          </p:cNvPr>
          <p:cNvSpPr/>
          <p:nvPr/>
        </p:nvSpPr>
        <p:spPr>
          <a:xfrm rot="19103100">
            <a:off x="1294970" y="1839183"/>
            <a:ext cx="2330527" cy="170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18EBB07-E68D-4BBD-8AFB-EEEDDEFF56B4}"/>
              </a:ext>
            </a:extLst>
          </p:cNvPr>
          <p:cNvSpPr/>
          <p:nvPr/>
        </p:nvSpPr>
        <p:spPr>
          <a:xfrm rot="20628858">
            <a:off x="1545929" y="2444392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9BAC767-1F25-4CBB-87E0-DA360DDABA1F}"/>
              </a:ext>
            </a:extLst>
          </p:cNvPr>
          <p:cNvSpPr/>
          <p:nvPr/>
        </p:nvSpPr>
        <p:spPr>
          <a:xfrm rot="3818070">
            <a:off x="770979" y="4235191"/>
            <a:ext cx="3250251" cy="2004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A9F2B8C-0852-46EF-BAD0-F74C56D560F4}"/>
              </a:ext>
            </a:extLst>
          </p:cNvPr>
          <p:cNvSpPr/>
          <p:nvPr/>
        </p:nvSpPr>
        <p:spPr>
          <a:xfrm rot="2827974">
            <a:off x="1280712" y="3545088"/>
            <a:ext cx="2264230" cy="210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BE96A34-4610-4ED6-A6CC-EAA291BE23D6}"/>
              </a:ext>
            </a:extLst>
          </p:cNvPr>
          <p:cNvSpPr/>
          <p:nvPr/>
        </p:nvSpPr>
        <p:spPr>
          <a:xfrm rot="1018513">
            <a:off x="1574725" y="2965819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E5A07-0E0C-424A-A4D7-1C18F8DB17DE}"/>
              </a:ext>
            </a:extLst>
          </p:cNvPr>
          <p:cNvSpPr txBox="1"/>
          <p:nvPr/>
        </p:nvSpPr>
        <p:spPr>
          <a:xfrm>
            <a:off x="5300870" y="21364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1B4BAB-7EB8-4008-84C6-6732FF2F54F2}"/>
              </a:ext>
            </a:extLst>
          </p:cNvPr>
          <p:cNvSpPr txBox="1"/>
          <p:nvPr/>
        </p:nvSpPr>
        <p:spPr>
          <a:xfrm>
            <a:off x="5327374" y="146607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8E4BB5D-74CC-4889-87FE-D3D0CFA710FA}"/>
              </a:ext>
            </a:extLst>
          </p:cNvPr>
          <p:cNvSpPr txBox="1"/>
          <p:nvPr/>
        </p:nvSpPr>
        <p:spPr>
          <a:xfrm>
            <a:off x="5354425" y="2761668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3EC980-CA32-4CE1-8AAC-CD0F0D65E5B2}"/>
              </a:ext>
            </a:extLst>
          </p:cNvPr>
          <p:cNvSpPr txBox="1"/>
          <p:nvPr/>
        </p:nvSpPr>
        <p:spPr>
          <a:xfrm>
            <a:off x="5300870" y="407833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8CF1B96-D7C0-4786-916A-A1B0EBC0DED3}"/>
              </a:ext>
            </a:extLst>
          </p:cNvPr>
          <p:cNvSpPr txBox="1"/>
          <p:nvPr/>
        </p:nvSpPr>
        <p:spPr>
          <a:xfrm>
            <a:off x="5327374" y="54873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</a:p>
        </p:txBody>
      </p:sp>
      <p:pic>
        <p:nvPicPr>
          <p:cNvPr id="19" name="Picture 2" descr="Ratón sonriente de dibujos animados | Vector Premium">
            <a:extLst>
              <a:ext uri="{FF2B5EF4-FFF2-40B4-BE49-F238E27FC236}">
                <a16:creationId xmlns:a16="http://schemas.microsoft.com/office/drawing/2014/main" id="{F7AD8684-4E2E-4604-A841-B9FD6B2E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16" y="213644"/>
            <a:ext cx="1478271" cy="108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rco de madera remo deporte elemento object Imagen Vector de ...">
            <a:extLst>
              <a:ext uri="{FF2B5EF4-FFF2-40B4-BE49-F238E27FC236}">
                <a16:creationId xmlns:a16="http://schemas.microsoft.com/office/drawing/2014/main" id="{E12FC8B1-F9D1-4C7A-8577-0416F558D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/>
        </p:blipFill>
        <p:spPr bwMode="auto">
          <a:xfrm>
            <a:off x="8075879" y="1425647"/>
            <a:ext cx="1855305" cy="98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s emojis gigantes llegan a WhatsApp, así es cómo los puedes ...">
            <a:extLst>
              <a:ext uri="{FF2B5EF4-FFF2-40B4-BE49-F238E27FC236}">
                <a16:creationId xmlns:a16="http://schemas.microsoft.com/office/drawing/2014/main" id="{8B2F9824-CB6A-478C-B592-DB27EBE98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19063"/>
          <a:stretch/>
        </p:blipFill>
        <p:spPr bwMode="auto">
          <a:xfrm>
            <a:off x="8804116" y="2615330"/>
            <a:ext cx="1557987" cy="129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or De Dibujos Animados Flor Roja Rosa Amor Relacionado, Flor ...">
            <a:extLst>
              <a:ext uri="{FF2B5EF4-FFF2-40B4-BE49-F238E27FC236}">
                <a16:creationId xmlns:a16="http://schemas.microsoft.com/office/drawing/2014/main" id="{834CFD8A-7F0D-4F45-87E5-CF0CE8802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7245" r="9509" b="8649"/>
          <a:stretch/>
        </p:blipFill>
        <p:spPr bwMode="auto">
          <a:xfrm>
            <a:off x="8176816" y="4114535"/>
            <a:ext cx="1703128" cy="116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ᐈ Icono de llanta imágenes de stock, vector llanta | descargar en ...">
            <a:extLst>
              <a:ext uri="{FF2B5EF4-FFF2-40B4-BE49-F238E27FC236}">
                <a16:creationId xmlns:a16="http://schemas.microsoft.com/office/drawing/2014/main" id="{8B10CE43-4C3B-4CDF-A063-21D4453C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31" y="5432353"/>
            <a:ext cx="1507531" cy="131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4FD41FCA-C637-4785-914F-16EC895EB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71732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5">
            <a:extLst>
              <a:ext uri="{FF2B5EF4-FFF2-40B4-BE49-F238E27FC236}">
                <a16:creationId xmlns:a16="http://schemas.microsoft.com/office/drawing/2014/main" id="{EFA366AC-4D23-486C-91E0-5D603413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9" y="2293975"/>
            <a:ext cx="10810461" cy="1325563"/>
          </a:xfrm>
        </p:spPr>
        <p:txBody>
          <a:bodyPr>
            <a:normAutofit/>
          </a:bodyPr>
          <a:lstStyle/>
          <a:p>
            <a:pPr algn="ctr"/>
            <a:r>
              <a:rPr lang="es-C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invito a visitar la página del colegio y disfrutar del video de la letra “R” que está disponible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158C1-AB39-43A6-BDFF-F01C6DBCC67A}"/>
              </a:ext>
            </a:extLst>
          </p:cNvPr>
          <p:cNvSpPr/>
          <p:nvPr/>
        </p:nvSpPr>
        <p:spPr>
          <a:xfrm>
            <a:off x="2783649" y="4052717"/>
            <a:ext cx="725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>
                <a:hlinkClick r:id="rId3"/>
              </a:rPr>
              <a:t>http://www.colegio-republicaargentina.cl</a:t>
            </a:r>
            <a:r>
              <a:rPr lang="es-C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33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43612-F9EE-4994-A427-F700FA94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8C0CE-502B-48C9-8DA3-9FD12ADC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92F687DA-8A7A-4E5F-9801-2C352A205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8306" r="10190" b="9672"/>
          <a:stretch/>
        </p:blipFill>
        <p:spPr bwMode="auto">
          <a:xfrm rot="5400000">
            <a:off x="2667001" y="-2667000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ce un tiempo os compatía una tarea para trabajar la discrimación auditiva de los fonemas D – R (Tum- tum ¿quién es?) . Sigo completando">
            <a:extLst>
              <a:ext uri="{FF2B5EF4-FFF2-40B4-BE49-F238E27FC236}">
                <a16:creationId xmlns:a16="http://schemas.microsoft.com/office/drawing/2014/main" id="{706793D2-E021-444A-B255-3E7359647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8520" r="-2527" b="30910"/>
          <a:stretch/>
        </p:blipFill>
        <p:spPr bwMode="auto">
          <a:xfrm>
            <a:off x="3232726" y="1825625"/>
            <a:ext cx="5447448" cy="48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76F8D2-42E8-403B-82FB-84FDCA68B74E}"/>
              </a:ext>
            </a:extLst>
          </p:cNvPr>
          <p:cNvSpPr/>
          <p:nvPr/>
        </p:nvSpPr>
        <p:spPr>
          <a:xfrm>
            <a:off x="4598504" y="1825625"/>
            <a:ext cx="543339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D841085-C046-4250-8F19-EA3143BD314E}"/>
              </a:ext>
            </a:extLst>
          </p:cNvPr>
          <p:cNvSpPr/>
          <p:nvPr/>
        </p:nvSpPr>
        <p:spPr>
          <a:xfrm>
            <a:off x="4598504" y="3051451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5CD35CF-7BBD-4296-BBB9-2998016FA9F0}"/>
              </a:ext>
            </a:extLst>
          </p:cNvPr>
          <p:cNvSpPr/>
          <p:nvPr/>
        </p:nvSpPr>
        <p:spPr>
          <a:xfrm>
            <a:off x="4611756" y="4736548"/>
            <a:ext cx="675861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53EF878-C193-479B-84FF-7CE1AEE051F8}"/>
              </a:ext>
            </a:extLst>
          </p:cNvPr>
          <p:cNvSpPr/>
          <p:nvPr/>
        </p:nvSpPr>
        <p:spPr>
          <a:xfrm>
            <a:off x="4611756" y="6094301"/>
            <a:ext cx="821635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BF4DA2-0B91-47A2-A949-E11AB5AFABFE}"/>
              </a:ext>
            </a:extLst>
          </p:cNvPr>
          <p:cNvSpPr/>
          <p:nvPr/>
        </p:nvSpPr>
        <p:spPr>
          <a:xfrm>
            <a:off x="7335078" y="2249253"/>
            <a:ext cx="675861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E8BE9EE-6E73-46CF-9CF1-8E7B9040EB96}"/>
              </a:ext>
            </a:extLst>
          </p:cNvPr>
          <p:cNvSpPr/>
          <p:nvPr/>
        </p:nvSpPr>
        <p:spPr>
          <a:xfrm>
            <a:off x="7354955" y="3051451"/>
            <a:ext cx="675861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EB838F6-EB54-42BA-8B59-BA76298D91DC}"/>
              </a:ext>
            </a:extLst>
          </p:cNvPr>
          <p:cNvSpPr/>
          <p:nvPr/>
        </p:nvSpPr>
        <p:spPr>
          <a:xfrm>
            <a:off x="7335077" y="4290672"/>
            <a:ext cx="675861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433558-7B26-47C8-BD35-23C8400866A0}"/>
              </a:ext>
            </a:extLst>
          </p:cNvPr>
          <p:cNvSpPr/>
          <p:nvPr/>
        </p:nvSpPr>
        <p:spPr>
          <a:xfrm>
            <a:off x="7361580" y="6075441"/>
            <a:ext cx="675861" cy="26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415683-D1DD-402D-A394-9BBD440E01D3}"/>
              </a:ext>
            </a:extLst>
          </p:cNvPr>
          <p:cNvSpPr txBox="1"/>
          <p:nvPr/>
        </p:nvSpPr>
        <p:spPr>
          <a:xfrm>
            <a:off x="2067339" y="626813"/>
            <a:ext cx="80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/>
              <a:t>EJERCICIOS DE DISCRIMINACIÓN ADUDITIVA</a:t>
            </a:r>
          </a:p>
          <a:p>
            <a:pPr algn="ctr"/>
            <a:r>
              <a:rPr lang="es-CL" sz="2400" b="1" dirty="0"/>
              <a:t>OBSERVA LA IMAGEN Y LEE LA PALABRA CORRECTA </a:t>
            </a:r>
          </a:p>
        </p:txBody>
      </p:sp>
    </p:spTree>
    <p:extLst>
      <p:ext uri="{BB962C8B-B14F-4D97-AF65-F5344CB8AC3E}">
        <p14:creationId xmlns:p14="http://schemas.microsoft.com/office/powerpoint/2010/main" val="36481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F1FF-6956-4A2B-8BAD-2A4CE724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8A091-798B-48A0-89F9-5D2F6E74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B54F4BDD-BBEA-4D28-8002-9B9D05C6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8306" r="10190" b="9672"/>
          <a:stretch/>
        </p:blipFill>
        <p:spPr bwMode="auto">
          <a:xfrm rot="5400000">
            <a:off x="2667001" y="-2666999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ar Launcher - Apps en Google Play">
            <a:extLst>
              <a:ext uri="{FF2B5EF4-FFF2-40B4-BE49-F238E27FC236}">
                <a16:creationId xmlns:a16="http://schemas.microsoft.com/office/drawing/2014/main" id="{8E06247E-3AAB-4CDD-B8A0-17BED2FB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5" y="1768691"/>
            <a:ext cx="1073426" cy="10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la de arena clipart. Dibujos animados descargar gratis. | Creazilla">
            <a:extLst>
              <a:ext uri="{FF2B5EF4-FFF2-40B4-BE49-F238E27FC236}">
                <a16:creationId xmlns:a16="http://schemas.microsoft.com/office/drawing/2014/main" id="{F1D15956-EFE9-4FEB-9820-2148967F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83" y="3705830"/>
            <a:ext cx="864221" cy="1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iña Feliz Sonriendo - Gráficos vectoriales gratis en Pixabay">
            <a:extLst>
              <a:ext uri="{FF2B5EF4-FFF2-40B4-BE49-F238E27FC236}">
                <a16:creationId xmlns:a16="http://schemas.microsoft.com/office/drawing/2014/main" id="{3ABBAFF7-E65B-48E0-B763-62A5DFC6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81" y="1834575"/>
            <a:ext cx="700709" cy="7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🔫 Pistola Emoji">
            <a:extLst>
              <a:ext uri="{FF2B5EF4-FFF2-40B4-BE49-F238E27FC236}">
                <a16:creationId xmlns:a16="http://schemas.microsoft.com/office/drawing/2014/main" id="{6391B737-B3E9-4A73-BFDA-31FD86FE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04" y="4001294"/>
            <a:ext cx="829920" cy="8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el para Tapicería - Cuero en pelo">
            <a:extLst>
              <a:ext uri="{FF2B5EF4-FFF2-40B4-BE49-F238E27FC236}">
                <a16:creationId xmlns:a16="http://schemas.microsoft.com/office/drawing/2014/main" id="{6BAFBA9C-4903-4F8E-98F1-BB651938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79" y="2305404"/>
            <a:ext cx="1138531" cy="12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8A40BF-8A76-4221-83BD-358FFB1E5649}"/>
              </a:ext>
            </a:extLst>
          </p:cNvPr>
          <p:cNvSpPr txBox="1"/>
          <p:nvPr/>
        </p:nvSpPr>
        <p:spPr>
          <a:xfrm>
            <a:off x="2106271" y="1834575"/>
            <a:ext cx="21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Pera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Pela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CE1339-DB31-4C98-B414-939864B75760}"/>
              </a:ext>
            </a:extLst>
          </p:cNvPr>
          <p:cNvSpPr txBox="1"/>
          <p:nvPr/>
        </p:nvSpPr>
        <p:spPr>
          <a:xfrm>
            <a:off x="2051209" y="3705830"/>
            <a:ext cx="21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Pala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Para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D46C61-5619-43B1-80FC-578B586F2F66}"/>
              </a:ext>
            </a:extLst>
          </p:cNvPr>
          <p:cNvSpPr txBox="1"/>
          <p:nvPr/>
        </p:nvSpPr>
        <p:spPr>
          <a:xfrm>
            <a:off x="6065141" y="1735501"/>
            <a:ext cx="21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cara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6DD74D-771E-4A02-BF37-5E9BA57F164B}"/>
              </a:ext>
            </a:extLst>
          </p:cNvPr>
          <p:cNvSpPr txBox="1"/>
          <p:nvPr/>
        </p:nvSpPr>
        <p:spPr>
          <a:xfrm>
            <a:off x="6226478" y="3905443"/>
            <a:ext cx="21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Alma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1856ED-01D4-429B-AC99-E20B246E7303}"/>
              </a:ext>
            </a:extLst>
          </p:cNvPr>
          <p:cNvSpPr txBox="1"/>
          <p:nvPr/>
        </p:nvSpPr>
        <p:spPr>
          <a:xfrm>
            <a:off x="9662151" y="2380452"/>
            <a:ext cx="21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Cuero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Comic Sans MS" panose="030F0702030302020204" pitchFamily="66" charset="0"/>
              </a:rPr>
              <a:t>Cuelo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4B48EFA-5115-4979-B1C9-1DFD102BF737}"/>
              </a:ext>
            </a:extLst>
          </p:cNvPr>
          <p:cNvSpPr/>
          <p:nvPr/>
        </p:nvSpPr>
        <p:spPr>
          <a:xfrm>
            <a:off x="2356709" y="1899886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5309827-FB5A-4833-8A67-C6AC128D9FB4}"/>
              </a:ext>
            </a:extLst>
          </p:cNvPr>
          <p:cNvSpPr/>
          <p:nvPr/>
        </p:nvSpPr>
        <p:spPr>
          <a:xfrm>
            <a:off x="2356709" y="3739780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71A2AF3-D1C0-492B-8AEE-6D4295DEAADC}"/>
              </a:ext>
            </a:extLst>
          </p:cNvPr>
          <p:cNvSpPr/>
          <p:nvPr/>
        </p:nvSpPr>
        <p:spPr>
          <a:xfrm>
            <a:off x="6360296" y="2309395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D69309D-6625-4AF9-B9D7-F1A9FA3AF55A}"/>
              </a:ext>
            </a:extLst>
          </p:cNvPr>
          <p:cNvSpPr/>
          <p:nvPr/>
        </p:nvSpPr>
        <p:spPr>
          <a:xfrm>
            <a:off x="6582418" y="3957997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6CFAE09-C085-47EA-8731-36D80C6C1098}"/>
              </a:ext>
            </a:extLst>
          </p:cNvPr>
          <p:cNvSpPr/>
          <p:nvPr/>
        </p:nvSpPr>
        <p:spPr>
          <a:xfrm>
            <a:off x="10018400" y="2447366"/>
            <a:ext cx="675861" cy="26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43FAD7E-71A6-4E50-974E-F632687AB0F2}"/>
              </a:ext>
            </a:extLst>
          </p:cNvPr>
          <p:cNvSpPr/>
          <p:nvPr/>
        </p:nvSpPr>
        <p:spPr>
          <a:xfrm>
            <a:off x="838200" y="1537252"/>
            <a:ext cx="10320955" cy="351182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3464756-5D37-4136-9F8B-DDF864CA9887}"/>
              </a:ext>
            </a:extLst>
          </p:cNvPr>
          <p:cNvSpPr txBox="1"/>
          <p:nvPr/>
        </p:nvSpPr>
        <p:spPr>
          <a:xfrm>
            <a:off x="2067339" y="626813"/>
            <a:ext cx="80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/>
              <a:t>EJERCICIOS DE DISCRIMINACIÓN ADUDITIVA</a:t>
            </a:r>
          </a:p>
          <a:p>
            <a:pPr algn="ctr"/>
            <a:r>
              <a:rPr lang="es-CL" sz="2400" b="1" dirty="0"/>
              <a:t>OBSERVA LA IMAGEN Y LEE LA PALABRA CORRECTA </a:t>
            </a:r>
          </a:p>
        </p:txBody>
      </p:sp>
    </p:spTree>
    <p:extLst>
      <p:ext uri="{BB962C8B-B14F-4D97-AF65-F5344CB8AC3E}">
        <p14:creationId xmlns:p14="http://schemas.microsoft.com/office/powerpoint/2010/main" val="254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4184DD13-0633-42B1-B6D0-4B83E1B63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C012CC-BF16-40E1-BC0F-E365AE088B6F}"/>
              </a:ext>
            </a:extLst>
          </p:cNvPr>
          <p:cNvSpPr txBox="1"/>
          <p:nvPr/>
        </p:nvSpPr>
        <p:spPr>
          <a:xfrm>
            <a:off x="1934818" y="371299"/>
            <a:ext cx="88922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oraciones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: Lee cada oración e identifica a qué imagen corresponde. </a:t>
            </a:r>
          </a:p>
        </p:txBody>
      </p:sp>
      <p:pic>
        <p:nvPicPr>
          <p:cNvPr id="6146" name="Picture 2" descr="Niña Encantadora Que Se Divierte Con Carácter De Pera Gigante ...">
            <a:extLst>
              <a:ext uri="{FF2B5EF4-FFF2-40B4-BE49-F238E27FC236}">
                <a16:creationId xmlns:a16="http://schemas.microsoft.com/office/drawing/2014/main" id="{BED60F5C-38D1-4BD0-9B33-81B86B32E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14097" r="20120" b="9406"/>
          <a:stretch/>
        </p:blipFill>
        <p:spPr bwMode="auto">
          <a:xfrm>
            <a:off x="968030" y="1548992"/>
            <a:ext cx="1933575" cy="2214388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úho Alegre Fotos e Imágenes de stock - Alamy">
            <a:extLst>
              <a:ext uri="{FF2B5EF4-FFF2-40B4-BE49-F238E27FC236}">
                <a16:creationId xmlns:a16="http://schemas.microsoft.com/office/drawing/2014/main" id="{9D98FB32-2A14-40C7-9049-1382604D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>
            <a:off x="968030" y="4182509"/>
            <a:ext cx="1933575" cy="2006256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aricatura de tren para niños y perro ...">
            <a:extLst>
              <a:ext uri="{FF2B5EF4-FFF2-40B4-BE49-F238E27FC236}">
                <a16:creationId xmlns:a16="http://schemas.microsoft.com/office/drawing/2014/main" id="{326573AD-1B91-4058-A1D3-97A6974A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68" y="4182509"/>
            <a:ext cx="1933575" cy="200625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lustración de dibujos animados de robot fantasy character ...">
            <a:extLst>
              <a:ext uri="{FF2B5EF4-FFF2-40B4-BE49-F238E27FC236}">
                <a16:creationId xmlns:a16="http://schemas.microsoft.com/office/drawing/2014/main" id="{39476B69-4899-4ADC-B8E1-1C7A952B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68" y="1548992"/>
            <a:ext cx="1933575" cy="206068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0590985-83E6-44BC-9AD2-385EEB3B3A50}"/>
              </a:ext>
            </a:extLst>
          </p:cNvPr>
          <p:cNvSpPr txBox="1"/>
          <p:nvPr/>
        </p:nvSpPr>
        <p:spPr>
          <a:xfrm>
            <a:off x="3392380" y="1658759"/>
            <a:ext cx="540724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Loreto le ríe a su búho.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Amaro ama a su perro amoroso.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Rita baila y sonríe a su perita.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El robot repara las ruedas.  </a:t>
            </a:r>
          </a:p>
        </p:txBody>
      </p:sp>
    </p:spTree>
    <p:extLst>
      <p:ext uri="{BB962C8B-B14F-4D97-AF65-F5344CB8AC3E}">
        <p14:creationId xmlns:p14="http://schemas.microsoft.com/office/powerpoint/2010/main" val="26744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E7A7DD03-2405-4E1B-8C4C-6DBAB7DE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Niñas confunden a cajero con personaje de “Moana”">
            <a:extLst>
              <a:ext uri="{FF2B5EF4-FFF2-40B4-BE49-F238E27FC236}">
                <a16:creationId xmlns:a16="http://schemas.microsoft.com/office/drawing/2014/main" id="{84FE811D-B815-42A5-B34E-40624A8F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865636"/>
            <a:ext cx="7795660" cy="38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F15405-EE6C-47A7-8DA4-F8304460FD1E}"/>
              </a:ext>
            </a:extLst>
          </p:cNvPr>
          <p:cNvSpPr txBox="1"/>
          <p:nvPr/>
        </p:nvSpPr>
        <p:spPr>
          <a:xfrm>
            <a:off x="3124866" y="4678017"/>
            <a:ext cx="594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MISIÓN CUMPLIDA </a:t>
            </a:r>
          </a:p>
        </p:txBody>
      </p:sp>
    </p:spTree>
    <p:extLst>
      <p:ext uri="{BB962C8B-B14F-4D97-AF65-F5344CB8AC3E}">
        <p14:creationId xmlns:p14="http://schemas.microsoft.com/office/powerpoint/2010/main" val="33885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1A980229-CCBC-4B36-BD0A-677D9C01D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536173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658150"/>
            <a:ext cx="10515600" cy="2139907"/>
          </a:xfrm>
        </p:spPr>
        <p:txBody>
          <a:bodyPr>
            <a:normAutofit fontScale="77500" lnSpcReduction="20000"/>
          </a:bodyPr>
          <a:lstStyle/>
          <a:p>
            <a:pPr marL="342900" indent="-342900" algn="just"/>
            <a:r>
              <a:rPr lang="es-ES" sz="31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31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3100" dirty="0"/>
              <a:t>Leer palabras aisladas y en contexto, aplicando su conocimiento de la correspondencia letra-sonido en diferentes combinaciones (OA4)</a:t>
            </a:r>
          </a:p>
          <a:p>
            <a:pPr marL="342900" indent="-342900" algn="just"/>
            <a:endParaRPr lang="es-ES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838200" y="3594471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b="1" dirty="0"/>
              <a:t>CONTENIDOS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de sílabas, palabras y oraciones con las letras estudiadas.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en voz alta.</a:t>
            </a:r>
            <a:endParaRPr lang="es-CL" sz="3200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  <p:pic>
        <p:nvPicPr>
          <p:cNvPr id="13314" name="Picture 2" descr="Imagenes de Moana">
            <a:extLst>
              <a:ext uri="{FF2B5EF4-FFF2-40B4-BE49-F238E27FC236}">
                <a16:creationId xmlns:a16="http://schemas.microsoft.com/office/drawing/2014/main" id="{FA8B9B73-7185-4279-916E-9EE98145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080" y="3714479"/>
            <a:ext cx="2435087" cy="2435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7B28CD32-44D2-4723-B948-6B540BCCD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71732" y="-264427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867"/>
            <a:ext cx="10515600" cy="132556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63A112B-5CE4-427D-8600-90EF772FA7A2}"/>
              </a:ext>
            </a:extLst>
          </p:cNvPr>
          <p:cNvSpPr/>
          <p:nvPr/>
        </p:nvSpPr>
        <p:spPr>
          <a:xfrm>
            <a:off x="3101008" y="1820285"/>
            <a:ext cx="7421218" cy="3692619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5845B6-EE41-4705-826E-87D756555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97" t="27372" r="12034" b="49003"/>
          <a:stretch/>
        </p:blipFill>
        <p:spPr>
          <a:xfrm>
            <a:off x="3248222" y="1987827"/>
            <a:ext cx="7057611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7B28CD32-44D2-4723-B948-6B540BCCD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71732" y="-264427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2A80DB-88C7-4E9B-A39A-C193FAE94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5" t="22209" r="10001" b="9932"/>
          <a:stretch/>
        </p:blipFill>
        <p:spPr>
          <a:xfrm rot="21444044">
            <a:off x="2354957" y="1621811"/>
            <a:ext cx="6916730" cy="3928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867"/>
            <a:ext cx="10515600" cy="132556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</p:spTree>
    <p:extLst>
      <p:ext uri="{BB962C8B-B14F-4D97-AF65-F5344CB8AC3E}">
        <p14:creationId xmlns:p14="http://schemas.microsoft.com/office/powerpoint/2010/main" val="13497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47622BC6-557B-4CFF-AE21-00D243755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12903" r="70186" b="67305"/>
          <a:stretch/>
        </p:blipFill>
        <p:spPr bwMode="auto">
          <a:xfrm>
            <a:off x="705515" y="937203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419611-2189-4B3C-A463-DBA2ED436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4856" r="7375" b="62777"/>
          <a:stretch/>
        </p:blipFill>
        <p:spPr>
          <a:xfrm>
            <a:off x="3074393" y="937203"/>
            <a:ext cx="7224524" cy="316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21C3D3-FE9D-447C-BDA1-FBF70A89E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45" y="272954"/>
            <a:ext cx="2292397" cy="1771398"/>
          </a:xfrm>
          <a:prstGeom prst="rect">
            <a:avLst/>
          </a:prstGeom>
        </p:spPr>
      </p:pic>
      <p:pic>
        <p:nvPicPr>
          <p:cNvPr id="2050" name="Picture 2" descr="Barco de dibujos animados con agua | Vector Premium">
            <a:extLst>
              <a:ext uri="{FF2B5EF4-FFF2-40B4-BE49-F238E27FC236}">
                <a16:creationId xmlns:a16="http://schemas.microsoft.com/office/drawing/2014/main" id="{1BBA4393-AA95-4A5A-8527-A64CBC2E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0" y="382137"/>
            <a:ext cx="1800378" cy="1386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EAB3F1-AB0C-48A3-81B8-70A8F0CAB9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9182" r="5684" b="17723"/>
          <a:stretch/>
        </p:blipFill>
        <p:spPr>
          <a:xfrm>
            <a:off x="4174435" y="4212324"/>
            <a:ext cx="4065195" cy="242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6392169A-D23C-45A7-AF1D-C0052D87B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8306" r="10190" b="9672"/>
          <a:stretch/>
        </p:blipFill>
        <p:spPr bwMode="auto">
          <a:xfrm rot="5400000">
            <a:off x="2666997" y="-2667000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3286539" y="31312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0ACDF1-0010-44C0-8EBF-403F417B6097}"/>
              </a:ext>
            </a:extLst>
          </p:cNvPr>
          <p:cNvSpPr txBox="1"/>
          <p:nvPr/>
        </p:nvSpPr>
        <p:spPr>
          <a:xfrm>
            <a:off x="3352799" y="2800078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B30AE5-F4F6-4229-BD8C-57F16B027DC2}"/>
              </a:ext>
            </a:extLst>
          </p:cNvPr>
          <p:cNvSpPr txBox="1"/>
          <p:nvPr/>
        </p:nvSpPr>
        <p:spPr>
          <a:xfrm>
            <a:off x="3276888" y="1511389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3144364" y="5278664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14473-F5ED-4C70-B9D6-50B366279D18}"/>
              </a:ext>
            </a:extLst>
          </p:cNvPr>
          <p:cNvSpPr txBox="1"/>
          <p:nvPr/>
        </p:nvSpPr>
        <p:spPr>
          <a:xfrm>
            <a:off x="3197374" y="407833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103100">
            <a:off x="1294970" y="1839183"/>
            <a:ext cx="2330527" cy="170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1EA2F81-01F8-4FED-A91B-9361A6ADA5D4}"/>
              </a:ext>
            </a:extLst>
          </p:cNvPr>
          <p:cNvSpPr/>
          <p:nvPr/>
        </p:nvSpPr>
        <p:spPr>
          <a:xfrm rot="20628858">
            <a:off x="1545929" y="2444392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3818070">
            <a:off x="770979" y="4235191"/>
            <a:ext cx="3250251" cy="2004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E8E0050-9848-4675-89E5-94FDBDC5B57E}"/>
              </a:ext>
            </a:extLst>
          </p:cNvPr>
          <p:cNvSpPr/>
          <p:nvPr/>
        </p:nvSpPr>
        <p:spPr>
          <a:xfrm rot="2827974">
            <a:off x="1280712" y="3545088"/>
            <a:ext cx="2264230" cy="210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2394092-1006-4EA4-90CE-BC442DDD923B}"/>
              </a:ext>
            </a:extLst>
          </p:cNvPr>
          <p:cNvSpPr/>
          <p:nvPr/>
        </p:nvSpPr>
        <p:spPr>
          <a:xfrm rot="1018513">
            <a:off x="1574725" y="2965819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300870" y="21364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D49D95F-780B-4208-9CFD-0CF90BEB5FBE}"/>
              </a:ext>
            </a:extLst>
          </p:cNvPr>
          <p:cNvSpPr txBox="1"/>
          <p:nvPr/>
        </p:nvSpPr>
        <p:spPr>
          <a:xfrm>
            <a:off x="5327374" y="146607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03A428-6F46-46D9-AA03-94A3262861A4}"/>
              </a:ext>
            </a:extLst>
          </p:cNvPr>
          <p:cNvSpPr txBox="1"/>
          <p:nvPr/>
        </p:nvSpPr>
        <p:spPr>
          <a:xfrm>
            <a:off x="5379138" y="2761668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767502-20B5-4F04-88FE-130CD2F109F5}"/>
              </a:ext>
            </a:extLst>
          </p:cNvPr>
          <p:cNvSpPr txBox="1"/>
          <p:nvPr/>
        </p:nvSpPr>
        <p:spPr>
          <a:xfrm>
            <a:off x="5300870" y="407833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327374" y="54873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</a:p>
        </p:txBody>
      </p:sp>
      <p:pic>
        <p:nvPicPr>
          <p:cNvPr id="1026" name="Picture 2" descr="ᐈ Ballena vector de stock, imágenes caricaturas de ballenas ...">
            <a:extLst>
              <a:ext uri="{FF2B5EF4-FFF2-40B4-BE49-F238E27FC236}">
                <a16:creationId xmlns:a16="http://schemas.microsoft.com/office/drawing/2014/main" id="{B9C2B927-AD99-4DEC-941E-530C96E8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19" y="92851"/>
            <a:ext cx="2611427" cy="128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o emoji | Vector Gratis">
            <a:extLst>
              <a:ext uri="{FF2B5EF4-FFF2-40B4-BE49-F238E27FC236}">
                <a16:creationId xmlns:a16="http://schemas.microsoft.com/office/drawing/2014/main" id="{0BC78DD0-1661-4AF1-A404-36A580699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7349" r="18505" b="16652"/>
          <a:stretch/>
        </p:blipFill>
        <p:spPr bwMode="auto">
          <a:xfrm>
            <a:off x="8515408" y="1432678"/>
            <a:ext cx="1537252" cy="128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us - Say Hello! | Material para artesanato, Paris png, Artigos ...">
            <a:extLst>
              <a:ext uri="{FF2B5EF4-FFF2-40B4-BE49-F238E27FC236}">
                <a16:creationId xmlns:a16="http://schemas.microsoft.com/office/drawing/2014/main" id="{EB181DD3-590A-45A7-9B5E-2A0A6CBC8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t="14386" r="-61" b="10485"/>
          <a:stretch/>
        </p:blipFill>
        <p:spPr bwMode="auto">
          <a:xfrm>
            <a:off x="8154497" y="2828073"/>
            <a:ext cx="2030688" cy="105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ᐈ Barcos animados imágenes de stock, animado barco de desenhos ...">
            <a:extLst>
              <a:ext uri="{FF2B5EF4-FFF2-40B4-BE49-F238E27FC236}">
                <a16:creationId xmlns:a16="http://schemas.microsoft.com/office/drawing/2014/main" id="{D28C7BAE-BFD0-4F46-8B4F-642F291F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5267" r="7966" b="7040"/>
          <a:stretch/>
        </p:blipFill>
        <p:spPr bwMode="auto">
          <a:xfrm>
            <a:off x="7978321" y="4097432"/>
            <a:ext cx="2611427" cy="1017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úho lindo dibujos animados ojos melancólicos | Vector Premium">
            <a:extLst>
              <a:ext uri="{FF2B5EF4-FFF2-40B4-BE49-F238E27FC236}">
                <a16:creationId xmlns:a16="http://schemas.microsoft.com/office/drawing/2014/main" id="{9D0CDE6E-B72B-4AEF-B6AC-4812FAC61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4396" r="9188" b="4087"/>
          <a:stretch/>
        </p:blipFill>
        <p:spPr bwMode="auto">
          <a:xfrm>
            <a:off x="8515408" y="5329239"/>
            <a:ext cx="1802299" cy="128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A873120B-BEB5-4F48-A497-AA96DC20C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B952DAD-4B7D-4190-BD75-772EBAB6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7646"/>
            <a:ext cx="10810461" cy="1325563"/>
          </a:xfrm>
        </p:spPr>
        <p:txBody>
          <a:bodyPr>
            <a:normAutofit/>
          </a:bodyPr>
          <a:lstStyle/>
          <a:p>
            <a:r>
              <a:rPr lang="es-C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Pincha dos veces el video y practica la letra “B” con tía Camila </a:t>
            </a:r>
          </a:p>
        </p:txBody>
      </p:sp>
      <p:pic>
        <p:nvPicPr>
          <p:cNvPr id="2" name="Elementos multimedia en línea 1" title="Letra B">
            <a:hlinkClick r:id="" action="ppaction://media"/>
            <a:extLst>
              <a:ext uri="{FF2B5EF4-FFF2-40B4-BE49-F238E27FC236}">
                <a16:creationId xmlns:a16="http://schemas.microsoft.com/office/drawing/2014/main" id="{89CF6FB2-837A-4ECC-814B-5E1C675756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45971" y="1573696"/>
            <a:ext cx="5890591" cy="331345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9487B3-4F26-403A-B4C6-1AB55271F0BE}"/>
              </a:ext>
            </a:extLst>
          </p:cNvPr>
          <p:cNvSpPr/>
          <p:nvPr/>
        </p:nvSpPr>
        <p:spPr>
          <a:xfrm>
            <a:off x="4515162" y="5034791"/>
            <a:ext cx="3152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https://youtu.be/5iV7J11oOPM</a:t>
            </a:r>
          </a:p>
        </p:txBody>
      </p:sp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2ED72911-3117-4A98-AC57-80607B4EC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71732" y="-2648778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tas animado - Imagui">
            <a:extLst>
              <a:ext uri="{FF2B5EF4-FFF2-40B4-BE49-F238E27FC236}">
                <a16:creationId xmlns:a16="http://schemas.microsoft.com/office/drawing/2014/main" id="{11B7AFF4-4553-4230-9D8C-E9246BB5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31" y="770883"/>
            <a:ext cx="1895485" cy="126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en lady's bata después del baño. Casa de ropa para mujeres ...">
            <a:extLst>
              <a:ext uri="{FF2B5EF4-FFF2-40B4-BE49-F238E27FC236}">
                <a16:creationId xmlns:a16="http://schemas.microsoft.com/office/drawing/2014/main" id="{4B738729-1BF4-4449-A042-A84936839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1700" r="17430" b="9361"/>
          <a:stretch/>
        </p:blipFill>
        <p:spPr bwMode="auto">
          <a:xfrm>
            <a:off x="1954271" y="3678492"/>
            <a:ext cx="1875607" cy="130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coupage - Imagen De Buho Animado | Transparent PNG Download ...">
            <a:extLst>
              <a:ext uri="{FF2B5EF4-FFF2-40B4-BE49-F238E27FC236}">
                <a16:creationId xmlns:a16="http://schemas.microsoft.com/office/drawing/2014/main" id="{2FD3C21C-A6C2-45D0-9585-AF0B41304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3"/>
          <a:stretch/>
        </p:blipFill>
        <p:spPr bwMode="auto">
          <a:xfrm>
            <a:off x="1954271" y="2222638"/>
            <a:ext cx="1895485" cy="126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ᐈ Dibujo de un hombre bala vectores de stock, ilustraciones ...">
            <a:extLst>
              <a:ext uri="{FF2B5EF4-FFF2-40B4-BE49-F238E27FC236}">
                <a16:creationId xmlns:a16="http://schemas.microsoft.com/office/drawing/2014/main" id="{6D286D85-C54B-4958-AA7A-956AAC40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72" y="5197767"/>
            <a:ext cx="1875606" cy="130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2073964" y="197771"/>
            <a:ext cx="91307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3558E7-2918-465E-B780-9CDC6220C9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271" t="31256" r="26305" b="59321"/>
          <a:stretch/>
        </p:blipFill>
        <p:spPr>
          <a:xfrm>
            <a:off x="4174433" y="1013909"/>
            <a:ext cx="4929810" cy="9903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AFBADEC-47EC-41F1-B757-B9BC2D0E37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228" t="45168" r="26348" b="45409"/>
          <a:stretch/>
        </p:blipFill>
        <p:spPr>
          <a:xfrm>
            <a:off x="4174433" y="2280865"/>
            <a:ext cx="4837045" cy="100782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1F16BB0-73C7-4C65-95E9-E7BB268ECD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707" t="59780" r="25869" b="30796"/>
          <a:stretch/>
        </p:blipFill>
        <p:spPr>
          <a:xfrm>
            <a:off x="4174433" y="3791798"/>
            <a:ext cx="4929810" cy="106195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DBE43F9-FD58-4617-956E-80FF6504C5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199" t="73422" r="26377" b="17155"/>
          <a:stretch/>
        </p:blipFill>
        <p:spPr>
          <a:xfrm>
            <a:off x="4174433" y="5197767"/>
            <a:ext cx="4837045" cy="10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no,Flores,Hawaii,Aduanas,La primavera,Verano,Flor,Poster,Flores tropicales,Hawaii, flor,La,primavera,Hawaii,-,Flores,plantas,tropicales,,flor">
            <a:extLst>
              <a:ext uri="{FF2B5EF4-FFF2-40B4-BE49-F238E27FC236}">
                <a16:creationId xmlns:a16="http://schemas.microsoft.com/office/drawing/2014/main" id="{AC4DCCA6-0C27-4B06-97DF-53AD5822D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191" r="5242" b="4191"/>
          <a:stretch/>
        </p:blipFill>
        <p:spPr bwMode="auto">
          <a:xfrm rot="5400000">
            <a:off x="2662266" y="-2662266"/>
            <a:ext cx="6858002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3DDA7A-4B94-4124-8093-DACDF3C9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5386"/>
            <a:ext cx="10515600" cy="1325563"/>
          </a:xfrm>
        </p:spPr>
        <p:txBody>
          <a:bodyPr/>
          <a:lstStyle/>
          <a:p>
            <a:r>
              <a:rPr lang="es-CL" b="1" dirty="0"/>
              <a:t>Ahora te invito a conocer y trabajar con la siguiente letra….</a:t>
            </a:r>
          </a:p>
        </p:txBody>
      </p:sp>
      <p:pic>
        <p:nvPicPr>
          <p:cNvPr id="1026" name="Picture 2" descr="Disney revela el primer tráiler de Moana - Marie Claire">
            <a:extLst>
              <a:ext uri="{FF2B5EF4-FFF2-40B4-BE49-F238E27FC236}">
                <a16:creationId xmlns:a16="http://schemas.microsoft.com/office/drawing/2014/main" id="{EB0E47A0-205D-48D0-A6DA-C400DDF7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240">
            <a:off x="4840264" y="2740030"/>
            <a:ext cx="5019354" cy="2706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289</Words>
  <Application>Microsoft Office PowerPoint</Application>
  <PresentationFormat>Panorámica</PresentationFormat>
  <Paragraphs>71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Tema de Office</vt:lpstr>
      <vt:lpstr>1° básico </vt:lpstr>
      <vt:lpstr>OBJETIVOS DE APRENDIZAJE </vt:lpstr>
      <vt:lpstr>Recordemos :</vt:lpstr>
      <vt:lpstr>Recordemos :</vt:lpstr>
      <vt:lpstr>Presentación de PowerPoint</vt:lpstr>
      <vt:lpstr>Presentación de PowerPoint</vt:lpstr>
      <vt:lpstr>Pincha dos veces el video y practica la letra “B” con tía Camila </vt:lpstr>
      <vt:lpstr>Presentación de PowerPoint</vt:lpstr>
      <vt:lpstr>Ahora te invito a conocer y trabajar con la siguiente letra….</vt:lpstr>
      <vt:lpstr>Presentación de PowerPoint</vt:lpstr>
      <vt:lpstr>Atención con las reglas de la “R” </vt:lpstr>
      <vt:lpstr>Presentación de PowerPoint</vt:lpstr>
      <vt:lpstr>Te invito a visitar la página del colegio y disfrutar del video de la letra “R” que está disponible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cinthiahernandez</cp:lastModifiedBy>
  <cp:revision>34</cp:revision>
  <dcterms:created xsi:type="dcterms:W3CDTF">2020-08-14T22:21:05Z</dcterms:created>
  <dcterms:modified xsi:type="dcterms:W3CDTF">2020-08-24T21:20:14Z</dcterms:modified>
</cp:coreProperties>
</file>