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8" r:id="rId4"/>
    <p:sldId id="272" r:id="rId5"/>
    <p:sldId id="293" r:id="rId6"/>
    <p:sldId id="259" r:id="rId7"/>
    <p:sldId id="297" r:id="rId8"/>
    <p:sldId id="260" r:id="rId9"/>
    <p:sldId id="290" r:id="rId10"/>
    <p:sldId id="296" r:id="rId11"/>
    <p:sldId id="294" r:id="rId12"/>
    <p:sldId id="269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453B8B"/>
    <a:srgbClr val="545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85AA7-F277-4ABD-984E-9424DEE89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F8F547-F645-4B85-878A-DFB410F67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C0BABF-6135-4A71-A8FF-A4FFA760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AFC96-A83B-4ABA-90F4-F3DB9B15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AC32E-2138-439E-B66D-087BF138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035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493DF-7659-48BB-9030-8A1A5717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55195E-80A8-4267-892E-D1DA6DAA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3292B-B02A-4348-9641-73771E7C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1DCE8-06B0-49B0-90E0-1F92124A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C6B2F-EEA4-49F3-9B5F-63EB9C99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23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E04E441-A8C4-4C87-AF22-3150E0013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AF21D6-2A25-4A59-819B-49FDAFCAC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415BBD-F6A6-4C25-9217-59620517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36378-BB29-47F3-9048-8690E544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CEBF40-C706-4CC4-B948-59210832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6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E90B7-F1AD-476B-88BE-1437D61A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D7846-1782-4928-9029-CD813637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F7EBF3-9F3A-4055-958E-20F83D4F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256D8-E26D-488A-91EA-DC697372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1FF7F-3FE2-46E5-82F2-112B2D22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25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4EF5D-A1EF-4E9E-823C-9F04642F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DCD63B-B47B-4B71-A779-857EBC861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90814-A4BC-480D-8993-F29CFE33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47641-E3C2-430F-9EC3-A4E99FC4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69EA52-D55D-4052-9FEB-BCE3C15E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02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23EEB-9FC6-4917-BEBE-874B01AF9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5D4DED-B2A2-4DE3-9CE1-D24136FD4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3A44B2-9AF7-42AC-9704-6D61B5E6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D10425-8831-41C3-8831-8C418349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1D52-B77D-45CE-8E95-82412058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96EC5-2C5F-4EA6-B288-86FE830E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1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33BDE-6EFB-4C98-92E9-33484EE63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1BB7AB-513F-4D67-B73F-4F7392685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7C8840-8583-4356-B043-8DC3F4BE5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743114-30F8-44CA-ADDE-E2DDC72D1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2A2790-6886-4D8C-B471-E98944FB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9A62A3-2883-4A06-B0E3-0E3FA834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F171D-4728-4D39-A425-3474DD6C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14A013-6E7C-4DE6-AB65-77619FA1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564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CE085-0D3A-4FCF-9339-EC20E869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EA15BD-3E1C-4CF4-A234-750928C3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26F0EE-0A34-40DC-BBF3-2C904BAC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F2B628-0BDD-40B8-A4EA-2CACFE31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250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3B2490-9FAD-48AE-82C6-D55F1CD5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B9E349-31DF-4819-B603-FF95CC6D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97F298-985F-43B8-A977-928CA235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68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F38B0-A9C1-4746-9452-2647B573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8E297-8D21-4B7F-8F8E-C7DB9F30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03ABD5-5D63-4312-A13F-748AC2659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04B54E-FE99-4A37-BBE3-B696EE64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C4EC9D-A99C-41D7-B97E-13CDA3A1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21285-0E8D-48BA-87BE-9E60404C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343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ECC7A-544C-40F6-B7E6-4C53471F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7D4FED-C1DF-41E1-9E01-EA747E85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003F0A-0647-4ED8-81D5-CA018D5C6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26E8F-20B4-4982-A188-8FEEAEDA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4872B-A970-4076-BC24-66C1BE04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1A88E2-1BD2-4C83-9617-9E7E2FEC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24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F21ADF-2BFB-4BBE-BF59-824071F7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0062B3-F730-488F-9E30-729B93FA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798BB-F6DF-4127-80AE-AC4B1FD76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3241E-65B3-40CB-BDB4-A5FAABD4AD6A}" type="datetimeFigureOut">
              <a:rPr lang="es-CL" smtClean="0"/>
              <a:t>03-11-2020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C0A5CB-CA35-4BE6-9BA8-384979BFC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E8319-A683-4D7A-8AF7-766CC6255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81AA-D4C9-44F3-84A4-7880483A3F9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34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OCURANDO DORY- ARTES GRÁTIS PARA BAIXAR #procurandodory | Tarjetas  invitacion cumpleaños, Tarjeta de cumple, Invitaciones de cumpleaños">
            <a:extLst>
              <a:ext uri="{FF2B5EF4-FFF2-40B4-BE49-F238E27FC236}">
                <a16:creationId xmlns:a16="http://schemas.microsoft.com/office/drawing/2014/main" id="{8AFCEFCA-E64D-4259-A96A-4944602C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F67419B-2D19-4B14-94CE-EB3A4928B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651" y="1682246"/>
            <a:ext cx="5770356" cy="1531489"/>
          </a:xfrm>
        </p:spPr>
        <p:txBody>
          <a:bodyPr/>
          <a:lstStyle/>
          <a:p>
            <a:r>
              <a:rPr lang="es-CL" dirty="0"/>
              <a:t>1° básico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CCB95C56-2672-4541-81AE-D9194D2A2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168" y="3836453"/>
            <a:ext cx="6527662" cy="1655762"/>
          </a:xfrm>
        </p:spPr>
        <p:txBody>
          <a:bodyPr/>
          <a:lstStyle/>
          <a:p>
            <a:r>
              <a:rPr lang="es-CL" dirty="0"/>
              <a:t>Semana 34</a:t>
            </a:r>
          </a:p>
          <a:p>
            <a:r>
              <a:rPr lang="es-CL" dirty="0"/>
              <a:t>PROGRAMA DE INTEGRACIÓN ESCOLAR </a:t>
            </a:r>
          </a:p>
        </p:txBody>
      </p:sp>
      <p:pic>
        <p:nvPicPr>
          <p:cNvPr id="6" name="Imagen 5" descr="Imagen relacionada">
            <a:extLst>
              <a:ext uri="{FF2B5EF4-FFF2-40B4-BE49-F238E27FC236}">
                <a16:creationId xmlns:a16="http://schemas.microsoft.com/office/drawing/2014/main" id="{048EBC5B-83D4-4320-B83C-755B97E9284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97771"/>
            <a:ext cx="1059690" cy="1158322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4B74A89-5C47-439B-8280-66B01D35D2C1}"/>
              </a:ext>
            </a:extLst>
          </p:cNvPr>
          <p:cNvSpPr txBox="1"/>
          <p:nvPr/>
        </p:nvSpPr>
        <p:spPr>
          <a:xfrm>
            <a:off x="894040" y="536308"/>
            <a:ext cx="299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FFFF00"/>
                </a:solidFill>
              </a:rPr>
              <a:t>COLEGIO </a:t>
            </a:r>
          </a:p>
          <a:p>
            <a:r>
              <a:rPr lang="es-CL" sz="1400" b="1" dirty="0">
                <a:solidFill>
                  <a:srgbClr val="FFFF00"/>
                </a:solidFill>
              </a:rPr>
              <a:t>REPÚBLICA ARGENTINA</a:t>
            </a:r>
          </a:p>
        </p:txBody>
      </p:sp>
    </p:spTree>
    <p:extLst>
      <p:ext uri="{BB962C8B-B14F-4D97-AF65-F5344CB8AC3E}">
        <p14:creationId xmlns:p14="http://schemas.microsoft.com/office/powerpoint/2010/main" val="423386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F7A0D072-9727-4987-8CE2-1D3520D64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BBE7E37-20A7-4A5A-A80F-B2ECFC65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004" y="1520685"/>
            <a:ext cx="10233992" cy="1709532"/>
          </a:xfrm>
          <a:ln>
            <a:solidFill>
              <a:schemeClr val="tx1"/>
            </a:solidFill>
            <a:prstDash val="lgDashDotDot"/>
          </a:ln>
        </p:spPr>
        <p:txBody>
          <a:bodyPr>
            <a:normAutofit fontScale="90000"/>
          </a:bodyPr>
          <a:lstStyle/>
          <a:p>
            <a:pPr algn="just"/>
            <a:r>
              <a:rPr lang="es-CL" sz="4000" dirty="0"/>
              <a:t>Te invito a revisar tu cuaderno</a:t>
            </a:r>
            <a:r>
              <a:rPr lang="es-CL" sz="4000" b="1" dirty="0"/>
              <a:t> CALIGRAFIX </a:t>
            </a:r>
            <a:r>
              <a:rPr lang="es-CL" sz="4000" dirty="0"/>
              <a:t>y realizar las actividades de la letra “V” de las páginas 32 a la 37.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62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5B1738A6-B395-406D-A2C8-C7B54663C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7B77B0D-B561-4D82-AE95-5E6FD98F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8" y="342891"/>
            <a:ext cx="5612295" cy="765958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s-CL" sz="3600" dirty="0"/>
              <a:t>PRACTIQUEMOS LA LECTURA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DCF241-4097-4236-92A9-227FEB1DE7EE}"/>
              </a:ext>
            </a:extLst>
          </p:cNvPr>
          <p:cNvSpPr txBox="1"/>
          <p:nvPr/>
        </p:nvSpPr>
        <p:spPr>
          <a:xfrm>
            <a:off x="2093844" y="4041914"/>
            <a:ext cx="4810539" cy="2062103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s-CL" sz="3200" dirty="0"/>
              <a:t> Los </a:t>
            </a:r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venados</a:t>
            </a:r>
            <a:r>
              <a:rPr lang="es-CL" sz="3200" dirty="0"/>
              <a:t> y </a:t>
            </a:r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ciervos</a:t>
            </a:r>
            <a:r>
              <a:rPr lang="es-CL" sz="3200" dirty="0"/>
              <a:t> son animales muy veloces y capaces de oler en el </a:t>
            </a:r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viento </a:t>
            </a:r>
            <a:r>
              <a:rPr lang="es-CL" sz="3200" dirty="0"/>
              <a:t>mil </a:t>
            </a:r>
            <a:r>
              <a:rPr lang="es-C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veces </a:t>
            </a:r>
            <a:r>
              <a:rPr lang="es-CL" sz="3200" dirty="0"/>
              <a:t>mejor que tú</a:t>
            </a:r>
            <a:r>
              <a:rPr lang="es-C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s-CL" sz="3200" dirty="0"/>
          </a:p>
        </p:txBody>
      </p:sp>
      <p:pic>
        <p:nvPicPr>
          <p:cNvPr id="12290" name="Picture 2" descr="ᐈ Ciervos animados imágenes de stock, dibujos ciervos dibujos animados  comic | descargar en Depositphotos®">
            <a:extLst>
              <a:ext uri="{FF2B5EF4-FFF2-40B4-BE49-F238E27FC236}">
                <a16:creationId xmlns:a16="http://schemas.microsoft.com/office/drawing/2014/main" id="{9F78BE1A-A8E0-4DBE-ACF8-0F929EBB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13" y="1544330"/>
            <a:ext cx="2590800" cy="20621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Premium | Niño niña pensando cara">
            <a:extLst>
              <a:ext uri="{FF2B5EF4-FFF2-40B4-BE49-F238E27FC236}">
                <a16:creationId xmlns:a16="http://schemas.microsoft.com/office/drawing/2014/main" id="{A4E02956-541C-4894-AB2B-21BA39E5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6" t="10671" r="14126" b="10698"/>
          <a:stretch/>
        </p:blipFill>
        <p:spPr bwMode="auto">
          <a:xfrm>
            <a:off x="6977271" y="1088970"/>
            <a:ext cx="1667813" cy="214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89E14EF-354E-4E9D-B6CC-C56B026A9535}"/>
              </a:ext>
            </a:extLst>
          </p:cNvPr>
          <p:cNvSpPr/>
          <p:nvPr/>
        </p:nvSpPr>
        <p:spPr>
          <a:xfrm>
            <a:off x="6634985" y="725870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/>
              <a:t>DATO CURIOSO </a:t>
            </a:r>
          </a:p>
        </p:txBody>
      </p:sp>
    </p:spTree>
    <p:extLst>
      <p:ext uri="{BB962C8B-B14F-4D97-AF65-F5344CB8AC3E}">
        <p14:creationId xmlns:p14="http://schemas.microsoft.com/office/powerpoint/2010/main" val="422527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scando a Dory', una pequeña decepción">
            <a:extLst>
              <a:ext uri="{FF2B5EF4-FFF2-40B4-BE49-F238E27FC236}">
                <a16:creationId xmlns:a16="http://schemas.microsoft.com/office/drawing/2014/main" id="{5A9E98F3-B184-49FF-87C2-F19878EC5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F15405-EE6C-47A7-8DA4-F8304460FD1E}"/>
              </a:ext>
            </a:extLst>
          </p:cNvPr>
          <p:cNvSpPr txBox="1"/>
          <p:nvPr/>
        </p:nvSpPr>
        <p:spPr>
          <a:xfrm>
            <a:off x="2765633" y="4953788"/>
            <a:ext cx="6660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MISIÓN CUMPLIDA </a:t>
            </a:r>
          </a:p>
        </p:txBody>
      </p:sp>
    </p:spTree>
    <p:extLst>
      <p:ext uri="{BB962C8B-B14F-4D97-AF65-F5344CB8AC3E}">
        <p14:creationId xmlns:p14="http://schemas.microsoft.com/office/powerpoint/2010/main" val="338852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lantilla para invitación de buscando a nemo">
            <a:extLst>
              <a:ext uri="{FF2B5EF4-FFF2-40B4-BE49-F238E27FC236}">
                <a16:creationId xmlns:a16="http://schemas.microsoft.com/office/drawing/2014/main" id="{F84877A5-CE95-4FC8-A51F-7F803F9B5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r="411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2ECD70-E2A1-46B4-9FA5-4E4D8F909B7A}"/>
              </a:ext>
            </a:extLst>
          </p:cNvPr>
          <p:cNvSpPr/>
          <p:nvPr/>
        </p:nvSpPr>
        <p:spPr>
          <a:xfrm>
            <a:off x="282054" y="662609"/>
            <a:ext cx="6556068" cy="5208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A908A71-0F00-475D-A887-5748D41C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4" y="304275"/>
            <a:ext cx="5662486" cy="1325563"/>
          </a:xfrm>
        </p:spPr>
        <p:txBody>
          <a:bodyPr>
            <a:normAutofit/>
          </a:bodyPr>
          <a:lstStyle/>
          <a:p>
            <a:r>
              <a:rPr lang="es-CL" sz="3200" b="1" dirty="0">
                <a:latin typeface="+mn-lt"/>
              </a:rPr>
              <a:t>OBJETIVOS DE APRENDIZAJE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D1BB815-B6F4-4B74-A71F-4C222949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23" y="1272699"/>
            <a:ext cx="6226594" cy="2139907"/>
          </a:xfrm>
        </p:spPr>
        <p:txBody>
          <a:bodyPr>
            <a:normAutofit fontScale="62500" lnSpcReduction="20000"/>
          </a:bodyPr>
          <a:lstStyle/>
          <a:p>
            <a:pPr marL="342900" indent="-342900" algn="just"/>
            <a:r>
              <a:rPr lang="es-ES" sz="2900" dirty="0"/>
              <a:t>Identificar los sonidos que componen las palabras (conciencia fonológica), reconociendo, separando y combinando sus fonemas y sílabas. (OA 03, LE01)</a:t>
            </a:r>
          </a:p>
          <a:p>
            <a:pPr marL="342900" indent="-342900" algn="just"/>
            <a:r>
              <a:rPr lang="es-ES" sz="2900" dirty="0"/>
              <a:t>Leer palabras aisladas y en contexto, aplicando su conocimiento de la correspondencia letra-sonido (OA 04, LE01)</a:t>
            </a:r>
          </a:p>
          <a:p>
            <a:pPr marL="342900" indent="-342900" algn="just"/>
            <a:r>
              <a:rPr lang="es-CL" sz="2900" dirty="0"/>
              <a:t>Leer palabras aisladas y en contexto, aplicando su conocimiento de la correspondencia letra-sonido en diferentes combinaciones (OA4)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9CCC93-5F59-4DBA-A3DE-5C967C7C4BA0}"/>
              </a:ext>
            </a:extLst>
          </p:cNvPr>
          <p:cNvSpPr txBox="1"/>
          <p:nvPr/>
        </p:nvSpPr>
        <p:spPr>
          <a:xfrm>
            <a:off x="338623" y="3726840"/>
            <a:ext cx="56059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CONTENIDOS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/>
              <a:t>Lectura de sílabas, palabras y oraciones con las letras estudiadas.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L" dirty="0"/>
              <a:t>Lectura en voz alta.</a:t>
            </a:r>
            <a:endParaRPr lang="es-CL" b="1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538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86186698-4469-414D-842E-213DFAACE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9E0E9E0-2E46-4061-B003-3BD09B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DDE78F-6C48-4D2A-A875-59371A5FE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3" t="23175" r="9564" b="10705"/>
          <a:stretch/>
        </p:blipFill>
        <p:spPr>
          <a:xfrm>
            <a:off x="1258956" y="1258956"/>
            <a:ext cx="8097079" cy="4532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25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1A10A051-5C92-4CC8-A093-A60CCFDDC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88DAAA6-6C1E-485E-822B-66C6A8B6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72541"/>
            <a:ext cx="5496340" cy="1014137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5C8475-4C3E-45FE-8023-321AF4A4E5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7" t="21726" r="9294" b="11382"/>
          <a:stretch/>
        </p:blipFill>
        <p:spPr>
          <a:xfrm>
            <a:off x="1417982" y="1325218"/>
            <a:ext cx="8229601" cy="4585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7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653011D1-32B5-4D9D-9916-C28AD1A4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80C4DB-6D58-4102-8740-57AF778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374" y="2008394"/>
            <a:ext cx="8040757" cy="1325563"/>
          </a:xfrm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invito a conocer una nueva letra</a:t>
            </a:r>
          </a:p>
        </p:txBody>
      </p:sp>
      <p:pic>
        <p:nvPicPr>
          <p:cNvPr id="5124" name="Picture 4" descr="Animaníacos - Gifs animados gratis - Free animated gifs - Letras">
            <a:extLst>
              <a:ext uri="{FF2B5EF4-FFF2-40B4-BE49-F238E27FC236}">
                <a16:creationId xmlns:a16="http://schemas.microsoft.com/office/drawing/2014/main" id="{3FEDC9D3-D9B8-460A-9957-5096E64C4C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81" y="3429000"/>
            <a:ext cx="3055454" cy="28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DD3B7E2F-E514-42A3-B0AB-0BA014E65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lfabeto_Manual_Chileno">
            <a:extLst>
              <a:ext uri="{FF2B5EF4-FFF2-40B4-BE49-F238E27FC236}">
                <a16:creationId xmlns:a16="http://schemas.microsoft.com/office/drawing/2014/main" id="{0B702E52-F201-4D6B-A567-DB8D95006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77224" r="70457" b="2984"/>
          <a:stretch/>
        </p:blipFill>
        <p:spPr bwMode="auto">
          <a:xfrm>
            <a:off x="585095" y="1407175"/>
            <a:ext cx="2064526" cy="316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6499A3-B659-4D19-B62B-2F1FB848DC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9502" r="8253" b="24594"/>
          <a:stretch/>
        </p:blipFill>
        <p:spPr>
          <a:xfrm>
            <a:off x="4135270" y="4788826"/>
            <a:ext cx="4258102" cy="184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844A33-AB22-46F5-A3C1-D562209C85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60546" r="5505" b="5148"/>
          <a:stretch/>
        </p:blipFill>
        <p:spPr>
          <a:xfrm>
            <a:off x="2804614" y="1407175"/>
            <a:ext cx="7294729" cy="32642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AEF858F-8272-4EF6-9D2E-1153F79C7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633" y="272392"/>
            <a:ext cx="2866435" cy="2214973"/>
          </a:xfrm>
          <a:prstGeom prst="rect">
            <a:avLst/>
          </a:prstGeom>
        </p:spPr>
      </p:pic>
      <p:pic>
        <p:nvPicPr>
          <p:cNvPr id="4098" name="Picture 2" descr="Vacas Caricatura Imágenes Y Fotos - 123RF">
            <a:extLst>
              <a:ext uri="{FF2B5EF4-FFF2-40B4-BE49-F238E27FC236}">
                <a16:creationId xmlns:a16="http://schemas.microsoft.com/office/drawing/2014/main" id="{DBE8765A-131E-4902-BF55-9E08CF2F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218" y="407881"/>
            <a:ext cx="1792975" cy="1816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1C4CFF65-63C8-47BA-B6C2-C965A4921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12FB34E-BA8C-400D-B9B2-5F640AFE1DF2}"/>
              </a:ext>
            </a:extLst>
          </p:cNvPr>
          <p:cNvSpPr txBox="1"/>
          <p:nvPr/>
        </p:nvSpPr>
        <p:spPr>
          <a:xfrm>
            <a:off x="381674" y="2111553"/>
            <a:ext cx="185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81AB63-2F32-4E58-904C-896A9DAEE97B}"/>
              </a:ext>
            </a:extLst>
          </p:cNvPr>
          <p:cNvSpPr txBox="1"/>
          <p:nvPr/>
        </p:nvSpPr>
        <p:spPr>
          <a:xfrm>
            <a:off x="3611140" y="48390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79030F-20D4-4475-B213-DA31C4958511}"/>
              </a:ext>
            </a:extLst>
          </p:cNvPr>
          <p:cNvSpPr txBox="1"/>
          <p:nvPr/>
        </p:nvSpPr>
        <p:spPr>
          <a:xfrm>
            <a:off x="3721494" y="2708368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0B7FF9-4202-4478-A588-8CAEADE0B709}"/>
              </a:ext>
            </a:extLst>
          </p:cNvPr>
          <p:cNvSpPr txBox="1"/>
          <p:nvPr/>
        </p:nvSpPr>
        <p:spPr>
          <a:xfrm>
            <a:off x="3635465" y="1375771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7FDE08-1852-4DF9-86BC-A702501E63BE}"/>
              </a:ext>
            </a:extLst>
          </p:cNvPr>
          <p:cNvSpPr txBox="1"/>
          <p:nvPr/>
        </p:nvSpPr>
        <p:spPr>
          <a:xfrm>
            <a:off x="3613505" y="5263636"/>
            <a:ext cx="565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3B8024-FEBD-4CD0-802E-E68894E60BC1}"/>
              </a:ext>
            </a:extLst>
          </p:cNvPr>
          <p:cNvSpPr txBox="1"/>
          <p:nvPr/>
        </p:nvSpPr>
        <p:spPr>
          <a:xfrm>
            <a:off x="3611139" y="3986002"/>
            <a:ext cx="185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CE841EA-7539-4059-A040-CA930B42D32E}"/>
              </a:ext>
            </a:extLst>
          </p:cNvPr>
          <p:cNvSpPr/>
          <p:nvPr/>
        </p:nvSpPr>
        <p:spPr>
          <a:xfrm rot="19103100">
            <a:off x="1294970" y="1839183"/>
            <a:ext cx="2330527" cy="1700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FBDED1E-6CE7-4862-93E4-282D1AB8C2B3}"/>
              </a:ext>
            </a:extLst>
          </p:cNvPr>
          <p:cNvSpPr/>
          <p:nvPr/>
        </p:nvSpPr>
        <p:spPr>
          <a:xfrm rot="20628858">
            <a:off x="1545929" y="2444392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089C274-1F33-482A-8F6A-093B0A62AFA0}"/>
              </a:ext>
            </a:extLst>
          </p:cNvPr>
          <p:cNvSpPr/>
          <p:nvPr/>
        </p:nvSpPr>
        <p:spPr>
          <a:xfrm rot="3818070">
            <a:off x="770979" y="4235191"/>
            <a:ext cx="3250251" cy="2004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B91234BB-5B45-44D9-9EA2-20A73B6BF696}"/>
              </a:ext>
            </a:extLst>
          </p:cNvPr>
          <p:cNvSpPr/>
          <p:nvPr/>
        </p:nvSpPr>
        <p:spPr>
          <a:xfrm rot="2827974">
            <a:off x="1280712" y="3545088"/>
            <a:ext cx="2264230" cy="21019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B84C124F-EF11-4DF1-822C-ABEAD5BEEF44}"/>
              </a:ext>
            </a:extLst>
          </p:cNvPr>
          <p:cNvSpPr/>
          <p:nvPr/>
        </p:nvSpPr>
        <p:spPr>
          <a:xfrm rot="1018513">
            <a:off x="1574725" y="2965819"/>
            <a:ext cx="1725082" cy="166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9B6765-F949-4E5A-8D0B-B03F0E7B38F9}"/>
              </a:ext>
            </a:extLst>
          </p:cNvPr>
          <p:cNvSpPr txBox="1"/>
          <p:nvPr/>
        </p:nvSpPr>
        <p:spPr>
          <a:xfrm>
            <a:off x="5300870" y="21364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C218D4-A311-44A2-8A00-178665CD906E}"/>
              </a:ext>
            </a:extLst>
          </p:cNvPr>
          <p:cNvSpPr txBox="1"/>
          <p:nvPr/>
        </p:nvSpPr>
        <p:spPr>
          <a:xfrm>
            <a:off x="5327374" y="146607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0C7D88-835A-464B-8207-F442D7C44B25}"/>
              </a:ext>
            </a:extLst>
          </p:cNvPr>
          <p:cNvSpPr txBox="1"/>
          <p:nvPr/>
        </p:nvSpPr>
        <p:spPr>
          <a:xfrm>
            <a:off x="5300869" y="2761668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8759980-9AC4-4F23-8BCC-B85965E6574E}"/>
              </a:ext>
            </a:extLst>
          </p:cNvPr>
          <p:cNvSpPr txBox="1"/>
          <p:nvPr/>
        </p:nvSpPr>
        <p:spPr>
          <a:xfrm>
            <a:off x="5300870" y="4078335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4543287-07D9-4012-83A0-49FD1E791DB9}"/>
              </a:ext>
            </a:extLst>
          </p:cNvPr>
          <p:cNvSpPr txBox="1"/>
          <p:nvPr/>
        </p:nvSpPr>
        <p:spPr>
          <a:xfrm>
            <a:off x="5327374" y="5487334"/>
            <a:ext cx="1537252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Vu</a:t>
            </a:r>
            <a:endParaRPr lang="es-CL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lustración Aislada Vacío Vaso De Vidrio En El Fondo Blanco Ilustraciones  Vectoriales, Clip Art Vectorizado Libre De Derechos. Image 30291738.">
            <a:extLst>
              <a:ext uri="{FF2B5EF4-FFF2-40B4-BE49-F238E27FC236}">
                <a16:creationId xmlns:a16="http://schemas.microsoft.com/office/drawing/2014/main" id="{8F58A224-2405-443B-A0B9-03DC1881F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t="7385" r="16879" b="2862"/>
          <a:stretch/>
        </p:blipFill>
        <p:spPr bwMode="auto">
          <a:xfrm>
            <a:off x="7837185" y="140723"/>
            <a:ext cx="1851707" cy="1107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lustración de una vela encendida en un soporte. vela de dibujos animados  con la llama en el soporte rojo. objeto aislado vela vintage | Vector  Premium">
            <a:extLst>
              <a:ext uri="{FF2B5EF4-FFF2-40B4-BE49-F238E27FC236}">
                <a16:creationId xmlns:a16="http://schemas.microsoft.com/office/drawing/2014/main" id="{0E3662F2-3081-4DED-9F10-E8D0E4DCF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3" t="4954" r="7530" b="3303"/>
          <a:stretch/>
        </p:blipFill>
        <p:spPr bwMode="auto">
          <a:xfrm>
            <a:off x="7833589" y="1400652"/>
            <a:ext cx="1855303" cy="120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iolín Con Estilo De Dibujos Animados De Icono De Violín, Iconos De Estilo,  Iconos De Dibujos Animados, Música PNG y Vector para Descargar Gratis |  Pngtree">
            <a:extLst>
              <a:ext uri="{FF2B5EF4-FFF2-40B4-BE49-F238E27FC236}">
                <a16:creationId xmlns:a16="http://schemas.microsoft.com/office/drawing/2014/main" id="{4A23E862-6D42-45DC-95E4-D7FCDA65D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12373" r="15165" b="13546"/>
          <a:stretch/>
        </p:blipFill>
        <p:spPr bwMode="auto">
          <a:xfrm>
            <a:off x="7833587" y="2737313"/>
            <a:ext cx="1855305" cy="117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na isla de erupción de volcán. | Vector Gratis">
            <a:extLst>
              <a:ext uri="{FF2B5EF4-FFF2-40B4-BE49-F238E27FC236}">
                <a16:creationId xmlns:a16="http://schemas.microsoft.com/office/drawing/2014/main" id="{5D9997B9-BB19-41D4-88AC-0EAB3E82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87" y="4071430"/>
            <a:ext cx="1855305" cy="1165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ute dibujos animados infantil volar Imagen Vector de stock - Alamy">
            <a:extLst>
              <a:ext uri="{FF2B5EF4-FFF2-40B4-BE49-F238E27FC236}">
                <a16:creationId xmlns:a16="http://schemas.microsoft.com/office/drawing/2014/main" id="{727FAF5C-BCA5-4530-ABE5-E360BCDF6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5746" r="6127" b="11590"/>
          <a:stretch/>
        </p:blipFill>
        <p:spPr bwMode="auto">
          <a:xfrm>
            <a:off x="7833587" y="5426381"/>
            <a:ext cx="1855305" cy="130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9E8A001B-378E-4A4D-8A01-0350647E6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0E603A4-4674-4E44-895F-909A8D652901}"/>
              </a:ext>
            </a:extLst>
          </p:cNvPr>
          <p:cNvSpPr txBox="1"/>
          <p:nvPr/>
        </p:nvSpPr>
        <p:spPr>
          <a:xfrm>
            <a:off x="657244" y="350465"/>
            <a:ext cx="9895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u="sng" dirty="0"/>
              <a:t>GRAFOMOTRICIDAD</a:t>
            </a:r>
            <a:r>
              <a:rPr lang="es-CL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992F2F-213D-4B18-AAE1-C94B81CEB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50296" r="6141" b="8073"/>
          <a:stretch/>
        </p:blipFill>
        <p:spPr>
          <a:xfrm>
            <a:off x="657244" y="1470371"/>
            <a:ext cx="10951660" cy="4924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EF03338-0419-4BDE-9413-EF830CA1F8FB}"/>
              </a:ext>
            </a:extLst>
          </p:cNvPr>
          <p:cNvSpPr/>
          <p:nvPr/>
        </p:nvSpPr>
        <p:spPr>
          <a:xfrm>
            <a:off x="2218792" y="2407849"/>
            <a:ext cx="464458" cy="5768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F8BACC-D511-44D4-8E43-A3970F66213C}"/>
              </a:ext>
            </a:extLst>
          </p:cNvPr>
          <p:cNvSpPr/>
          <p:nvPr/>
        </p:nvSpPr>
        <p:spPr>
          <a:xfrm>
            <a:off x="8009047" y="3750113"/>
            <a:ext cx="464458" cy="5768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5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463 L -0.0043 -0.00463 C -0.00403 -0.03056 -0.0039 -0.05625 -0.00325 -0.08195 C -0.00325 -0.08403 -0.00247 -0.08588 -0.00221 -0.08774 C -0.00169 -0.09098 -0.00195 -0.09468 -0.00104 -0.09746 C 0.0013 -0.10487 0.00287 -0.10487 0.00651 -0.10718 C 0.00729 -0.10834 0.00768 -0.11088 0.00873 -0.11088 C 0.02396 -0.1125 0.02149 -0.11528 0.02722 -0.1051 C 0.02748 -0.08195 0.02735 -0.0588 0.02826 -0.03565 C 0.02839 -0.03149 0.02917 -0.02755 0.03047 -0.02408 L 0.03255 -0.01829 C 0.03294 -0.01575 0.0332 -0.0132 0.03373 -0.01065 C 0.03438 -0.00672 0.03581 0.00115 0.03581 0.00115 C 0.03919 0.03657 0.03607 -0.00047 0.03802 0.08032 C 0.03815 0.0868 0.0388 0.09305 0.03906 0.09953 C 0.03945 0.13171 0.03959 0.16388 0.04024 0.19606 C 0.04037 0.20138 0.04089 0.20648 0.04128 0.21157 C 0.04154 0.21481 0.04245 0.22338 0.04349 0.22708 C 0.04479 0.23194 0.04584 0.2331 0.04779 0.2368 L 0.05326 0.26574 L 0.0543 0.27152 C 0.05469 0.27338 0.0543 0.27662 0.05547 0.27731 L 0.06198 0.28125 C 0.0681 0.28055 0.07435 0.28171 0.08047 0.27916 C 0.08242 0.27847 0.08334 0.27407 0.08477 0.27152 C 0.08789 0.26597 0.08607 0.26851 0.09024 0.26365 C 0.09089 0.2618 0.09154 0.25972 0.09232 0.25787 C 0.09297 0.25648 0.09401 0.25555 0.09453 0.25416 C 0.09518 0.25231 0.09492 0.25 0.09557 0.24838 C 0.09714 0.24467 0.10104 0.23865 0.10104 0.23865 C 0.10378 0.22407 0.10013 0.24213 0.1043 0.22708 C 0.10482 0.22523 0.10495 0.22314 0.10547 0.22129 C 0.10599 0.21851 0.10703 0.2162 0.10755 0.21342 C 0.11094 0.19884 0.10781 0.20555 0.11198 0.19814 C 0.11224 0.1956 0.11263 0.19282 0.11302 0.19027 C 0.11367 0.18634 0.11445 0.18263 0.11524 0.1787 L 0.11628 0.17291 C 0.11667 0.17106 0.11706 0.16921 0.11732 0.16713 C 0.11771 0.16458 0.1181 0.16203 0.11849 0.15949 C 0.1207 0.14166 0.11849 0.15763 0.12057 0.13425 C 0.12123 0.12777 0.12188 0.12129 0.12279 0.11504 C 0.12318 0.1125 0.1237 0.10995 0.12383 0.10717 C 0.125 0.0956 0.12552 0.07963 0.12604 0.06875 C 0.12565 0.03449 0.12565 0.00046 0.125 -0.0338 C 0.125 -0.03565 0.12435 -0.03774 0.12383 -0.03959 C 0.12331 -0.04167 0.1224 -0.04329 0.12175 -0.04537 C 0.11836 -0.06945 0.12266 -0.03936 0.11953 -0.0588 C 0.11914 -0.06135 0.11888 -0.06412 0.11849 -0.06667 C 0.11784 -0.07037 0.11758 -0.07477 0.11628 -0.07825 C 0.11485 -0.08195 0.11276 -0.08542 0.11198 -0.08982 C 0.11055 -0.09723 0.11172 -0.09399 0.10873 -0.09931 C 0.10794 -0.10325 0.10781 -0.10764 0.10651 -0.11088 C 0.10573 -0.11297 0.10313 -0.11575 0.1043 -0.11667 C 0.10573 -0.11806 0.10729 -0.11436 0.10873 -0.11297 C 0.1112 -0.11042 0.11393 -0.10625 0.11628 -0.10325 C 0.11732 -0.10186 0.11849 -0.1007 0.11953 -0.09931 C 0.1319 -0.1 0.14414 -0.10024 0.15651 -0.10139 C 0.1599 -0.10162 0.16003 -0.10487 0.16302 -0.10718 C 0.16511 -0.1088 0.16953 -0.11088 0.16953 -0.11088 C 0.17474 -0.12037 0.1681 -0.10903 0.175 -0.11875 C 0.17578 -0.11991 0.17722 -0.12246 0.17722 -0.12246 L 0.17722 -0.12246 " pathEditMode="relative" ptsTypes="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926 L 0.00117 -0.00926 C 0.00156 -0.02732 -1.45833E-6 -0.04583 0.00222 -0.06343 C 0.00274 -0.06736 0.00664 -0.06597 0.00873 -0.06736 L 0.01211 -0.06921 L 0.02617 -0.06736 C 0.02787 -0.06597 0.02708 -0.06088 0.02722 -0.05764 C 0.02891 -0.0331 0.028 -0.03171 0.02943 -0.00533 C 0.02969 -0.00208 0.03021 0.00092 0.0306 0.00417 C 0.03086 0.02037 0.03099 0.03657 0.03164 0.05255 C 0.03164 0.05463 0.03216 0.05671 0.03268 0.05833 C 0.0332 0.05995 0.03412 0.06088 0.0349 0.06227 C 0.03776 0.07778 0.03347 0.05972 0.03919 0.06991 C 0.04011 0.07153 0.03985 0.07384 0.04037 0.07569 C 0.04128 0.07917 0.04518 0.08842 0.04688 0.08935 L 0.05339 0.09329 C 0.06029 0.09259 0.06719 0.09282 0.07409 0.0912 C 0.07891 0.09005 0.0763 0.08634 0.07839 0.08148 C 0.07917 0.07986 0.0806 0.07893 0.08164 0.07778 C 0.0836 0.06759 0.0819 0.07338 0.08815 0.06227 L 0.09037 0.05833 C 0.09076 0.05509 0.09102 0.05185 0.09141 0.04861 C 0.09167 0.04676 0.09258 0.04491 0.09258 0.04282 C 0.09258 0.01782 0.09206 -0.00741 0.09141 -0.03241 C 0.09115 -0.04144 0.09063 -0.04144 0.08815 -0.04792 L 0.0849 -0.06528 L 0.08386 -0.07107 C 0.08451 -0.07245 0.08503 -0.07477 0.08594 -0.075 C 0.08998 -0.07593 0.09232 -0.07269 0.09583 -0.07107 C 0.09909 -0.06968 0.10235 -0.06875 0.1056 -0.06736 C 0.10781 -0.0662 0.11211 -0.06343 0.11211 -0.06343 C 0.11445 -0.06366 0.12565 -0.06296 0.1306 -0.06736 C 0.14362 -0.07894 0.12591 -0.06412 0.13607 -0.075 C 0.13698 -0.07616 0.13828 -0.07593 0.13932 -0.07685 C 0.1405 -0.07801 0.14141 -0.07986 0.14258 -0.08079 C 0.14518 -0.0831 0.14544 -0.08264 0.14805 -0.08264 L 0.14805 -0.08264 " pathEditMode="relative" ptsTypes="AAAAAAAAAAAAAAAAAAAAAAAAAAAAAAAAAAA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s://1.bp.blogspot.com/-sCMYz1iXG4A/WENWQK-79GI/AAAAAAAHdBU/SeR1KgeEbhMapiNIPKZzKFebCIMNC4-JQCLcB/s1600/Finding-dory-free-printable-birthday-party-kit-051.jpg">
            <a:extLst>
              <a:ext uri="{FF2B5EF4-FFF2-40B4-BE49-F238E27FC236}">
                <a16:creationId xmlns:a16="http://schemas.microsoft.com/office/drawing/2014/main" id="{487E2A18-FF6E-4304-B0B3-F4FA199F9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t="4831" r="7254" b="1057"/>
          <a:stretch/>
        </p:blipFill>
        <p:spPr bwMode="auto">
          <a:xfrm>
            <a:off x="3329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3AF78-B430-4286-B858-E30195451AFB}"/>
              </a:ext>
            </a:extLst>
          </p:cNvPr>
          <p:cNvSpPr txBox="1"/>
          <p:nvPr/>
        </p:nvSpPr>
        <p:spPr>
          <a:xfrm>
            <a:off x="724134" y="179907"/>
            <a:ext cx="1107597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Lectura de palabras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: observa la imagen y lee el nombre que corresponde a cada una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BE1DED-E114-4A73-A6CD-4794F7C35392}"/>
              </a:ext>
            </a:extLst>
          </p:cNvPr>
          <p:cNvSpPr txBox="1"/>
          <p:nvPr/>
        </p:nvSpPr>
        <p:spPr>
          <a:xfrm>
            <a:off x="4496268" y="1595070"/>
            <a:ext cx="227719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Valera</a:t>
            </a:r>
            <a:r>
              <a:rPr lang="es-CL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B2A816E-C3F0-4EFF-ACB9-ADCAC0BCB235}"/>
              </a:ext>
            </a:extLst>
          </p:cNvPr>
          <p:cNvSpPr txBox="1"/>
          <p:nvPr/>
        </p:nvSpPr>
        <p:spPr>
          <a:xfrm>
            <a:off x="6962595" y="1607736"/>
            <a:ext cx="237119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Velero </a:t>
            </a:r>
            <a:r>
              <a:rPr lang="es-CL" dirty="0"/>
              <a:t>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66381C4-A24C-40C8-87F6-ABCC2957FCBB}"/>
              </a:ext>
            </a:extLst>
          </p:cNvPr>
          <p:cNvSpPr txBox="1"/>
          <p:nvPr/>
        </p:nvSpPr>
        <p:spPr>
          <a:xfrm>
            <a:off x="9522914" y="1607736"/>
            <a:ext cx="2277199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Vilero</a:t>
            </a:r>
            <a:r>
              <a:rPr lang="es-CL" dirty="0"/>
              <a:t>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367A036-1749-4300-BC54-4268C1CCF436}"/>
              </a:ext>
            </a:extLst>
          </p:cNvPr>
          <p:cNvSpPr txBox="1"/>
          <p:nvPr/>
        </p:nvSpPr>
        <p:spPr>
          <a:xfrm>
            <a:off x="4496268" y="3050655"/>
            <a:ext cx="227719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Vela</a:t>
            </a:r>
            <a:r>
              <a:rPr lang="es-CL" dirty="0"/>
              <a:t>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04F36FA-F5C8-4D50-98BF-BF57D618C1C0}"/>
              </a:ext>
            </a:extLst>
          </p:cNvPr>
          <p:cNvSpPr txBox="1"/>
          <p:nvPr/>
        </p:nvSpPr>
        <p:spPr>
          <a:xfrm>
            <a:off x="6962595" y="3063321"/>
            <a:ext cx="237119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Vala</a:t>
            </a:r>
            <a:r>
              <a:rPr lang="es-CL" dirty="0"/>
              <a:t>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7357C36-A1E8-445F-B55E-F8295D52BD92}"/>
              </a:ext>
            </a:extLst>
          </p:cNvPr>
          <p:cNvSpPr txBox="1"/>
          <p:nvPr/>
        </p:nvSpPr>
        <p:spPr>
          <a:xfrm>
            <a:off x="9522914" y="3063321"/>
            <a:ext cx="2277199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Vuela</a:t>
            </a:r>
            <a:r>
              <a:rPr lang="es-CL" dirty="0"/>
              <a:t>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07B7D5E2-01F6-49D4-BD17-9E762F28EEC8}"/>
              </a:ext>
            </a:extLst>
          </p:cNvPr>
          <p:cNvSpPr txBox="1"/>
          <p:nvPr/>
        </p:nvSpPr>
        <p:spPr>
          <a:xfrm>
            <a:off x="4496268" y="4468157"/>
            <a:ext cx="227719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Una</a:t>
            </a:r>
            <a:r>
              <a:rPr lang="es-CL" dirty="0"/>
              <a:t>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4E96E2B-16AC-4813-AF1F-9B3B240693D9}"/>
              </a:ext>
            </a:extLst>
          </p:cNvPr>
          <p:cNvSpPr txBox="1"/>
          <p:nvPr/>
        </p:nvSpPr>
        <p:spPr>
          <a:xfrm>
            <a:off x="6962595" y="4480823"/>
            <a:ext cx="237119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Uve</a:t>
            </a:r>
            <a:r>
              <a:rPr lang="es-CL" dirty="0"/>
              <a:t>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63B508C-CBD5-4258-B261-C1394F9A23F3}"/>
              </a:ext>
            </a:extLst>
          </p:cNvPr>
          <p:cNvSpPr txBox="1"/>
          <p:nvPr/>
        </p:nvSpPr>
        <p:spPr>
          <a:xfrm>
            <a:off x="9522914" y="4480823"/>
            <a:ext cx="2277199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Uva</a:t>
            </a:r>
            <a:r>
              <a:rPr lang="es-CL" dirty="0"/>
              <a:t>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9638188-2A30-457B-A2CC-A503A256BE57}"/>
              </a:ext>
            </a:extLst>
          </p:cNvPr>
          <p:cNvSpPr txBox="1"/>
          <p:nvPr/>
        </p:nvSpPr>
        <p:spPr>
          <a:xfrm>
            <a:off x="4496268" y="5834722"/>
            <a:ext cx="2277199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 err="1"/>
              <a:t>Ovieja</a:t>
            </a:r>
            <a:r>
              <a:rPr lang="es-CL" dirty="0"/>
              <a:t>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F198C28E-3233-4FDF-8652-AED0FDAFF24C}"/>
              </a:ext>
            </a:extLst>
          </p:cNvPr>
          <p:cNvSpPr txBox="1"/>
          <p:nvPr/>
        </p:nvSpPr>
        <p:spPr>
          <a:xfrm>
            <a:off x="6962595" y="5847388"/>
            <a:ext cx="2371191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Oreja</a:t>
            </a:r>
            <a:r>
              <a:rPr lang="es-CL" dirty="0"/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8B7E1D9-64A2-4149-9845-5895A69443DA}"/>
              </a:ext>
            </a:extLst>
          </p:cNvPr>
          <p:cNvSpPr txBox="1"/>
          <p:nvPr/>
        </p:nvSpPr>
        <p:spPr>
          <a:xfrm>
            <a:off x="9522914" y="5847388"/>
            <a:ext cx="2277199" cy="7694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400" dirty="0"/>
              <a:t>Oveja</a:t>
            </a:r>
            <a:r>
              <a:rPr lang="es-CL" dirty="0"/>
              <a:t> </a:t>
            </a:r>
          </a:p>
        </p:txBody>
      </p:sp>
      <p:sp>
        <p:nvSpPr>
          <p:cNvPr id="43" name="Estrella: 5 puntas 42">
            <a:extLst>
              <a:ext uri="{FF2B5EF4-FFF2-40B4-BE49-F238E27FC236}">
                <a16:creationId xmlns:a16="http://schemas.microsoft.com/office/drawing/2014/main" id="{79362D90-1201-4BF3-9D71-CE7E9CF1D4C5}"/>
              </a:ext>
            </a:extLst>
          </p:cNvPr>
          <p:cNvSpPr/>
          <p:nvPr/>
        </p:nvSpPr>
        <p:spPr>
          <a:xfrm>
            <a:off x="8655051" y="1492435"/>
            <a:ext cx="885372" cy="730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18" name="Picture 2" descr="Dibujo de Un velero pintado por en Dibujos.net el día 05-10-19 a las  02:30:39. Imprime, pinta o colorea tus propios dibujos!">
            <a:extLst>
              <a:ext uri="{FF2B5EF4-FFF2-40B4-BE49-F238E27FC236}">
                <a16:creationId xmlns:a16="http://schemas.microsoft.com/office/drawing/2014/main" id="{3696F9EF-ED1E-4E8C-96A0-C4759B99E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4834" r="19169" b="1100"/>
          <a:stretch/>
        </p:blipFill>
        <p:spPr bwMode="auto">
          <a:xfrm>
            <a:off x="1520995" y="1223731"/>
            <a:ext cx="2277199" cy="117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ela con llama en un candelabro y cera de fusión ilustración de dibujos  animados de vectores aislado | Vector Premium">
            <a:extLst>
              <a:ext uri="{FF2B5EF4-FFF2-40B4-BE49-F238E27FC236}">
                <a16:creationId xmlns:a16="http://schemas.microsoft.com/office/drawing/2014/main" id="{E090446D-D6CB-42A4-971A-9F18CA797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/>
          <a:stretch/>
        </p:blipFill>
        <p:spPr bwMode="auto">
          <a:xfrm>
            <a:off x="1520995" y="2646157"/>
            <a:ext cx="2277199" cy="117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cono de dibujos animados de uvas. | Vector Premium">
            <a:extLst>
              <a:ext uri="{FF2B5EF4-FFF2-40B4-BE49-F238E27FC236}">
                <a16:creationId xmlns:a16="http://schemas.microsoft.com/office/drawing/2014/main" id="{2C4F70CC-D306-468D-AB3C-44DA62ED3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9097" r="9564" b="6220"/>
          <a:stretch/>
        </p:blipFill>
        <p:spPr bwMode="auto">
          <a:xfrm>
            <a:off x="1520995" y="4077526"/>
            <a:ext cx="2277199" cy="117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ᐈ Oveja en caricatura imágenes de stock, fotos ovejas caricatura |  descargar en Depositphotos®">
            <a:extLst>
              <a:ext uri="{FF2B5EF4-FFF2-40B4-BE49-F238E27FC236}">
                <a16:creationId xmlns:a16="http://schemas.microsoft.com/office/drawing/2014/main" id="{0928DD33-D462-46C4-BA54-2CF22DB1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95" y="5480570"/>
            <a:ext cx="2277199" cy="1172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Estrella: 5 puntas 43">
            <a:extLst>
              <a:ext uri="{FF2B5EF4-FFF2-40B4-BE49-F238E27FC236}">
                <a16:creationId xmlns:a16="http://schemas.microsoft.com/office/drawing/2014/main" id="{5E50E69F-15F3-46ED-A834-3203639948B7}"/>
              </a:ext>
            </a:extLst>
          </p:cNvPr>
          <p:cNvSpPr/>
          <p:nvPr/>
        </p:nvSpPr>
        <p:spPr>
          <a:xfrm>
            <a:off x="6108501" y="2974009"/>
            <a:ext cx="885372" cy="730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Estrella: 5 puntas 44">
            <a:extLst>
              <a:ext uri="{FF2B5EF4-FFF2-40B4-BE49-F238E27FC236}">
                <a16:creationId xmlns:a16="http://schemas.microsoft.com/office/drawing/2014/main" id="{09B8266B-BCF5-472C-902F-61804F83978F}"/>
              </a:ext>
            </a:extLst>
          </p:cNvPr>
          <p:cNvSpPr/>
          <p:nvPr/>
        </p:nvSpPr>
        <p:spPr>
          <a:xfrm>
            <a:off x="11127330" y="4396346"/>
            <a:ext cx="885372" cy="730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Estrella: 5 puntas 45">
            <a:extLst>
              <a:ext uri="{FF2B5EF4-FFF2-40B4-BE49-F238E27FC236}">
                <a16:creationId xmlns:a16="http://schemas.microsoft.com/office/drawing/2014/main" id="{1BE36D51-8B06-46F8-BF81-D6B2C2CE674E}"/>
              </a:ext>
            </a:extLst>
          </p:cNvPr>
          <p:cNvSpPr/>
          <p:nvPr/>
        </p:nvSpPr>
        <p:spPr>
          <a:xfrm>
            <a:off x="11212576" y="5813848"/>
            <a:ext cx="885372" cy="730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5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206</Words>
  <Application>Microsoft Office PowerPoint</Application>
  <PresentationFormat>Panorámica</PresentationFormat>
  <Paragraphs>45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1° básico </vt:lpstr>
      <vt:lpstr>OBJETIVOS DE APRENDIZAJE </vt:lpstr>
      <vt:lpstr>Recordemos :</vt:lpstr>
      <vt:lpstr>Recordemos :</vt:lpstr>
      <vt:lpstr>Te invito a conocer una nueva letra</vt:lpstr>
      <vt:lpstr>Presentación de PowerPoint</vt:lpstr>
      <vt:lpstr>Presentación de PowerPoint</vt:lpstr>
      <vt:lpstr>Presentación de PowerPoint</vt:lpstr>
      <vt:lpstr>Presentación de PowerPoint</vt:lpstr>
      <vt:lpstr>Te invito a revisar tu cuaderno CALIGRAFIX y realizar las actividades de la letra “V” de las páginas 32 a la 37.</vt:lpstr>
      <vt:lpstr>PRACTIQUEMOS LA LECTURA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 básico</dc:title>
  <dc:creator>usuario</dc:creator>
  <cp:lastModifiedBy>usuario</cp:lastModifiedBy>
  <cp:revision>107</cp:revision>
  <dcterms:created xsi:type="dcterms:W3CDTF">2020-08-14T22:21:05Z</dcterms:created>
  <dcterms:modified xsi:type="dcterms:W3CDTF">2020-11-03T17:01:45Z</dcterms:modified>
</cp:coreProperties>
</file>