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6" r:id="rId5"/>
    <p:sldId id="259" r:id="rId6"/>
    <p:sldId id="264" r:id="rId7"/>
    <p:sldId id="263" r:id="rId8"/>
    <p:sldId id="258" r:id="rId9"/>
    <p:sldId id="260" r:id="rId10"/>
    <p:sldId id="267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20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74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95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923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14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499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962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658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39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898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30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95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47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41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91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05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77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54C73F-2720-4F66-AFD9-37BE10BD48E5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5BB880-CB49-4916-9CBB-239DA7DF70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83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3E9C1E1-5B67-4E91-AF63-18BAA9CD5CCB}"/>
              </a:ext>
            </a:extLst>
          </p:cNvPr>
          <p:cNvSpPr/>
          <p:nvPr/>
        </p:nvSpPr>
        <p:spPr>
          <a:xfrm>
            <a:off x="622852" y="664058"/>
            <a:ext cx="10946296" cy="569180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29839E-3212-44BC-98D9-DA417D0438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DEPARTAMENTO DE ORIENTACIÓN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36" y="666675"/>
            <a:ext cx="868487" cy="91137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60A5B1E-6BE4-4FE1-B56E-2BB3026B3440}"/>
              </a:ext>
            </a:extLst>
          </p:cNvPr>
          <p:cNvSpPr/>
          <p:nvPr/>
        </p:nvSpPr>
        <p:spPr>
          <a:xfrm>
            <a:off x="742121" y="4471250"/>
            <a:ext cx="4015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Colegio República Argentina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semana de 30 de junio  al 03 de julio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Katerina Durán Gallegos</a:t>
            </a:r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4F62594-FBD4-4A15-B2FD-B397E75092A5}"/>
              </a:ext>
            </a:extLst>
          </p:cNvPr>
          <p:cNvSpPr/>
          <p:nvPr/>
        </p:nvSpPr>
        <p:spPr>
          <a:xfrm>
            <a:off x="9105457" y="3429000"/>
            <a:ext cx="1562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b="1" dirty="0"/>
              <a:t>1º - 2º BÁSICO</a:t>
            </a:r>
          </a:p>
        </p:txBody>
      </p:sp>
    </p:spTree>
    <p:extLst>
      <p:ext uri="{BB962C8B-B14F-4D97-AF65-F5344CB8AC3E}">
        <p14:creationId xmlns:p14="http://schemas.microsoft.com/office/powerpoint/2010/main" val="377307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8510FC5-B17B-4D1D-B366-B86DC909EBC9}"/>
              </a:ext>
            </a:extLst>
          </p:cNvPr>
          <p:cNvSpPr/>
          <p:nvPr/>
        </p:nvSpPr>
        <p:spPr>
          <a:xfrm>
            <a:off x="1417983" y="1325218"/>
            <a:ext cx="9356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29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…lo bueno de expresar las emociones….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0FBB036-09A9-48B3-BAFC-87993227A6D8}"/>
              </a:ext>
            </a:extLst>
          </p:cNvPr>
          <p:cNvSpPr/>
          <p:nvPr/>
        </p:nvSpPr>
        <p:spPr>
          <a:xfrm>
            <a:off x="543339" y="424070"/>
            <a:ext cx="11251096" cy="600323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5" y="46023"/>
            <a:ext cx="868487" cy="9113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E0F18FF-1BC1-4150-A4AD-CE8C9AF911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10" r="13277"/>
          <a:stretch/>
        </p:blipFill>
        <p:spPr>
          <a:xfrm>
            <a:off x="3021497" y="2288040"/>
            <a:ext cx="5857459" cy="361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9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DB3E73A-EC31-40A9-988D-8CCE4EF7D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247" y="742121"/>
            <a:ext cx="3619580" cy="486015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B650A19-0200-4BE5-9405-D7C176580B5D}"/>
              </a:ext>
            </a:extLst>
          </p:cNvPr>
          <p:cNvSpPr/>
          <p:nvPr/>
        </p:nvSpPr>
        <p:spPr>
          <a:xfrm>
            <a:off x="695740" y="1447293"/>
            <a:ext cx="74883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 emociones son estados internos caracterizados por pensamientos, sensaciones, reacciones fisiológicas y conductas que son subjetivos. </a:t>
            </a:r>
          </a:p>
          <a:p>
            <a:pPr algn="just" fontAlgn="base"/>
            <a:endParaRPr lang="es-E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base"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universales, propias del ser humano y sirven, entre otras cosas, para comunicarnos con los demás.</a:t>
            </a:r>
          </a:p>
          <a:p>
            <a:pPr algn="just" fontAlgn="base"/>
            <a:endParaRPr lang="es-E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base"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emociones que se las llama positivas, porque están asociadas con el bienestar.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C5D1F93-8C5C-4B51-8DDD-EBB9EC82F689}"/>
              </a:ext>
            </a:extLst>
          </p:cNvPr>
          <p:cNvSpPr/>
          <p:nvPr/>
        </p:nvSpPr>
        <p:spPr>
          <a:xfrm>
            <a:off x="543339" y="424070"/>
            <a:ext cx="11251096" cy="569180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D709C4-04E1-4002-BA7F-B1586D25E6A3}"/>
              </a:ext>
            </a:extLst>
          </p:cNvPr>
          <p:cNvSpPr/>
          <p:nvPr/>
        </p:nvSpPr>
        <p:spPr>
          <a:xfrm>
            <a:off x="1790251" y="457270"/>
            <a:ext cx="74883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61E9F"/>
                </a:solidFill>
                <a:effectLst/>
              </a:rPr>
              <a:t>¿QUÉ SON LAS EMOCIONES?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5" y="46023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8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3B73521-3F8F-466F-96A0-FACA0D3A1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744" y="1081255"/>
            <a:ext cx="5819874" cy="468886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0831629-8453-4354-96DF-C6117996255D}"/>
              </a:ext>
            </a:extLst>
          </p:cNvPr>
          <p:cNvSpPr/>
          <p:nvPr/>
        </p:nvSpPr>
        <p:spPr>
          <a:xfrm>
            <a:off x="1409112" y="1364454"/>
            <a:ext cx="33199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  <a:t>AHORA UNA HISTORIA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0865CB5-007C-4667-A7B8-FF7FAB66C0C5}"/>
              </a:ext>
            </a:extLst>
          </p:cNvPr>
          <p:cNvSpPr/>
          <p:nvPr/>
        </p:nvSpPr>
        <p:spPr>
          <a:xfrm>
            <a:off x="543339" y="424070"/>
            <a:ext cx="11251096" cy="600323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5" y="46023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4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0831629-8453-4354-96DF-C6117996255D}"/>
              </a:ext>
            </a:extLst>
          </p:cNvPr>
          <p:cNvSpPr/>
          <p:nvPr/>
        </p:nvSpPr>
        <p:spPr>
          <a:xfrm>
            <a:off x="3966782" y="3100489"/>
            <a:ext cx="6824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“Marcela estaba en su pieza haciendo las tareas…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3900035-5BC5-4CEA-A74C-2CF6BC8DF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1860">
            <a:off x="950649" y="1773332"/>
            <a:ext cx="2816736" cy="3011441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0865CB5-007C-4667-A7B8-FF7FAB66C0C5}"/>
              </a:ext>
            </a:extLst>
          </p:cNvPr>
          <p:cNvSpPr/>
          <p:nvPr/>
        </p:nvSpPr>
        <p:spPr>
          <a:xfrm>
            <a:off x="543339" y="424070"/>
            <a:ext cx="11251096" cy="600323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5" y="46023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2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4DFADA5-4A9E-4B3E-9A12-D84A8D1042A4}"/>
              </a:ext>
            </a:extLst>
          </p:cNvPr>
          <p:cNvSpPr/>
          <p:nvPr/>
        </p:nvSpPr>
        <p:spPr>
          <a:xfrm>
            <a:off x="1113183" y="253988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…cuando de pronto sintió que llamaban a la puerta. Cuál fue su sorpresa, al ver que en la puerta estaba su tía Luisa…</a:t>
            </a:r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FB7FC00-BD69-46A1-8A22-C760B88FCDAD}"/>
              </a:ext>
            </a:extLst>
          </p:cNvPr>
          <p:cNvSpPr/>
          <p:nvPr/>
        </p:nvSpPr>
        <p:spPr>
          <a:xfrm>
            <a:off x="543339" y="424070"/>
            <a:ext cx="11251096" cy="600323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86713F-C1BF-46AE-A353-D7959ECED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791" y="1055638"/>
            <a:ext cx="4538870" cy="45388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5" y="46023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1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768F0C2-46C4-4810-ADAB-C6C3D9FB4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565" y="1551811"/>
            <a:ext cx="3541201" cy="349788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BD2B0A4-0516-4E5D-A5CE-796C3D75F1D3}"/>
              </a:ext>
            </a:extLst>
          </p:cNvPr>
          <p:cNvSpPr/>
          <p:nvPr/>
        </p:nvSpPr>
        <p:spPr>
          <a:xfrm>
            <a:off x="954156" y="24697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…con un gran regalo para ella por el día de su cumpleaños…</a:t>
            </a:r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179B64B-D38B-4B68-84B4-CD0D8BD514A0}"/>
              </a:ext>
            </a:extLst>
          </p:cNvPr>
          <p:cNvSpPr/>
          <p:nvPr/>
        </p:nvSpPr>
        <p:spPr>
          <a:xfrm>
            <a:off x="543339" y="424070"/>
            <a:ext cx="11251096" cy="600323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5" y="46023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4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1257E2F-633F-494B-BEE8-E7E56A84A885}"/>
              </a:ext>
            </a:extLst>
          </p:cNvPr>
          <p:cNvSpPr/>
          <p:nvPr/>
        </p:nvSpPr>
        <p:spPr>
          <a:xfrm>
            <a:off x="1245704" y="139673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Marcela la abrazó fuertemente mientras sonreía”.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0CC0D5-6CE1-417E-A308-CD4D51FB0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814" y="1396737"/>
            <a:ext cx="3913971" cy="4633362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27D002C-C2A7-4C81-9CE5-B7F0E91CFDE6}"/>
              </a:ext>
            </a:extLst>
          </p:cNvPr>
          <p:cNvSpPr/>
          <p:nvPr/>
        </p:nvSpPr>
        <p:spPr>
          <a:xfrm>
            <a:off x="543339" y="424070"/>
            <a:ext cx="11251096" cy="600323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5" y="46023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4C2B99C-C57F-4737-BB5A-B9D46614EC6A}"/>
              </a:ext>
            </a:extLst>
          </p:cNvPr>
          <p:cNvSpPr/>
          <p:nvPr/>
        </p:nvSpPr>
        <p:spPr>
          <a:xfrm>
            <a:off x="3925455" y="1762540"/>
            <a:ext cx="76171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dirty="0">
                <a:solidFill>
                  <a:srgbClr val="29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crees que sintió Marcela?</a:t>
            </a:r>
          </a:p>
          <a:p>
            <a:pPr algn="r"/>
            <a:r>
              <a:rPr lang="es-ES" sz="3200" b="1" dirty="0">
                <a:solidFill>
                  <a:srgbClr val="29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se produce esa emoción?</a:t>
            </a:r>
          </a:p>
          <a:p>
            <a:pPr algn="r"/>
            <a:r>
              <a:rPr lang="es-ES" sz="3200" b="1" dirty="0">
                <a:solidFill>
                  <a:srgbClr val="29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expresó Marcela su emoción?</a:t>
            </a:r>
          </a:p>
          <a:p>
            <a:pPr algn="r"/>
            <a:r>
              <a:rPr lang="es-ES" sz="3200" b="1" dirty="0">
                <a:solidFill>
                  <a:srgbClr val="29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¿alguna vez te has sentido como Marcela?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8502D81-8603-4152-8471-0D5190B6AAF3}"/>
              </a:ext>
            </a:extLst>
          </p:cNvPr>
          <p:cNvSpPr/>
          <p:nvPr/>
        </p:nvSpPr>
        <p:spPr>
          <a:xfrm>
            <a:off x="543339" y="424070"/>
            <a:ext cx="11251096" cy="600323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5FDE34-E8D8-4F26-BEFD-55919BEDC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45" y="1169504"/>
            <a:ext cx="2894856" cy="45123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5" y="46023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0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8510FC5-B17B-4D1D-B366-B86DC909EBC9}"/>
              </a:ext>
            </a:extLst>
          </p:cNvPr>
          <p:cNvSpPr/>
          <p:nvPr/>
        </p:nvSpPr>
        <p:spPr>
          <a:xfrm>
            <a:off x="1417983" y="1325218"/>
            <a:ext cx="93560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2928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propón otras formas de expresión de la emoción de Marcela….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0FBB036-09A9-48B3-BAFC-87993227A6D8}"/>
              </a:ext>
            </a:extLst>
          </p:cNvPr>
          <p:cNvSpPr/>
          <p:nvPr/>
        </p:nvSpPr>
        <p:spPr>
          <a:xfrm>
            <a:off x="543339" y="424070"/>
            <a:ext cx="11251096" cy="600323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B5D6B4E-FC3F-42E1-AFD6-628B4161C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682" y="2643810"/>
            <a:ext cx="5382039" cy="33637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5464530-8ECB-4083-A0FF-27BA86E41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5" y="46023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99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201</Words>
  <Application>Microsoft Office PowerPoint</Application>
  <PresentationFormat>Panorámica</PresentationFormat>
  <Paragraphs>20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Orgánico</vt:lpstr>
      <vt:lpstr>DEPARTAMENTO DE ORIENTACIÓN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ORIENTACIÓN</dc:title>
  <dc:creator>Docente Katerina Durán Gallegos</dc:creator>
  <cp:lastModifiedBy>Docente Katerina Durán Gallegos</cp:lastModifiedBy>
  <cp:revision>8</cp:revision>
  <dcterms:created xsi:type="dcterms:W3CDTF">2020-06-28T18:59:35Z</dcterms:created>
  <dcterms:modified xsi:type="dcterms:W3CDTF">2020-06-30T02:49:51Z</dcterms:modified>
</cp:coreProperties>
</file>