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9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7/11/2020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958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7/11/2020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094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7/11/2020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71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7/11/2020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871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7/11/2020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788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7/11/2020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070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7/11/2020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179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7/11/2020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21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7/11/2020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216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7/11/2020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37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7/11/2020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83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7/11/2020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30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7/11/2020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50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7/11/2020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0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7/11/2020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175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7/11/2020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308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7/11/2020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01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7/11/2020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1233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12.gi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5F803-2D4C-4B27-8596-E6BB36A7FA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>
                <a:latin typeface="Bauhaus 93" panose="04030905020B02020C02" pitchFamily="82" charset="0"/>
              </a:rPr>
              <a:t>DEPARTAMENTO DE ORIENTACIÓN</a:t>
            </a:r>
            <a:br>
              <a:rPr lang="es-ES" dirty="0">
                <a:latin typeface="Bauhaus 93" panose="04030905020B02020C02" pitchFamily="82" charset="0"/>
              </a:rPr>
            </a:br>
            <a:r>
              <a:rPr lang="es-ES" dirty="0">
                <a:latin typeface="Bauhaus 93" panose="04030905020B02020C02" pitchFamily="82" charset="0"/>
              </a:rPr>
              <a:t>1º - 2º BÁSICO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3DF8B2-D804-43EB-AF7A-E9AEB1171B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Colegio República Argentina</a:t>
            </a:r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semana de 13 al 17  de julio </a:t>
            </a:r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Katerina Durán Gallegos</a:t>
            </a:r>
            <a:endParaRPr lang="es-ES" dirty="0"/>
          </a:p>
          <a:p>
            <a:endParaRPr lang="es-ES" dirty="0"/>
          </a:p>
        </p:txBody>
      </p:sp>
      <p:pic>
        <p:nvPicPr>
          <p:cNvPr id="4" name="Imagen 3" descr="Resultado de imagen para insignia colegio republica argentina rancagu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7" y="140710"/>
            <a:ext cx="1016340" cy="699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887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7889437-C7C3-4BA4-A403-B2713ABE4F69}"/>
              </a:ext>
            </a:extLst>
          </p:cNvPr>
          <p:cNvSpPr/>
          <p:nvPr/>
        </p:nvSpPr>
        <p:spPr>
          <a:xfrm>
            <a:off x="1200727" y="3608015"/>
            <a:ext cx="93825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Comic Sans MS" panose="030F0702030302020204" pitchFamily="66" charset="0"/>
              </a:rPr>
              <a:t> </a:t>
            </a:r>
            <a:r>
              <a:rPr lang="es-ES" sz="3200" b="1" dirty="0">
                <a:latin typeface="Comic Sans MS" panose="030F0702030302020204" pitchFamily="66" charset="0"/>
              </a:rPr>
              <a:t>La familia es un grupo de personas unidas por vínculos de parentesco, ya sea consanguíneo, por matrimonio o adopción que viven juntos por un período indefinido de tiempo. Cada integrante tiene responsabilidades que ayudan al bien común.</a:t>
            </a:r>
            <a:endParaRPr lang="es-ES" b="1" dirty="0">
              <a:latin typeface="Comic Sans MS" panose="030F0702030302020204" pitchFamily="66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C5ED4FB-E81D-4D78-9703-60B716C2E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36" y="611606"/>
            <a:ext cx="2848604" cy="299640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F7793ED-94D0-4BA1-86AB-53059A6E3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024" y="260517"/>
            <a:ext cx="3481118" cy="36152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F273B65-3703-4A28-B44A-7D654A2EA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3803">
            <a:off x="4210945" y="204075"/>
            <a:ext cx="2572735" cy="3499407"/>
          </a:xfrm>
          <a:prstGeom prst="rect">
            <a:avLst/>
          </a:prstGeom>
        </p:spPr>
      </p:pic>
      <p:pic>
        <p:nvPicPr>
          <p:cNvPr id="6" name="Imagen 5" descr="Resultado de imagen para insignia colegio republica argentina rancagu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7" y="140710"/>
            <a:ext cx="1016340" cy="699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014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B9A38E6-949A-47D3-9062-B905FDA84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700" y="3001557"/>
            <a:ext cx="1967209" cy="325365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28734A3-516D-4100-9C97-807B791059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09" t="22995" r="13785" b="31208"/>
          <a:stretch/>
        </p:blipFill>
        <p:spPr>
          <a:xfrm>
            <a:off x="8291244" y="2895524"/>
            <a:ext cx="3750365" cy="314076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068D2EA-1971-4C4A-B3D2-861368AFA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386" y="443020"/>
            <a:ext cx="8705088" cy="2340864"/>
          </a:xfrm>
          <a:prstGeom prst="rect">
            <a:avLst/>
          </a:prstGeom>
          <a:ln w="92075">
            <a:solidFill>
              <a:schemeClr val="accent1">
                <a:lumMod val="20000"/>
                <a:lumOff val="80000"/>
                <a:alpha val="72000"/>
              </a:schemeClr>
            </a:solidFill>
          </a:ln>
        </p:spPr>
      </p:pic>
      <p:sp>
        <p:nvSpPr>
          <p:cNvPr id="9" name="Bocadillo: ovalado 8">
            <a:extLst>
              <a:ext uri="{FF2B5EF4-FFF2-40B4-BE49-F238E27FC236}">
                <a16:creationId xmlns:a16="http://schemas.microsoft.com/office/drawing/2014/main" id="{A9E8D20D-574F-4262-B0E1-65A6892686EE}"/>
              </a:ext>
            </a:extLst>
          </p:cNvPr>
          <p:cNvSpPr/>
          <p:nvPr/>
        </p:nvSpPr>
        <p:spPr>
          <a:xfrm rot="21010698">
            <a:off x="10291918" y="2263985"/>
            <a:ext cx="1900082" cy="495928"/>
          </a:xfrm>
          <a:prstGeom prst="wedgeEllipseCallout">
            <a:avLst>
              <a:gd name="adj1" fmla="val -62095"/>
              <a:gd name="adj2" fmla="val 69632"/>
            </a:avLst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Bocadillo nube: nube 9">
            <a:extLst>
              <a:ext uri="{FF2B5EF4-FFF2-40B4-BE49-F238E27FC236}">
                <a16:creationId xmlns:a16="http://schemas.microsoft.com/office/drawing/2014/main" id="{C5597AEA-BCC1-453C-8B02-BA2E3D7C76D3}"/>
              </a:ext>
            </a:extLst>
          </p:cNvPr>
          <p:cNvSpPr/>
          <p:nvPr/>
        </p:nvSpPr>
        <p:spPr>
          <a:xfrm>
            <a:off x="203200" y="3001557"/>
            <a:ext cx="766618" cy="942370"/>
          </a:xfrm>
          <a:prstGeom prst="cloudCallout">
            <a:avLst>
              <a:gd name="adj1" fmla="val 88489"/>
              <a:gd name="adj2" fmla="val -30413"/>
            </a:avLst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Pregunta GIFs | Teno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30" y="3046609"/>
            <a:ext cx="2667000" cy="320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 descr="Resultado de imagen para insignia colegio republica argentina rancagu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7" y="140710"/>
            <a:ext cx="1016340" cy="699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0605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A2BB022-1E77-48A1-A131-D31AEF249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2971">
            <a:off x="1017061" y="1287128"/>
            <a:ext cx="3250139" cy="4312482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33561AA5-E1D1-4113-9362-CE7D1B140DE0}"/>
              </a:ext>
            </a:extLst>
          </p:cNvPr>
          <p:cNvSpPr/>
          <p:nvPr/>
        </p:nvSpPr>
        <p:spPr>
          <a:xfrm>
            <a:off x="5048466" y="1417320"/>
            <a:ext cx="5632786" cy="4023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5400" b="1" dirty="0">
                <a:latin typeface="Comic Sans MS" panose="030F0702030302020204" pitchFamily="66" charset="0"/>
              </a:rPr>
              <a:t>Es cumplir con lo que te has comprometido.</a:t>
            </a:r>
          </a:p>
        </p:txBody>
      </p:sp>
      <p:pic>
        <p:nvPicPr>
          <p:cNvPr id="4" name="Imagen 3" descr="Resultado de imagen para insignia colegio republica argentina rancagu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7" y="140710"/>
            <a:ext cx="1016340" cy="699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2987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ADB8BF-E994-4A92-9C9A-15038A88E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800" b="1" dirty="0"/>
              <a:t>¿ HE SIDO RESPONSABLE?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8B7284-2326-4250-9B5D-FA0271B17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631" y="2076376"/>
            <a:ext cx="2931536" cy="2455308"/>
          </a:xfrm>
          <a:prstGeom prst="rect">
            <a:avLst/>
          </a:prstGeom>
          <a:effectLst>
            <a:outerShdw blurRad="50800" dist="546100" dir="432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9A378A7-EF09-4C39-810D-B099FC071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6981" y="2076376"/>
            <a:ext cx="1431821" cy="2471506"/>
          </a:xfrm>
          <a:prstGeom prst="rect">
            <a:avLst/>
          </a:prstGeom>
          <a:effectLst>
            <a:outerShdw blurRad="50800" dist="381000" dir="72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21E6B83-835C-466B-B08E-F2E12B324C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9" b="12384"/>
          <a:stretch/>
        </p:blipFill>
        <p:spPr>
          <a:xfrm>
            <a:off x="8646013" y="610228"/>
            <a:ext cx="3431899" cy="2562841"/>
          </a:xfrm>
          <a:prstGeom prst="rect">
            <a:avLst/>
          </a:prstGeom>
          <a:effectLst>
            <a:outerShdw blurRad="50800" dist="7112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9318610-9AB8-4FD0-AB2D-D1C2488BC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648" y="2535721"/>
            <a:ext cx="2746640" cy="3835191"/>
          </a:xfrm>
          <a:prstGeom prst="rect">
            <a:avLst/>
          </a:prstGeom>
          <a:effectLst>
            <a:outerShdw blurRad="50800" dist="279400" dir="8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Imagen 9" descr="Resultado de imagen para insignia colegio republica argentina rancagu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7" y="140710"/>
            <a:ext cx="1016340" cy="699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820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D6E542E-FBB5-40D6-81F4-CE0E98C42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6" t="1353" r="5157" b="1835"/>
          <a:stretch/>
        </p:blipFill>
        <p:spPr>
          <a:xfrm>
            <a:off x="8441635" y="609805"/>
            <a:ext cx="3163381" cy="4002157"/>
          </a:xfrm>
          <a:prstGeom prst="rect">
            <a:avLst/>
          </a:prstGeom>
          <a:effectLst>
            <a:outerShdw blurRad="50800" dist="546100" dir="201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429EE29-1402-48AF-991C-1A28CDD67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02" y="3485262"/>
            <a:ext cx="2939799" cy="2939799"/>
          </a:xfrm>
          <a:prstGeom prst="rect">
            <a:avLst/>
          </a:prstGeom>
          <a:effectLst>
            <a:outerShdw blurRad="50800" dist="393700" dir="1872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D2AD665-C449-437B-B0CD-6B00CF17E677}"/>
              </a:ext>
            </a:extLst>
          </p:cNvPr>
          <p:cNvSpPr/>
          <p:nvPr/>
        </p:nvSpPr>
        <p:spPr>
          <a:xfrm>
            <a:off x="8905461" y="4466188"/>
            <a:ext cx="3034748" cy="7419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CUIDAR A TU MASCOTA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079ED7A5-D1C0-4796-BAEF-3A314B09F3E1}"/>
              </a:ext>
            </a:extLst>
          </p:cNvPr>
          <p:cNvSpPr/>
          <p:nvPr/>
        </p:nvSpPr>
        <p:spPr>
          <a:xfrm>
            <a:off x="2214442" y="5754307"/>
            <a:ext cx="2663687" cy="10074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ORDENAR TU ESPACIO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02F6601-B98E-481C-9801-73AC944333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892"/>
          <a:stretch/>
        </p:blipFill>
        <p:spPr>
          <a:xfrm>
            <a:off x="336820" y="395303"/>
            <a:ext cx="3163381" cy="2737993"/>
          </a:xfrm>
          <a:prstGeom prst="rect">
            <a:avLst/>
          </a:prstGeom>
          <a:effectLst>
            <a:outerShdw blurRad="50800" dist="2159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A666EEE-1164-4290-8EC1-DD4451D63A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892"/>
          <a:stretch/>
        </p:blipFill>
        <p:spPr>
          <a:xfrm>
            <a:off x="3500201" y="395303"/>
            <a:ext cx="2851245" cy="2737993"/>
          </a:xfrm>
          <a:prstGeom prst="rect">
            <a:avLst/>
          </a:prstGeom>
          <a:effectLst>
            <a:outerShdw blurRad="50800" dist="3302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2A41FEC-4530-4374-8FCE-AE7BD14CB77F}"/>
              </a:ext>
            </a:extLst>
          </p:cNvPr>
          <p:cNvSpPr/>
          <p:nvPr/>
        </p:nvSpPr>
        <p:spPr>
          <a:xfrm>
            <a:off x="1638757" y="58627"/>
            <a:ext cx="3564835" cy="7686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COLABORAR EN LA COCINA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8E57C30-F02E-465B-8B14-959E333FB2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29" t="6313" r="9529" b="10918"/>
          <a:stretch/>
        </p:blipFill>
        <p:spPr>
          <a:xfrm>
            <a:off x="5687783" y="3789026"/>
            <a:ext cx="2595798" cy="2838155"/>
          </a:xfrm>
          <a:prstGeom prst="rect">
            <a:avLst/>
          </a:prstGeom>
          <a:effectLst>
            <a:outerShdw blurRad="50800" dist="266700" dir="1188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E9F0610C-D45A-48B4-AED5-1576D8E92AEB}"/>
              </a:ext>
            </a:extLst>
          </p:cNvPr>
          <p:cNvSpPr/>
          <p:nvPr/>
        </p:nvSpPr>
        <p:spPr>
          <a:xfrm>
            <a:off x="8010939" y="5887064"/>
            <a:ext cx="3034748" cy="7419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CUIDAR EL JARDÍN</a:t>
            </a:r>
          </a:p>
        </p:txBody>
      </p:sp>
    </p:spTree>
    <p:extLst>
      <p:ext uri="{BB962C8B-B14F-4D97-AF65-F5344CB8AC3E}">
        <p14:creationId xmlns:p14="http://schemas.microsoft.com/office/powerpoint/2010/main" val="1589228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A11F2FD-BAB3-4DD5-8BDC-130DD7B78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2" r="2644"/>
          <a:stretch/>
        </p:blipFill>
        <p:spPr>
          <a:xfrm>
            <a:off x="5528585" y="130414"/>
            <a:ext cx="6164651" cy="62408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  <a:bevelB w="139700" h="139700" prst="divot"/>
          </a:sp3d>
        </p:spPr>
      </p:pic>
      <p:pic>
        <p:nvPicPr>
          <p:cNvPr id="2050" name="Picture 2" descr="Felicidade Pegatinas gif - Niña feliz | gifka.c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30" y="2095161"/>
            <a:ext cx="4088256" cy="292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Resultado de imagen para insignia colegio republica argentina rancagu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7" y="149946"/>
            <a:ext cx="1016340" cy="699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09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ana disney gif - Cerca con Google | Disney moana, Disney gif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158" y="2251073"/>
            <a:ext cx="5321588" cy="35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Resultado de imagen para insignia colegio republica argentina rancagu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7" y="140710"/>
            <a:ext cx="1016340" cy="699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5423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8D4585"/>
      </a:dk2>
      <a:lt2>
        <a:srgbClr val="E7E6E6"/>
      </a:lt2>
      <a:accent1>
        <a:srgbClr val="F35AE6"/>
      </a:accent1>
      <a:accent2>
        <a:srgbClr val="FC5283"/>
      </a:accent2>
      <a:accent3>
        <a:srgbClr val="F67C64"/>
      </a:accent3>
      <a:accent4>
        <a:srgbClr val="F89F65"/>
      </a:accent4>
      <a:accent5>
        <a:srgbClr val="55C6BA"/>
      </a:accent5>
      <a:accent6>
        <a:srgbClr val="84A3FD"/>
      </a:accent6>
      <a:hlink>
        <a:srgbClr val="6ED4F6"/>
      </a:hlink>
      <a:folHlink>
        <a:srgbClr val="9FECFC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xtura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</TotalTime>
  <Words>93</Words>
  <Application>Microsoft Office PowerPoint</Application>
  <PresentationFormat>Panorámica</PresentationFormat>
  <Paragraphs>9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Bauhaus 93</vt:lpstr>
      <vt:lpstr>Comic Sans MS</vt:lpstr>
      <vt:lpstr>Trebuchet MS</vt:lpstr>
      <vt:lpstr>Berlín</vt:lpstr>
      <vt:lpstr>DEPARTAMENTO DE ORIENTACIÓN 1º - 2º BÁSICO</vt:lpstr>
      <vt:lpstr>Presentación de PowerPoint</vt:lpstr>
      <vt:lpstr>Presentación de PowerPoint</vt:lpstr>
      <vt:lpstr>Presentación de PowerPoint</vt:lpstr>
      <vt:lpstr>¿ HE SIDO RESPONSABLE?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DEPARTAMENTO DE ORIENTACIÓN 1º - 2º BÁSICO</dc:title>
  <dc:creator>Docente Katerina Durán Gallegos</dc:creator>
  <cp:lastModifiedBy>Docente Katerina Durán Gallegos</cp:lastModifiedBy>
  <cp:revision>16</cp:revision>
  <dcterms:created xsi:type="dcterms:W3CDTF">2020-07-07T18:07:59Z</dcterms:created>
  <dcterms:modified xsi:type="dcterms:W3CDTF">2020-07-12T00:25:25Z</dcterms:modified>
</cp:coreProperties>
</file>