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cente Katerina Durán Gallegos" initials="DKDG" lastIdx="0" clrIdx="0">
    <p:extLst>
      <p:ext uri="{19B8F6BF-5375-455C-9EA6-DF929625EA0E}">
        <p15:presenceInfo xmlns:p15="http://schemas.microsoft.com/office/powerpoint/2012/main" userId="S-1-5-21-1443607868-3256405552-3980115268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10" Type="http://schemas.openxmlformats.org/officeDocument/2006/relationships/image" Target="../media/image4.pn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7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10" Type="http://schemas.openxmlformats.org/officeDocument/2006/relationships/image" Target="../media/image17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jpg"/><Relationship Id="rId7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4C23D-F594-4F02-8C78-E4344802F4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DEPARTAMENTO DE ORIENTACIÓN</a:t>
            </a:r>
            <a:br>
              <a:rPr lang="es-ES" sz="4000" dirty="0">
                <a:solidFill>
                  <a:schemeClr val="accent1">
                    <a:lumMod val="50000"/>
                  </a:schemeClr>
                </a:solidFill>
                <a:latin typeface="Rockwell Condensed" panose="020606030504050201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</a:br>
            <a:r>
              <a:rPr lang="es-ES" sz="4000" dirty="0">
                <a:solidFill>
                  <a:schemeClr val="accent1">
                    <a:lumMod val="75000"/>
                  </a:schemeClr>
                </a:solidFill>
                <a:latin typeface="Rockwell Condensed" panose="020606030504050201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1º- 2º BÁSICOS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F19C34-2D10-464E-9FEA-7F5A20390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683204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Colegio República Argentina</a:t>
            </a:r>
            <a:br>
              <a:rPr lang="es-ES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AL 21  de agosto </a:t>
            </a:r>
            <a:br>
              <a:rPr lang="es-ES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s-ES" b="1" dirty="0">
                <a:solidFill>
                  <a:schemeClr val="accent6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Katerina Durán Gallegos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2E444B-2F06-4301-928A-DDE7E707E6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752" y="389419"/>
            <a:ext cx="1176630" cy="141439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0A4E971-19C1-45C5-A086-2284F8BE32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670" b="43143"/>
          <a:stretch/>
        </p:blipFill>
        <p:spPr>
          <a:xfrm rot="10800000">
            <a:off x="-2" y="5484930"/>
            <a:ext cx="4023360" cy="137307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DAF119A-079A-45C0-A661-4E575144C8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670" b="43143"/>
          <a:stretch/>
        </p:blipFill>
        <p:spPr>
          <a:xfrm rot="10800000">
            <a:off x="4023359" y="5484930"/>
            <a:ext cx="4145283" cy="137307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028039D-0D32-4E17-AC8C-F1321A1032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670" b="43143"/>
          <a:stretch/>
        </p:blipFill>
        <p:spPr>
          <a:xfrm rot="10800000">
            <a:off x="8168640" y="5484930"/>
            <a:ext cx="4023360" cy="137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38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C40630-CE4E-479B-BFEC-704B89E115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2417" y="1861649"/>
            <a:ext cx="4314480" cy="492098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5167F1F-8AAC-47A8-812A-F2D0840115B0}"/>
              </a:ext>
            </a:extLst>
          </p:cNvPr>
          <p:cNvSpPr txBox="1"/>
          <p:nvPr/>
        </p:nvSpPr>
        <p:spPr>
          <a:xfrm>
            <a:off x="1533378" y="845986"/>
            <a:ext cx="7343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chemeClr val="accent1">
                    <a:lumMod val="50000"/>
                  </a:schemeClr>
                </a:solidFill>
                <a:latin typeface="Kristen ITC" panose="03050502040202030202" pitchFamily="66" charset="0"/>
              </a:rPr>
              <a:t>¡Yo cuido mi salud!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71AA7FF-AD34-4082-9BE6-D4D9C73D12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335" y="646619"/>
            <a:ext cx="1176630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15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998E818-934C-4A6D-8E47-70FFF16B1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3FFFF"/>
              </a:clrFrom>
              <a:clrTo>
                <a:srgbClr val="F3FFFF">
                  <a:alpha val="0"/>
                </a:srgbClr>
              </a:clrTo>
            </a:clrChange>
          </a:blip>
          <a:srcRect b="8574"/>
          <a:stretch/>
        </p:blipFill>
        <p:spPr>
          <a:xfrm>
            <a:off x="1827480" y="1046006"/>
            <a:ext cx="8285870" cy="5576656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8D52B5C-EC0C-4C7C-BD32-93DA3CE0E8F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8752" y="429176"/>
            <a:ext cx="1176630" cy="141439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41B19000-AA0F-447A-861C-197A987D0A19}"/>
              </a:ext>
            </a:extLst>
          </p:cNvPr>
          <p:cNvSpPr/>
          <p:nvPr/>
        </p:nvSpPr>
        <p:spPr>
          <a:xfrm>
            <a:off x="2785403" y="1983545"/>
            <a:ext cx="6358597" cy="37560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O.A.4 Identificar y practicar, en forma guiada, conductas protectoras y de autocuidado en relación a:</a:t>
            </a:r>
          </a:p>
          <a:p>
            <a:pPr algn="just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› rutinas de higiene</a:t>
            </a:r>
          </a:p>
          <a:p>
            <a:pPr algn="just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› actividades de descanso, recreación      .       y  actividad física</a:t>
            </a:r>
          </a:p>
          <a:p>
            <a:pPr algn="just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› hábitos de alimentación</a:t>
            </a:r>
          </a:p>
          <a:p>
            <a:pPr algn="just"/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5CE9BDE-E063-42EC-B8F6-4CA5DA9AA77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08" y="2551137"/>
            <a:ext cx="2782856" cy="380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30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7815C8D-4610-4BEF-88EA-55A5FA5B314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387" y="384314"/>
            <a:ext cx="1176630" cy="141439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2FE4DFE-FB18-46DF-AC7F-6E71550EE0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l="17066" t="17971" r="36053" b="32174"/>
          <a:stretch/>
        </p:blipFill>
        <p:spPr>
          <a:xfrm>
            <a:off x="702365" y="3220279"/>
            <a:ext cx="3697356" cy="34190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Bocadillo nube: nube 8">
            <a:extLst>
              <a:ext uri="{FF2B5EF4-FFF2-40B4-BE49-F238E27FC236}">
                <a16:creationId xmlns:a16="http://schemas.microsoft.com/office/drawing/2014/main" id="{4B072DBC-2428-4556-BE8D-51730CA27629}"/>
              </a:ext>
            </a:extLst>
          </p:cNvPr>
          <p:cNvSpPr/>
          <p:nvPr/>
        </p:nvSpPr>
        <p:spPr>
          <a:xfrm>
            <a:off x="4055166" y="218660"/>
            <a:ext cx="7964556" cy="5307496"/>
          </a:xfrm>
          <a:prstGeom prst="cloudCallout">
            <a:avLst>
              <a:gd name="adj1" fmla="val -62125"/>
              <a:gd name="adj2" fmla="val 1835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98130F-26AA-4DD5-BCC9-F702FC37B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530" y="1016829"/>
            <a:ext cx="5067477" cy="34190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156909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0AF8C8B-AA97-4BDD-A916-DA7D1AEC7C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885" t="4270" r="29108" b="2762"/>
          <a:stretch/>
        </p:blipFill>
        <p:spPr>
          <a:xfrm>
            <a:off x="2139102" y="158039"/>
            <a:ext cx="1661696" cy="308927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AA3210E-4519-4A68-8DF1-4BD6FC3332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8704" y="4115911"/>
            <a:ext cx="1857895" cy="228527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A88C6DF-E299-4AD1-9B1A-CA0EFB187F9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897644" y="4033628"/>
            <a:ext cx="2923747" cy="2484642"/>
          </a:xfrm>
          <a:prstGeom prst="rect">
            <a:avLst/>
          </a:prstGeom>
        </p:spPr>
      </p:pic>
      <p:sp>
        <p:nvSpPr>
          <p:cNvPr id="15" name="Nube 14">
            <a:extLst>
              <a:ext uri="{FF2B5EF4-FFF2-40B4-BE49-F238E27FC236}">
                <a16:creationId xmlns:a16="http://schemas.microsoft.com/office/drawing/2014/main" id="{AE4A3D05-F134-4031-86E8-0DE7F6B3FE9E}"/>
              </a:ext>
            </a:extLst>
          </p:cNvPr>
          <p:cNvSpPr/>
          <p:nvPr/>
        </p:nvSpPr>
        <p:spPr>
          <a:xfrm rot="17197796">
            <a:off x="4107381" y="3554499"/>
            <a:ext cx="3592805" cy="3131102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F09C1616-3780-4409-A4FB-F7AAB5C9BC3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821" y="535339"/>
            <a:ext cx="1661696" cy="297701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37E268B2-AAED-4975-9C4D-07C256FB26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202" t="5319" r="17458"/>
          <a:stretch/>
        </p:blipFill>
        <p:spPr>
          <a:xfrm>
            <a:off x="5919257" y="227294"/>
            <a:ext cx="1595905" cy="259523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F7305E3F-B194-48B7-AD4C-7086B13BD5D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06295" y="3907260"/>
            <a:ext cx="2287657" cy="2377369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CF82A1C7-3838-40C7-AFA1-2A2C591E59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407901">
            <a:off x="3275889" y="3983781"/>
            <a:ext cx="701101" cy="192650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243AFBD8-4772-48F7-97E2-1E266E5EC8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5055654">
            <a:off x="7285047" y="2549101"/>
            <a:ext cx="701101" cy="1926503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2B28B9FC-59DD-49FB-8135-8AE02F3628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7573548" y="3633230"/>
            <a:ext cx="701101" cy="1926503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59ECEE2-E35A-4676-ACC8-66702F4AFF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894485">
            <a:off x="3735778" y="2523928"/>
            <a:ext cx="701101" cy="1926503"/>
          </a:xfrm>
          <a:prstGeom prst="rect">
            <a:avLst/>
          </a:prstGeom>
        </p:spPr>
      </p:pic>
      <p:pic>
        <p:nvPicPr>
          <p:cNvPr id="29" name="Marcador de contenido 11">
            <a:extLst>
              <a:ext uri="{FF2B5EF4-FFF2-40B4-BE49-F238E27FC236}">
                <a16:creationId xmlns:a16="http://schemas.microsoft.com/office/drawing/2014/main" id="{2AFB4A8B-4AA3-4018-9540-E02AF17C28B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204" b="42837"/>
          <a:stretch/>
        </p:blipFill>
        <p:spPr>
          <a:xfrm rot="11960979">
            <a:off x="5106878" y="2276199"/>
            <a:ext cx="699713" cy="1067019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243AD210-8C3D-4F45-BB5C-20D695E5A1A2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3387" y="384314"/>
            <a:ext cx="1176630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29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ube 5">
            <a:extLst>
              <a:ext uri="{FF2B5EF4-FFF2-40B4-BE49-F238E27FC236}">
                <a16:creationId xmlns:a16="http://schemas.microsoft.com/office/drawing/2014/main" id="{21DFC54B-573D-4106-90BA-50821609E4A1}"/>
              </a:ext>
            </a:extLst>
          </p:cNvPr>
          <p:cNvSpPr/>
          <p:nvPr/>
        </p:nvSpPr>
        <p:spPr>
          <a:xfrm>
            <a:off x="1189076" y="1290339"/>
            <a:ext cx="4732648" cy="5052392"/>
          </a:xfrm>
          <a:prstGeom prst="cloud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F2E44B-C58E-4F0D-A263-A63EB98F05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0248" y="2438338"/>
            <a:ext cx="2486812" cy="351967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307EB53-B170-4005-B672-E806B8520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5498" y="2453789"/>
            <a:ext cx="4998325" cy="391535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Marcador de contenido 11">
            <a:extLst>
              <a:ext uri="{FF2B5EF4-FFF2-40B4-BE49-F238E27FC236}">
                <a16:creationId xmlns:a16="http://schemas.microsoft.com/office/drawing/2014/main" id="{A77868E5-9E9B-4FC2-8706-02B5FC9DF6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72" r="77156" b="64648"/>
          <a:stretch/>
        </p:blipFill>
        <p:spPr>
          <a:xfrm rot="6834686">
            <a:off x="5119186" y="2835924"/>
            <a:ext cx="1176630" cy="15595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8D85878-E96B-494F-97D8-FE6E6B32252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0311" y="414132"/>
            <a:ext cx="1176630" cy="141439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E6AC3A0-E1DF-4736-B35F-C07375311C2A}"/>
              </a:ext>
            </a:extLst>
          </p:cNvPr>
          <p:cNvSpPr txBox="1"/>
          <p:nvPr/>
        </p:nvSpPr>
        <p:spPr>
          <a:xfrm>
            <a:off x="282344" y="1841990"/>
            <a:ext cx="571272" cy="452431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DESCANSO</a:t>
            </a:r>
          </a:p>
        </p:txBody>
      </p:sp>
    </p:spTree>
    <p:extLst>
      <p:ext uri="{BB962C8B-B14F-4D97-AF65-F5344CB8AC3E}">
        <p14:creationId xmlns:p14="http://schemas.microsoft.com/office/powerpoint/2010/main" val="1603273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85C9345-C675-4036-B03E-EAECD2F23FD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387" y="384314"/>
            <a:ext cx="1176630" cy="141439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5683E0B-5E37-4C3F-A264-5C2A100D0B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23207" y="4251876"/>
            <a:ext cx="1486662" cy="219199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D8BF177-AF94-4D08-B3C0-84516B33965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4800" y="3767607"/>
            <a:ext cx="1782174" cy="215512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3FE574C-45DB-4546-A440-A9AAC14B05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CF7"/>
              </a:clrFrom>
              <a:clrTo>
                <a:srgbClr val="FFFCF7">
                  <a:alpha val="0"/>
                </a:srgbClr>
              </a:clrTo>
            </a:clrChange>
          </a:blip>
          <a:srcRect b="7204"/>
          <a:stretch/>
        </p:blipFill>
        <p:spPr>
          <a:xfrm>
            <a:off x="6249088" y="-54456"/>
            <a:ext cx="3120835" cy="305710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8565A9D-5D4D-4959-95D9-A2389827FEA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815" y="1474096"/>
            <a:ext cx="1654549" cy="187198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41ABB6C-3D72-4D27-AD25-FBB1180470E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675"/>
          <a:stretch/>
        </p:blipFill>
        <p:spPr>
          <a:xfrm>
            <a:off x="3179605" y="384314"/>
            <a:ext cx="1849310" cy="2112892"/>
          </a:xfrm>
          <a:prstGeom prst="rect">
            <a:avLst/>
          </a:prstGeom>
        </p:spPr>
      </p:pic>
      <p:sp>
        <p:nvSpPr>
          <p:cNvPr id="17" name="Elipse 16">
            <a:extLst>
              <a:ext uri="{FF2B5EF4-FFF2-40B4-BE49-F238E27FC236}">
                <a16:creationId xmlns:a16="http://schemas.microsoft.com/office/drawing/2014/main" id="{1845E9DB-57AB-478C-A119-39FC892639A3}"/>
              </a:ext>
            </a:extLst>
          </p:cNvPr>
          <p:cNvSpPr/>
          <p:nvPr/>
        </p:nvSpPr>
        <p:spPr>
          <a:xfrm>
            <a:off x="4860110" y="2649603"/>
            <a:ext cx="2107096" cy="32412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89A35A-6B60-46D4-B976-3D7E2DEAA96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1219" y="2792720"/>
            <a:ext cx="2981325" cy="340042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50165AB-E119-4750-A3FE-4607E172D6E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0110" y="1020831"/>
            <a:ext cx="2247900" cy="2952750"/>
          </a:xfrm>
          <a:prstGeom prst="rect">
            <a:avLst/>
          </a:prstGeom>
        </p:spPr>
      </p:pic>
      <p:pic>
        <p:nvPicPr>
          <p:cNvPr id="20" name="Marcador de contenido 11">
            <a:extLst>
              <a:ext uri="{FF2B5EF4-FFF2-40B4-BE49-F238E27FC236}">
                <a16:creationId xmlns:a16="http://schemas.microsoft.com/office/drawing/2014/main" id="{8D59362C-4173-4925-A044-4362564EE30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757" t="5634" r="20731" b="66321"/>
          <a:stretch/>
        </p:blipFill>
        <p:spPr>
          <a:xfrm rot="14299458" flipH="1">
            <a:off x="3833878" y="4017296"/>
            <a:ext cx="684347" cy="2471489"/>
          </a:xfrm>
          <a:prstGeom prst="rect">
            <a:avLst/>
          </a:prstGeom>
        </p:spPr>
      </p:pic>
      <p:pic>
        <p:nvPicPr>
          <p:cNvPr id="21" name="Marcador de contenido 11">
            <a:extLst>
              <a:ext uri="{FF2B5EF4-FFF2-40B4-BE49-F238E27FC236}">
                <a16:creationId xmlns:a16="http://schemas.microsoft.com/office/drawing/2014/main" id="{2FDD702E-8BF6-433A-805E-58B611B3917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757" t="5634" r="20731" b="66321"/>
          <a:stretch/>
        </p:blipFill>
        <p:spPr>
          <a:xfrm rot="18497702">
            <a:off x="3717413" y="1857857"/>
            <a:ext cx="644431" cy="2826057"/>
          </a:xfrm>
          <a:prstGeom prst="rect">
            <a:avLst/>
          </a:prstGeom>
        </p:spPr>
      </p:pic>
      <p:pic>
        <p:nvPicPr>
          <p:cNvPr id="22" name="Marcador de contenido 11">
            <a:extLst>
              <a:ext uri="{FF2B5EF4-FFF2-40B4-BE49-F238E27FC236}">
                <a16:creationId xmlns:a16="http://schemas.microsoft.com/office/drawing/2014/main" id="{B05044DE-EF6C-4381-8A4C-0DE8FD6C5E5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757" t="5634" r="20731" b="66321"/>
          <a:stretch/>
        </p:blipFill>
        <p:spPr>
          <a:xfrm rot="6409022">
            <a:off x="7342929" y="3989938"/>
            <a:ext cx="643461" cy="2837397"/>
          </a:xfrm>
          <a:prstGeom prst="rect">
            <a:avLst/>
          </a:prstGeom>
        </p:spPr>
      </p:pic>
      <p:pic>
        <p:nvPicPr>
          <p:cNvPr id="23" name="Marcador de contenido 11">
            <a:extLst>
              <a:ext uri="{FF2B5EF4-FFF2-40B4-BE49-F238E27FC236}">
                <a16:creationId xmlns:a16="http://schemas.microsoft.com/office/drawing/2014/main" id="{98EB1C66-4BB9-4D90-9B46-89007BD157C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757" t="5634" r="20731" b="66321"/>
          <a:stretch/>
        </p:blipFill>
        <p:spPr>
          <a:xfrm rot="18634858">
            <a:off x="5103987" y="1558160"/>
            <a:ext cx="644431" cy="1444488"/>
          </a:xfrm>
          <a:prstGeom prst="rect">
            <a:avLst/>
          </a:prstGeom>
        </p:spPr>
      </p:pic>
      <p:pic>
        <p:nvPicPr>
          <p:cNvPr id="24" name="Marcador de contenido 11">
            <a:extLst>
              <a:ext uri="{FF2B5EF4-FFF2-40B4-BE49-F238E27FC236}">
                <a16:creationId xmlns:a16="http://schemas.microsoft.com/office/drawing/2014/main" id="{010F6EE7-85BC-443D-A924-D5465491DD7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757" t="5634" r="20731" b="66321"/>
          <a:stretch/>
        </p:blipFill>
        <p:spPr>
          <a:xfrm rot="3580948">
            <a:off x="7191517" y="2435782"/>
            <a:ext cx="644431" cy="1456711"/>
          </a:xfrm>
          <a:prstGeom prst="rect">
            <a:avLst/>
          </a:prstGeom>
        </p:spPr>
      </p:pic>
      <p:pic>
        <p:nvPicPr>
          <p:cNvPr id="25" name="Marcador de contenido 11">
            <a:extLst>
              <a:ext uri="{FF2B5EF4-FFF2-40B4-BE49-F238E27FC236}">
                <a16:creationId xmlns:a16="http://schemas.microsoft.com/office/drawing/2014/main" id="{BC292C52-952B-4561-945A-DA5BC40CF78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757" t="5634" r="20731" b="66321"/>
          <a:stretch/>
        </p:blipFill>
        <p:spPr>
          <a:xfrm rot="4737450">
            <a:off x="7508342" y="2487829"/>
            <a:ext cx="745949" cy="312417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9057362C-1C4C-443F-AC42-74F23FCEE5D6}"/>
              </a:ext>
            </a:extLst>
          </p:cNvPr>
          <p:cNvSpPr txBox="1"/>
          <p:nvPr/>
        </p:nvSpPr>
        <p:spPr>
          <a:xfrm>
            <a:off x="267958" y="1565849"/>
            <a:ext cx="571272" cy="507831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ACTIVIDAD 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8BD620E-82D9-4A00-84CF-B01CA3D5102A}"/>
              </a:ext>
            </a:extLst>
          </p:cNvPr>
          <p:cNvSpPr txBox="1"/>
          <p:nvPr/>
        </p:nvSpPr>
        <p:spPr>
          <a:xfrm>
            <a:off x="1064515" y="6022167"/>
            <a:ext cx="4608558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Y VIDA SALUDABLE</a:t>
            </a:r>
          </a:p>
        </p:txBody>
      </p:sp>
    </p:spTree>
    <p:extLst>
      <p:ext uri="{BB962C8B-B14F-4D97-AF65-F5344CB8AC3E}">
        <p14:creationId xmlns:p14="http://schemas.microsoft.com/office/powerpoint/2010/main" val="3779005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1B62B9D-6967-4A76-8BF9-F3AE8510C2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387" y="384314"/>
            <a:ext cx="1176630" cy="141439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B386160-1383-4AD0-B27C-DBAB443C90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518" t="22416"/>
          <a:stretch/>
        </p:blipFill>
        <p:spPr>
          <a:xfrm>
            <a:off x="4395645" y="1585277"/>
            <a:ext cx="2946855" cy="4931093"/>
          </a:xfrm>
          <a:prstGeom prst="rect">
            <a:avLst/>
          </a:prstGeom>
        </p:spPr>
      </p:pic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134E125E-7B21-4B8D-9DBE-A2359B53F2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204" b="42837"/>
          <a:stretch/>
        </p:blipFill>
        <p:spPr>
          <a:xfrm rot="5400000" flipH="1">
            <a:off x="3761766" y="662058"/>
            <a:ext cx="2328809" cy="1923397"/>
          </a:xfrm>
          <a:prstGeom prst="rect">
            <a:avLst/>
          </a:prstGeom>
        </p:spPr>
      </p:pic>
      <p:pic>
        <p:nvPicPr>
          <p:cNvPr id="13" name="Marcador de contenido 11">
            <a:extLst>
              <a:ext uri="{FF2B5EF4-FFF2-40B4-BE49-F238E27FC236}">
                <a16:creationId xmlns:a16="http://schemas.microsoft.com/office/drawing/2014/main" id="{90E19719-850A-4A14-9D42-19C357C0A6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72" r="77156" b="61995"/>
          <a:stretch/>
        </p:blipFill>
        <p:spPr>
          <a:xfrm rot="16200000">
            <a:off x="3455907" y="2140420"/>
            <a:ext cx="1176630" cy="3718754"/>
          </a:xfrm>
          <a:prstGeom prst="rect">
            <a:avLst/>
          </a:prstGeom>
        </p:spPr>
      </p:pic>
      <p:pic>
        <p:nvPicPr>
          <p:cNvPr id="14" name="Marcador de contenido 11">
            <a:extLst>
              <a:ext uri="{FF2B5EF4-FFF2-40B4-BE49-F238E27FC236}">
                <a16:creationId xmlns:a16="http://schemas.microsoft.com/office/drawing/2014/main" id="{6330B1D1-C23F-4BBA-AD92-3E2505CE82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757" t="5634" r="20731" b="66321"/>
          <a:stretch/>
        </p:blipFill>
        <p:spPr>
          <a:xfrm rot="6431470">
            <a:off x="6853770" y="2670878"/>
            <a:ext cx="644431" cy="279107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0AAE791-768E-459A-BF82-10C348CB90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7773673" y="4675002"/>
            <a:ext cx="2619375" cy="1209675"/>
          </a:xfrm>
          <a:prstGeom prst="rect">
            <a:avLst/>
          </a:prstGeom>
        </p:spPr>
      </p:pic>
      <p:pic>
        <p:nvPicPr>
          <p:cNvPr id="16" name="Marcador de contenido 11">
            <a:extLst>
              <a:ext uri="{FF2B5EF4-FFF2-40B4-BE49-F238E27FC236}">
                <a16:creationId xmlns:a16="http://schemas.microsoft.com/office/drawing/2014/main" id="{A7A63A07-6691-4894-9AF0-3ED958978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182" t="5085" r="32933" b="61982"/>
          <a:stretch/>
        </p:blipFill>
        <p:spPr>
          <a:xfrm rot="16200000">
            <a:off x="6663896" y="4141424"/>
            <a:ext cx="1024180" cy="1696278"/>
          </a:xfr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204E1B6-A46A-46E2-BF03-D66B159B09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0605" y="1798709"/>
            <a:ext cx="1495425" cy="115252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5C4D35F-EB70-469F-8115-0DBED1EBA2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7832" y="3346128"/>
            <a:ext cx="1514475" cy="119062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24AA8B0-D43E-4929-8F03-C5AFDC3D6E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135407" y="3188385"/>
            <a:ext cx="1737899" cy="1152525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730B3C3B-0761-4EA5-B12E-6EFDBD7D0F73}"/>
              </a:ext>
            </a:extLst>
          </p:cNvPr>
          <p:cNvSpPr txBox="1"/>
          <p:nvPr/>
        </p:nvSpPr>
        <p:spPr>
          <a:xfrm>
            <a:off x="5469394" y="797702"/>
            <a:ext cx="4608558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LA VIDA SALUDABLE Y LOS BENEFICIOS PARA MI SALUD  </a:t>
            </a:r>
          </a:p>
        </p:txBody>
      </p:sp>
    </p:spTree>
    <p:extLst>
      <p:ext uri="{BB962C8B-B14F-4D97-AF65-F5344CB8AC3E}">
        <p14:creationId xmlns:p14="http://schemas.microsoft.com/office/powerpoint/2010/main" val="728654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05F2AEDF-4AA3-4353-A671-6A3CC4806D35}"/>
              </a:ext>
            </a:extLst>
          </p:cNvPr>
          <p:cNvSpPr/>
          <p:nvPr/>
        </p:nvSpPr>
        <p:spPr>
          <a:xfrm>
            <a:off x="4984652" y="2349304"/>
            <a:ext cx="2222695" cy="16195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3735C4B-D9CC-49F1-B93B-BDAB769CC276}"/>
              </a:ext>
            </a:extLst>
          </p:cNvPr>
          <p:cNvSpPr txBox="1"/>
          <p:nvPr/>
        </p:nvSpPr>
        <p:spPr>
          <a:xfrm>
            <a:off x="423020" y="335845"/>
            <a:ext cx="392905" cy="618630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AL I</a:t>
            </a:r>
          </a:p>
          <a:p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MENTACIÓN </a:t>
            </a:r>
          </a:p>
          <a:p>
            <a:endParaRPr lang="es-ES" b="1" dirty="0">
              <a:solidFill>
                <a:schemeClr val="accent3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SALUDABLE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B6DD001-B404-4376-9F6F-EE41D10076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68116"/>
          <a:stretch/>
        </p:blipFill>
        <p:spPr>
          <a:xfrm>
            <a:off x="7204244" y="899867"/>
            <a:ext cx="3133443" cy="74743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82AC786-081A-480B-84AF-7110D6516C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64651" y="2014604"/>
            <a:ext cx="5457825" cy="528637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01BE945-E868-42B8-9657-EE2B28303F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64508"/>
          <a:stretch/>
        </p:blipFill>
        <p:spPr>
          <a:xfrm>
            <a:off x="1130971" y="991224"/>
            <a:ext cx="2752722" cy="73092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48CB13D-6C88-4D5A-93FF-599966408E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34399" b="26440"/>
          <a:stretch/>
        </p:blipFill>
        <p:spPr>
          <a:xfrm>
            <a:off x="4057767" y="915659"/>
            <a:ext cx="2752722" cy="80649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A06A460-98D5-407A-8F15-F7CE7F522B9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392" y="2014604"/>
            <a:ext cx="1176630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73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925FD3E-2A34-42D5-BF97-3B74F80E57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2064025"/>
            <a:ext cx="4638261" cy="463826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BCFA10A-D89F-4F1B-AD3E-7E15D96B5A58}"/>
              </a:ext>
            </a:extLst>
          </p:cNvPr>
          <p:cNvSpPr txBox="1"/>
          <p:nvPr/>
        </p:nvSpPr>
        <p:spPr>
          <a:xfrm flipH="1">
            <a:off x="1490205" y="848140"/>
            <a:ext cx="10622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latin typeface="Arial Rounded MT Bold" panose="020F0704030504030204" pitchFamily="34" charset="0"/>
              </a:rPr>
              <a:t>ALIMENTOS NO SALUDABLES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D5F7183-2F17-4455-AC25-6D12F68DAB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237"/>
          <a:stretch/>
        </p:blipFill>
        <p:spPr>
          <a:xfrm>
            <a:off x="1326996" y="2481660"/>
            <a:ext cx="3779575" cy="314358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6E071C8-F0CF-47EB-BEBA-34C2958144B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49630"/>
            <a:ext cx="1176630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32421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Violeta rojo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646</TotalTime>
  <Words>90</Words>
  <Application>Microsoft Office PowerPoint</Application>
  <PresentationFormat>Panorámica</PresentationFormat>
  <Paragraphs>17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Arial Rounded MT Bold</vt:lpstr>
      <vt:lpstr>Courier New</vt:lpstr>
      <vt:lpstr>Kristen ITC</vt:lpstr>
      <vt:lpstr>Microsoft Himalaya</vt:lpstr>
      <vt:lpstr>Rockwell Condensed</vt:lpstr>
      <vt:lpstr>Trebuchet MS</vt:lpstr>
      <vt:lpstr>Berlín</vt:lpstr>
      <vt:lpstr>DEPARTAMENTO DE ORIENTACIÓN 1º- 2º BÁSICOS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Docente Katerina Durán Gallegos</dc:creator>
  <cp:lastModifiedBy>Sandra Navarro</cp:lastModifiedBy>
  <cp:revision>39</cp:revision>
  <dcterms:created xsi:type="dcterms:W3CDTF">2020-07-29T00:30:22Z</dcterms:created>
  <dcterms:modified xsi:type="dcterms:W3CDTF">2020-08-03T01:18:37Z</dcterms:modified>
</cp:coreProperties>
</file>