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0"/>
  </p:notesMasterIdLst>
  <p:sldIdLst>
    <p:sldId id="256" r:id="rId2"/>
    <p:sldId id="305" r:id="rId3"/>
    <p:sldId id="261" r:id="rId4"/>
    <p:sldId id="257" r:id="rId5"/>
    <p:sldId id="259" r:id="rId6"/>
    <p:sldId id="260" r:id="rId7"/>
    <p:sldId id="267" r:id="rId8"/>
    <p:sldId id="266" r:id="rId9"/>
  </p:sldIdLst>
  <p:sldSz cx="9144000" cy="5143500" type="screen16x9"/>
  <p:notesSz cx="6858000" cy="9144000"/>
  <p:embeddedFontLst>
    <p:embeddedFont>
      <p:font typeface="Itim" panose="020B0604020202020204" charset="-34"/>
      <p:regular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25C3B0C-1934-4513-866C-A485CA19D8FE}">
  <a:tblStyle styleId="{425C3B0C-1934-4513-866C-A485CA19D8F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8b238304a6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8b238304a6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8b951196ad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8b951196ad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7276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8b951196ad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8b951196ad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8bca512db4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8bca512db4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8b8338ba29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8b8338ba29_0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8b8338ba29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8b8338ba29_0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g8bca512db4_0_18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2" name="Google Shape;1242;g8bca512db4_0_18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8bca512db4_0_18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3" name="Google Shape;1223;g8bca512db4_0_18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CFE2F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rgbClr val="B0D5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rgbClr val="F3F3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4" name="Google Shape;14;p2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4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351850" y="1498850"/>
            <a:ext cx="4440300" cy="144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 rot="-1976796" flipH="1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9" name="Google Shape;29;p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1" name="Google Shape;41;p2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4" name="Google Shape;44;p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name="adj" fmla="val 50000"/>
            </a:avLst>
          </a:prstGeom>
          <a:solidFill>
            <a:srgbClr val="EEEEEE">
              <a:alpha val="47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5">
    <p:bg>
      <p:bgPr>
        <a:solidFill>
          <a:schemeClr val="lt2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"/>
          <p:cNvSpPr txBox="1">
            <a:spLocks noGrp="1"/>
          </p:cNvSpPr>
          <p:nvPr>
            <p:ph type="title"/>
          </p:nvPr>
        </p:nvSpPr>
        <p:spPr>
          <a:xfrm>
            <a:off x="3223200" y="1570950"/>
            <a:ext cx="2697600" cy="200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1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41" name="Google Shape;341;p1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" name="Google Shape;360;p13"/>
          <p:cNvSpPr txBox="1">
            <a:spLocks noGrp="1"/>
          </p:cNvSpPr>
          <p:nvPr>
            <p:ph type="title"/>
          </p:nvPr>
        </p:nvSpPr>
        <p:spPr>
          <a:xfrm>
            <a:off x="1061575" y="1371025"/>
            <a:ext cx="2808000" cy="7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1" name="Google Shape;361;p13"/>
          <p:cNvSpPr txBox="1">
            <a:spLocks noGrp="1"/>
          </p:cNvSpPr>
          <p:nvPr>
            <p:ph type="body" idx="1"/>
          </p:nvPr>
        </p:nvSpPr>
        <p:spPr>
          <a:xfrm>
            <a:off x="1061575" y="2618975"/>
            <a:ext cx="2808000" cy="11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362" name="Google Shape;362;p13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3" name="Google Shape;363;p13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1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66" name="Google Shape;366;p1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" name="Google Shape;388;p14"/>
          <p:cNvSpPr txBox="1">
            <a:spLocks noGrp="1"/>
          </p:cNvSpPr>
          <p:nvPr>
            <p:ph type="subTitle" idx="1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89" name="Google Shape;389;p14"/>
          <p:cNvSpPr txBox="1">
            <a:spLocks noGrp="1"/>
          </p:cNvSpPr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390" name="Google Shape;390;p14"/>
          <p:cNvGrpSpPr/>
          <p:nvPr/>
        </p:nvGrpSpPr>
        <p:grpSpPr>
          <a:xfrm>
            <a:off x="7673759" y="-287513"/>
            <a:ext cx="788762" cy="861588"/>
            <a:chOff x="7673759" y="-287513"/>
            <a:chExt cx="788762" cy="861588"/>
          </a:xfrm>
        </p:grpSpPr>
        <p:grpSp>
          <p:nvGrpSpPr>
            <p:cNvPr id="391" name="Google Shape;391;p14"/>
            <p:cNvGrpSpPr/>
            <p:nvPr/>
          </p:nvGrpSpPr>
          <p:grpSpPr>
            <a:xfrm rot="350572">
              <a:off x="7712287" y="-253348"/>
              <a:ext cx="711705" cy="793257"/>
              <a:chOff x="6554696" y="509501"/>
              <a:chExt cx="711709" cy="793261"/>
            </a:xfrm>
          </p:grpSpPr>
          <p:sp>
            <p:nvSpPr>
              <p:cNvPr id="392" name="Google Shape;392;p14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avLst/>
                <a:gdLst/>
                <a:ahLst/>
                <a:cxnLst/>
                <a:rect l="l" t="t" r="r" b="b"/>
                <a:pathLst>
                  <a:path w="20913" h="23381" extrusionOk="0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4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avLst/>
                <a:gdLst/>
                <a:ahLst/>
                <a:cxnLst/>
                <a:rect l="l" t="t" r="r" b="b"/>
                <a:pathLst>
                  <a:path w="21355" h="23802" extrusionOk="0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4" name="Google Shape;394;p14"/>
            <p:cNvSpPr/>
            <p:nvPr/>
          </p:nvSpPr>
          <p:spPr>
            <a:xfrm rot="442426">
              <a:off x="8229710" y="-161880"/>
              <a:ext cx="102851" cy="551273"/>
            </a:xfrm>
            <a:prstGeom prst="roundRect">
              <a:avLst>
                <a:gd name="adj" fmla="val 50000"/>
              </a:avLst>
            </a:prstGeom>
            <a:solidFill>
              <a:srgbClr val="EEEEEE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15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97" name="Google Shape;397;p15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16" name="Google Shape;416;p15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7" name="Google Shape;417;p15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5"/>
          <p:cNvSpPr txBox="1">
            <a:spLocks noGrp="1"/>
          </p:cNvSpPr>
          <p:nvPr>
            <p:ph type="title"/>
          </p:nvPr>
        </p:nvSpPr>
        <p:spPr>
          <a:xfrm>
            <a:off x="720000" y="1484450"/>
            <a:ext cx="3519300" cy="1679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9" name="Google Shape;419;p15"/>
          <p:cNvSpPr txBox="1">
            <a:spLocks noGrp="1"/>
          </p:cNvSpPr>
          <p:nvPr>
            <p:ph type="subTitle" idx="1"/>
          </p:nvPr>
        </p:nvSpPr>
        <p:spPr>
          <a:xfrm rot="684086">
            <a:off x="5795182" y="1704721"/>
            <a:ext cx="1878775" cy="17881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Google Shape;472;p1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73" name="Google Shape;473;p1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5" name="Google Shape;495;p17"/>
          <p:cNvSpPr txBox="1">
            <a:spLocks noGrp="1"/>
          </p:cNvSpPr>
          <p:nvPr>
            <p:ph type="subTitle" idx="1"/>
          </p:nvPr>
        </p:nvSpPr>
        <p:spPr>
          <a:xfrm>
            <a:off x="3117150" y="3648238"/>
            <a:ext cx="2909700" cy="90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6" name="Google Shape;496;p17"/>
          <p:cNvSpPr txBox="1">
            <a:spLocks noGrp="1"/>
          </p:cNvSpPr>
          <p:nvPr>
            <p:ph type="title"/>
          </p:nvPr>
        </p:nvSpPr>
        <p:spPr>
          <a:xfrm>
            <a:off x="1918650" y="1613838"/>
            <a:ext cx="5306700" cy="148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7" name="Google Shape;497;p17"/>
          <p:cNvSpPr txBox="1">
            <a:spLocks noGrp="1"/>
          </p:cNvSpPr>
          <p:nvPr>
            <p:ph type="title" idx="2" hasCustomPrompt="1"/>
          </p:nvPr>
        </p:nvSpPr>
        <p:spPr>
          <a:xfrm>
            <a:off x="3843750" y="591063"/>
            <a:ext cx="1456500" cy="67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498" name="Google Shape;498;p17"/>
          <p:cNvGrpSpPr/>
          <p:nvPr/>
        </p:nvGrpSpPr>
        <p:grpSpPr>
          <a:xfrm rot="-697126" flipH="1">
            <a:off x="569287" y="-351303"/>
            <a:ext cx="1305393" cy="1346461"/>
            <a:chOff x="1492000" y="427450"/>
            <a:chExt cx="1188000" cy="1225375"/>
          </a:xfrm>
        </p:grpSpPr>
        <p:sp>
          <p:nvSpPr>
            <p:cNvPr id="499" name="Google Shape;499;p17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7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4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7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9" r:id="rId4"/>
    <p:sldLayoutId id="2147483660" r:id="rId5"/>
    <p:sldLayoutId id="2147483661" r:id="rId6"/>
    <p:sldLayoutId id="2147483663" r:id="rId7"/>
    <p:sldLayoutId id="214748367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29"/>
          <p:cNvSpPr txBox="1">
            <a:spLocks noGrp="1"/>
          </p:cNvSpPr>
          <p:nvPr>
            <p:ph type="ctrTitle"/>
          </p:nvPr>
        </p:nvSpPr>
        <p:spPr>
          <a:xfrm>
            <a:off x="2351850" y="1498850"/>
            <a:ext cx="4440300" cy="144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¿C</a:t>
            </a:r>
            <a:r>
              <a:rPr lang="en" dirty="0"/>
              <a:t>onoces  </a:t>
            </a:r>
            <a:r>
              <a:rPr lang="es-CL" dirty="0"/>
              <a:t>la CARTA?</a:t>
            </a:r>
            <a:endParaRPr dirty="0"/>
          </a:p>
        </p:txBody>
      </p:sp>
      <p:sp>
        <p:nvSpPr>
          <p:cNvPr id="792" name="Google Shape;792;p29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/>
              <a:t>T</a:t>
            </a:r>
            <a:r>
              <a:rPr lang="en" sz="2000" dirty="0"/>
              <a:t>e invito a descubrirla </a:t>
            </a:r>
            <a:endParaRPr sz="2000" dirty="0"/>
          </a:p>
        </p:txBody>
      </p:sp>
      <p:cxnSp>
        <p:nvCxnSpPr>
          <p:cNvPr id="793" name="Google Shape;793;p29"/>
          <p:cNvCxnSpPr/>
          <p:nvPr/>
        </p:nvCxnSpPr>
        <p:spPr>
          <a:xfrm>
            <a:off x="5493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4" name="Google Shape;794;p29"/>
          <p:cNvCxnSpPr/>
          <p:nvPr/>
        </p:nvCxnSpPr>
        <p:spPr>
          <a:xfrm>
            <a:off x="7165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95" name="Google Shape;795;p29"/>
          <p:cNvGrpSpPr/>
          <p:nvPr/>
        </p:nvGrpSpPr>
        <p:grpSpPr>
          <a:xfrm>
            <a:off x="4796078" y="4434972"/>
            <a:ext cx="2310700" cy="320922"/>
            <a:chOff x="1394800" y="3522000"/>
            <a:chExt cx="1048650" cy="138275"/>
          </a:xfrm>
        </p:grpSpPr>
        <p:sp>
          <p:nvSpPr>
            <p:cNvPr id="796" name="Google Shape;796;p29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9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9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9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9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9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9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5" name="Google Shape;805;p29"/>
          <p:cNvSpPr/>
          <p:nvPr/>
        </p:nvSpPr>
        <p:spPr>
          <a:xfrm rot="489382">
            <a:off x="6587619" y="458135"/>
            <a:ext cx="932338" cy="512411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6" name="Google Shape;806;p29"/>
          <p:cNvGrpSpPr/>
          <p:nvPr/>
        </p:nvGrpSpPr>
        <p:grpSpPr>
          <a:xfrm rot="6705569">
            <a:off x="797958" y="1349623"/>
            <a:ext cx="806638" cy="421735"/>
            <a:chOff x="1822875" y="1377000"/>
            <a:chExt cx="548075" cy="286550"/>
          </a:xfrm>
        </p:grpSpPr>
        <p:sp>
          <p:nvSpPr>
            <p:cNvPr id="807" name="Google Shape;807;p29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9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9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9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9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9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9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9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9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Imagen 1" descr="Resultado de imagen para insignia colegio republica argentina rancagua">
            <a:extLst>
              <a:ext uri="{FF2B5EF4-FFF2-40B4-BE49-F238E27FC236}">
                <a16:creationId xmlns:a16="http://schemas.microsoft.com/office/drawing/2014/main" id="{124B9E63-0A9E-4ED6-A19F-D7FCA56DE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80" y="-5586"/>
            <a:ext cx="828356" cy="8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F9B63F31-2FF2-411D-AED5-8FDB8774F1A8}"/>
              </a:ext>
            </a:extLst>
          </p:cNvPr>
          <p:cNvSpPr/>
          <p:nvPr/>
        </p:nvSpPr>
        <p:spPr>
          <a:xfrm>
            <a:off x="2021701" y="70089"/>
            <a:ext cx="22199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000" dirty="0"/>
              <a:t>Colegio República Argentina</a:t>
            </a:r>
          </a:p>
          <a:p>
            <a:pPr algn="ctr"/>
            <a:r>
              <a:rPr lang="es-CL" sz="1000" dirty="0"/>
              <a:t>O’Carrol # 850-   Fono 72- 2230332</a:t>
            </a:r>
          </a:p>
          <a:p>
            <a:pPr algn="ctr"/>
            <a:r>
              <a:rPr lang="es-CL" sz="1000" dirty="0"/>
              <a:t>Rancagua    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6BA3B5-CCD4-4061-A46A-1CE250615AF0}"/>
              </a:ext>
            </a:extLst>
          </p:cNvPr>
          <p:cNvSpPr txBox="1"/>
          <p:nvPr/>
        </p:nvSpPr>
        <p:spPr>
          <a:xfrm>
            <a:off x="2010969" y="4399207"/>
            <a:ext cx="5325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/>
              <a:t>PROGRAMA DE INTEGRACIÓN ESCOLAR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4FDE632-857F-49A7-B27B-1EF67D134449}"/>
              </a:ext>
            </a:extLst>
          </p:cNvPr>
          <p:cNvSpPr txBox="1"/>
          <p:nvPr/>
        </p:nvSpPr>
        <p:spPr>
          <a:xfrm rot="16200000">
            <a:off x="-2150921" y="2267116"/>
            <a:ext cx="476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b="1" dirty="0"/>
              <a:t>Semana (20 -21) 10 al 21 de agosto 2020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9" name="Google Shape;989;p34"/>
          <p:cNvGrpSpPr/>
          <p:nvPr/>
        </p:nvGrpSpPr>
        <p:grpSpPr>
          <a:xfrm>
            <a:off x="3203929" y="3683272"/>
            <a:ext cx="3377828" cy="1079750"/>
            <a:chOff x="4319250" y="3137000"/>
            <a:chExt cx="885825" cy="524125"/>
          </a:xfrm>
        </p:grpSpPr>
        <p:sp>
          <p:nvSpPr>
            <p:cNvPr id="990" name="Google Shape;990;p34"/>
            <p:cNvSpPr/>
            <p:nvPr/>
          </p:nvSpPr>
          <p:spPr>
            <a:xfrm>
              <a:off x="4334525" y="3137000"/>
              <a:ext cx="816875" cy="145250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4356675" y="3182825"/>
              <a:ext cx="798275" cy="12927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4345775" y="3233150"/>
              <a:ext cx="859300" cy="100300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4359800" y="3270500"/>
              <a:ext cx="768200" cy="83975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4326650" y="3282500"/>
              <a:ext cx="830850" cy="180500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4319250" y="3360925"/>
              <a:ext cx="817050" cy="79000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4359800" y="3368900"/>
              <a:ext cx="757150" cy="121750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4369825" y="3442375"/>
              <a:ext cx="758625" cy="151550"/>
            </a:xfrm>
            <a:custGeom>
              <a:avLst/>
              <a:gdLst/>
              <a:ahLst/>
              <a:cxnLst/>
              <a:rect l="l" t="t" r="r" b="b"/>
              <a:pathLst>
                <a:path w="30345" h="6062" extrusionOk="0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4409400" y="3507550"/>
              <a:ext cx="682250" cy="94025"/>
            </a:xfrm>
            <a:custGeom>
              <a:avLst/>
              <a:gdLst/>
              <a:ahLst/>
              <a:cxnLst/>
              <a:rect l="l" t="t" r="r" b="b"/>
              <a:pathLst>
                <a:path w="27290" h="3761" extrusionOk="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4327875" y="3557000"/>
              <a:ext cx="818000" cy="104125"/>
            </a:xfrm>
            <a:custGeom>
              <a:avLst/>
              <a:gdLst/>
              <a:ahLst/>
              <a:cxnLst/>
              <a:rect l="l" t="t" r="r" b="b"/>
              <a:pathLst>
                <a:path w="32720" h="4165" extrusionOk="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4492625" y="3568500"/>
              <a:ext cx="516700" cy="88850"/>
            </a:xfrm>
            <a:custGeom>
              <a:avLst/>
              <a:gdLst/>
              <a:ahLst/>
              <a:cxnLst/>
              <a:rect l="l" t="t" r="r" b="b"/>
              <a:pathLst>
                <a:path w="20668" h="3554" extrusionOk="0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01" name="Google Shape;1001;p34"/>
          <p:cNvSpPr txBox="1">
            <a:spLocks noGrp="1"/>
          </p:cNvSpPr>
          <p:nvPr>
            <p:ph type="title"/>
          </p:nvPr>
        </p:nvSpPr>
        <p:spPr>
          <a:xfrm>
            <a:off x="1972342" y="-102568"/>
            <a:ext cx="5306700" cy="148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5400" dirty="0"/>
              <a:t>A</a:t>
            </a:r>
            <a:r>
              <a:rPr lang="en" sz="5400" dirty="0"/>
              <a:t>ntes de empezar</a:t>
            </a:r>
            <a:endParaRPr sz="5400" dirty="0"/>
          </a:p>
        </p:txBody>
      </p:sp>
      <p:grpSp>
        <p:nvGrpSpPr>
          <p:cNvPr id="1004" name="Google Shape;1004;p34"/>
          <p:cNvGrpSpPr/>
          <p:nvPr/>
        </p:nvGrpSpPr>
        <p:grpSpPr>
          <a:xfrm rot="372491" flipH="1">
            <a:off x="1097518" y="3478413"/>
            <a:ext cx="595061" cy="675849"/>
            <a:chOff x="5464100" y="4208075"/>
            <a:chExt cx="494625" cy="579650"/>
          </a:xfrm>
        </p:grpSpPr>
        <p:sp>
          <p:nvSpPr>
            <p:cNvPr id="1005" name="Google Shape;1005;p34"/>
            <p:cNvSpPr/>
            <p:nvPr/>
          </p:nvSpPr>
          <p:spPr>
            <a:xfrm>
              <a:off x="5594650" y="4504850"/>
              <a:ext cx="341250" cy="255800"/>
            </a:xfrm>
            <a:custGeom>
              <a:avLst/>
              <a:gdLst/>
              <a:ahLst/>
              <a:cxnLst/>
              <a:rect l="l" t="t" r="r" b="b"/>
              <a:pathLst>
                <a:path w="13650" h="10232" extrusionOk="0">
                  <a:moveTo>
                    <a:pt x="11619" y="0"/>
                  </a:moveTo>
                  <a:cubicBezTo>
                    <a:pt x="11538" y="0"/>
                    <a:pt x="11454" y="19"/>
                    <a:pt x="11367" y="60"/>
                  </a:cubicBezTo>
                  <a:cubicBezTo>
                    <a:pt x="10774" y="356"/>
                    <a:pt x="10157" y="653"/>
                    <a:pt x="9587" y="973"/>
                  </a:cubicBezTo>
                  <a:cubicBezTo>
                    <a:pt x="8423" y="1657"/>
                    <a:pt x="7327" y="2388"/>
                    <a:pt x="6254" y="3209"/>
                  </a:cubicBezTo>
                  <a:cubicBezTo>
                    <a:pt x="4177" y="4784"/>
                    <a:pt x="2100" y="6359"/>
                    <a:pt x="0" y="7934"/>
                  </a:cubicBezTo>
                  <a:cubicBezTo>
                    <a:pt x="584" y="8864"/>
                    <a:pt x="1080" y="10231"/>
                    <a:pt x="2001" y="10231"/>
                  </a:cubicBezTo>
                  <a:cubicBezTo>
                    <a:pt x="2232" y="10231"/>
                    <a:pt x="2491" y="10145"/>
                    <a:pt x="2785" y="9943"/>
                  </a:cubicBezTo>
                  <a:cubicBezTo>
                    <a:pt x="3972" y="9121"/>
                    <a:pt x="5159" y="8300"/>
                    <a:pt x="6323" y="7478"/>
                  </a:cubicBezTo>
                  <a:cubicBezTo>
                    <a:pt x="7281" y="6816"/>
                    <a:pt x="13650" y="2867"/>
                    <a:pt x="13011" y="1726"/>
                  </a:cubicBezTo>
                  <a:cubicBezTo>
                    <a:pt x="12806" y="1338"/>
                    <a:pt x="12310" y="0"/>
                    <a:pt x="11619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5518750" y="4363750"/>
              <a:ext cx="340700" cy="255675"/>
            </a:xfrm>
            <a:custGeom>
              <a:avLst/>
              <a:gdLst/>
              <a:ahLst/>
              <a:cxnLst/>
              <a:rect l="l" t="t" r="r" b="b"/>
              <a:pathLst>
                <a:path w="13628" h="10227" extrusionOk="0">
                  <a:moveTo>
                    <a:pt x="11606" y="0"/>
                  </a:moveTo>
                  <a:cubicBezTo>
                    <a:pt x="11522" y="0"/>
                    <a:pt x="11435" y="21"/>
                    <a:pt x="11345" y="66"/>
                  </a:cubicBezTo>
                  <a:cubicBezTo>
                    <a:pt x="10751" y="362"/>
                    <a:pt x="10158" y="659"/>
                    <a:pt x="9587" y="979"/>
                  </a:cubicBezTo>
                  <a:cubicBezTo>
                    <a:pt x="8423" y="1664"/>
                    <a:pt x="7304" y="2394"/>
                    <a:pt x="6232" y="3216"/>
                  </a:cubicBezTo>
                  <a:cubicBezTo>
                    <a:pt x="4155" y="4791"/>
                    <a:pt x="2077" y="6343"/>
                    <a:pt x="0" y="7940"/>
                  </a:cubicBezTo>
                  <a:cubicBezTo>
                    <a:pt x="563" y="8867"/>
                    <a:pt x="1054" y="10226"/>
                    <a:pt x="1967" y="10226"/>
                  </a:cubicBezTo>
                  <a:cubicBezTo>
                    <a:pt x="2201" y="10226"/>
                    <a:pt x="2464" y="10136"/>
                    <a:pt x="2762" y="9926"/>
                  </a:cubicBezTo>
                  <a:cubicBezTo>
                    <a:pt x="3949" y="9127"/>
                    <a:pt x="5136" y="8306"/>
                    <a:pt x="6323" y="7484"/>
                  </a:cubicBezTo>
                  <a:cubicBezTo>
                    <a:pt x="7282" y="6822"/>
                    <a:pt x="13627" y="2873"/>
                    <a:pt x="13011" y="1732"/>
                  </a:cubicBezTo>
                  <a:cubicBezTo>
                    <a:pt x="12787" y="1346"/>
                    <a:pt x="12292" y="0"/>
                    <a:pt x="11606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5475950" y="4235275"/>
              <a:ext cx="281925" cy="269375"/>
            </a:xfrm>
            <a:custGeom>
              <a:avLst/>
              <a:gdLst/>
              <a:ahLst/>
              <a:cxnLst/>
              <a:rect l="l" t="t" r="r" b="b"/>
              <a:pathLst>
                <a:path w="11277" h="10775" extrusionOk="0">
                  <a:moveTo>
                    <a:pt x="1210" y="1"/>
                  </a:moveTo>
                  <a:cubicBezTo>
                    <a:pt x="1233" y="23"/>
                    <a:pt x="1233" y="46"/>
                    <a:pt x="1233" y="92"/>
                  </a:cubicBezTo>
                  <a:cubicBezTo>
                    <a:pt x="1005" y="3653"/>
                    <a:pt x="503" y="7213"/>
                    <a:pt x="0" y="10774"/>
                  </a:cubicBezTo>
                  <a:cubicBezTo>
                    <a:pt x="3607" y="7989"/>
                    <a:pt x="7396" y="5456"/>
                    <a:pt x="11276" y="3082"/>
                  </a:cubicBezTo>
                  <a:cubicBezTo>
                    <a:pt x="7967" y="1918"/>
                    <a:pt x="4634" y="868"/>
                    <a:pt x="1210" y="1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5717000" y="4421125"/>
              <a:ext cx="42000" cy="94525"/>
            </a:xfrm>
            <a:custGeom>
              <a:avLst/>
              <a:gdLst/>
              <a:ahLst/>
              <a:cxnLst/>
              <a:rect l="l" t="t" r="r" b="b"/>
              <a:pathLst>
                <a:path w="1680" h="3781" extrusionOk="0">
                  <a:moveTo>
                    <a:pt x="1497" y="0"/>
                  </a:moveTo>
                  <a:cubicBezTo>
                    <a:pt x="1449" y="0"/>
                    <a:pt x="1398" y="23"/>
                    <a:pt x="1360" y="76"/>
                  </a:cubicBezTo>
                  <a:cubicBezTo>
                    <a:pt x="676" y="1103"/>
                    <a:pt x="265" y="2404"/>
                    <a:pt x="14" y="3614"/>
                  </a:cubicBezTo>
                  <a:cubicBezTo>
                    <a:pt x="0" y="3720"/>
                    <a:pt x="80" y="3780"/>
                    <a:pt x="162" y="3780"/>
                  </a:cubicBezTo>
                  <a:cubicBezTo>
                    <a:pt x="221" y="3780"/>
                    <a:pt x="282" y="3749"/>
                    <a:pt x="310" y="3683"/>
                  </a:cubicBezTo>
                  <a:cubicBezTo>
                    <a:pt x="698" y="2496"/>
                    <a:pt x="1201" y="1377"/>
                    <a:pt x="1634" y="213"/>
                  </a:cubicBezTo>
                  <a:cubicBezTo>
                    <a:pt x="1680" y="91"/>
                    <a:pt x="1594" y="0"/>
                    <a:pt x="1497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5750000" y="4392700"/>
              <a:ext cx="46925" cy="98950"/>
            </a:xfrm>
            <a:custGeom>
              <a:avLst/>
              <a:gdLst/>
              <a:ahLst/>
              <a:cxnLst/>
              <a:rect l="l" t="t" r="r" b="b"/>
              <a:pathLst>
                <a:path w="1877" h="3958" extrusionOk="0">
                  <a:moveTo>
                    <a:pt x="1669" y="1"/>
                  </a:moveTo>
                  <a:cubicBezTo>
                    <a:pt x="1627" y="1"/>
                    <a:pt x="1584" y="22"/>
                    <a:pt x="1547" y="72"/>
                  </a:cubicBezTo>
                  <a:cubicBezTo>
                    <a:pt x="771" y="1122"/>
                    <a:pt x="360" y="2446"/>
                    <a:pt x="40" y="3701"/>
                  </a:cubicBezTo>
                  <a:cubicBezTo>
                    <a:pt x="0" y="3860"/>
                    <a:pt x="130" y="3958"/>
                    <a:pt x="259" y="3958"/>
                  </a:cubicBezTo>
                  <a:cubicBezTo>
                    <a:pt x="353" y="3958"/>
                    <a:pt x="445" y="3907"/>
                    <a:pt x="474" y="3792"/>
                  </a:cubicBezTo>
                  <a:cubicBezTo>
                    <a:pt x="816" y="2560"/>
                    <a:pt x="1410" y="1464"/>
                    <a:pt x="1843" y="277"/>
                  </a:cubicBezTo>
                  <a:cubicBezTo>
                    <a:pt x="1877" y="145"/>
                    <a:pt x="1778" y="1"/>
                    <a:pt x="1669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5795175" y="4403700"/>
              <a:ext cx="30450" cy="52625"/>
            </a:xfrm>
            <a:custGeom>
              <a:avLst/>
              <a:gdLst/>
              <a:ahLst/>
              <a:cxnLst/>
              <a:rect l="l" t="t" r="r" b="b"/>
              <a:pathLst>
                <a:path w="1218" h="2105" extrusionOk="0">
                  <a:moveTo>
                    <a:pt x="977" y="1"/>
                  </a:moveTo>
                  <a:cubicBezTo>
                    <a:pt x="935" y="1"/>
                    <a:pt x="893" y="14"/>
                    <a:pt x="858" y="43"/>
                  </a:cubicBezTo>
                  <a:cubicBezTo>
                    <a:pt x="356" y="522"/>
                    <a:pt x="105" y="1138"/>
                    <a:pt x="14" y="1800"/>
                  </a:cubicBezTo>
                  <a:cubicBezTo>
                    <a:pt x="0" y="1988"/>
                    <a:pt x="160" y="2104"/>
                    <a:pt x="303" y="2104"/>
                  </a:cubicBezTo>
                  <a:cubicBezTo>
                    <a:pt x="404" y="2104"/>
                    <a:pt x="497" y="2046"/>
                    <a:pt x="516" y="1914"/>
                  </a:cubicBezTo>
                  <a:cubicBezTo>
                    <a:pt x="607" y="1321"/>
                    <a:pt x="835" y="773"/>
                    <a:pt x="1132" y="248"/>
                  </a:cubicBezTo>
                  <a:cubicBezTo>
                    <a:pt x="1217" y="112"/>
                    <a:pt x="1099" y="1"/>
                    <a:pt x="97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5783525" y="4580275"/>
              <a:ext cx="38225" cy="81675"/>
            </a:xfrm>
            <a:custGeom>
              <a:avLst/>
              <a:gdLst/>
              <a:ahLst/>
              <a:cxnLst/>
              <a:rect l="l" t="t" r="r" b="b"/>
              <a:pathLst>
                <a:path w="1529" h="3267" extrusionOk="0">
                  <a:moveTo>
                    <a:pt x="1258" y="1"/>
                  </a:moveTo>
                  <a:cubicBezTo>
                    <a:pt x="1191" y="1"/>
                    <a:pt x="1127" y="31"/>
                    <a:pt x="1096" y="101"/>
                  </a:cubicBezTo>
                  <a:cubicBezTo>
                    <a:pt x="845" y="649"/>
                    <a:pt x="617" y="1197"/>
                    <a:pt x="411" y="1745"/>
                  </a:cubicBezTo>
                  <a:cubicBezTo>
                    <a:pt x="251" y="2201"/>
                    <a:pt x="0" y="2680"/>
                    <a:pt x="23" y="3160"/>
                  </a:cubicBezTo>
                  <a:cubicBezTo>
                    <a:pt x="23" y="3231"/>
                    <a:pt x="77" y="3267"/>
                    <a:pt x="133" y="3267"/>
                  </a:cubicBezTo>
                  <a:cubicBezTo>
                    <a:pt x="168" y="3267"/>
                    <a:pt x="203" y="3254"/>
                    <a:pt x="229" y="3228"/>
                  </a:cubicBezTo>
                  <a:cubicBezTo>
                    <a:pt x="594" y="2863"/>
                    <a:pt x="754" y="2270"/>
                    <a:pt x="936" y="1790"/>
                  </a:cubicBezTo>
                  <a:cubicBezTo>
                    <a:pt x="1142" y="1288"/>
                    <a:pt x="1324" y="763"/>
                    <a:pt x="1484" y="261"/>
                  </a:cubicBezTo>
                  <a:cubicBezTo>
                    <a:pt x="1529" y="111"/>
                    <a:pt x="1387" y="1"/>
                    <a:pt x="125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5824600" y="4544075"/>
              <a:ext cx="49675" cy="96575"/>
            </a:xfrm>
            <a:custGeom>
              <a:avLst/>
              <a:gdLst/>
              <a:ahLst/>
              <a:cxnLst/>
              <a:rect l="l" t="t" r="r" b="b"/>
              <a:pathLst>
                <a:path w="1987" h="3863" extrusionOk="0">
                  <a:moveTo>
                    <a:pt x="1601" y="1"/>
                  </a:moveTo>
                  <a:cubicBezTo>
                    <a:pt x="1166" y="1"/>
                    <a:pt x="939" y="623"/>
                    <a:pt x="800" y="1001"/>
                  </a:cubicBezTo>
                  <a:cubicBezTo>
                    <a:pt x="457" y="1846"/>
                    <a:pt x="115" y="2759"/>
                    <a:pt x="1" y="3672"/>
                  </a:cubicBezTo>
                  <a:cubicBezTo>
                    <a:pt x="1" y="3777"/>
                    <a:pt x="100" y="3863"/>
                    <a:pt x="188" y="3863"/>
                  </a:cubicBezTo>
                  <a:cubicBezTo>
                    <a:pt x="233" y="3863"/>
                    <a:pt x="274" y="3840"/>
                    <a:pt x="297" y="3786"/>
                  </a:cubicBezTo>
                  <a:cubicBezTo>
                    <a:pt x="526" y="3215"/>
                    <a:pt x="708" y="2645"/>
                    <a:pt x="914" y="2074"/>
                  </a:cubicBezTo>
                  <a:cubicBezTo>
                    <a:pt x="1028" y="1823"/>
                    <a:pt x="1439" y="385"/>
                    <a:pt x="1735" y="362"/>
                  </a:cubicBezTo>
                  <a:cubicBezTo>
                    <a:pt x="1918" y="362"/>
                    <a:pt x="1987" y="111"/>
                    <a:pt x="1804" y="43"/>
                  </a:cubicBezTo>
                  <a:cubicBezTo>
                    <a:pt x="1731" y="14"/>
                    <a:pt x="1664" y="1"/>
                    <a:pt x="1601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5876375" y="4540750"/>
              <a:ext cx="23725" cy="54675"/>
            </a:xfrm>
            <a:custGeom>
              <a:avLst/>
              <a:gdLst/>
              <a:ahLst/>
              <a:cxnLst/>
              <a:rect l="l" t="t" r="r" b="b"/>
              <a:pathLst>
                <a:path w="949" h="2187" extrusionOk="0">
                  <a:moveTo>
                    <a:pt x="772" y="1"/>
                  </a:moveTo>
                  <a:cubicBezTo>
                    <a:pt x="721" y="1"/>
                    <a:pt x="671" y="26"/>
                    <a:pt x="646" y="84"/>
                  </a:cubicBezTo>
                  <a:cubicBezTo>
                    <a:pt x="372" y="701"/>
                    <a:pt x="167" y="1317"/>
                    <a:pt x="30" y="2002"/>
                  </a:cubicBezTo>
                  <a:cubicBezTo>
                    <a:pt x="1" y="2103"/>
                    <a:pt x="101" y="2187"/>
                    <a:pt x="195" y="2187"/>
                  </a:cubicBezTo>
                  <a:cubicBezTo>
                    <a:pt x="249" y="2187"/>
                    <a:pt x="302" y="2159"/>
                    <a:pt x="326" y="2093"/>
                  </a:cubicBezTo>
                  <a:cubicBezTo>
                    <a:pt x="577" y="1477"/>
                    <a:pt x="783" y="838"/>
                    <a:pt x="920" y="176"/>
                  </a:cubicBezTo>
                  <a:cubicBezTo>
                    <a:pt x="949" y="75"/>
                    <a:pt x="859" y="1"/>
                    <a:pt x="772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5464100" y="4208075"/>
              <a:ext cx="334850" cy="317675"/>
            </a:xfrm>
            <a:custGeom>
              <a:avLst/>
              <a:gdLst/>
              <a:ahLst/>
              <a:cxnLst/>
              <a:rect l="l" t="t" r="r" b="b"/>
              <a:pathLst>
                <a:path w="13394" h="12707" extrusionOk="0">
                  <a:moveTo>
                    <a:pt x="2027" y="792"/>
                  </a:moveTo>
                  <a:cubicBezTo>
                    <a:pt x="5450" y="1682"/>
                    <a:pt x="8783" y="2732"/>
                    <a:pt x="12115" y="3896"/>
                  </a:cubicBezTo>
                  <a:cubicBezTo>
                    <a:pt x="8212" y="6270"/>
                    <a:pt x="4423" y="8804"/>
                    <a:pt x="817" y="11588"/>
                  </a:cubicBezTo>
                  <a:cubicBezTo>
                    <a:pt x="1319" y="8027"/>
                    <a:pt x="1821" y="4467"/>
                    <a:pt x="2049" y="906"/>
                  </a:cubicBezTo>
                  <a:cubicBezTo>
                    <a:pt x="2049" y="860"/>
                    <a:pt x="2049" y="838"/>
                    <a:pt x="2027" y="792"/>
                  </a:cubicBezTo>
                  <a:close/>
                  <a:moveTo>
                    <a:pt x="1919" y="0"/>
                  </a:moveTo>
                  <a:cubicBezTo>
                    <a:pt x="1586" y="0"/>
                    <a:pt x="1459" y="471"/>
                    <a:pt x="1707" y="678"/>
                  </a:cubicBezTo>
                  <a:cubicBezTo>
                    <a:pt x="1616" y="701"/>
                    <a:pt x="1547" y="769"/>
                    <a:pt x="1547" y="860"/>
                  </a:cubicBezTo>
                  <a:cubicBezTo>
                    <a:pt x="954" y="4649"/>
                    <a:pt x="566" y="8484"/>
                    <a:pt x="18" y="12273"/>
                  </a:cubicBezTo>
                  <a:cubicBezTo>
                    <a:pt x="0" y="12483"/>
                    <a:pt x="158" y="12707"/>
                    <a:pt x="355" y="12707"/>
                  </a:cubicBezTo>
                  <a:cubicBezTo>
                    <a:pt x="415" y="12707"/>
                    <a:pt x="479" y="12686"/>
                    <a:pt x="543" y="12638"/>
                  </a:cubicBezTo>
                  <a:cubicBezTo>
                    <a:pt x="4560" y="9534"/>
                    <a:pt x="8760" y="6658"/>
                    <a:pt x="13165" y="4124"/>
                  </a:cubicBezTo>
                  <a:cubicBezTo>
                    <a:pt x="13371" y="3987"/>
                    <a:pt x="13394" y="3577"/>
                    <a:pt x="13120" y="3485"/>
                  </a:cubicBezTo>
                  <a:cubicBezTo>
                    <a:pt x="9490" y="2139"/>
                    <a:pt x="5770" y="997"/>
                    <a:pt x="2027" y="16"/>
                  </a:cubicBezTo>
                  <a:cubicBezTo>
                    <a:pt x="1989" y="5"/>
                    <a:pt x="1953" y="0"/>
                    <a:pt x="1919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5495775" y="4342975"/>
              <a:ext cx="376800" cy="309500"/>
            </a:xfrm>
            <a:custGeom>
              <a:avLst/>
              <a:gdLst/>
              <a:ahLst/>
              <a:cxnLst/>
              <a:rect l="l" t="t" r="r" b="b"/>
              <a:pathLst>
                <a:path w="15072" h="12380" extrusionOk="0">
                  <a:moveTo>
                    <a:pt x="12525" y="1060"/>
                  </a:moveTo>
                  <a:cubicBezTo>
                    <a:pt x="13211" y="1060"/>
                    <a:pt x="13706" y="2403"/>
                    <a:pt x="13930" y="2768"/>
                  </a:cubicBezTo>
                  <a:cubicBezTo>
                    <a:pt x="14546" y="3933"/>
                    <a:pt x="8201" y="7858"/>
                    <a:pt x="7242" y="8520"/>
                  </a:cubicBezTo>
                  <a:cubicBezTo>
                    <a:pt x="6055" y="9342"/>
                    <a:pt x="4868" y="10164"/>
                    <a:pt x="3681" y="10986"/>
                  </a:cubicBezTo>
                  <a:cubicBezTo>
                    <a:pt x="3388" y="11187"/>
                    <a:pt x="3129" y="11274"/>
                    <a:pt x="2897" y="11274"/>
                  </a:cubicBezTo>
                  <a:cubicBezTo>
                    <a:pt x="1977" y="11274"/>
                    <a:pt x="1485" y="9907"/>
                    <a:pt x="919" y="8977"/>
                  </a:cubicBezTo>
                  <a:cubicBezTo>
                    <a:pt x="2996" y="7402"/>
                    <a:pt x="5074" y="5827"/>
                    <a:pt x="7151" y="4252"/>
                  </a:cubicBezTo>
                  <a:cubicBezTo>
                    <a:pt x="8223" y="3453"/>
                    <a:pt x="9342" y="2700"/>
                    <a:pt x="10483" y="2038"/>
                  </a:cubicBezTo>
                  <a:cubicBezTo>
                    <a:pt x="11077" y="1696"/>
                    <a:pt x="11670" y="1399"/>
                    <a:pt x="12264" y="1125"/>
                  </a:cubicBezTo>
                  <a:cubicBezTo>
                    <a:pt x="12354" y="1080"/>
                    <a:pt x="12441" y="1060"/>
                    <a:pt x="12525" y="1060"/>
                  </a:cubicBezTo>
                  <a:close/>
                  <a:moveTo>
                    <a:pt x="12828" y="1"/>
                  </a:moveTo>
                  <a:cubicBezTo>
                    <a:pt x="11774" y="1"/>
                    <a:pt x="10261" y="1278"/>
                    <a:pt x="9525" y="1741"/>
                  </a:cubicBezTo>
                  <a:cubicBezTo>
                    <a:pt x="6215" y="3818"/>
                    <a:pt x="3248" y="6512"/>
                    <a:pt x="189" y="8908"/>
                  </a:cubicBezTo>
                  <a:cubicBezTo>
                    <a:pt x="1" y="9059"/>
                    <a:pt x="139" y="9365"/>
                    <a:pt x="334" y="9365"/>
                  </a:cubicBezTo>
                  <a:cubicBezTo>
                    <a:pt x="375" y="9365"/>
                    <a:pt x="419" y="9351"/>
                    <a:pt x="463" y="9319"/>
                  </a:cubicBezTo>
                  <a:cubicBezTo>
                    <a:pt x="486" y="9296"/>
                    <a:pt x="509" y="9274"/>
                    <a:pt x="531" y="9251"/>
                  </a:cubicBezTo>
                  <a:cubicBezTo>
                    <a:pt x="1125" y="10278"/>
                    <a:pt x="1741" y="11282"/>
                    <a:pt x="2426" y="12241"/>
                  </a:cubicBezTo>
                  <a:cubicBezTo>
                    <a:pt x="2485" y="12329"/>
                    <a:pt x="2582" y="12380"/>
                    <a:pt x="2680" y="12380"/>
                  </a:cubicBezTo>
                  <a:cubicBezTo>
                    <a:pt x="2734" y="12380"/>
                    <a:pt x="2788" y="12365"/>
                    <a:pt x="2837" y="12332"/>
                  </a:cubicBezTo>
                  <a:cubicBezTo>
                    <a:pt x="6991" y="9662"/>
                    <a:pt x="11396" y="6968"/>
                    <a:pt x="14934" y="3453"/>
                  </a:cubicBezTo>
                  <a:cubicBezTo>
                    <a:pt x="15071" y="3316"/>
                    <a:pt x="15048" y="3111"/>
                    <a:pt x="14957" y="2951"/>
                  </a:cubicBezTo>
                  <a:cubicBezTo>
                    <a:pt x="14592" y="2266"/>
                    <a:pt x="13930" y="212"/>
                    <a:pt x="13085" y="29"/>
                  </a:cubicBezTo>
                  <a:cubicBezTo>
                    <a:pt x="13003" y="10"/>
                    <a:pt x="12917" y="1"/>
                    <a:pt x="1282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5582050" y="4477650"/>
              <a:ext cx="376675" cy="310075"/>
            </a:xfrm>
            <a:custGeom>
              <a:avLst/>
              <a:gdLst/>
              <a:ahLst/>
              <a:cxnLst/>
              <a:rect l="l" t="t" r="r" b="b"/>
              <a:pathLst>
                <a:path w="15067" h="12403" extrusionOk="0">
                  <a:moveTo>
                    <a:pt x="12512" y="1065"/>
                  </a:moveTo>
                  <a:cubicBezTo>
                    <a:pt x="13207" y="1065"/>
                    <a:pt x="13721" y="2403"/>
                    <a:pt x="13925" y="2791"/>
                  </a:cubicBezTo>
                  <a:cubicBezTo>
                    <a:pt x="14542" y="3932"/>
                    <a:pt x="8196" y="7881"/>
                    <a:pt x="7238" y="8543"/>
                  </a:cubicBezTo>
                  <a:cubicBezTo>
                    <a:pt x="6051" y="9365"/>
                    <a:pt x="4864" y="10186"/>
                    <a:pt x="3677" y="11008"/>
                  </a:cubicBezTo>
                  <a:cubicBezTo>
                    <a:pt x="3383" y="11210"/>
                    <a:pt x="3124" y="11297"/>
                    <a:pt x="2893" y="11297"/>
                  </a:cubicBezTo>
                  <a:cubicBezTo>
                    <a:pt x="1973" y="11297"/>
                    <a:pt x="1480" y="9930"/>
                    <a:pt x="915" y="8999"/>
                  </a:cubicBezTo>
                  <a:cubicBezTo>
                    <a:pt x="2992" y="7425"/>
                    <a:pt x="5069" y="5850"/>
                    <a:pt x="7169" y="4275"/>
                  </a:cubicBezTo>
                  <a:cubicBezTo>
                    <a:pt x="8219" y="3453"/>
                    <a:pt x="9338" y="2723"/>
                    <a:pt x="10502" y="2038"/>
                  </a:cubicBezTo>
                  <a:cubicBezTo>
                    <a:pt x="11072" y="1718"/>
                    <a:pt x="11666" y="1422"/>
                    <a:pt x="12259" y="1125"/>
                  </a:cubicBezTo>
                  <a:cubicBezTo>
                    <a:pt x="12346" y="1084"/>
                    <a:pt x="12430" y="1065"/>
                    <a:pt x="12512" y="1065"/>
                  </a:cubicBezTo>
                  <a:close/>
                  <a:moveTo>
                    <a:pt x="12827" y="1"/>
                  </a:moveTo>
                  <a:cubicBezTo>
                    <a:pt x="11773" y="1"/>
                    <a:pt x="10258" y="1300"/>
                    <a:pt x="9520" y="1764"/>
                  </a:cubicBezTo>
                  <a:cubicBezTo>
                    <a:pt x="6233" y="3841"/>
                    <a:pt x="3266" y="6512"/>
                    <a:pt x="207" y="8931"/>
                  </a:cubicBezTo>
                  <a:cubicBezTo>
                    <a:pt x="0" y="9082"/>
                    <a:pt x="135" y="9388"/>
                    <a:pt x="329" y="9388"/>
                  </a:cubicBezTo>
                  <a:cubicBezTo>
                    <a:pt x="371" y="9388"/>
                    <a:pt x="415" y="9374"/>
                    <a:pt x="459" y="9342"/>
                  </a:cubicBezTo>
                  <a:cubicBezTo>
                    <a:pt x="481" y="9319"/>
                    <a:pt x="504" y="9296"/>
                    <a:pt x="550" y="9273"/>
                  </a:cubicBezTo>
                  <a:cubicBezTo>
                    <a:pt x="1120" y="10301"/>
                    <a:pt x="1737" y="11282"/>
                    <a:pt x="2421" y="12263"/>
                  </a:cubicBezTo>
                  <a:cubicBezTo>
                    <a:pt x="2480" y="12352"/>
                    <a:pt x="2577" y="12402"/>
                    <a:pt x="2676" y="12402"/>
                  </a:cubicBezTo>
                  <a:cubicBezTo>
                    <a:pt x="2730" y="12402"/>
                    <a:pt x="2784" y="12387"/>
                    <a:pt x="2832" y="12355"/>
                  </a:cubicBezTo>
                  <a:cubicBezTo>
                    <a:pt x="7009" y="9661"/>
                    <a:pt x="11392" y="6968"/>
                    <a:pt x="14930" y="3476"/>
                  </a:cubicBezTo>
                  <a:cubicBezTo>
                    <a:pt x="15067" y="3339"/>
                    <a:pt x="15067" y="3111"/>
                    <a:pt x="14975" y="2951"/>
                  </a:cubicBezTo>
                  <a:cubicBezTo>
                    <a:pt x="14587" y="2289"/>
                    <a:pt x="13925" y="235"/>
                    <a:pt x="13081" y="29"/>
                  </a:cubicBezTo>
                  <a:cubicBezTo>
                    <a:pt x="13000" y="10"/>
                    <a:pt x="12915" y="1"/>
                    <a:pt x="1282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39" name="Google Shape;1039;p34"/>
          <p:cNvGrpSpPr/>
          <p:nvPr/>
        </p:nvGrpSpPr>
        <p:grpSpPr>
          <a:xfrm>
            <a:off x="2128655" y="844280"/>
            <a:ext cx="4693836" cy="176025"/>
            <a:chOff x="4345425" y="2175475"/>
            <a:chExt cx="800750" cy="176025"/>
          </a:xfrm>
        </p:grpSpPr>
        <p:sp>
          <p:nvSpPr>
            <p:cNvPr id="1040" name="Google Shape;1040;p3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45" name="Google Shape;1045;p34"/>
          <p:cNvGrpSpPr/>
          <p:nvPr/>
        </p:nvGrpSpPr>
        <p:grpSpPr>
          <a:xfrm rot="854098">
            <a:off x="7782856" y="510397"/>
            <a:ext cx="639528" cy="438002"/>
            <a:chOff x="5501450" y="2545600"/>
            <a:chExt cx="639525" cy="438000"/>
          </a:xfrm>
        </p:grpSpPr>
        <p:sp>
          <p:nvSpPr>
            <p:cNvPr id="1046" name="Google Shape;1046;p34"/>
            <p:cNvSpPr/>
            <p:nvPr/>
          </p:nvSpPr>
          <p:spPr>
            <a:xfrm>
              <a:off x="5501450" y="2545600"/>
              <a:ext cx="639525" cy="438000"/>
            </a:xfrm>
            <a:custGeom>
              <a:avLst/>
              <a:gdLst/>
              <a:ahLst/>
              <a:cxnLst/>
              <a:rect l="l" t="t" r="r" b="b"/>
              <a:pathLst>
                <a:path w="25581" h="17520" extrusionOk="0">
                  <a:moveTo>
                    <a:pt x="2054" y="916"/>
                  </a:moveTo>
                  <a:cubicBezTo>
                    <a:pt x="4249" y="1273"/>
                    <a:pt x="6534" y="1376"/>
                    <a:pt x="8837" y="1376"/>
                  </a:cubicBezTo>
                  <a:cubicBezTo>
                    <a:pt x="11993" y="1376"/>
                    <a:pt x="15185" y="1183"/>
                    <a:pt x="18229" y="1183"/>
                  </a:cubicBezTo>
                  <a:cubicBezTo>
                    <a:pt x="18767" y="1183"/>
                    <a:pt x="19366" y="1142"/>
                    <a:pt x="19969" y="1142"/>
                  </a:cubicBezTo>
                  <a:cubicBezTo>
                    <a:pt x="21476" y="1142"/>
                    <a:pt x="23008" y="1398"/>
                    <a:pt x="23668" y="3189"/>
                  </a:cubicBezTo>
                  <a:cubicBezTo>
                    <a:pt x="24139" y="4443"/>
                    <a:pt x="23998" y="6292"/>
                    <a:pt x="24045" y="7625"/>
                  </a:cubicBezTo>
                  <a:cubicBezTo>
                    <a:pt x="24154" y="10242"/>
                    <a:pt x="24076" y="12876"/>
                    <a:pt x="23904" y="15493"/>
                  </a:cubicBezTo>
                  <a:cubicBezTo>
                    <a:pt x="19549" y="16044"/>
                    <a:pt x="15184" y="16308"/>
                    <a:pt x="10802" y="16308"/>
                  </a:cubicBezTo>
                  <a:cubicBezTo>
                    <a:pt x="9570" y="16308"/>
                    <a:pt x="8336" y="16287"/>
                    <a:pt x="7101" y="16246"/>
                  </a:cubicBezTo>
                  <a:cubicBezTo>
                    <a:pt x="5141" y="16167"/>
                    <a:pt x="2398" y="16543"/>
                    <a:pt x="1505" y="14036"/>
                  </a:cubicBezTo>
                  <a:cubicBezTo>
                    <a:pt x="1066" y="12782"/>
                    <a:pt x="1270" y="10916"/>
                    <a:pt x="1207" y="9600"/>
                  </a:cubicBezTo>
                  <a:cubicBezTo>
                    <a:pt x="1160" y="8659"/>
                    <a:pt x="235" y="1700"/>
                    <a:pt x="2054" y="916"/>
                  </a:cubicBezTo>
                  <a:close/>
                  <a:moveTo>
                    <a:pt x="1928" y="0"/>
                  </a:moveTo>
                  <a:cubicBezTo>
                    <a:pt x="478" y="0"/>
                    <a:pt x="29" y="2119"/>
                    <a:pt x="16" y="3518"/>
                  </a:cubicBezTo>
                  <a:cubicBezTo>
                    <a:pt x="0" y="5869"/>
                    <a:pt x="204" y="8252"/>
                    <a:pt x="282" y="10603"/>
                  </a:cubicBezTo>
                  <a:cubicBezTo>
                    <a:pt x="345" y="12139"/>
                    <a:pt x="157" y="14098"/>
                    <a:pt x="1003" y="15462"/>
                  </a:cubicBezTo>
                  <a:cubicBezTo>
                    <a:pt x="2119" y="17247"/>
                    <a:pt x="4806" y="17520"/>
                    <a:pt x="7212" y="17520"/>
                  </a:cubicBezTo>
                  <a:cubicBezTo>
                    <a:pt x="8268" y="17520"/>
                    <a:pt x="9269" y="17467"/>
                    <a:pt x="10061" y="17467"/>
                  </a:cubicBezTo>
                  <a:cubicBezTo>
                    <a:pt x="10126" y="17467"/>
                    <a:pt x="10189" y="17468"/>
                    <a:pt x="10251" y="17468"/>
                  </a:cubicBezTo>
                  <a:cubicBezTo>
                    <a:pt x="10550" y="17471"/>
                    <a:pt x="10848" y="17473"/>
                    <a:pt x="11146" y="17473"/>
                  </a:cubicBezTo>
                  <a:cubicBezTo>
                    <a:pt x="15785" y="17473"/>
                    <a:pt x="20422" y="17132"/>
                    <a:pt x="25016" y="16528"/>
                  </a:cubicBezTo>
                  <a:cubicBezTo>
                    <a:pt x="25581" y="16449"/>
                    <a:pt x="25549" y="15791"/>
                    <a:pt x="25189" y="15509"/>
                  </a:cubicBezTo>
                  <a:cubicBezTo>
                    <a:pt x="25440" y="11857"/>
                    <a:pt x="25534" y="8126"/>
                    <a:pt x="25110" y="4490"/>
                  </a:cubicBezTo>
                  <a:cubicBezTo>
                    <a:pt x="24907" y="2766"/>
                    <a:pt x="24515" y="995"/>
                    <a:pt x="22728" y="305"/>
                  </a:cubicBezTo>
                  <a:cubicBezTo>
                    <a:pt x="22098" y="64"/>
                    <a:pt x="21403" y="15"/>
                    <a:pt x="20716" y="15"/>
                  </a:cubicBezTo>
                  <a:cubicBezTo>
                    <a:pt x="20240" y="15"/>
                    <a:pt x="19769" y="38"/>
                    <a:pt x="19327" y="38"/>
                  </a:cubicBezTo>
                  <a:cubicBezTo>
                    <a:pt x="17132" y="38"/>
                    <a:pt x="14954" y="70"/>
                    <a:pt x="12759" y="70"/>
                  </a:cubicBezTo>
                  <a:cubicBezTo>
                    <a:pt x="12545" y="72"/>
                    <a:pt x="12330" y="73"/>
                    <a:pt x="12115" y="73"/>
                  </a:cubicBezTo>
                  <a:cubicBezTo>
                    <a:pt x="10641" y="73"/>
                    <a:pt x="9140" y="30"/>
                    <a:pt x="7640" y="30"/>
                  </a:cubicBezTo>
                  <a:cubicBezTo>
                    <a:pt x="6052" y="30"/>
                    <a:pt x="4466" y="78"/>
                    <a:pt x="2916" y="274"/>
                  </a:cubicBezTo>
                  <a:cubicBezTo>
                    <a:pt x="2544" y="84"/>
                    <a:pt x="2216" y="0"/>
                    <a:pt x="1928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5714775" y="2654925"/>
              <a:ext cx="280075" cy="257600"/>
            </a:xfrm>
            <a:custGeom>
              <a:avLst/>
              <a:gdLst/>
              <a:ahLst/>
              <a:cxnLst/>
              <a:rect l="l" t="t" r="r" b="b"/>
              <a:pathLst>
                <a:path w="11203" h="10304" extrusionOk="0">
                  <a:moveTo>
                    <a:pt x="652" y="289"/>
                  </a:moveTo>
                  <a:cubicBezTo>
                    <a:pt x="809" y="415"/>
                    <a:pt x="966" y="540"/>
                    <a:pt x="1138" y="650"/>
                  </a:cubicBezTo>
                  <a:cubicBezTo>
                    <a:pt x="1076" y="697"/>
                    <a:pt x="1044" y="775"/>
                    <a:pt x="1029" y="854"/>
                  </a:cubicBezTo>
                  <a:cubicBezTo>
                    <a:pt x="1029" y="1042"/>
                    <a:pt x="1044" y="1214"/>
                    <a:pt x="1044" y="1387"/>
                  </a:cubicBezTo>
                  <a:cubicBezTo>
                    <a:pt x="919" y="1449"/>
                    <a:pt x="825" y="1543"/>
                    <a:pt x="778" y="1669"/>
                  </a:cubicBezTo>
                  <a:cubicBezTo>
                    <a:pt x="746" y="1214"/>
                    <a:pt x="699" y="760"/>
                    <a:pt x="652" y="305"/>
                  </a:cubicBezTo>
                  <a:cubicBezTo>
                    <a:pt x="652" y="305"/>
                    <a:pt x="652" y="289"/>
                    <a:pt x="652" y="289"/>
                  </a:cubicBezTo>
                  <a:close/>
                  <a:moveTo>
                    <a:pt x="5778" y="4208"/>
                  </a:moveTo>
                  <a:lnTo>
                    <a:pt x="5778" y="4208"/>
                  </a:lnTo>
                  <a:cubicBezTo>
                    <a:pt x="6217" y="4333"/>
                    <a:pt x="6671" y="4443"/>
                    <a:pt x="7126" y="4521"/>
                  </a:cubicBezTo>
                  <a:cubicBezTo>
                    <a:pt x="7142" y="4537"/>
                    <a:pt x="7142" y="4537"/>
                    <a:pt x="7157" y="4553"/>
                  </a:cubicBezTo>
                  <a:cubicBezTo>
                    <a:pt x="6844" y="4725"/>
                    <a:pt x="6530" y="4913"/>
                    <a:pt x="6232" y="5101"/>
                  </a:cubicBezTo>
                  <a:cubicBezTo>
                    <a:pt x="6138" y="4804"/>
                    <a:pt x="5966" y="4490"/>
                    <a:pt x="5778" y="4208"/>
                  </a:cubicBezTo>
                  <a:close/>
                  <a:moveTo>
                    <a:pt x="840" y="2296"/>
                  </a:moveTo>
                  <a:lnTo>
                    <a:pt x="840" y="2296"/>
                  </a:lnTo>
                  <a:cubicBezTo>
                    <a:pt x="919" y="2672"/>
                    <a:pt x="1013" y="3032"/>
                    <a:pt x="1076" y="3393"/>
                  </a:cubicBezTo>
                  <a:cubicBezTo>
                    <a:pt x="1123" y="4694"/>
                    <a:pt x="1201" y="5995"/>
                    <a:pt x="1264" y="7280"/>
                  </a:cubicBezTo>
                  <a:cubicBezTo>
                    <a:pt x="1279" y="7500"/>
                    <a:pt x="1436" y="7641"/>
                    <a:pt x="1609" y="7688"/>
                  </a:cubicBezTo>
                  <a:cubicBezTo>
                    <a:pt x="1624" y="7923"/>
                    <a:pt x="1656" y="8142"/>
                    <a:pt x="1671" y="8377"/>
                  </a:cubicBezTo>
                  <a:cubicBezTo>
                    <a:pt x="1671" y="8503"/>
                    <a:pt x="1734" y="8612"/>
                    <a:pt x="1812" y="8706"/>
                  </a:cubicBezTo>
                  <a:cubicBezTo>
                    <a:pt x="1781" y="8753"/>
                    <a:pt x="1765" y="8801"/>
                    <a:pt x="1734" y="8848"/>
                  </a:cubicBezTo>
                  <a:cubicBezTo>
                    <a:pt x="1718" y="8910"/>
                    <a:pt x="1718" y="8957"/>
                    <a:pt x="1703" y="9004"/>
                  </a:cubicBezTo>
                  <a:cubicBezTo>
                    <a:pt x="1577" y="9130"/>
                    <a:pt x="1436" y="9239"/>
                    <a:pt x="1295" y="9365"/>
                  </a:cubicBezTo>
                  <a:cubicBezTo>
                    <a:pt x="1154" y="7014"/>
                    <a:pt x="1029" y="4647"/>
                    <a:pt x="840" y="2296"/>
                  </a:cubicBezTo>
                  <a:close/>
                  <a:moveTo>
                    <a:pt x="299" y="0"/>
                  </a:moveTo>
                  <a:cubicBezTo>
                    <a:pt x="146" y="0"/>
                    <a:pt x="0" y="102"/>
                    <a:pt x="10" y="305"/>
                  </a:cubicBezTo>
                  <a:cubicBezTo>
                    <a:pt x="88" y="3440"/>
                    <a:pt x="355" y="6575"/>
                    <a:pt x="574" y="9710"/>
                  </a:cubicBezTo>
                  <a:cubicBezTo>
                    <a:pt x="590" y="9866"/>
                    <a:pt x="684" y="9976"/>
                    <a:pt x="793" y="10023"/>
                  </a:cubicBezTo>
                  <a:cubicBezTo>
                    <a:pt x="841" y="10176"/>
                    <a:pt x="985" y="10303"/>
                    <a:pt x="1148" y="10303"/>
                  </a:cubicBezTo>
                  <a:cubicBezTo>
                    <a:pt x="1201" y="10303"/>
                    <a:pt x="1256" y="10289"/>
                    <a:pt x="1311" y="10258"/>
                  </a:cubicBezTo>
                  <a:cubicBezTo>
                    <a:pt x="1718" y="10070"/>
                    <a:pt x="2110" y="9851"/>
                    <a:pt x="2486" y="9647"/>
                  </a:cubicBezTo>
                  <a:cubicBezTo>
                    <a:pt x="2627" y="9631"/>
                    <a:pt x="2753" y="9569"/>
                    <a:pt x="2847" y="9475"/>
                  </a:cubicBezTo>
                  <a:cubicBezTo>
                    <a:pt x="2894" y="9427"/>
                    <a:pt x="2941" y="9396"/>
                    <a:pt x="2988" y="9349"/>
                  </a:cubicBezTo>
                  <a:cubicBezTo>
                    <a:pt x="5417" y="7938"/>
                    <a:pt x="7721" y="6199"/>
                    <a:pt x="10151" y="4819"/>
                  </a:cubicBezTo>
                  <a:cubicBezTo>
                    <a:pt x="10229" y="4757"/>
                    <a:pt x="10292" y="4694"/>
                    <a:pt x="10323" y="4615"/>
                  </a:cubicBezTo>
                  <a:cubicBezTo>
                    <a:pt x="10383" y="4639"/>
                    <a:pt x="10441" y="4649"/>
                    <a:pt x="10497" y="4649"/>
                  </a:cubicBezTo>
                  <a:cubicBezTo>
                    <a:pt x="10925" y="4649"/>
                    <a:pt x="11203" y="4024"/>
                    <a:pt x="10731" y="3816"/>
                  </a:cubicBezTo>
                  <a:cubicBezTo>
                    <a:pt x="9101" y="3032"/>
                    <a:pt x="7439" y="2296"/>
                    <a:pt x="5762" y="1606"/>
                  </a:cubicBezTo>
                  <a:cubicBezTo>
                    <a:pt x="4238" y="987"/>
                    <a:pt x="2525" y="34"/>
                    <a:pt x="860" y="34"/>
                  </a:cubicBezTo>
                  <a:cubicBezTo>
                    <a:pt x="796" y="34"/>
                    <a:pt x="732" y="36"/>
                    <a:pt x="668" y="39"/>
                  </a:cubicBezTo>
                  <a:cubicBezTo>
                    <a:pt x="621" y="39"/>
                    <a:pt x="590" y="70"/>
                    <a:pt x="558" y="117"/>
                  </a:cubicBezTo>
                  <a:cubicBezTo>
                    <a:pt x="492" y="39"/>
                    <a:pt x="394" y="0"/>
                    <a:pt x="299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19F8F0B1-F538-4BB6-994E-E012E7927D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28" t="42031" r="49219" b="18175"/>
          <a:stretch/>
        </p:blipFill>
        <p:spPr>
          <a:xfrm>
            <a:off x="3755558" y="2932636"/>
            <a:ext cx="1769052" cy="163179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D83C20A-EE5E-4A4B-82F6-C5AFDBAFE951}"/>
              </a:ext>
            </a:extLst>
          </p:cNvPr>
          <p:cNvSpPr txBox="1"/>
          <p:nvPr/>
        </p:nvSpPr>
        <p:spPr>
          <a:xfrm>
            <a:off x="471348" y="1413099"/>
            <a:ext cx="80084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L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¿Habías visto este tipo de texto antes?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L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L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¿Cómo se llama?</a:t>
            </a:r>
          </a:p>
        </p:txBody>
      </p:sp>
      <p:pic>
        <p:nvPicPr>
          <p:cNvPr id="63" name="Imagen 62">
            <a:extLst>
              <a:ext uri="{FF2B5EF4-FFF2-40B4-BE49-F238E27FC236}">
                <a16:creationId xmlns:a16="http://schemas.microsoft.com/office/drawing/2014/main" id="{7F51F596-D366-4EAD-B5C9-8536BE68F4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619" t="35652" r="20237" b="16352"/>
          <a:stretch/>
        </p:blipFill>
        <p:spPr>
          <a:xfrm rot="1080395">
            <a:off x="6638050" y="2476942"/>
            <a:ext cx="1837178" cy="2344614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7C42DFB7-DD05-47CE-95A8-B1DE17025C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165041">
            <a:off x="5609174" y="2162607"/>
            <a:ext cx="1990669" cy="140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459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34"/>
          <p:cNvSpPr txBox="1">
            <a:spLocks noGrp="1"/>
          </p:cNvSpPr>
          <p:nvPr>
            <p:ph type="title"/>
          </p:nvPr>
        </p:nvSpPr>
        <p:spPr>
          <a:xfrm>
            <a:off x="1972342" y="-102568"/>
            <a:ext cx="5306700" cy="148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5400" dirty="0"/>
              <a:t>Responde</a:t>
            </a:r>
            <a:endParaRPr sz="5400" dirty="0"/>
          </a:p>
        </p:txBody>
      </p:sp>
      <p:grpSp>
        <p:nvGrpSpPr>
          <p:cNvPr id="1004" name="Google Shape;1004;p34"/>
          <p:cNvGrpSpPr/>
          <p:nvPr/>
        </p:nvGrpSpPr>
        <p:grpSpPr>
          <a:xfrm rot="372491" flipH="1">
            <a:off x="1097518" y="3478413"/>
            <a:ext cx="595061" cy="675849"/>
            <a:chOff x="5464100" y="4208075"/>
            <a:chExt cx="494625" cy="579650"/>
          </a:xfrm>
        </p:grpSpPr>
        <p:sp>
          <p:nvSpPr>
            <p:cNvPr id="1005" name="Google Shape;1005;p34"/>
            <p:cNvSpPr/>
            <p:nvPr/>
          </p:nvSpPr>
          <p:spPr>
            <a:xfrm>
              <a:off x="5594650" y="4504850"/>
              <a:ext cx="341250" cy="255800"/>
            </a:xfrm>
            <a:custGeom>
              <a:avLst/>
              <a:gdLst/>
              <a:ahLst/>
              <a:cxnLst/>
              <a:rect l="l" t="t" r="r" b="b"/>
              <a:pathLst>
                <a:path w="13650" h="10232" extrusionOk="0">
                  <a:moveTo>
                    <a:pt x="11619" y="0"/>
                  </a:moveTo>
                  <a:cubicBezTo>
                    <a:pt x="11538" y="0"/>
                    <a:pt x="11454" y="19"/>
                    <a:pt x="11367" y="60"/>
                  </a:cubicBezTo>
                  <a:cubicBezTo>
                    <a:pt x="10774" y="356"/>
                    <a:pt x="10157" y="653"/>
                    <a:pt x="9587" y="973"/>
                  </a:cubicBezTo>
                  <a:cubicBezTo>
                    <a:pt x="8423" y="1657"/>
                    <a:pt x="7327" y="2388"/>
                    <a:pt x="6254" y="3209"/>
                  </a:cubicBezTo>
                  <a:cubicBezTo>
                    <a:pt x="4177" y="4784"/>
                    <a:pt x="2100" y="6359"/>
                    <a:pt x="0" y="7934"/>
                  </a:cubicBezTo>
                  <a:cubicBezTo>
                    <a:pt x="584" y="8864"/>
                    <a:pt x="1080" y="10231"/>
                    <a:pt x="2001" y="10231"/>
                  </a:cubicBezTo>
                  <a:cubicBezTo>
                    <a:pt x="2232" y="10231"/>
                    <a:pt x="2491" y="10145"/>
                    <a:pt x="2785" y="9943"/>
                  </a:cubicBezTo>
                  <a:cubicBezTo>
                    <a:pt x="3972" y="9121"/>
                    <a:pt x="5159" y="8300"/>
                    <a:pt x="6323" y="7478"/>
                  </a:cubicBezTo>
                  <a:cubicBezTo>
                    <a:pt x="7281" y="6816"/>
                    <a:pt x="13650" y="2867"/>
                    <a:pt x="13011" y="1726"/>
                  </a:cubicBezTo>
                  <a:cubicBezTo>
                    <a:pt x="12806" y="1338"/>
                    <a:pt x="12310" y="0"/>
                    <a:pt x="11619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5518750" y="4363750"/>
              <a:ext cx="340700" cy="255675"/>
            </a:xfrm>
            <a:custGeom>
              <a:avLst/>
              <a:gdLst/>
              <a:ahLst/>
              <a:cxnLst/>
              <a:rect l="l" t="t" r="r" b="b"/>
              <a:pathLst>
                <a:path w="13628" h="10227" extrusionOk="0">
                  <a:moveTo>
                    <a:pt x="11606" y="0"/>
                  </a:moveTo>
                  <a:cubicBezTo>
                    <a:pt x="11522" y="0"/>
                    <a:pt x="11435" y="21"/>
                    <a:pt x="11345" y="66"/>
                  </a:cubicBezTo>
                  <a:cubicBezTo>
                    <a:pt x="10751" y="362"/>
                    <a:pt x="10158" y="659"/>
                    <a:pt x="9587" y="979"/>
                  </a:cubicBezTo>
                  <a:cubicBezTo>
                    <a:pt x="8423" y="1664"/>
                    <a:pt x="7304" y="2394"/>
                    <a:pt x="6232" y="3216"/>
                  </a:cubicBezTo>
                  <a:cubicBezTo>
                    <a:pt x="4155" y="4791"/>
                    <a:pt x="2077" y="6343"/>
                    <a:pt x="0" y="7940"/>
                  </a:cubicBezTo>
                  <a:cubicBezTo>
                    <a:pt x="563" y="8867"/>
                    <a:pt x="1054" y="10226"/>
                    <a:pt x="1967" y="10226"/>
                  </a:cubicBezTo>
                  <a:cubicBezTo>
                    <a:pt x="2201" y="10226"/>
                    <a:pt x="2464" y="10136"/>
                    <a:pt x="2762" y="9926"/>
                  </a:cubicBezTo>
                  <a:cubicBezTo>
                    <a:pt x="3949" y="9127"/>
                    <a:pt x="5136" y="8306"/>
                    <a:pt x="6323" y="7484"/>
                  </a:cubicBezTo>
                  <a:cubicBezTo>
                    <a:pt x="7282" y="6822"/>
                    <a:pt x="13627" y="2873"/>
                    <a:pt x="13011" y="1732"/>
                  </a:cubicBezTo>
                  <a:cubicBezTo>
                    <a:pt x="12787" y="1346"/>
                    <a:pt x="12292" y="0"/>
                    <a:pt x="11606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5475950" y="4235275"/>
              <a:ext cx="281925" cy="269375"/>
            </a:xfrm>
            <a:custGeom>
              <a:avLst/>
              <a:gdLst/>
              <a:ahLst/>
              <a:cxnLst/>
              <a:rect l="l" t="t" r="r" b="b"/>
              <a:pathLst>
                <a:path w="11277" h="10775" extrusionOk="0">
                  <a:moveTo>
                    <a:pt x="1210" y="1"/>
                  </a:moveTo>
                  <a:cubicBezTo>
                    <a:pt x="1233" y="23"/>
                    <a:pt x="1233" y="46"/>
                    <a:pt x="1233" y="92"/>
                  </a:cubicBezTo>
                  <a:cubicBezTo>
                    <a:pt x="1005" y="3653"/>
                    <a:pt x="503" y="7213"/>
                    <a:pt x="0" y="10774"/>
                  </a:cubicBezTo>
                  <a:cubicBezTo>
                    <a:pt x="3607" y="7989"/>
                    <a:pt x="7396" y="5456"/>
                    <a:pt x="11276" y="3082"/>
                  </a:cubicBezTo>
                  <a:cubicBezTo>
                    <a:pt x="7967" y="1918"/>
                    <a:pt x="4634" y="868"/>
                    <a:pt x="1210" y="1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5717000" y="4421125"/>
              <a:ext cx="42000" cy="94525"/>
            </a:xfrm>
            <a:custGeom>
              <a:avLst/>
              <a:gdLst/>
              <a:ahLst/>
              <a:cxnLst/>
              <a:rect l="l" t="t" r="r" b="b"/>
              <a:pathLst>
                <a:path w="1680" h="3781" extrusionOk="0">
                  <a:moveTo>
                    <a:pt x="1497" y="0"/>
                  </a:moveTo>
                  <a:cubicBezTo>
                    <a:pt x="1449" y="0"/>
                    <a:pt x="1398" y="23"/>
                    <a:pt x="1360" y="76"/>
                  </a:cubicBezTo>
                  <a:cubicBezTo>
                    <a:pt x="676" y="1103"/>
                    <a:pt x="265" y="2404"/>
                    <a:pt x="14" y="3614"/>
                  </a:cubicBezTo>
                  <a:cubicBezTo>
                    <a:pt x="0" y="3720"/>
                    <a:pt x="80" y="3780"/>
                    <a:pt x="162" y="3780"/>
                  </a:cubicBezTo>
                  <a:cubicBezTo>
                    <a:pt x="221" y="3780"/>
                    <a:pt x="282" y="3749"/>
                    <a:pt x="310" y="3683"/>
                  </a:cubicBezTo>
                  <a:cubicBezTo>
                    <a:pt x="698" y="2496"/>
                    <a:pt x="1201" y="1377"/>
                    <a:pt x="1634" y="213"/>
                  </a:cubicBezTo>
                  <a:cubicBezTo>
                    <a:pt x="1680" y="91"/>
                    <a:pt x="1594" y="0"/>
                    <a:pt x="1497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5750000" y="4392700"/>
              <a:ext cx="46925" cy="98950"/>
            </a:xfrm>
            <a:custGeom>
              <a:avLst/>
              <a:gdLst/>
              <a:ahLst/>
              <a:cxnLst/>
              <a:rect l="l" t="t" r="r" b="b"/>
              <a:pathLst>
                <a:path w="1877" h="3958" extrusionOk="0">
                  <a:moveTo>
                    <a:pt x="1669" y="1"/>
                  </a:moveTo>
                  <a:cubicBezTo>
                    <a:pt x="1627" y="1"/>
                    <a:pt x="1584" y="22"/>
                    <a:pt x="1547" y="72"/>
                  </a:cubicBezTo>
                  <a:cubicBezTo>
                    <a:pt x="771" y="1122"/>
                    <a:pt x="360" y="2446"/>
                    <a:pt x="40" y="3701"/>
                  </a:cubicBezTo>
                  <a:cubicBezTo>
                    <a:pt x="0" y="3860"/>
                    <a:pt x="130" y="3958"/>
                    <a:pt x="259" y="3958"/>
                  </a:cubicBezTo>
                  <a:cubicBezTo>
                    <a:pt x="353" y="3958"/>
                    <a:pt x="445" y="3907"/>
                    <a:pt x="474" y="3792"/>
                  </a:cubicBezTo>
                  <a:cubicBezTo>
                    <a:pt x="816" y="2560"/>
                    <a:pt x="1410" y="1464"/>
                    <a:pt x="1843" y="277"/>
                  </a:cubicBezTo>
                  <a:cubicBezTo>
                    <a:pt x="1877" y="145"/>
                    <a:pt x="1778" y="1"/>
                    <a:pt x="1669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5795175" y="4403700"/>
              <a:ext cx="30450" cy="52625"/>
            </a:xfrm>
            <a:custGeom>
              <a:avLst/>
              <a:gdLst/>
              <a:ahLst/>
              <a:cxnLst/>
              <a:rect l="l" t="t" r="r" b="b"/>
              <a:pathLst>
                <a:path w="1218" h="2105" extrusionOk="0">
                  <a:moveTo>
                    <a:pt x="977" y="1"/>
                  </a:moveTo>
                  <a:cubicBezTo>
                    <a:pt x="935" y="1"/>
                    <a:pt x="893" y="14"/>
                    <a:pt x="858" y="43"/>
                  </a:cubicBezTo>
                  <a:cubicBezTo>
                    <a:pt x="356" y="522"/>
                    <a:pt x="105" y="1138"/>
                    <a:pt x="14" y="1800"/>
                  </a:cubicBezTo>
                  <a:cubicBezTo>
                    <a:pt x="0" y="1988"/>
                    <a:pt x="160" y="2104"/>
                    <a:pt x="303" y="2104"/>
                  </a:cubicBezTo>
                  <a:cubicBezTo>
                    <a:pt x="404" y="2104"/>
                    <a:pt x="497" y="2046"/>
                    <a:pt x="516" y="1914"/>
                  </a:cubicBezTo>
                  <a:cubicBezTo>
                    <a:pt x="607" y="1321"/>
                    <a:pt x="835" y="773"/>
                    <a:pt x="1132" y="248"/>
                  </a:cubicBezTo>
                  <a:cubicBezTo>
                    <a:pt x="1217" y="112"/>
                    <a:pt x="1099" y="1"/>
                    <a:pt x="97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5783525" y="4580275"/>
              <a:ext cx="38225" cy="81675"/>
            </a:xfrm>
            <a:custGeom>
              <a:avLst/>
              <a:gdLst/>
              <a:ahLst/>
              <a:cxnLst/>
              <a:rect l="l" t="t" r="r" b="b"/>
              <a:pathLst>
                <a:path w="1529" h="3267" extrusionOk="0">
                  <a:moveTo>
                    <a:pt x="1258" y="1"/>
                  </a:moveTo>
                  <a:cubicBezTo>
                    <a:pt x="1191" y="1"/>
                    <a:pt x="1127" y="31"/>
                    <a:pt x="1096" y="101"/>
                  </a:cubicBezTo>
                  <a:cubicBezTo>
                    <a:pt x="845" y="649"/>
                    <a:pt x="617" y="1197"/>
                    <a:pt x="411" y="1745"/>
                  </a:cubicBezTo>
                  <a:cubicBezTo>
                    <a:pt x="251" y="2201"/>
                    <a:pt x="0" y="2680"/>
                    <a:pt x="23" y="3160"/>
                  </a:cubicBezTo>
                  <a:cubicBezTo>
                    <a:pt x="23" y="3231"/>
                    <a:pt x="77" y="3267"/>
                    <a:pt x="133" y="3267"/>
                  </a:cubicBezTo>
                  <a:cubicBezTo>
                    <a:pt x="168" y="3267"/>
                    <a:pt x="203" y="3254"/>
                    <a:pt x="229" y="3228"/>
                  </a:cubicBezTo>
                  <a:cubicBezTo>
                    <a:pt x="594" y="2863"/>
                    <a:pt x="754" y="2270"/>
                    <a:pt x="936" y="1790"/>
                  </a:cubicBezTo>
                  <a:cubicBezTo>
                    <a:pt x="1142" y="1288"/>
                    <a:pt x="1324" y="763"/>
                    <a:pt x="1484" y="261"/>
                  </a:cubicBezTo>
                  <a:cubicBezTo>
                    <a:pt x="1529" y="111"/>
                    <a:pt x="1387" y="1"/>
                    <a:pt x="125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5824600" y="4544075"/>
              <a:ext cx="49675" cy="96575"/>
            </a:xfrm>
            <a:custGeom>
              <a:avLst/>
              <a:gdLst/>
              <a:ahLst/>
              <a:cxnLst/>
              <a:rect l="l" t="t" r="r" b="b"/>
              <a:pathLst>
                <a:path w="1987" h="3863" extrusionOk="0">
                  <a:moveTo>
                    <a:pt x="1601" y="1"/>
                  </a:moveTo>
                  <a:cubicBezTo>
                    <a:pt x="1166" y="1"/>
                    <a:pt x="939" y="623"/>
                    <a:pt x="800" y="1001"/>
                  </a:cubicBezTo>
                  <a:cubicBezTo>
                    <a:pt x="457" y="1846"/>
                    <a:pt x="115" y="2759"/>
                    <a:pt x="1" y="3672"/>
                  </a:cubicBezTo>
                  <a:cubicBezTo>
                    <a:pt x="1" y="3777"/>
                    <a:pt x="100" y="3863"/>
                    <a:pt x="188" y="3863"/>
                  </a:cubicBezTo>
                  <a:cubicBezTo>
                    <a:pt x="233" y="3863"/>
                    <a:pt x="274" y="3840"/>
                    <a:pt x="297" y="3786"/>
                  </a:cubicBezTo>
                  <a:cubicBezTo>
                    <a:pt x="526" y="3215"/>
                    <a:pt x="708" y="2645"/>
                    <a:pt x="914" y="2074"/>
                  </a:cubicBezTo>
                  <a:cubicBezTo>
                    <a:pt x="1028" y="1823"/>
                    <a:pt x="1439" y="385"/>
                    <a:pt x="1735" y="362"/>
                  </a:cubicBezTo>
                  <a:cubicBezTo>
                    <a:pt x="1918" y="362"/>
                    <a:pt x="1987" y="111"/>
                    <a:pt x="1804" y="43"/>
                  </a:cubicBezTo>
                  <a:cubicBezTo>
                    <a:pt x="1731" y="14"/>
                    <a:pt x="1664" y="1"/>
                    <a:pt x="1601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5876375" y="4540750"/>
              <a:ext cx="23725" cy="54675"/>
            </a:xfrm>
            <a:custGeom>
              <a:avLst/>
              <a:gdLst/>
              <a:ahLst/>
              <a:cxnLst/>
              <a:rect l="l" t="t" r="r" b="b"/>
              <a:pathLst>
                <a:path w="949" h="2187" extrusionOk="0">
                  <a:moveTo>
                    <a:pt x="772" y="1"/>
                  </a:moveTo>
                  <a:cubicBezTo>
                    <a:pt x="721" y="1"/>
                    <a:pt x="671" y="26"/>
                    <a:pt x="646" y="84"/>
                  </a:cubicBezTo>
                  <a:cubicBezTo>
                    <a:pt x="372" y="701"/>
                    <a:pt x="167" y="1317"/>
                    <a:pt x="30" y="2002"/>
                  </a:cubicBezTo>
                  <a:cubicBezTo>
                    <a:pt x="1" y="2103"/>
                    <a:pt x="101" y="2187"/>
                    <a:pt x="195" y="2187"/>
                  </a:cubicBezTo>
                  <a:cubicBezTo>
                    <a:pt x="249" y="2187"/>
                    <a:pt x="302" y="2159"/>
                    <a:pt x="326" y="2093"/>
                  </a:cubicBezTo>
                  <a:cubicBezTo>
                    <a:pt x="577" y="1477"/>
                    <a:pt x="783" y="838"/>
                    <a:pt x="920" y="176"/>
                  </a:cubicBezTo>
                  <a:cubicBezTo>
                    <a:pt x="949" y="75"/>
                    <a:pt x="859" y="1"/>
                    <a:pt x="772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5464100" y="4208075"/>
              <a:ext cx="334850" cy="317675"/>
            </a:xfrm>
            <a:custGeom>
              <a:avLst/>
              <a:gdLst/>
              <a:ahLst/>
              <a:cxnLst/>
              <a:rect l="l" t="t" r="r" b="b"/>
              <a:pathLst>
                <a:path w="13394" h="12707" extrusionOk="0">
                  <a:moveTo>
                    <a:pt x="2027" y="792"/>
                  </a:moveTo>
                  <a:cubicBezTo>
                    <a:pt x="5450" y="1682"/>
                    <a:pt x="8783" y="2732"/>
                    <a:pt x="12115" y="3896"/>
                  </a:cubicBezTo>
                  <a:cubicBezTo>
                    <a:pt x="8212" y="6270"/>
                    <a:pt x="4423" y="8804"/>
                    <a:pt x="817" y="11588"/>
                  </a:cubicBezTo>
                  <a:cubicBezTo>
                    <a:pt x="1319" y="8027"/>
                    <a:pt x="1821" y="4467"/>
                    <a:pt x="2049" y="906"/>
                  </a:cubicBezTo>
                  <a:cubicBezTo>
                    <a:pt x="2049" y="860"/>
                    <a:pt x="2049" y="838"/>
                    <a:pt x="2027" y="792"/>
                  </a:cubicBezTo>
                  <a:close/>
                  <a:moveTo>
                    <a:pt x="1919" y="0"/>
                  </a:moveTo>
                  <a:cubicBezTo>
                    <a:pt x="1586" y="0"/>
                    <a:pt x="1459" y="471"/>
                    <a:pt x="1707" y="678"/>
                  </a:cubicBezTo>
                  <a:cubicBezTo>
                    <a:pt x="1616" y="701"/>
                    <a:pt x="1547" y="769"/>
                    <a:pt x="1547" y="860"/>
                  </a:cubicBezTo>
                  <a:cubicBezTo>
                    <a:pt x="954" y="4649"/>
                    <a:pt x="566" y="8484"/>
                    <a:pt x="18" y="12273"/>
                  </a:cubicBezTo>
                  <a:cubicBezTo>
                    <a:pt x="0" y="12483"/>
                    <a:pt x="158" y="12707"/>
                    <a:pt x="355" y="12707"/>
                  </a:cubicBezTo>
                  <a:cubicBezTo>
                    <a:pt x="415" y="12707"/>
                    <a:pt x="479" y="12686"/>
                    <a:pt x="543" y="12638"/>
                  </a:cubicBezTo>
                  <a:cubicBezTo>
                    <a:pt x="4560" y="9534"/>
                    <a:pt x="8760" y="6658"/>
                    <a:pt x="13165" y="4124"/>
                  </a:cubicBezTo>
                  <a:cubicBezTo>
                    <a:pt x="13371" y="3987"/>
                    <a:pt x="13394" y="3577"/>
                    <a:pt x="13120" y="3485"/>
                  </a:cubicBezTo>
                  <a:cubicBezTo>
                    <a:pt x="9490" y="2139"/>
                    <a:pt x="5770" y="997"/>
                    <a:pt x="2027" y="16"/>
                  </a:cubicBezTo>
                  <a:cubicBezTo>
                    <a:pt x="1989" y="5"/>
                    <a:pt x="1953" y="0"/>
                    <a:pt x="1919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5495775" y="4342975"/>
              <a:ext cx="376800" cy="309500"/>
            </a:xfrm>
            <a:custGeom>
              <a:avLst/>
              <a:gdLst/>
              <a:ahLst/>
              <a:cxnLst/>
              <a:rect l="l" t="t" r="r" b="b"/>
              <a:pathLst>
                <a:path w="15072" h="12380" extrusionOk="0">
                  <a:moveTo>
                    <a:pt x="12525" y="1060"/>
                  </a:moveTo>
                  <a:cubicBezTo>
                    <a:pt x="13211" y="1060"/>
                    <a:pt x="13706" y="2403"/>
                    <a:pt x="13930" y="2768"/>
                  </a:cubicBezTo>
                  <a:cubicBezTo>
                    <a:pt x="14546" y="3933"/>
                    <a:pt x="8201" y="7858"/>
                    <a:pt x="7242" y="8520"/>
                  </a:cubicBezTo>
                  <a:cubicBezTo>
                    <a:pt x="6055" y="9342"/>
                    <a:pt x="4868" y="10164"/>
                    <a:pt x="3681" y="10986"/>
                  </a:cubicBezTo>
                  <a:cubicBezTo>
                    <a:pt x="3388" y="11187"/>
                    <a:pt x="3129" y="11274"/>
                    <a:pt x="2897" y="11274"/>
                  </a:cubicBezTo>
                  <a:cubicBezTo>
                    <a:pt x="1977" y="11274"/>
                    <a:pt x="1485" y="9907"/>
                    <a:pt x="919" y="8977"/>
                  </a:cubicBezTo>
                  <a:cubicBezTo>
                    <a:pt x="2996" y="7402"/>
                    <a:pt x="5074" y="5827"/>
                    <a:pt x="7151" y="4252"/>
                  </a:cubicBezTo>
                  <a:cubicBezTo>
                    <a:pt x="8223" y="3453"/>
                    <a:pt x="9342" y="2700"/>
                    <a:pt x="10483" y="2038"/>
                  </a:cubicBezTo>
                  <a:cubicBezTo>
                    <a:pt x="11077" y="1696"/>
                    <a:pt x="11670" y="1399"/>
                    <a:pt x="12264" y="1125"/>
                  </a:cubicBezTo>
                  <a:cubicBezTo>
                    <a:pt x="12354" y="1080"/>
                    <a:pt x="12441" y="1060"/>
                    <a:pt x="12525" y="1060"/>
                  </a:cubicBezTo>
                  <a:close/>
                  <a:moveTo>
                    <a:pt x="12828" y="1"/>
                  </a:moveTo>
                  <a:cubicBezTo>
                    <a:pt x="11774" y="1"/>
                    <a:pt x="10261" y="1278"/>
                    <a:pt x="9525" y="1741"/>
                  </a:cubicBezTo>
                  <a:cubicBezTo>
                    <a:pt x="6215" y="3818"/>
                    <a:pt x="3248" y="6512"/>
                    <a:pt x="189" y="8908"/>
                  </a:cubicBezTo>
                  <a:cubicBezTo>
                    <a:pt x="1" y="9059"/>
                    <a:pt x="139" y="9365"/>
                    <a:pt x="334" y="9365"/>
                  </a:cubicBezTo>
                  <a:cubicBezTo>
                    <a:pt x="375" y="9365"/>
                    <a:pt x="419" y="9351"/>
                    <a:pt x="463" y="9319"/>
                  </a:cubicBezTo>
                  <a:cubicBezTo>
                    <a:pt x="486" y="9296"/>
                    <a:pt x="509" y="9274"/>
                    <a:pt x="531" y="9251"/>
                  </a:cubicBezTo>
                  <a:cubicBezTo>
                    <a:pt x="1125" y="10278"/>
                    <a:pt x="1741" y="11282"/>
                    <a:pt x="2426" y="12241"/>
                  </a:cubicBezTo>
                  <a:cubicBezTo>
                    <a:pt x="2485" y="12329"/>
                    <a:pt x="2582" y="12380"/>
                    <a:pt x="2680" y="12380"/>
                  </a:cubicBezTo>
                  <a:cubicBezTo>
                    <a:pt x="2734" y="12380"/>
                    <a:pt x="2788" y="12365"/>
                    <a:pt x="2837" y="12332"/>
                  </a:cubicBezTo>
                  <a:cubicBezTo>
                    <a:pt x="6991" y="9662"/>
                    <a:pt x="11396" y="6968"/>
                    <a:pt x="14934" y="3453"/>
                  </a:cubicBezTo>
                  <a:cubicBezTo>
                    <a:pt x="15071" y="3316"/>
                    <a:pt x="15048" y="3111"/>
                    <a:pt x="14957" y="2951"/>
                  </a:cubicBezTo>
                  <a:cubicBezTo>
                    <a:pt x="14592" y="2266"/>
                    <a:pt x="13930" y="212"/>
                    <a:pt x="13085" y="29"/>
                  </a:cubicBezTo>
                  <a:cubicBezTo>
                    <a:pt x="13003" y="10"/>
                    <a:pt x="12917" y="1"/>
                    <a:pt x="1282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5582050" y="4477650"/>
              <a:ext cx="376675" cy="310075"/>
            </a:xfrm>
            <a:custGeom>
              <a:avLst/>
              <a:gdLst/>
              <a:ahLst/>
              <a:cxnLst/>
              <a:rect l="l" t="t" r="r" b="b"/>
              <a:pathLst>
                <a:path w="15067" h="12403" extrusionOk="0">
                  <a:moveTo>
                    <a:pt x="12512" y="1065"/>
                  </a:moveTo>
                  <a:cubicBezTo>
                    <a:pt x="13207" y="1065"/>
                    <a:pt x="13721" y="2403"/>
                    <a:pt x="13925" y="2791"/>
                  </a:cubicBezTo>
                  <a:cubicBezTo>
                    <a:pt x="14542" y="3932"/>
                    <a:pt x="8196" y="7881"/>
                    <a:pt x="7238" y="8543"/>
                  </a:cubicBezTo>
                  <a:cubicBezTo>
                    <a:pt x="6051" y="9365"/>
                    <a:pt x="4864" y="10186"/>
                    <a:pt x="3677" y="11008"/>
                  </a:cubicBezTo>
                  <a:cubicBezTo>
                    <a:pt x="3383" y="11210"/>
                    <a:pt x="3124" y="11297"/>
                    <a:pt x="2893" y="11297"/>
                  </a:cubicBezTo>
                  <a:cubicBezTo>
                    <a:pt x="1973" y="11297"/>
                    <a:pt x="1480" y="9930"/>
                    <a:pt x="915" y="8999"/>
                  </a:cubicBezTo>
                  <a:cubicBezTo>
                    <a:pt x="2992" y="7425"/>
                    <a:pt x="5069" y="5850"/>
                    <a:pt x="7169" y="4275"/>
                  </a:cubicBezTo>
                  <a:cubicBezTo>
                    <a:pt x="8219" y="3453"/>
                    <a:pt x="9338" y="2723"/>
                    <a:pt x="10502" y="2038"/>
                  </a:cubicBezTo>
                  <a:cubicBezTo>
                    <a:pt x="11072" y="1718"/>
                    <a:pt x="11666" y="1422"/>
                    <a:pt x="12259" y="1125"/>
                  </a:cubicBezTo>
                  <a:cubicBezTo>
                    <a:pt x="12346" y="1084"/>
                    <a:pt x="12430" y="1065"/>
                    <a:pt x="12512" y="1065"/>
                  </a:cubicBezTo>
                  <a:close/>
                  <a:moveTo>
                    <a:pt x="12827" y="1"/>
                  </a:moveTo>
                  <a:cubicBezTo>
                    <a:pt x="11773" y="1"/>
                    <a:pt x="10258" y="1300"/>
                    <a:pt x="9520" y="1764"/>
                  </a:cubicBezTo>
                  <a:cubicBezTo>
                    <a:pt x="6233" y="3841"/>
                    <a:pt x="3266" y="6512"/>
                    <a:pt x="207" y="8931"/>
                  </a:cubicBezTo>
                  <a:cubicBezTo>
                    <a:pt x="0" y="9082"/>
                    <a:pt x="135" y="9388"/>
                    <a:pt x="329" y="9388"/>
                  </a:cubicBezTo>
                  <a:cubicBezTo>
                    <a:pt x="371" y="9388"/>
                    <a:pt x="415" y="9374"/>
                    <a:pt x="459" y="9342"/>
                  </a:cubicBezTo>
                  <a:cubicBezTo>
                    <a:pt x="481" y="9319"/>
                    <a:pt x="504" y="9296"/>
                    <a:pt x="550" y="9273"/>
                  </a:cubicBezTo>
                  <a:cubicBezTo>
                    <a:pt x="1120" y="10301"/>
                    <a:pt x="1737" y="11282"/>
                    <a:pt x="2421" y="12263"/>
                  </a:cubicBezTo>
                  <a:cubicBezTo>
                    <a:pt x="2480" y="12352"/>
                    <a:pt x="2577" y="12402"/>
                    <a:pt x="2676" y="12402"/>
                  </a:cubicBezTo>
                  <a:cubicBezTo>
                    <a:pt x="2730" y="12402"/>
                    <a:pt x="2784" y="12387"/>
                    <a:pt x="2832" y="12355"/>
                  </a:cubicBezTo>
                  <a:cubicBezTo>
                    <a:pt x="7009" y="9661"/>
                    <a:pt x="11392" y="6968"/>
                    <a:pt x="14930" y="3476"/>
                  </a:cubicBezTo>
                  <a:cubicBezTo>
                    <a:pt x="15067" y="3339"/>
                    <a:pt x="15067" y="3111"/>
                    <a:pt x="14975" y="2951"/>
                  </a:cubicBezTo>
                  <a:cubicBezTo>
                    <a:pt x="14587" y="2289"/>
                    <a:pt x="13925" y="235"/>
                    <a:pt x="13081" y="29"/>
                  </a:cubicBezTo>
                  <a:cubicBezTo>
                    <a:pt x="13000" y="10"/>
                    <a:pt x="12915" y="1"/>
                    <a:pt x="1282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9" name="Google Shape;1039;p34"/>
          <p:cNvGrpSpPr/>
          <p:nvPr/>
        </p:nvGrpSpPr>
        <p:grpSpPr>
          <a:xfrm>
            <a:off x="2128655" y="844280"/>
            <a:ext cx="4693836" cy="176025"/>
            <a:chOff x="4345425" y="2175475"/>
            <a:chExt cx="800750" cy="176025"/>
          </a:xfrm>
        </p:grpSpPr>
        <p:sp>
          <p:nvSpPr>
            <p:cNvPr id="1040" name="Google Shape;1040;p3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5" name="Google Shape;1045;p34"/>
          <p:cNvGrpSpPr/>
          <p:nvPr/>
        </p:nvGrpSpPr>
        <p:grpSpPr>
          <a:xfrm rot="854098">
            <a:off x="7782856" y="510397"/>
            <a:ext cx="639528" cy="438002"/>
            <a:chOff x="5501450" y="2545600"/>
            <a:chExt cx="639525" cy="438000"/>
          </a:xfrm>
        </p:grpSpPr>
        <p:sp>
          <p:nvSpPr>
            <p:cNvPr id="1046" name="Google Shape;1046;p34"/>
            <p:cNvSpPr/>
            <p:nvPr/>
          </p:nvSpPr>
          <p:spPr>
            <a:xfrm>
              <a:off x="5501450" y="2545600"/>
              <a:ext cx="639525" cy="438000"/>
            </a:xfrm>
            <a:custGeom>
              <a:avLst/>
              <a:gdLst/>
              <a:ahLst/>
              <a:cxnLst/>
              <a:rect l="l" t="t" r="r" b="b"/>
              <a:pathLst>
                <a:path w="25581" h="17520" extrusionOk="0">
                  <a:moveTo>
                    <a:pt x="2054" y="916"/>
                  </a:moveTo>
                  <a:cubicBezTo>
                    <a:pt x="4249" y="1273"/>
                    <a:pt x="6534" y="1376"/>
                    <a:pt x="8837" y="1376"/>
                  </a:cubicBezTo>
                  <a:cubicBezTo>
                    <a:pt x="11993" y="1376"/>
                    <a:pt x="15185" y="1183"/>
                    <a:pt x="18229" y="1183"/>
                  </a:cubicBezTo>
                  <a:cubicBezTo>
                    <a:pt x="18767" y="1183"/>
                    <a:pt x="19366" y="1142"/>
                    <a:pt x="19969" y="1142"/>
                  </a:cubicBezTo>
                  <a:cubicBezTo>
                    <a:pt x="21476" y="1142"/>
                    <a:pt x="23008" y="1398"/>
                    <a:pt x="23668" y="3189"/>
                  </a:cubicBezTo>
                  <a:cubicBezTo>
                    <a:pt x="24139" y="4443"/>
                    <a:pt x="23998" y="6292"/>
                    <a:pt x="24045" y="7625"/>
                  </a:cubicBezTo>
                  <a:cubicBezTo>
                    <a:pt x="24154" y="10242"/>
                    <a:pt x="24076" y="12876"/>
                    <a:pt x="23904" y="15493"/>
                  </a:cubicBezTo>
                  <a:cubicBezTo>
                    <a:pt x="19549" y="16044"/>
                    <a:pt x="15184" y="16308"/>
                    <a:pt x="10802" y="16308"/>
                  </a:cubicBezTo>
                  <a:cubicBezTo>
                    <a:pt x="9570" y="16308"/>
                    <a:pt x="8336" y="16287"/>
                    <a:pt x="7101" y="16246"/>
                  </a:cubicBezTo>
                  <a:cubicBezTo>
                    <a:pt x="5141" y="16167"/>
                    <a:pt x="2398" y="16543"/>
                    <a:pt x="1505" y="14036"/>
                  </a:cubicBezTo>
                  <a:cubicBezTo>
                    <a:pt x="1066" y="12782"/>
                    <a:pt x="1270" y="10916"/>
                    <a:pt x="1207" y="9600"/>
                  </a:cubicBezTo>
                  <a:cubicBezTo>
                    <a:pt x="1160" y="8659"/>
                    <a:pt x="235" y="1700"/>
                    <a:pt x="2054" y="916"/>
                  </a:cubicBezTo>
                  <a:close/>
                  <a:moveTo>
                    <a:pt x="1928" y="0"/>
                  </a:moveTo>
                  <a:cubicBezTo>
                    <a:pt x="478" y="0"/>
                    <a:pt x="29" y="2119"/>
                    <a:pt x="16" y="3518"/>
                  </a:cubicBezTo>
                  <a:cubicBezTo>
                    <a:pt x="0" y="5869"/>
                    <a:pt x="204" y="8252"/>
                    <a:pt x="282" y="10603"/>
                  </a:cubicBezTo>
                  <a:cubicBezTo>
                    <a:pt x="345" y="12139"/>
                    <a:pt x="157" y="14098"/>
                    <a:pt x="1003" y="15462"/>
                  </a:cubicBezTo>
                  <a:cubicBezTo>
                    <a:pt x="2119" y="17247"/>
                    <a:pt x="4806" y="17520"/>
                    <a:pt x="7212" y="17520"/>
                  </a:cubicBezTo>
                  <a:cubicBezTo>
                    <a:pt x="8268" y="17520"/>
                    <a:pt x="9269" y="17467"/>
                    <a:pt x="10061" y="17467"/>
                  </a:cubicBezTo>
                  <a:cubicBezTo>
                    <a:pt x="10126" y="17467"/>
                    <a:pt x="10189" y="17468"/>
                    <a:pt x="10251" y="17468"/>
                  </a:cubicBezTo>
                  <a:cubicBezTo>
                    <a:pt x="10550" y="17471"/>
                    <a:pt x="10848" y="17473"/>
                    <a:pt x="11146" y="17473"/>
                  </a:cubicBezTo>
                  <a:cubicBezTo>
                    <a:pt x="15785" y="17473"/>
                    <a:pt x="20422" y="17132"/>
                    <a:pt x="25016" y="16528"/>
                  </a:cubicBezTo>
                  <a:cubicBezTo>
                    <a:pt x="25581" y="16449"/>
                    <a:pt x="25549" y="15791"/>
                    <a:pt x="25189" y="15509"/>
                  </a:cubicBezTo>
                  <a:cubicBezTo>
                    <a:pt x="25440" y="11857"/>
                    <a:pt x="25534" y="8126"/>
                    <a:pt x="25110" y="4490"/>
                  </a:cubicBezTo>
                  <a:cubicBezTo>
                    <a:pt x="24907" y="2766"/>
                    <a:pt x="24515" y="995"/>
                    <a:pt x="22728" y="305"/>
                  </a:cubicBezTo>
                  <a:cubicBezTo>
                    <a:pt x="22098" y="64"/>
                    <a:pt x="21403" y="15"/>
                    <a:pt x="20716" y="15"/>
                  </a:cubicBezTo>
                  <a:cubicBezTo>
                    <a:pt x="20240" y="15"/>
                    <a:pt x="19769" y="38"/>
                    <a:pt x="19327" y="38"/>
                  </a:cubicBezTo>
                  <a:cubicBezTo>
                    <a:pt x="17132" y="38"/>
                    <a:pt x="14954" y="70"/>
                    <a:pt x="12759" y="70"/>
                  </a:cubicBezTo>
                  <a:cubicBezTo>
                    <a:pt x="12545" y="72"/>
                    <a:pt x="12330" y="73"/>
                    <a:pt x="12115" y="73"/>
                  </a:cubicBezTo>
                  <a:cubicBezTo>
                    <a:pt x="10641" y="73"/>
                    <a:pt x="9140" y="30"/>
                    <a:pt x="7640" y="30"/>
                  </a:cubicBezTo>
                  <a:cubicBezTo>
                    <a:pt x="6052" y="30"/>
                    <a:pt x="4466" y="78"/>
                    <a:pt x="2916" y="274"/>
                  </a:cubicBezTo>
                  <a:cubicBezTo>
                    <a:pt x="2544" y="84"/>
                    <a:pt x="2216" y="0"/>
                    <a:pt x="1928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5714775" y="2654925"/>
              <a:ext cx="280075" cy="257600"/>
            </a:xfrm>
            <a:custGeom>
              <a:avLst/>
              <a:gdLst/>
              <a:ahLst/>
              <a:cxnLst/>
              <a:rect l="l" t="t" r="r" b="b"/>
              <a:pathLst>
                <a:path w="11203" h="10304" extrusionOk="0">
                  <a:moveTo>
                    <a:pt x="652" y="289"/>
                  </a:moveTo>
                  <a:cubicBezTo>
                    <a:pt x="809" y="415"/>
                    <a:pt x="966" y="540"/>
                    <a:pt x="1138" y="650"/>
                  </a:cubicBezTo>
                  <a:cubicBezTo>
                    <a:pt x="1076" y="697"/>
                    <a:pt x="1044" y="775"/>
                    <a:pt x="1029" y="854"/>
                  </a:cubicBezTo>
                  <a:cubicBezTo>
                    <a:pt x="1029" y="1042"/>
                    <a:pt x="1044" y="1214"/>
                    <a:pt x="1044" y="1387"/>
                  </a:cubicBezTo>
                  <a:cubicBezTo>
                    <a:pt x="919" y="1449"/>
                    <a:pt x="825" y="1543"/>
                    <a:pt x="778" y="1669"/>
                  </a:cubicBezTo>
                  <a:cubicBezTo>
                    <a:pt x="746" y="1214"/>
                    <a:pt x="699" y="760"/>
                    <a:pt x="652" y="305"/>
                  </a:cubicBezTo>
                  <a:cubicBezTo>
                    <a:pt x="652" y="305"/>
                    <a:pt x="652" y="289"/>
                    <a:pt x="652" y="289"/>
                  </a:cubicBezTo>
                  <a:close/>
                  <a:moveTo>
                    <a:pt x="5778" y="4208"/>
                  </a:moveTo>
                  <a:lnTo>
                    <a:pt x="5778" y="4208"/>
                  </a:lnTo>
                  <a:cubicBezTo>
                    <a:pt x="6217" y="4333"/>
                    <a:pt x="6671" y="4443"/>
                    <a:pt x="7126" y="4521"/>
                  </a:cubicBezTo>
                  <a:cubicBezTo>
                    <a:pt x="7142" y="4537"/>
                    <a:pt x="7142" y="4537"/>
                    <a:pt x="7157" y="4553"/>
                  </a:cubicBezTo>
                  <a:cubicBezTo>
                    <a:pt x="6844" y="4725"/>
                    <a:pt x="6530" y="4913"/>
                    <a:pt x="6232" y="5101"/>
                  </a:cubicBezTo>
                  <a:cubicBezTo>
                    <a:pt x="6138" y="4804"/>
                    <a:pt x="5966" y="4490"/>
                    <a:pt x="5778" y="4208"/>
                  </a:cubicBezTo>
                  <a:close/>
                  <a:moveTo>
                    <a:pt x="840" y="2296"/>
                  </a:moveTo>
                  <a:lnTo>
                    <a:pt x="840" y="2296"/>
                  </a:lnTo>
                  <a:cubicBezTo>
                    <a:pt x="919" y="2672"/>
                    <a:pt x="1013" y="3032"/>
                    <a:pt x="1076" y="3393"/>
                  </a:cubicBezTo>
                  <a:cubicBezTo>
                    <a:pt x="1123" y="4694"/>
                    <a:pt x="1201" y="5995"/>
                    <a:pt x="1264" y="7280"/>
                  </a:cubicBezTo>
                  <a:cubicBezTo>
                    <a:pt x="1279" y="7500"/>
                    <a:pt x="1436" y="7641"/>
                    <a:pt x="1609" y="7688"/>
                  </a:cubicBezTo>
                  <a:cubicBezTo>
                    <a:pt x="1624" y="7923"/>
                    <a:pt x="1656" y="8142"/>
                    <a:pt x="1671" y="8377"/>
                  </a:cubicBezTo>
                  <a:cubicBezTo>
                    <a:pt x="1671" y="8503"/>
                    <a:pt x="1734" y="8612"/>
                    <a:pt x="1812" y="8706"/>
                  </a:cubicBezTo>
                  <a:cubicBezTo>
                    <a:pt x="1781" y="8753"/>
                    <a:pt x="1765" y="8801"/>
                    <a:pt x="1734" y="8848"/>
                  </a:cubicBezTo>
                  <a:cubicBezTo>
                    <a:pt x="1718" y="8910"/>
                    <a:pt x="1718" y="8957"/>
                    <a:pt x="1703" y="9004"/>
                  </a:cubicBezTo>
                  <a:cubicBezTo>
                    <a:pt x="1577" y="9130"/>
                    <a:pt x="1436" y="9239"/>
                    <a:pt x="1295" y="9365"/>
                  </a:cubicBezTo>
                  <a:cubicBezTo>
                    <a:pt x="1154" y="7014"/>
                    <a:pt x="1029" y="4647"/>
                    <a:pt x="840" y="2296"/>
                  </a:cubicBezTo>
                  <a:close/>
                  <a:moveTo>
                    <a:pt x="299" y="0"/>
                  </a:moveTo>
                  <a:cubicBezTo>
                    <a:pt x="146" y="0"/>
                    <a:pt x="0" y="102"/>
                    <a:pt x="10" y="305"/>
                  </a:cubicBezTo>
                  <a:cubicBezTo>
                    <a:pt x="88" y="3440"/>
                    <a:pt x="355" y="6575"/>
                    <a:pt x="574" y="9710"/>
                  </a:cubicBezTo>
                  <a:cubicBezTo>
                    <a:pt x="590" y="9866"/>
                    <a:pt x="684" y="9976"/>
                    <a:pt x="793" y="10023"/>
                  </a:cubicBezTo>
                  <a:cubicBezTo>
                    <a:pt x="841" y="10176"/>
                    <a:pt x="985" y="10303"/>
                    <a:pt x="1148" y="10303"/>
                  </a:cubicBezTo>
                  <a:cubicBezTo>
                    <a:pt x="1201" y="10303"/>
                    <a:pt x="1256" y="10289"/>
                    <a:pt x="1311" y="10258"/>
                  </a:cubicBezTo>
                  <a:cubicBezTo>
                    <a:pt x="1718" y="10070"/>
                    <a:pt x="2110" y="9851"/>
                    <a:pt x="2486" y="9647"/>
                  </a:cubicBezTo>
                  <a:cubicBezTo>
                    <a:pt x="2627" y="9631"/>
                    <a:pt x="2753" y="9569"/>
                    <a:pt x="2847" y="9475"/>
                  </a:cubicBezTo>
                  <a:cubicBezTo>
                    <a:pt x="2894" y="9427"/>
                    <a:pt x="2941" y="9396"/>
                    <a:pt x="2988" y="9349"/>
                  </a:cubicBezTo>
                  <a:cubicBezTo>
                    <a:pt x="5417" y="7938"/>
                    <a:pt x="7721" y="6199"/>
                    <a:pt x="10151" y="4819"/>
                  </a:cubicBezTo>
                  <a:cubicBezTo>
                    <a:pt x="10229" y="4757"/>
                    <a:pt x="10292" y="4694"/>
                    <a:pt x="10323" y="4615"/>
                  </a:cubicBezTo>
                  <a:cubicBezTo>
                    <a:pt x="10383" y="4639"/>
                    <a:pt x="10441" y="4649"/>
                    <a:pt x="10497" y="4649"/>
                  </a:cubicBezTo>
                  <a:cubicBezTo>
                    <a:pt x="10925" y="4649"/>
                    <a:pt x="11203" y="4024"/>
                    <a:pt x="10731" y="3816"/>
                  </a:cubicBezTo>
                  <a:cubicBezTo>
                    <a:pt x="9101" y="3032"/>
                    <a:pt x="7439" y="2296"/>
                    <a:pt x="5762" y="1606"/>
                  </a:cubicBezTo>
                  <a:cubicBezTo>
                    <a:pt x="4238" y="987"/>
                    <a:pt x="2525" y="34"/>
                    <a:pt x="860" y="34"/>
                  </a:cubicBezTo>
                  <a:cubicBezTo>
                    <a:pt x="796" y="34"/>
                    <a:pt x="732" y="36"/>
                    <a:pt x="668" y="39"/>
                  </a:cubicBezTo>
                  <a:cubicBezTo>
                    <a:pt x="621" y="39"/>
                    <a:pt x="590" y="70"/>
                    <a:pt x="558" y="117"/>
                  </a:cubicBezTo>
                  <a:cubicBezTo>
                    <a:pt x="492" y="39"/>
                    <a:pt x="394" y="0"/>
                    <a:pt x="299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6D83C20A-EE5E-4A4B-82F6-C5AFDBAFE951}"/>
              </a:ext>
            </a:extLst>
          </p:cNvPr>
          <p:cNvSpPr txBox="1"/>
          <p:nvPr/>
        </p:nvSpPr>
        <p:spPr>
          <a:xfrm>
            <a:off x="471349" y="1413098"/>
            <a:ext cx="59289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/>
              <a:t>¿Has recibido o escrito cartas?</a:t>
            </a:r>
          </a:p>
          <a:p>
            <a:r>
              <a:rPr lang="es-CL" sz="3200" dirty="0"/>
              <a:t>¿Qué crees que es una carta?</a:t>
            </a:r>
          </a:p>
          <a:p>
            <a:r>
              <a:rPr lang="es-CL" sz="3200" dirty="0"/>
              <a:t>¿Para qué crees que sirven?</a:t>
            </a:r>
          </a:p>
        </p:txBody>
      </p:sp>
      <p:pic>
        <p:nvPicPr>
          <p:cNvPr id="67" name="Imagen 66">
            <a:extLst>
              <a:ext uri="{FF2B5EF4-FFF2-40B4-BE49-F238E27FC236}">
                <a16:creationId xmlns:a16="http://schemas.microsoft.com/office/drawing/2014/main" id="{7C42DFB7-DD05-47CE-95A8-B1DE17025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57826">
            <a:off x="1252891" y="3000458"/>
            <a:ext cx="1325892" cy="93709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15531DA-9FBE-49FB-B3E0-C6B9270C6F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233" t="41230" r="20395" b="19572"/>
          <a:stretch/>
        </p:blipFill>
        <p:spPr>
          <a:xfrm>
            <a:off x="6378110" y="1488744"/>
            <a:ext cx="2334495" cy="2655836"/>
          </a:xfrm>
          <a:prstGeom prst="rect">
            <a:avLst/>
          </a:prstGeom>
        </p:spPr>
      </p:pic>
      <p:grpSp>
        <p:nvGrpSpPr>
          <p:cNvPr id="989" name="Google Shape;989;p34"/>
          <p:cNvGrpSpPr/>
          <p:nvPr/>
        </p:nvGrpSpPr>
        <p:grpSpPr>
          <a:xfrm>
            <a:off x="5774447" y="4006708"/>
            <a:ext cx="3377828" cy="1079750"/>
            <a:chOff x="4319250" y="3137000"/>
            <a:chExt cx="885825" cy="524125"/>
          </a:xfrm>
        </p:grpSpPr>
        <p:sp>
          <p:nvSpPr>
            <p:cNvPr id="990" name="Google Shape;990;p34"/>
            <p:cNvSpPr/>
            <p:nvPr/>
          </p:nvSpPr>
          <p:spPr>
            <a:xfrm>
              <a:off x="4334525" y="3137000"/>
              <a:ext cx="816875" cy="145250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4356675" y="3182825"/>
              <a:ext cx="798275" cy="12927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4345775" y="3233150"/>
              <a:ext cx="859300" cy="100300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4359800" y="3270500"/>
              <a:ext cx="768200" cy="83975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4326650" y="3282500"/>
              <a:ext cx="830850" cy="180500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4319250" y="3360925"/>
              <a:ext cx="817050" cy="79000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4359800" y="3368900"/>
              <a:ext cx="757150" cy="121750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4369825" y="3442375"/>
              <a:ext cx="758625" cy="151550"/>
            </a:xfrm>
            <a:custGeom>
              <a:avLst/>
              <a:gdLst/>
              <a:ahLst/>
              <a:cxnLst/>
              <a:rect l="l" t="t" r="r" b="b"/>
              <a:pathLst>
                <a:path w="30345" h="6062" extrusionOk="0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4409400" y="3507550"/>
              <a:ext cx="682250" cy="94025"/>
            </a:xfrm>
            <a:custGeom>
              <a:avLst/>
              <a:gdLst/>
              <a:ahLst/>
              <a:cxnLst/>
              <a:rect l="l" t="t" r="r" b="b"/>
              <a:pathLst>
                <a:path w="27290" h="3761" extrusionOk="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4327875" y="3557000"/>
              <a:ext cx="818000" cy="104125"/>
            </a:xfrm>
            <a:custGeom>
              <a:avLst/>
              <a:gdLst/>
              <a:ahLst/>
              <a:cxnLst/>
              <a:rect l="l" t="t" r="r" b="b"/>
              <a:pathLst>
                <a:path w="32720" h="4165" extrusionOk="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4492625" y="3568500"/>
              <a:ext cx="516700" cy="88850"/>
            </a:xfrm>
            <a:custGeom>
              <a:avLst/>
              <a:gdLst/>
              <a:ahLst/>
              <a:cxnLst/>
              <a:rect l="l" t="t" r="r" b="b"/>
              <a:pathLst>
                <a:path w="20668" h="3554" extrusionOk="0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7BEE291C-D9CE-4941-8AC8-A538C991E1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2748" y="2941930"/>
            <a:ext cx="2360684" cy="21442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" name="Google Shape;820;p30"/>
          <p:cNvGrpSpPr/>
          <p:nvPr/>
        </p:nvGrpSpPr>
        <p:grpSpPr>
          <a:xfrm>
            <a:off x="699619" y="910975"/>
            <a:ext cx="4356480" cy="176025"/>
            <a:chOff x="4345425" y="2175475"/>
            <a:chExt cx="800750" cy="176025"/>
          </a:xfrm>
        </p:grpSpPr>
        <p:sp>
          <p:nvSpPr>
            <p:cNvPr id="821" name="Google Shape;821;p3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3" name="Google Shape;823;p30"/>
          <p:cNvSpPr txBox="1">
            <a:spLocks noGrp="1"/>
          </p:cNvSpPr>
          <p:nvPr>
            <p:ph type="title"/>
          </p:nvPr>
        </p:nvSpPr>
        <p:spPr>
          <a:xfrm>
            <a:off x="720000" y="444802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¿Qu</a:t>
            </a:r>
            <a:r>
              <a:rPr lang="es-CL" sz="3600" dirty="0"/>
              <a:t>é</a:t>
            </a:r>
            <a:r>
              <a:rPr lang="en" sz="3600" dirty="0"/>
              <a:t> es una carta?</a:t>
            </a:r>
            <a:endParaRPr sz="3600" dirty="0"/>
          </a:p>
        </p:txBody>
      </p:sp>
      <p:sp>
        <p:nvSpPr>
          <p:cNvPr id="824" name="Google Shape;824;p30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4638809" cy="5103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-CL" sz="2800" dirty="0"/>
              <a:t>Es un medio de comunicación.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800" dirty="0"/>
          </a:p>
        </p:txBody>
      </p:sp>
      <p:grpSp>
        <p:nvGrpSpPr>
          <p:cNvPr id="825" name="Google Shape;825;p30"/>
          <p:cNvGrpSpPr/>
          <p:nvPr/>
        </p:nvGrpSpPr>
        <p:grpSpPr>
          <a:xfrm rot="1461682">
            <a:off x="6965010" y="255700"/>
            <a:ext cx="2743443" cy="1090954"/>
            <a:chOff x="4038775" y="3369325"/>
            <a:chExt cx="1789725" cy="711700"/>
          </a:xfrm>
        </p:grpSpPr>
        <p:sp>
          <p:nvSpPr>
            <p:cNvPr id="826" name="Google Shape;826;p30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0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0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0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0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0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0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0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0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0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0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0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0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0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0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0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0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0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0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4" name="Imagen 33">
            <a:extLst>
              <a:ext uri="{FF2B5EF4-FFF2-40B4-BE49-F238E27FC236}">
                <a16:creationId xmlns:a16="http://schemas.microsoft.com/office/drawing/2014/main" id="{581B8522-127C-4CF6-9245-88E197F621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269" t="15810" r="18301" b="56143"/>
          <a:stretch/>
        </p:blipFill>
        <p:spPr>
          <a:xfrm>
            <a:off x="619161" y="2930662"/>
            <a:ext cx="2563181" cy="2080094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476BC303-D834-4F1D-BC53-4483D4CCF7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729" t="53922" r="18841" b="12239"/>
          <a:stretch/>
        </p:blipFill>
        <p:spPr>
          <a:xfrm>
            <a:off x="6201286" y="2665745"/>
            <a:ext cx="2315642" cy="2267435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F829FD22-53E2-48E4-823A-DDD43218BB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62" t="25214" r="42727" b="18197"/>
          <a:stretch/>
        </p:blipFill>
        <p:spPr>
          <a:xfrm rot="1178537">
            <a:off x="5471259" y="343895"/>
            <a:ext cx="1439418" cy="134654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A43C490-7CB9-4F9F-A847-D7630C34BD95}"/>
              </a:ext>
            </a:extLst>
          </p:cNvPr>
          <p:cNvSpPr txBox="1"/>
          <p:nvPr/>
        </p:nvSpPr>
        <p:spPr>
          <a:xfrm>
            <a:off x="719999" y="1808776"/>
            <a:ext cx="6510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/>
              <a:t>Escrita por un </a:t>
            </a:r>
            <a:r>
              <a:rPr lang="es-CL" sz="2000" b="1" dirty="0"/>
              <a:t>emisor </a:t>
            </a:r>
            <a:r>
              <a:rPr lang="es-CL" sz="2000" dirty="0"/>
              <a:t>     y       enviada a un </a:t>
            </a:r>
            <a:r>
              <a:rPr lang="es-CL" sz="2000" b="1" dirty="0"/>
              <a:t>receptor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FD7BFC1-E8D5-4BA4-8A4D-8EBBB636C68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lumMod val="2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8574972">
            <a:off x="6214703" y="2063636"/>
            <a:ext cx="565503" cy="111165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471BA974-22F7-42E4-862E-79F61780036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lumMod val="2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2810007">
            <a:off x="2149887" y="1993601"/>
            <a:ext cx="565503" cy="134428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0D54C34-A9FD-46AE-BE9B-50AB53C646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92" t="34652" r="40229" b="43019"/>
          <a:stretch/>
        </p:blipFill>
        <p:spPr>
          <a:xfrm>
            <a:off x="3874089" y="3799462"/>
            <a:ext cx="1488450" cy="692607"/>
          </a:xfrm>
          <a:prstGeom prst="rect">
            <a:avLst/>
          </a:prstGeom>
        </p:spPr>
      </p:pic>
      <p:sp>
        <p:nvSpPr>
          <p:cNvPr id="42" name="Google Shape;958;p33">
            <a:extLst>
              <a:ext uri="{FF2B5EF4-FFF2-40B4-BE49-F238E27FC236}">
                <a16:creationId xmlns:a16="http://schemas.microsoft.com/office/drawing/2014/main" id="{08BDF37D-FDC9-4E82-B864-87A4787620CC}"/>
              </a:ext>
            </a:extLst>
          </p:cNvPr>
          <p:cNvSpPr/>
          <p:nvPr/>
        </p:nvSpPr>
        <p:spPr>
          <a:xfrm rot="20563176">
            <a:off x="3581988" y="3186712"/>
            <a:ext cx="2000738" cy="926644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32"/>
          <p:cNvSpPr txBox="1">
            <a:spLocks noGrp="1"/>
          </p:cNvSpPr>
          <p:nvPr>
            <p:ph type="title"/>
          </p:nvPr>
        </p:nvSpPr>
        <p:spPr>
          <a:xfrm>
            <a:off x="361439" y="93775"/>
            <a:ext cx="5100121" cy="49376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400" dirty="0"/>
              <a:t>P</a:t>
            </a:r>
            <a:r>
              <a:rPr lang="en" sz="4400" dirty="0"/>
              <a:t>rop</a:t>
            </a:r>
            <a:r>
              <a:rPr lang="es-CL" sz="4400" dirty="0"/>
              <a:t>ó</a:t>
            </a:r>
            <a:r>
              <a:rPr lang="en" sz="4400" dirty="0"/>
              <a:t>sito de la carta</a:t>
            </a:r>
            <a:endParaRPr sz="4400" dirty="0"/>
          </a:p>
        </p:txBody>
      </p:sp>
      <p:sp>
        <p:nvSpPr>
          <p:cNvPr id="905" name="Google Shape;905;p32"/>
          <p:cNvSpPr txBox="1">
            <a:spLocks noGrp="1"/>
          </p:cNvSpPr>
          <p:nvPr>
            <p:ph type="body" idx="1"/>
          </p:nvPr>
        </p:nvSpPr>
        <p:spPr>
          <a:xfrm>
            <a:off x="557496" y="1123605"/>
            <a:ext cx="4999142" cy="25739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L" sz="2800" dirty="0"/>
              <a:t>Nos sirve para comunicar nuestras ideas, pensamientos, informar y expresar sentimientos a otra persona</a:t>
            </a:r>
            <a:endParaRPr sz="2800" dirty="0"/>
          </a:p>
        </p:txBody>
      </p:sp>
      <p:grpSp>
        <p:nvGrpSpPr>
          <p:cNvPr id="914" name="Google Shape;914;p32"/>
          <p:cNvGrpSpPr/>
          <p:nvPr/>
        </p:nvGrpSpPr>
        <p:grpSpPr>
          <a:xfrm flipH="1">
            <a:off x="357981" y="656035"/>
            <a:ext cx="5100121" cy="235719"/>
            <a:chOff x="4345425" y="2175475"/>
            <a:chExt cx="800750" cy="176025"/>
          </a:xfrm>
        </p:grpSpPr>
        <p:sp>
          <p:nvSpPr>
            <p:cNvPr id="915" name="Google Shape;915;p3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9" name="Google Shape;929;p32"/>
          <p:cNvGrpSpPr/>
          <p:nvPr/>
        </p:nvGrpSpPr>
        <p:grpSpPr>
          <a:xfrm rot="2130647">
            <a:off x="5287688" y="635678"/>
            <a:ext cx="955225" cy="381876"/>
            <a:chOff x="1822875" y="1377000"/>
            <a:chExt cx="548075" cy="286550"/>
          </a:xfrm>
        </p:grpSpPr>
        <p:sp>
          <p:nvSpPr>
            <p:cNvPr id="930" name="Google Shape;930;p32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2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2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2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2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2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2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2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2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931CF177-5121-4CEF-8080-5DFAB017CF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07" t="13611" r="39788" b="14080"/>
          <a:stretch/>
        </p:blipFill>
        <p:spPr>
          <a:xfrm rot="753824">
            <a:off x="5746711" y="616597"/>
            <a:ext cx="2756756" cy="4104346"/>
          </a:xfrm>
          <a:prstGeom prst="rect">
            <a:avLst/>
          </a:prstGeom>
        </p:spPr>
      </p:pic>
      <p:grpSp>
        <p:nvGrpSpPr>
          <p:cNvPr id="906" name="Google Shape;906;p32"/>
          <p:cNvGrpSpPr/>
          <p:nvPr/>
        </p:nvGrpSpPr>
        <p:grpSpPr>
          <a:xfrm rot="1404316">
            <a:off x="3055642" y="2612697"/>
            <a:ext cx="1510085" cy="2377590"/>
            <a:chOff x="2946668" y="3613769"/>
            <a:chExt cx="640047" cy="1096481"/>
          </a:xfrm>
        </p:grpSpPr>
        <p:sp>
          <p:nvSpPr>
            <p:cNvPr id="907" name="Google Shape;907;p32"/>
            <p:cNvSpPr/>
            <p:nvPr/>
          </p:nvSpPr>
          <p:spPr>
            <a:xfrm rot="1150281">
              <a:off x="3079389" y="3651109"/>
              <a:ext cx="374604" cy="871569"/>
            </a:xfrm>
            <a:custGeom>
              <a:avLst/>
              <a:gdLst/>
              <a:ahLst/>
              <a:cxnLst/>
              <a:rect l="l" t="t" r="r" b="b"/>
              <a:pathLst>
                <a:path w="11600" h="26989" extrusionOk="0">
                  <a:moveTo>
                    <a:pt x="7894" y="394"/>
                  </a:moveTo>
                  <a:cubicBezTo>
                    <a:pt x="7952" y="394"/>
                    <a:pt x="8012" y="398"/>
                    <a:pt x="8072" y="405"/>
                  </a:cubicBezTo>
                  <a:cubicBezTo>
                    <a:pt x="8887" y="468"/>
                    <a:pt x="9608" y="875"/>
                    <a:pt x="10423" y="985"/>
                  </a:cubicBezTo>
                  <a:lnTo>
                    <a:pt x="10439" y="985"/>
                  </a:lnTo>
                  <a:cubicBezTo>
                    <a:pt x="10894" y="1189"/>
                    <a:pt x="11333" y="1518"/>
                    <a:pt x="11254" y="2333"/>
                  </a:cubicBezTo>
                  <a:cubicBezTo>
                    <a:pt x="11160" y="3164"/>
                    <a:pt x="10627" y="4214"/>
                    <a:pt x="10267" y="5044"/>
                  </a:cubicBezTo>
                  <a:cubicBezTo>
                    <a:pt x="10016" y="4684"/>
                    <a:pt x="9655" y="4386"/>
                    <a:pt x="9436" y="4276"/>
                  </a:cubicBezTo>
                  <a:cubicBezTo>
                    <a:pt x="8558" y="3822"/>
                    <a:pt x="7571" y="3571"/>
                    <a:pt x="6630" y="3273"/>
                  </a:cubicBezTo>
                  <a:cubicBezTo>
                    <a:pt x="6416" y="3209"/>
                    <a:pt x="6231" y="3159"/>
                    <a:pt x="6041" y="3159"/>
                  </a:cubicBezTo>
                  <a:cubicBezTo>
                    <a:pt x="5952" y="3159"/>
                    <a:pt x="5863" y="3170"/>
                    <a:pt x="5768" y="3195"/>
                  </a:cubicBezTo>
                  <a:cubicBezTo>
                    <a:pt x="6003" y="2693"/>
                    <a:pt x="6176" y="2176"/>
                    <a:pt x="6395" y="1674"/>
                  </a:cubicBezTo>
                  <a:cubicBezTo>
                    <a:pt x="6781" y="774"/>
                    <a:pt x="7285" y="394"/>
                    <a:pt x="7894" y="394"/>
                  </a:cubicBezTo>
                  <a:close/>
                  <a:moveTo>
                    <a:pt x="5959" y="3426"/>
                  </a:moveTo>
                  <a:cubicBezTo>
                    <a:pt x="6707" y="3426"/>
                    <a:pt x="7540" y="3948"/>
                    <a:pt x="8057" y="4135"/>
                  </a:cubicBezTo>
                  <a:cubicBezTo>
                    <a:pt x="8370" y="4245"/>
                    <a:pt x="11050" y="5154"/>
                    <a:pt x="10016" y="6345"/>
                  </a:cubicBezTo>
                  <a:cubicBezTo>
                    <a:pt x="9702" y="5703"/>
                    <a:pt x="8715" y="5436"/>
                    <a:pt x="8260" y="5264"/>
                  </a:cubicBezTo>
                  <a:cubicBezTo>
                    <a:pt x="7864" y="5132"/>
                    <a:pt x="6564" y="4520"/>
                    <a:pt x="5630" y="4520"/>
                  </a:cubicBezTo>
                  <a:cubicBezTo>
                    <a:pt x="5457" y="4520"/>
                    <a:pt x="5297" y="4541"/>
                    <a:pt x="5157" y="4590"/>
                  </a:cubicBezTo>
                  <a:cubicBezTo>
                    <a:pt x="5063" y="4590"/>
                    <a:pt x="4969" y="4637"/>
                    <a:pt x="4875" y="4684"/>
                  </a:cubicBezTo>
                  <a:cubicBezTo>
                    <a:pt x="4796" y="4480"/>
                    <a:pt x="4796" y="4198"/>
                    <a:pt x="4937" y="3932"/>
                  </a:cubicBezTo>
                  <a:cubicBezTo>
                    <a:pt x="5016" y="3791"/>
                    <a:pt x="5110" y="3696"/>
                    <a:pt x="5204" y="3634"/>
                  </a:cubicBezTo>
                  <a:cubicBezTo>
                    <a:pt x="5213" y="3643"/>
                    <a:pt x="5222" y="3652"/>
                    <a:pt x="5231" y="3652"/>
                  </a:cubicBezTo>
                  <a:cubicBezTo>
                    <a:pt x="5238" y="3652"/>
                    <a:pt x="5244" y="3647"/>
                    <a:pt x="5251" y="3634"/>
                  </a:cubicBezTo>
                  <a:cubicBezTo>
                    <a:pt x="5467" y="3484"/>
                    <a:pt x="5708" y="3426"/>
                    <a:pt x="5959" y="3426"/>
                  </a:cubicBezTo>
                  <a:close/>
                  <a:moveTo>
                    <a:pt x="5331" y="4825"/>
                  </a:moveTo>
                  <a:cubicBezTo>
                    <a:pt x="6116" y="4825"/>
                    <a:pt x="7484" y="5382"/>
                    <a:pt x="7727" y="5468"/>
                  </a:cubicBezTo>
                  <a:cubicBezTo>
                    <a:pt x="8088" y="5577"/>
                    <a:pt x="10361" y="6095"/>
                    <a:pt x="9671" y="7443"/>
                  </a:cubicBezTo>
                  <a:cubicBezTo>
                    <a:pt x="9138" y="6628"/>
                    <a:pt x="7837" y="6361"/>
                    <a:pt x="7148" y="6173"/>
                  </a:cubicBezTo>
                  <a:cubicBezTo>
                    <a:pt x="6773" y="6066"/>
                    <a:pt x="6128" y="5813"/>
                    <a:pt x="5486" y="5813"/>
                  </a:cubicBezTo>
                  <a:cubicBezTo>
                    <a:pt x="5189" y="5813"/>
                    <a:pt x="4892" y="5867"/>
                    <a:pt x="4624" y="6016"/>
                  </a:cubicBezTo>
                  <a:cubicBezTo>
                    <a:pt x="4624" y="5828"/>
                    <a:pt x="4624" y="5656"/>
                    <a:pt x="4718" y="5483"/>
                  </a:cubicBezTo>
                  <a:cubicBezTo>
                    <a:pt x="4796" y="5295"/>
                    <a:pt x="4922" y="5186"/>
                    <a:pt x="5063" y="5076"/>
                  </a:cubicBezTo>
                  <a:cubicBezTo>
                    <a:pt x="5076" y="5063"/>
                    <a:pt x="5078" y="5040"/>
                    <a:pt x="5070" y="5040"/>
                  </a:cubicBezTo>
                  <a:cubicBezTo>
                    <a:pt x="5068" y="5040"/>
                    <a:pt x="5066" y="5041"/>
                    <a:pt x="5063" y="5044"/>
                  </a:cubicBezTo>
                  <a:cubicBezTo>
                    <a:pt x="4718" y="5107"/>
                    <a:pt x="4405" y="5671"/>
                    <a:pt x="4577" y="6032"/>
                  </a:cubicBezTo>
                  <a:cubicBezTo>
                    <a:pt x="4452" y="6110"/>
                    <a:pt x="4342" y="6204"/>
                    <a:pt x="4232" y="6314"/>
                  </a:cubicBezTo>
                  <a:cubicBezTo>
                    <a:pt x="4279" y="5640"/>
                    <a:pt x="4655" y="5154"/>
                    <a:pt x="5126" y="4841"/>
                  </a:cubicBezTo>
                  <a:cubicBezTo>
                    <a:pt x="5188" y="4830"/>
                    <a:pt x="5257" y="4825"/>
                    <a:pt x="5331" y="4825"/>
                  </a:cubicBezTo>
                  <a:close/>
                  <a:moveTo>
                    <a:pt x="4373" y="7160"/>
                  </a:moveTo>
                  <a:cubicBezTo>
                    <a:pt x="4373" y="7223"/>
                    <a:pt x="4373" y="7270"/>
                    <a:pt x="4405" y="7302"/>
                  </a:cubicBezTo>
                  <a:cubicBezTo>
                    <a:pt x="4326" y="7474"/>
                    <a:pt x="4263" y="7646"/>
                    <a:pt x="4201" y="7819"/>
                  </a:cubicBezTo>
                  <a:cubicBezTo>
                    <a:pt x="4201" y="7772"/>
                    <a:pt x="4201" y="7740"/>
                    <a:pt x="4185" y="7709"/>
                  </a:cubicBezTo>
                  <a:cubicBezTo>
                    <a:pt x="4248" y="7505"/>
                    <a:pt x="4310" y="7333"/>
                    <a:pt x="4373" y="7160"/>
                  </a:cubicBezTo>
                  <a:close/>
                  <a:moveTo>
                    <a:pt x="5232" y="6227"/>
                  </a:moveTo>
                  <a:cubicBezTo>
                    <a:pt x="5264" y="6227"/>
                    <a:pt x="5297" y="6230"/>
                    <a:pt x="5329" y="6236"/>
                  </a:cubicBezTo>
                  <a:cubicBezTo>
                    <a:pt x="5517" y="6236"/>
                    <a:pt x="5690" y="6251"/>
                    <a:pt x="5862" y="6283"/>
                  </a:cubicBezTo>
                  <a:cubicBezTo>
                    <a:pt x="6395" y="6361"/>
                    <a:pt x="6897" y="6471"/>
                    <a:pt x="7383" y="6643"/>
                  </a:cubicBezTo>
                  <a:cubicBezTo>
                    <a:pt x="7759" y="6769"/>
                    <a:pt x="8119" y="6925"/>
                    <a:pt x="8480" y="7113"/>
                  </a:cubicBezTo>
                  <a:cubicBezTo>
                    <a:pt x="8762" y="7270"/>
                    <a:pt x="10361" y="8195"/>
                    <a:pt x="9170" y="9277"/>
                  </a:cubicBezTo>
                  <a:cubicBezTo>
                    <a:pt x="9217" y="9151"/>
                    <a:pt x="9248" y="9026"/>
                    <a:pt x="9295" y="8900"/>
                  </a:cubicBezTo>
                  <a:cubicBezTo>
                    <a:pt x="9326" y="8806"/>
                    <a:pt x="9295" y="8775"/>
                    <a:pt x="9248" y="8775"/>
                  </a:cubicBezTo>
                  <a:lnTo>
                    <a:pt x="9217" y="8681"/>
                  </a:lnTo>
                  <a:cubicBezTo>
                    <a:pt x="9232" y="8634"/>
                    <a:pt x="9232" y="8603"/>
                    <a:pt x="9201" y="8571"/>
                  </a:cubicBezTo>
                  <a:cubicBezTo>
                    <a:pt x="7978" y="7443"/>
                    <a:pt x="6160" y="7113"/>
                    <a:pt x="4530" y="6988"/>
                  </a:cubicBezTo>
                  <a:cubicBezTo>
                    <a:pt x="4522" y="6985"/>
                    <a:pt x="4514" y="6984"/>
                    <a:pt x="4506" y="6984"/>
                  </a:cubicBezTo>
                  <a:cubicBezTo>
                    <a:pt x="4472" y="6984"/>
                    <a:pt x="4446" y="7012"/>
                    <a:pt x="4420" y="7051"/>
                  </a:cubicBezTo>
                  <a:cubicBezTo>
                    <a:pt x="4661" y="6498"/>
                    <a:pt x="4928" y="6227"/>
                    <a:pt x="5232" y="6227"/>
                  </a:cubicBezTo>
                  <a:close/>
                  <a:moveTo>
                    <a:pt x="6270" y="7740"/>
                  </a:moveTo>
                  <a:cubicBezTo>
                    <a:pt x="6771" y="7913"/>
                    <a:pt x="7257" y="8101"/>
                    <a:pt x="7759" y="8289"/>
                  </a:cubicBezTo>
                  <a:cubicBezTo>
                    <a:pt x="7759" y="8352"/>
                    <a:pt x="7759" y="8414"/>
                    <a:pt x="7759" y="8461"/>
                  </a:cubicBezTo>
                  <a:cubicBezTo>
                    <a:pt x="6176" y="12082"/>
                    <a:pt x="4812" y="16001"/>
                    <a:pt x="3715" y="19763"/>
                  </a:cubicBezTo>
                  <a:cubicBezTo>
                    <a:pt x="3684" y="19308"/>
                    <a:pt x="3495" y="18963"/>
                    <a:pt x="3182" y="18838"/>
                  </a:cubicBezTo>
                  <a:cubicBezTo>
                    <a:pt x="3121" y="18819"/>
                    <a:pt x="3058" y="18809"/>
                    <a:pt x="2994" y="18809"/>
                  </a:cubicBezTo>
                  <a:cubicBezTo>
                    <a:pt x="2639" y="18809"/>
                    <a:pt x="2233" y="19088"/>
                    <a:pt x="1928" y="19512"/>
                  </a:cubicBezTo>
                  <a:cubicBezTo>
                    <a:pt x="2618" y="17662"/>
                    <a:pt x="3260" y="15797"/>
                    <a:pt x="3903" y="13932"/>
                  </a:cubicBezTo>
                  <a:cubicBezTo>
                    <a:pt x="4248" y="12960"/>
                    <a:pt x="4593" y="11973"/>
                    <a:pt x="4937" y="11001"/>
                  </a:cubicBezTo>
                  <a:cubicBezTo>
                    <a:pt x="5094" y="10562"/>
                    <a:pt x="5235" y="10123"/>
                    <a:pt x="5392" y="9684"/>
                  </a:cubicBezTo>
                  <a:cubicBezTo>
                    <a:pt x="5423" y="9621"/>
                    <a:pt x="5800" y="8430"/>
                    <a:pt x="5956" y="7866"/>
                  </a:cubicBezTo>
                  <a:cubicBezTo>
                    <a:pt x="6066" y="7819"/>
                    <a:pt x="6160" y="7772"/>
                    <a:pt x="6270" y="7740"/>
                  </a:cubicBezTo>
                  <a:close/>
                  <a:moveTo>
                    <a:pt x="8010" y="8399"/>
                  </a:moveTo>
                  <a:cubicBezTo>
                    <a:pt x="8213" y="8477"/>
                    <a:pt x="8433" y="8571"/>
                    <a:pt x="8637" y="8650"/>
                  </a:cubicBezTo>
                  <a:cubicBezTo>
                    <a:pt x="8762" y="8728"/>
                    <a:pt x="8856" y="8853"/>
                    <a:pt x="8919" y="9010"/>
                  </a:cubicBezTo>
                  <a:cubicBezTo>
                    <a:pt x="8934" y="9073"/>
                    <a:pt x="8950" y="9135"/>
                    <a:pt x="8966" y="9198"/>
                  </a:cubicBezTo>
                  <a:cubicBezTo>
                    <a:pt x="8981" y="9230"/>
                    <a:pt x="8981" y="9245"/>
                    <a:pt x="8997" y="9245"/>
                  </a:cubicBezTo>
                  <a:cubicBezTo>
                    <a:pt x="8401" y="10860"/>
                    <a:pt x="7790" y="12490"/>
                    <a:pt x="7195" y="14120"/>
                  </a:cubicBezTo>
                  <a:cubicBezTo>
                    <a:pt x="7492" y="13242"/>
                    <a:pt x="7759" y="12364"/>
                    <a:pt x="8057" y="11502"/>
                  </a:cubicBezTo>
                  <a:cubicBezTo>
                    <a:pt x="8307" y="10687"/>
                    <a:pt x="8715" y="9825"/>
                    <a:pt x="8574" y="8979"/>
                  </a:cubicBezTo>
                  <a:cubicBezTo>
                    <a:pt x="8574" y="8972"/>
                    <a:pt x="8569" y="8968"/>
                    <a:pt x="8562" y="8968"/>
                  </a:cubicBezTo>
                  <a:cubicBezTo>
                    <a:pt x="8553" y="8968"/>
                    <a:pt x="8543" y="8976"/>
                    <a:pt x="8543" y="8994"/>
                  </a:cubicBezTo>
                  <a:cubicBezTo>
                    <a:pt x="8574" y="9982"/>
                    <a:pt x="8213" y="10922"/>
                    <a:pt x="7900" y="11863"/>
                  </a:cubicBezTo>
                  <a:cubicBezTo>
                    <a:pt x="7586" y="12819"/>
                    <a:pt x="7257" y="13791"/>
                    <a:pt x="6944" y="14747"/>
                  </a:cubicBezTo>
                  <a:cubicBezTo>
                    <a:pt x="6850" y="15013"/>
                    <a:pt x="6771" y="15280"/>
                    <a:pt x="6677" y="15546"/>
                  </a:cubicBezTo>
                  <a:cubicBezTo>
                    <a:pt x="6113" y="17161"/>
                    <a:pt x="5549" y="18759"/>
                    <a:pt x="5016" y="20374"/>
                  </a:cubicBezTo>
                  <a:cubicBezTo>
                    <a:pt x="4922" y="20050"/>
                    <a:pt x="4699" y="19875"/>
                    <a:pt x="4429" y="19875"/>
                  </a:cubicBezTo>
                  <a:cubicBezTo>
                    <a:pt x="4203" y="19875"/>
                    <a:pt x="3943" y="19999"/>
                    <a:pt x="3699" y="20264"/>
                  </a:cubicBezTo>
                  <a:cubicBezTo>
                    <a:pt x="5110" y="16314"/>
                    <a:pt x="6568" y="12380"/>
                    <a:pt x="8010" y="8430"/>
                  </a:cubicBezTo>
                  <a:cubicBezTo>
                    <a:pt x="8010" y="8414"/>
                    <a:pt x="8010" y="8414"/>
                    <a:pt x="8010" y="8399"/>
                  </a:cubicBezTo>
                  <a:close/>
                  <a:moveTo>
                    <a:pt x="1630" y="23195"/>
                  </a:moveTo>
                  <a:cubicBezTo>
                    <a:pt x="1724" y="23211"/>
                    <a:pt x="1834" y="23242"/>
                    <a:pt x="1912" y="23305"/>
                  </a:cubicBezTo>
                  <a:cubicBezTo>
                    <a:pt x="1944" y="23321"/>
                    <a:pt x="1959" y="23336"/>
                    <a:pt x="1991" y="23352"/>
                  </a:cubicBezTo>
                  <a:cubicBezTo>
                    <a:pt x="1991" y="23352"/>
                    <a:pt x="2006" y="23368"/>
                    <a:pt x="2006" y="23383"/>
                  </a:cubicBezTo>
                  <a:cubicBezTo>
                    <a:pt x="1897" y="23321"/>
                    <a:pt x="1787" y="23274"/>
                    <a:pt x="1662" y="23242"/>
                  </a:cubicBezTo>
                  <a:cubicBezTo>
                    <a:pt x="1646" y="23227"/>
                    <a:pt x="1646" y="23211"/>
                    <a:pt x="1630" y="23195"/>
                  </a:cubicBezTo>
                  <a:close/>
                  <a:moveTo>
                    <a:pt x="1019" y="23477"/>
                  </a:moveTo>
                  <a:cubicBezTo>
                    <a:pt x="1035" y="23509"/>
                    <a:pt x="1050" y="23556"/>
                    <a:pt x="1066" y="23603"/>
                  </a:cubicBezTo>
                  <a:cubicBezTo>
                    <a:pt x="1050" y="23650"/>
                    <a:pt x="1035" y="23697"/>
                    <a:pt x="1019" y="23744"/>
                  </a:cubicBezTo>
                  <a:cubicBezTo>
                    <a:pt x="1003" y="23760"/>
                    <a:pt x="988" y="23775"/>
                    <a:pt x="972" y="23807"/>
                  </a:cubicBezTo>
                  <a:cubicBezTo>
                    <a:pt x="972" y="23760"/>
                    <a:pt x="972" y="23713"/>
                    <a:pt x="972" y="23666"/>
                  </a:cubicBezTo>
                  <a:cubicBezTo>
                    <a:pt x="988" y="23619"/>
                    <a:pt x="1003" y="23556"/>
                    <a:pt x="1019" y="23493"/>
                  </a:cubicBezTo>
                  <a:cubicBezTo>
                    <a:pt x="1019" y="23493"/>
                    <a:pt x="1019" y="23477"/>
                    <a:pt x="1019" y="23477"/>
                  </a:cubicBezTo>
                  <a:close/>
                  <a:moveTo>
                    <a:pt x="1072" y="18956"/>
                  </a:moveTo>
                  <a:cubicBezTo>
                    <a:pt x="1135" y="18956"/>
                    <a:pt x="1196" y="18969"/>
                    <a:pt x="1254" y="18995"/>
                  </a:cubicBezTo>
                  <a:cubicBezTo>
                    <a:pt x="1630" y="19167"/>
                    <a:pt x="1614" y="19669"/>
                    <a:pt x="1583" y="20202"/>
                  </a:cubicBezTo>
                  <a:cubicBezTo>
                    <a:pt x="1583" y="20263"/>
                    <a:pt x="1623" y="20305"/>
                    <a:pt x="1668" y="20305"/>
                  </a:cubicBezTo>
                  <a:cubicBezTo>
                    <a:pt x="1704" y="20305"/>
                    <a:pt x="1744" y="20279"/>
                    <a:pt x="1771" y="20217"/>
                  </a:cubicBezTo>
                  <a:cubicBezTo>
                    <a:pt x="1803" y="20123"/>
                    <a:pt x="1834" y="20013"/>
                    <a:pt x="1850" y="19919"/>
                  </a:cubicBezTo>
                  <a:cubicBezTo>
                    <a:pt x="2149" y="19427"/>
                    <a:pt x="2521" y="19199"/>
                    <a:pt x="2832" y="19199"/>
                  </a:cubicBezTo>
                  <a:cubicBezTo>
                    <a:pt x="3302" y="19199"/>
                    <a:pt x="3634" y="19719"/>
                    <a:pt x="3370" y="20625"/>
                  </a:cubicBezTo>
                  <a:cubicBezTo>
                    <a:pt x="3337" y="20748"/>
                    <a:pt x="3386" y="20811"/>
                    <a:pt x="3450" y="20811"/>
                  </a:cubicBezTo>
                  <a:cubicBezTo>
                    <a:pt x="3507" y="20811"/>
                    <a:pt x="3575" y="20760"/>
                    <a:pt x="3605" y="20656"/>
                  </a:cubicBezTo>
                  <a:cubicBezTo>
                    <a:pt x="3605" y="20640"/>
                    <a:pt x="3605" y="20640"/>
                    <a:pt x="3621" y="20625"/>
                  </a:cubicBezTo>
                  <a:cubicBezTo>
                    <a:pt x="3621" y="20625"/>
                    <a:pt x="3636" y="20625"/>
                    <a:pt x="3636" y="20609"/>
                  </a:cubicBezTo>
                  <a:cubicBezTo>
                    <a:pt x="3860" y="20314"/>
                    <a:pt x="4092" y="20183"/>
                    <a:pt x="4289" y="20183"/>
                  </a:cubicBezTo>
                  <a:cubicBezTo>
                    <a:pt x="4604" y="20183"/>
                    <a:pt x="4829" y="20517"/>
                    <a:pt x="4781" y="21048"/>
                  </a:cubicBezTo>
                  <a:cubicBezTo>
                    <a:pt x="4781" y="21064"/>
                    <a:pt x="4781" y="21064"/>
                    <a:pt x="4781" y="21079"/>
                  </a:cubicBezTo>
                  <a:cubicBezTo>
                    <a:pt x="4765" y="21079"/>
                    <a:pt x="4765" y="21095"/>
                    <a:pt x="4765" y="21111"/>
                  </a:cubicBezTo>
                  <a:cubicBezTo>
                    <a:pt x="4075" y="22035"/>
                    <a:pt x="3401" y="22976"/>
                    <a:pt x="2712" y="23901"/>
                  </a:cubicBezTo>
                  <a:cubicBezTo>
                    <a:pt x="2696" y="23932"/>
                    <a:pt x="2665" y="23963"/>
                    <a:pt x="2618" y="24010"/>
                  </a:cubicBezTo>
                  <a:cubicBezTo>
                    <a:pt x="2649" y="23979"/>
                    <a:pt x="2649" y="23948"/>
                    <a:pt x="2649" y="23916"/>
                  </a:cubicBezTo>
                  <a:cubicBezTo>
                    <a:pt x="2557" y="23255"/>
                    <a:pt x="2083" y="22825"/>
                    <a:pt x="1552" y="22825"/>
                  </a:cubicBezTo>
                  <a:cubicBezTo>
                    <a:pt x="1177" y="22825"/>
                    <a:pt x="773" y="23040"/>
                    <a:pt x="455" y="23540"/>
                  </a:cubicBezTo>
                  <a:cubicBezTo>
                    <a:pt x="455" y="23462"/>
                    <a:pt x="439" y="23383"/>
                    <a:pt x="439" y="23305"/>
                  </a:cubicBezTo>
                  <a:cubicBezTo>
                    <a:pt x="345" y="22161"/>
                    <a:pt x="266" y="21001"/>
                    <a:pt x="172" y="19857"/>
                  </a:cubicBezTo>
                  <a:cubicBezTo>
                    <a:pt x="157" y="19810"/>
                    <a:pt x="141" y="19778"/>
                    <a:pt x="110" y="19778"/>
                  </a:cubicBezTo>
                  <a:cubicBezTo>
                    <a:pt x="141" y="19731"/>
                    <a:pt x="172" y="19684"/>
                    <a:pt x="204" y="19622"/>
                  </a:cubicBezTo>
                  <a:cubicBezTo>
                    <a:pt x="235" y="19575"/>
                    <a:pt x="235" y="19543"/>
                    <a:pt x="235" y="19512"/>
                  </a:cubicBezTo>
                  <a:cubicBezTo>
                    <a:pt x="478" y="19192"/>
                    <a:pt x="794" y="18956"/>
                    <a:pt x="1072" y="18956"/>
                  </a:cubicBezTo>
                  <a:close/>
                  <a:moveTo>
                    <a:pt x="1567" y="23697"/>
                  </a:moveTo>
                  <a:lnTo>
                    <a:pt x="1646" y="23713"/>
                  </a:lnTo>
                  <a:cubicBezTo>
                    <a:pt x="1583" y="23885"/>
                    <a:pt x="1505" y="24042"/>
                    <a:pt x="1442" y="24214"/>
                  </a:cubicBezTo>
                  <a:cubicBezTo>
                    <a:pt x="1489" y="24042"/>
                    <a:pt x="1536" y="23869"/>
                    <a:pt x="1567" y="23697"/>
                  </a:cubicBezTo>
                  <a:close/>
                  <a:moveTo>
                    <a:pt x="2116" y="23791"/>
                  </a:moveTo>
                  <a:cubicBezTo>
                    <a:pt x="2100" y="23869"/>
                    <a:pt x="2069" y="23932"/>
                    <a:pt x="2038" y="23995"/>
                  </a:cubicBezTo>
                  <a:cubicBezTo>
                    <a:pt x="1991" y="24089"/>
                    <a:pt x="1928" y="24198"/>
                    <a:pt x="1865" y="24293"/>
                  </a:cubicBezTo>
                  <a:cubicBezTo>
                    <a:pt x="1944" y="24120"/>
                    <a:pt x="2022" y="23963"/>
                    <a:pt x="2100" y="23791"/>
                  </a:cubicBezTo>
                  <a:close/>
                  <a:moveTo>
                    <a:pt x="2336" y="23838"/>
                  </a:moveTo>
                  <a:cubicBezTo>
                    <a:pt x="2367" y="23901"/>
                    <a:pt x="2414" y="23963"/>
                    <a:pt x="2461" y="24010"/>
                  </a:cubicBezTo>
                  <a:cubicBezTo>
                    <a:pt x="2449" y="24005"/>
                    <a:pt x="2436" y="24001"/>
                    <a:pt x="2422" y="24001"/>
                  </a:cubicBezTo>
                  <a:cubicBezTo>
                    <a:pt x="2397" y="24001"/>
                    <a:pt x="2371" y="24012"/>
                    <a:pt x="2351" y="24042"/>
                  </a:cubicBezTo>
                  <a:cubicBezTo>
                    <a:pt x="2257" y="24136"/>
                    <a:pt x="2163" y="24246"/>
                    <a:pt x="2085" y="24340"/>
                  </a:cubicBezTo>
                  <a:cubicBezTo>
                    <a:pt x="2116" y="24277"/>
                    <a:pt x="2147" y="24214"/>
                    <a:pt x="2179" y="24136"/>
                  </a:cubicBezTo>
                  <a:cubicBezTo>
                    <a:pt x="2226" y="24057"/>
                    <a:pt x="2257" y="23995"/>
                    <a:pt x="2288" y="23932"/>
                  </a:cubicBezTo>
                  <a:cubicBezTo>
                    <a:pt x="2304" y="23901"/>
                    <a:pt x="2320" y="23869"/>
                    <a:pt x="2336" y="23838"/>
                  </a:cubicBezTo>
                  <a:close/>
                  <a:moveTo>
                    <a:pt x="1865" y="23744"/>
                  </a:moveTo>
                  <a:cubicBezTo>
                    <a:pt x="1881" y="23744"/>
                    <a:pt x="1897" y="23744"/>
                    <a:pt x="1928" y="23760"/>
                  </a:cubicBezTo>
                  <a:cubicBezTo>
                    <a:pt x="1787" y="24057"/>
                    <a:pt x="1630" y="24355"/>
                    <a:pt x="1489" y="24653"/>
                  </a:cubicBezTo>
                  <a:cubicBezTo>
                    <a:pt x="1599" y="24355"/>
                    <a:pt x="1709" y="24042"/>
                    <a:pt x="1818" y="23744"/>
                  </a:cubicBezTo>
                  <a:close/>
                  <a:moveTo>
                    <a:pt x="2602" y="24042"/>
                  </a:moveTo>
                  <a:lnTo>
                    <a:pt x="2602" y="24042"/>
                  </a:lnTo>
                  <a:cubicBezTo>
                    <a:pt x="2351" y="24402"/>
                    <a:pt x="1834" y="25170"/>
                    <a:pt x="1379" y="25703"/>
                  </a:cubicBezTo>
                  <a:cubicBezTo>
                    <a:pt x="1677" y="25139"/>
                    <a:pt x="2038" y="24637"/>
                    <a:pt x="2477" y="24183"/>
                  </a:cubicBezTo>
                  <a:cubicBezTo>
                    <a:pt x="2508" y="24151"/>
                    <a:pt x="2524" y="24104"/>
                    <a:pt x="2508" y="24073"/>
                  </a:cubicBezTo>
                  <a:lnTo>
                    <a:pt x="2508" y="24073"/>
                  </a:lnTo>
                  <a:cubicBezTo>
                    <a:pt x="2512" y="24077"/>
                    <a:pt x="2519" y="24079"/>
                    <a:pt x="2526" y="24079"/>
                  </a:cubicBezTo>
                  <a:cubicBezTo>
                    <a:pt x="2548" y="24079"/>
                    <a:pt x="2579" y="24065"/>
                    <a:pt x="2602" y="24042"/>
                  </a:cubicBezTo>
                  <a:close/>
                  <a:moveTo>
                    <a:pt x="815" y="23383"/>
                  </a:moveTo>
                  <a:cubicBezTo>
                    <a:pt x="815" y="23430"/>
                    <a:pt x="815" y="23477"/>
                    <a:pt x="815" y="23524"/>
                  </a:cubicBezTo>
                  <a:cubicBezTo>
                    <a:pt x="799" y="23572"/>
                    <a:pt x="784" y="23619"/>
                    <a:pt x="784" y="23681"/>
                  </a:cubicBezTo>
                  <a:cubicBezTo>
                    <a:pt x="784" y="23713"/>
                    <a:pt x="799" y="23744"/>
                    <a:pt x="815" y="23760"/>
                  </a:cubicBezTo>
                  <a:cubicBezTo>
                    <a:pt x="815" y="24026"/>
                    <a:pt x="799" y="24293"/>
                    <a:pt x="784" y="24559"/>
                  </a:cubicBezTo>
                  <a:cubicBezTo>
                    <a:pt x="784" y="24230"/>
                    <a:pt x="784" y="23901"/>
                    <a:pt x="768" y="23572"/>
                  </a:cubicBezTo>
                  <a:cubicBezTo>
                    <a:pt x="768" y="23542"/>
                    <a:pt x="747" y="23526"/>
                    <a:pt x="723" y="23526"/>
                  </a:cubicBezTo>
                  <a:cubicBezTo>
                    <a:pt x="697" y="23526"/>
                    <a:pt x="667" y="23546"/>
                    <a:pt x="658" y="23587"/>
                  </a:cubicBezTo>
                  <a:cubicBezTo>
                    <a:pt x="643" y="24418"/>
                    <a:pt x="658" y="25233"/>
                    <a:pt x="658" y="26064"/>
                  </a:cubicBezTo>
                  <a:cubicBezTo>
                    <a:pt x="611" y="25703"/>
                    <a:pt x="580" y="24888"/>
                    <a:pt x="564" y="24778"/>
                  </a:cubicBezTo>
                  <a:cubicBezTo>
                    <a:pt x="533" y="24434"/>
                    <a:pt x="502" y="24104"/>
                    <a:pt x="470" y="23760"/>
                  </a:cubicBezTo>
                  <a:cubicBezTo>
                    <a:pt x="580" y="23603"/>
                    <a:pt x="690" y="23477"/>
                    <a:pt x="815" y="23383"/>
                  </a:cubicBezTo>
                  <a:close/>
                  <a:moveTo>
                    <a:pt x="1176" y="25876"/>
                  </a:moveTo>
                  <a:cubicBezTo>
                    <a:pt x="1176" y="25876"/>
                    <a:pt x="1191" y="25891"/>
                    <a:pt x="1223" y="25891"/>
                  </a:cubicBezTo>
                  <a:cubicBezTo>
                    <a:pt x="1160" y="25954"/>
                    <a:pt x="1113" y="26017"/>
                    <a:pt x="1066" y="26064"/>
                  </a:cubicBezTo>
                  <a:cubicBezTo>
                    <a:pt x="1097" y="26001"/>
                    <a:pt x="1129" y="25938"/>
                    <a:pt x="1176" y="25876"/>
                  </a:cubicBezTo>
                  <a:close/>
                  <a:moveTo>
                    <a:pt x="7911" y="1"/>
                  </a:moveTo>
                  <a:cubicBezTo>
                    <a:pt x="7753" y="1"/>
                    <a:pt x="7588" y="25"/>
                    <a:pt x="7414" y="91"/>
                  </a:cubicBezTo>
                  <a:cubicBezTo>
                    <a:pt x="6395" y="468"/>
                    <a:pt x="5988" y="1988"/>
                    <a:pt x="5674" y="3179"/>
                  </a:cubicBezTo>
                  <a:cubicBezTo>
                    <a:pt x="5658" y="3195"/>
                    <a:pt x="5658" y="3211"/>
                    <a:pt x="5674" y="3226"/>
                  </a:cubicBezTo>
                  <a:cubicBezTo>
                    <a:pt x="5627" y="3242"/>
                    <a:pt x="5596" y="3258"/>
                    <a:pt x="5549" y="3273"/>
                  </a:cubicBezTo>
                  <a:cubicBezTo>
                    <a:pt x="5520" y="3264"/>
                    <a:pt x="5490" y="3260"/>
                    <a:pt x="5460" y="3260"/>
                  </a:cubicBezTo>
                  <a:cubicBezTo>
                    <a:pt x="5222" y="3260"/>
                    <a:pt x="4934" y="3518"/>
                    <a:pt x="4781" y="3838"/>
                  </a:cubicBezTo>
                  <a:cubicBezTo>
                    <a:pt x="4608" y="4182"/>
                    <a:pt x="4608" y="4559"/>
                    <a:pt x="4734" y="4794"/>
                  </a:cubicBezTo>
                  <a:cubicBezTo>
                    <a:pt x="4326" y="5170"/>
                    <a:pt x="4028" y="5922"/>
                    <a:pt x="4091" y="6424"/>
                  </a:cubicBezTo>
                  <a:cubicBezTo>
                    <a:pt x="4091" y="6439"/>
                    <a:pt x="4107" y="6455"/>
                    <a:pt x="4107" y="6455"/>
                  </a:cubicBezTo>
                  <a:cubicBezTo>
                    <a:pt x="3668" y="7082"/>
                    <a:pt x="3699" y="7646"/>
                    <a:pt x="4060" y="7929"/>
                  </a:cubicBezTo>
                  <a:cubicBezTo>
                    <a:pt x="4068" y="7937"/>
                    <a:pt x="4078" y="7941"/>
                    <a:pt x="4089" y="7941"/>
                  </a:cubicBezTo>
                  <a:cubicBezTo>
                    <a:pt x="4116" y="7941"/>
                    <a:pt x="4147" y="7915"/>
                    <a:pt x="4169" y="7882"/>
                  </a:cubicBezTo>
                  <a:lnTo>
                    <a:pt x="4169" y="7882"/>
                  </a:lnTo>
                  <a:cubicBezTo>
                    <a:pt x="2665" y="11581"/>
                    <a:pt x="1301" y="15390"/>
                    <a:pt x="63" y="19167"/>
                  </a:cubicBezTo>
                  <a:cubicBezTo>
                    <a:pt x="63" y="19261"/>
                    <a:pt x="78" y="19371"/>
                    <a:pt x="78" y="19465"/>
                  </a:cubicBezTo>
                  <a:cubicBezTo>
                    <a:pt x="549" y="18775"/>
                    <a:pt x="784" y="17709"/>
                    <a:pt x="1082" y="16879"/>
                  </a:cubicBezTo>
                  <a:cubicBezTo>
                    <a:pt x="1458" y="15781"/>
                    <a:pt x="1850" y="14684"/>
                    <a:pt x="2241" y="13587"/>
                  </a:cubicBezTo>
                  <a:cubicBezTo>
                    <a:pt x="2947" y="11643"/>
                    <a:pt x="3684" y="9700"/>
                    <a:pt x="4405" y="7756"/>
                  </a:cubicBezTo>
                  <a:cubicBezTo>
                    <a:pt x="4420" y="7756"/>
                    <a:pt x="4420" y="7740"/>
                    <a:pt x="4436" y="7740"/>
                  </a:cubicBezTo>
                  <a:cubicBezTo>
                    <a:pt x="4577" y="7552"/>
                    <a:pt x="4749" y="7443"/>
                    <a:pt x="4922" y="7380"/>
                  </a:cubicBezTo>
                  <a:cubicBezTo>
                    <a:pt x="5141" y="7427"/>
                    <a:pt x="5361" y="7474"/>
                    <a:pt x="5580" y="7537"/>
                  </a:cubicBezTo>
                  <a:cubicBezTo>
                    <a:pt x="5658" y="7599"/>
                    <a:pt x="5737" y="7709"/>
                    <a:pt x="5800" y="7819"/>
                  </a:cubicBezTo>
                  <a:cubicBezTo>
                    <a:pt x="5674" y="8070"/>
                    <a:pt x="5611" y="8367"/>
                    <a:pt x="5486" y="8681"/>
                  </a:cubicBezTo>
                  <a:cubicBezTo>
                    <a:pt x="5079" y="9872"/>
                    <a:pt x="4655" y="11079"/>
                    <a:pt x="4248" y="12270"/>
                  </a:cubicBezTo>
                  <a:cubicBezTo>
                    <a:pt x="3433" y="14637"/>
                    <a:pt x="2602" y="16988"/>
                    <a:pt x="1834" y="19339"/>
                  </a:cubicBezTo>
                  <a:cubicBezTo>
                    <a:pt x="1756" y="18995"/>
                    <a:pt x="1552" y="18728"/>
                    <a:pt x="1317" y="18665"/>
                  </a:cubicBezTo>
                  <a:cubicBezTo>
                    <a:pt x="1267" y="18652"/>
                    <a:pt x="1217" y="18646"/>
                    <a:pt x="1165" y="18646"/>
                  </a:cubicBezTo>
                  <a:cubicBezTo>
                    <a:pt x="794" y="18646"/>
                    <a:pt x="385" y="18981"/>
                    <a:pt x="110" y="19449"/>
                  </a:cubicBezTo>
                  <a:cubicBezTo>
                    <a:pt x="94" y="19465"/>
                    <a:pt x="78" y="19465"/>
                    <a:pt x="78" y="19481"/>
                  </a:cubicBezTo>
                  <a:cubicBezTo>
                    <a:pt x="78" y="19778"/>
                    <a:pt x="47" y="20076"/>
                    <a:pt x="0" y="20358"/>
                  </a:cubicBezTo>
                  <a:cubicBezTo>
                    <a:pt x="63" y="22600"/>
                    <a:pt x="266" y="24747"/>
                    <a:pt x="502" y="26879"/>
                  </a:cubicBezTo>
                  <a:cubicBezTo>
                    <a:pt x="510" y="26954"/>
                    <a:pt x="545" y="26989"/>
                    <a:pt x="587" y="26989"/>
                  </a:cubicBezTo>
                  <a:cubicBezTo>
                    <a:pt x="625" y="26989"/>
                    <a:pt x="669" y="26962"/>
                    <a:pt x="705" y="26910"/>
                  </a:cubicBezTo>
                  <a:cubicBezTo>
                    <a:pt x="2163" y="25061"/>
                    <a:pt x="3605" y="23180"/>
                    <a:pt x="4969" y="21220"/>
                  </a:cubicBezTo>
                  <a:cubicBezTo>
                    <a:pt x="5031" y="21142"/>
                    <a:pt x="5031" y="21079"/>
                    <a:pt x="5016" y="21032"/>
                  </a:cubicBezTo>
                  <a:cubicBezTo>
                    <a:pt x="5031" y="20970"/>
                    <a:pt x="5031" y="20923"/>
                    <a:pt x="5047" y="20876"/>
                  </a:cubicBezTo>
                  <a:cubicBezTo>
                    <a:pt x="6474" y="17176"/>
                    <a:pt x="7759" y="13383"/>
                    <a:pt x="9044" y="9637"/>
                  </a:cubicBezTo>
                  <a:cubicBezTo>
                    <a:pt x="9049" y="9642"/>
                    <a:pt x="9055" y="9644"/>
                    <a:pt x="9060" y="9644"/>
                  </a:cubicBezTo>
                  <a:cubicBezTo>
                    <a:pt x="9070" y="9644"/>
                    <a:pt x="9081" y="9637"/>
                    <a:pt x="9091" y="9637"/>
                  </a:cubicBezTo>
                  <a:cubicBezTo>
                    <a:pt x="9655" y="9324"/>
                    <a:pt x="10016" y="8587"/>
                    <a:pt x="9875" y="7897"/>
                  </a:cubicBezTo>
                  <a:cubicBezTo>
                    <a:pt x="9859" y="7819"/>
                    <a:pt x="9828" y="7756"/>
                    <a:pt x="9796" y="7678"/>
                  </a:cubicBezTo>
                  <a:cubicBezTo>
                    <a:pt x="10063" y="7239"/>
                    <a:pt x="10141" y="6894"/>
                    <a:pt x="10094" y="6596"/>
                  </a:cubicBezTo>
                  <a:cubicBezTo>
                    <a:pt x="10565" y="6173"/>
                    <a:pt x="10580" y="5718"/>
                    <a:pt x="10423" y="5311"/>
                  </a:cubicBezTo>
                  <a:cubicBezTo>
                    <a:pt x="10815" y="4339"/>
                    <a:pt x="11599" y="2913"/>
                    <a:pt x="11536" y="1910"/>
                  </a:cubicBezTo>
                  <a:cubicBezTo>
                    <a:pt x="11489" y="1157"/>
                    <a:pt x="11035" y="812"/>
                    <a:pt x="10533" y="687"/>
                  </a:cubicBezTo>
                  <a:cubicBezTo>
                    <a:pt x="9922" y="436"/>
                    <a:pt x="9264" y="279"/>
                    <a:pt x="8637" y="123"/>
                  </a:cubicBezTo>
                  <a:cubicBezTo>
                    <a:pt x="8404" y="65"/>
                    <a:pt x="8166" y="1"/>
                    <a:pt x="7911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3380325" y="3719775"/>
              <a:ext cx="23925" cy="52975"/>
            </a:xfrm>
            <a:custGeom>
              <a:avLst/>
              <a:gdLst/>
              <a:ahLst/>
              <a:cxnLst/>
              <a:rect l="l" t="t" r="r" b="b"/>
              <a:pathLst>
                <a:path w="957" h="2119" extrusionOk="0">
                  <a:moveTo>
                    <a:pt x="956" y="0"/>
                  </a:moveTo>
                  <a:lnTo>
                    <a:pt x="956" y="0"/>
                  </a:lnTo>
                  <a:cubicBezTo>
                    <a:pt x="470" y="471"/>
                    <a:pt x="63" y="1348"/>
                    <a:pt x="0" y="2101"/>
                  </a:cubicBezTo>
                  <a:cubicBezTo>
                    <a:pt x="0" y="2110"/>
                    <a:pt x="5" y="2119"/>
                    <a:pt x="13" y="2119"/>
                  </a:cubicBezTo>
                  <a:cubicBezTo>
                    <a:pt x="18" y="2119"/>
                    <a:pt x="25" y="2114"/>
                    <a:pt x="31" y="2101"/>
                  </a:cubicBezTo>
                  <a:cubicBezTo>
                    <a:pt x="220" y="1254"/>
                    <a:pt x="486" y="674"/>
                    <a:pt x="956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2"/>
            <p:cNvSpPr/>
            <p:nvPr/>
          </p:nvSpPr>
          <p:spPr>
            <a:xfrm>
              <a:off x="3385800" y="3742450"/>
              <a:ext cx="10225" cy="27275"/>
            </a:xfrm>
            <a:custGeom>
              <a:avLst/>
              <a:gdLst/>
              <a:ahLst/>
              <a:cxnLst/>
              <a:rect l="l" t="t" r="r" b="b"/>
              <a:pathLst>
                <a:path w="409" h="1091" extrusionOk="0">
                  <a:moveTo>
                    <a:pt x="395" y="0"/>
                  </a:moveTo>
                  <a:cubicBezTo>
                    <a:pt x="390" y="0"/>
                    <a:pt x="383" y="5"/>
                    <a:pt x="377" y="18"/>
                  </a:cubicBezTo>
                  <a:cubicBezTo>
                    <a:pt x="251" y="363"/>
                    <a:pt x="126" y="708"/>
                    <a:pt x="1" y="1053"/>
                  </a:cubicBezTo>
                  <a:cubicBezTo>
                    <a:pt x="1" y="1079"/>
                    <a:pt x="10" y="1090"/>
                    <a:pt x="21" y="1090"/>
                  </a:cubicBezTo>
                  <a:cubicBezTo>
                    <a:pt x="30" y="1090"/>
                    <a:pt x="41" y="1082"/>
                    <a:pt x="48" y="1068"/>
                  </a:cubicBezTo>
                  <a:cubicBezTo>
                    <a:pt x="173" y="723"/>
                    <a:pt x="283" y="363"/>
                    <a:pt x="408" y="18"/>
                  </a:cubicBezTo>
                  <a:cubicBezTo>
                    <a:pt x="408" y="9"/>
                    <a:pt x="403" y="0"/>
                    <a:pt x="395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3397550" y="3877700"/>
              <a:ext cx="60275" cy="34650"/>
            </a:xfrm>
            <a:custGeom>
              <a:avLst/>
              <a:gdLst/>
              <a:ahLst/>
              <a:cxnLst/>
              <a:rect l="l" t="t" r="r" b="b"/>
              <a:pathLst>
                <a:path w="2411" h="1386" extrusionOk="0">
                  <a:moveTo>
                    <a:pt x="16" y="0"/>
                  </a:moveTo>
                  <a:cubicBezTo>
                    <a:pt x="1" y="0"/>
                    <a:pt x="1" y="16"/>
                    <a:pt x="16" y="16"/>
                  </a:cubicBezTo>
                  <a:cubicBezTo>
                    <a:pt x="487" y="125"/>
                    <a:pt x="1004" y="251"/>
                    <a:pt x="1443" y="470"/>
                  </a:cubicBezTo>
                  <a:cubicBezTo>
                    <a:pt x="1835" y="690"/>
                    <a:pt x="2085" y="1019"/>
                    <a:pt x="2368" y="1379"/>
                  </a:cubicBezTo>
                  <a:cubicBezTo>
                    <a:pt x="2372" y="1384"/>
                    <a:pt x="2378" y="1386"/>
                    <a:pt x="2384" y="1386"/>
                  </a:cubicBezTo>
                  <a:cubicBezTo>
                    <a:pt x="2398" y="1386"/>
                    <a:pt x="2410" y="1375"/>
                    <a:pt x="2399" y="1364"/>
                  </a:cubicBezTo>
                  <a:cubicBezTo>
                    <a:pt x="2132" y="314"/>
                    <a:pt x="832" y="141"/>
                    <a:pt x="16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2"/>
            <p:cNvSpPr/>
            <p:nvPr/>
          </p:nvSpPr>
          <p:spPr>
            <a:xfrm>
              <a:off x="3423800" y="3854950"/>
              <a:ext cx="38375" cy="26000"/>
            </a:xfrm>
            <a:custGeom>
              <a:avLst/>
              <a:gdLst/>
              <a:ahLst/>
              <a:cxnLst/>
              <a:rect l="l" t="t" r="r" b="b"/>
              <a:pathLst>
                <a:path w="1535" h="1040" extrusionOk="0">
                  <a:moveTo>
                    <a:pt x="46" y="1"/>
                  </a:moveTo>
                  <a:cubicBezTo>
                    <a:pt x="36" y="1"/>
                    <a:pt x="26" y="1"/>
                    <a:pt x="17" y="1"/>
                  </a:cubicBezTo>
                  <a:cubicBezTo>
                    <a:pt x="1" y="1"/>
                    <a:pt x="1" y="17"/>
                    <a:pt x="1" y="17"/>
                  </a:cubicBezTo>
                  <a:cubicBezTo>
                    <a:pt x="314" y="126"/>
                    <a:pt x="612" y="220"/>
                    <a:pt x="879" y="409"/>
                  </a:cubicBezTo>
                  <a:cubicBezTo>
                    <a:pt x="1114" y="581"/>
                    <a:pt x="1271" y="847"/>
                    <a:pt x="1490" y="1035"/>
                  </a:cubicBezTo>
                  <a:cubicBezTo>
                    <a:pt x="1493" y="1038"/>
                    <a:pt x="1497" y="1040"/>
                    <a:pt x="1500" y="1040"/>
                  </a:cubicBezTo>
                  <a:cubicBezTo>
                    <a:pt x="1516" y="1040"/>
                    <a:pt x="1534" y="1017"/>
                    <a:pt x="1521" y="1004"/>
                  </a:cubicBezTo>
                  <a:cubicBezTo>
                    <a:pt x="1321" y="419"/>
                    <a:pt x="592" y="1"/>
                    <a:pt x="46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2"/>
            <p:cNvSpPr/>
            <p:nvPr/>
          </p:nvSpPr>
          <p:spPr>
            <a:xfrm>
              <a:off x="3449275" y="3833800"/>
              <a:ext cx="18725" cy="17825"/>
            </a:xfrm>
            <a:custGeom>
              <a:avLst/>
              <a:gdLst/>
              <a:ahLst/>
              <a:cxnLst/>
              <a:rect l="l" t="t" r="r" b="b"/>
              <a:pathLst>
                <a:path w="749" h="713" extrusionOk="0">
                  <a:moveTo>
                    <a:pt x="16" y="1"/>
                  </a:moveTo>
                  <a:cubicBezTo>
                    <a:pt x="1" y="1"/>
                    <a:pt x="1" y="16"/>
                    <a:pt x="1" y="16"/>
                  </a:cubicBezTo>
                  <a:cubicBezTo>
                    <a:pt x="173" y="95"/>
                    <a:pt x="314" y="204"/>
                    <a:pt x="440" y="345"/>
                  </a:cubicBezTo>
                  <a:cubicBezTo>
                    <a:pt x="534" y="455"/>
                    <a:pt x="596" y="612"/>
                    <a:pt x="706" y="706"/>
                  </a:cubicBezTo>
                  <a:cubicBezTo>
                    <a:pt x="711" y="711"/>
                    <a:pt x="717" y="712"/>
                    <a:pt x="722" y="712"/>
                  </a:cubicBezTo>
                  <a:cubicBezTo>
                    <a:pt x="736" y="712"/>
                    <a:pt x="749" y="701"/>
                    <a:pt x="737" y="690"/>
                  </a:cubicBezTo>
                  <a:cubicBezTo>
                    <a:pt x="722" y="502"/>
                    <a:pt x="581" y="361"/>
                    <a:pt x="471" y="251"/>
                  </a:cubicBezTo>
                  <a:cubicBezTo>
                    <a:pt x="346" y="126"/>
                    <a:pt x="189" y="48"/>
                    <a:pt x="16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3108375" y="4434875"/>
              <a:ext cx="173600" cy="275375"/>
            </a:xfrm>
            <a:custGeom>
              <a:avLst/>
              <a:gdLst/>
              <a:ahLst/>
              <a:cxnLst/>
              <a:rect l="l" t="t" r="r" b="b"/>
              <a:pathLst>
                <a:path w="6944" h="11015" extrusionOk="0">
                  <a:moveTo>
                    <a:pt x="4426" y="1"/>
                  </a:moveTo>
                  <a:cubicBezTo>
                    <a:pt x="3056" y="1"/>
                    <a:pt x="1514" y="1379"/>
                    <a:pt x="894" y="2369"/>
                  </a:cubicBezTo>
                  <a:cubicBezTo>
                    <a:pt x="486" y="3011"/>
                    <a:pt x="0" y="3999"/>
                    <a:pt x="392" y="4751"/>
                  </a:cubicBezTo>
                  <a:cubicBezTo>
                    <a:pt x="684" y="5301"/>
                    <a:pt x="1230" y="5371"/>
                    <a:pt x="1781" y="5371"/>
                  </a:cubicBezTo>
                  <a:cubicBezTo>
                    <a:pt x="1968" y="5371"/>
                    <a:pt x="2156" y="5363"/>
                    <a:pt x="2336" y="5363"/>
                  </a:cubicBezTo>
                  <a:cubicBezTo>
                    <a:pt x="2755" y="5363"/>
                    <a:pt x="3292" y="5274"/>
                    <a:pt x="3770" y="5274"/>
                  </a:cubicBezTo>
                  <a:cubicBezTo>
                    <a:pt x="3989" y="5274"/>
                    <a:pt x="4196" y="5293"/>
                    <a:pt x="4373" y="5347"/>
                  </a:cubicBezTo>
                  <a:lnTo>
                    <a:pt x="4828" y="5347"/>
                  </a:lnTo>
                  <a:cubicBezTo>
                    <a:pt x="5235" y="6115"/>
                    <a:pt x="5141" y="6570"/>
                    <a:pt x="4546" y="6679"/>
                  </a:cubicBezTo>
                  <a:cubicBezTo>
                    <a:pt x="4232" y="6867"/>
                    <a:pt x="3778" y="6977"/>
                    <a:pt x="3433" y="7118"/>
                  </a:cubicBezTo>
                  <a:cubicBezTo>
                    <a:pt x="2586" y="7447"/>
                    <a:pt x="1301" y="7839"/>
                    <a:pt x="690" y="8576"/>
                  </a:cubicBezTo>
                  <a:cubicBezTo>
                    <a:pt x="282" y="9062"/>
                    <a:pt x="220" y="9704"/>
                    <a:pt x="705" y="10175"/>
                  </a:cubicBezTo>
                  <a:cubicBezTo>
                    <a:pt x="1017" y="10465"/>
                    <a:pt x="1373" y="10531"/>
                    <a:pt x="1743" y="10531"/>
                  </a:cubicBezTo>
                  <a:cubicBezTo>
                    <a:pt x="2054" y="10531"/>
                    <a:pt x="2375" y="10484"/>
                    <a:pt x="2686" y="10484"/>
                  </a:cubicBezTo>
                  <a:cubicBezTo>
                    <a:pt x="2822" y="10484"/>
                    <a:pt x="2957" y="10493"/>
                    <a:pt x="3088" y="10519"/>
                  </a:cubicBezTo>
                  <a:cubicBezTo>
                    <a:pt x="3072" y="10566"/>
                    <a:pt x="3072" y="10614"/>
                    <a:pt x="3057" y="10661"/>
                  </a:cubicBezTo>
                  <a:cubicBezTo>
                    <a:pt x="3001" y="10873"/>
                    <a:pt x="3161" y="11014"/>
                    <a:pt x="3331" y="11014"/>
                  </a:cubicBezTo>
                  <a:cubicBezTo>
                    <a:pt x="3399" y="11014"/>
                    <a:pt x="3469" y="10992"/>
                    <a:pt x="3527" y="10943"/>
                  </a:cubicBezTo>
                  <a:cubicBezTo>
                    <a:pt x="3684" y="10802"/>
                    <a:pt x="3840" y="10676"/>
                    <a:pt x="3997" y="10551"/>
                  </a:cubicBezTo>
                  <a:cubicBezTo>
                    <a:pt x="4248" y="10347"/>
                    <a:pt x="4122" y="9940"/>
                    <a:pt x="3903" y="9798"/>
                  </a:cubicBezTo>
                  <a:cubicBezTo>
                    <a:pt x="3621" y="9626"/>
                    <a:pt x="3417" y="9548"/>
                    <a:pt x="3088" y="9516"/>
                  </a:cubicBezTo>
                  <a:cubicBezTo>
                    <a:pt x="3074" y="9514"/>
                    <a:pt x="3057" y="9513"/>
                    <a:pt x="3038" y="9513"/>
                  </a:cubicBezTo>
                  <a:cubicBezTo>
                    <a:pt x="2815" y="9513"/>
                    <a:pt x="2268" y="9640"/>
                    <a:pt x="1980" y="9640"/>
                  </a:cubicBezTo>
                  <a:cubicBezTo>
                    <a:pt x="1905" y="9640"/>
                    <a:pt x="1848" y="9631"/>
                    <a:pt x="1818" y="9610"/>
                  </a:cubicBezTo>
                  <a:cubicBezTo>
                    <a:pt x="737" y="8889"/>
                    <a:pt x="4264" y="7651"/>
                    <a:pt x="4452" y="7588"/>
                  </a:cubicBezTo>
                  <a:cubicBezTo>
                    <a:pt x="5345" y="7228"/>
                    <a:pt x="6944" y="6413"/>
                    <a:pt x="6191" y="5143"/>
                  </a:cubicBezTo>
                  <a:cubicBezTo>
                    <a:pt x="5877" y="4622"/>
                    <a:pt x="5324" y="4477"/>
                    <a:pt x="4692" y="4477"/>
                  </a:cubicBezTo>
                  <a:cubicBezTo>
                    <a:pt x="3899" y="4477"/>
                    <a:pt x="2983" y="4706"/>
                    <a:pt x="2264" y="4706"/>
                  </a:cubicBezTo>
                  <a:cubicBezTo>
                    <a:pt x="2041" y="4706"/>
                    <a:pt x="1837" y="4684"/>
                    <a:pt x="1662" y="4626"/>
                  </a:cubicBezTo>
                  <a:cubicBezTo>
                    <a:pt x="173" y="4124"/>
                    <a:pt x="1740" y="2275"/>
                    <a:pt x="2398" y="1695"/>
                  </a:cubicBezTo>
                  <a:cubicBezTo>
                    <a:pt x="3245" y="974"/>
                    <a:pt x="4311" y="942"/>
                    <a:pt x="5173" y="362"/>
                  </a:cubicBezTo>
                  <a:cubicBezTo>
                    <a:pt x="5235" y="315"/>
                    <a:pt x="5251" y="190"/>
                    <a:pt x="5173" y="159"/>
                  </a:cubicBezTo>
                  <a:cubicBezTo>
                    <a:pt x="4935" y="50"/>
                    <a:pt x="4683" y="1"/>
                    <a:pt x="4426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9" name="Google Shape;959;p33"/>
          <p:cNvGrpSpPr/>
          <p:nvPr/>
        </p:nvGrpSpPr>
        <p:grpSpPr>
          <a:xfrm rot="-8593293">
            <a:off x="48531" y="-510565"/>
            <a:ext cx="2429474" cy="1577941"/>
            <a:chOff x="5118990" y="4122087"/>
            <a:chExt cx="1882464" cy="1222659"/>
          </a:xfrm>
        </p:grpSpPr>
        <p:sp>
          <p:nvSpPr>
            <p:cNvPr id="960" name="Google Shape;960;p33"/>
            <p:cNvSpPr/>
            <p:nvPr/>
          </p:nvSpPr>
          <p:spPr>
            <a:xfrm rot="787510">
              <a:off x="5385771" y="4227679"/>
              <a:ext cx="603559" cy="359284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3"/>
            <p:cNvSpPr/>
            <p:nvPr/>
          </p:nvSpPr>
          <p:spPr>
            <a:xfrm rot="787510">
              <a:off x="5335021" y="4244664"/>
              <a:ext cx="556881" cy="639813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3"/>
            <p:cNvSpPr/>
            <p:nvPr/>
          </p:nvSpPr>
          <p:spPr>
            <a:xfrm rot="787510">
              <a:off x="5274233" y="4284717"/>
              <a:ext cx="108494" cy="89486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3"/>
            <p:cNvSpPr/>
            <p:nvPr/>
          </p:nvSpPr>
          <p:spPr>
            <a:xfrm rot="787510">
              <a:off x="5276253" y="4313238"/>
              <a:ext cx="125778" cy="126468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3"/>
            <p:cNvSpPr/>
            <p:nvPr/>
          </p:nvSpPr>
          <p:spPr>
            <a:xfrm rot="787510">
              <a:off x="5556472" y="4350491"/>
              <a:ext cx="214919" cy="68331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3"/>
            <p:cNvSpPr/>
            <p:nvPr/>
          </p:nvSpPr>
          <p:spPr>
            <a:xfrm rot="787510">
              <a:off x="5858154" y="4388382"/>
              <a:ext cx="1087855" cy="60559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3"/>
            <p:cNvSpPr/>
            <p:nvPr/>
          </p:nvSpPr>
          <p:spPr>
            <a:xfrm rot="787510">
              <a:off x="6027045" y="4465191"/>
              <a:ext cx="608388" cy="226071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3"/>
            <p:cNvSpPr/>
            <p:nvPr/>
          </p:nvSpPr>
          <p:spPr>
            <a:xfrm rot="787510">
              <a:off x="5717956" y="4731255"/>
              <a:ext cx="1111348" cy="47701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3"/>
            <p:cNvSpPr/>
            <p:nvPr/>
          </p:nvSpPr>
          <p:spPr>
            <a:xfrm rot="787510">
              <a:off x="5192958" y="4307909"/>
              <a:ext cx="1734529" cy="851015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3"/>
            <p:cNvSpPr/>
            <p:nvPr/>
          </p:nvSpPr>
          <p:spPr>
            <a:xfrm rot="787510">
              <a:off x="5746899" y="4608508"/>
              <a:ext cx="88489" cy="329239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3"/>
            <p:cNvSpPr/>
            <p:nvPr/>
          </p:nvSpPr>
          <p:spPr>
            <a:xfrm rot="787510">
              <a:off x="5433551" y="4425988"/>
              <a:ext cx="32192" cy="86573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3"/>
            <p:cNvSpPr/>
            <p:nvPr/>
          </p:nvSpPr>
          <p:spPr>
            <a:xfrm rot="787510">
              <a:off x="5891335" y="4294059"/>
              <a:ext cx="94353" cy="35583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3"/>
            <p:cNvSpPr/>
            <p:nvPr/>
          </p:nvSpPr>
          <p:spPr>
            <a:xfrm rot="787510">
              <a:off x="5743083" y="4284862"/>
              <a:ext cx="155517" cy="62138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3"/>
            <p:cNvSpPr/>
            <p:nvPr/>
          </p:nvSpPr>
          <p:spPr>
            <a:xfrm rot="787510">
              <a:off x="5468329" y="4339170"/>
              <a:ext cx="37327" cy="108648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3"/>
            <p:cNvSpPr/>
            <p:nvPr/>
          </p:nvSpPr>
          <p:spPr>
            <a:xfrm rot="787510">
              <a:off x="5364359" y="4323181"/>
              <a:ext cx="43919" cy="135666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" name="Google Shape;975;p33"/>
          <p:cNvGrpSpPr/>
          <p:nvPr/>
        </p:nvGrpSpPr>
        <p:grpSpPr>
          <a:xfrm>
            <a:off x="4571995" y="4282572"/>
            <a:ext cx="2433812" cy="320922"/>
            <a:chOff x="1394800" y="3522000"/>
            <a:chExt cx="1048650" cy="138275"/>
          </a:xfrm>
        </p:grpSpPr>
        <p:sp>
          <p:nvSpPr>
            <p:cNvPr id="976" name="Google Shape;976;p33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3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3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3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3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3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07F9B751-A2D7-43D0-8696-25E57738C9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13" t="12102" r="20232" b="6749"/>
          <a:stretch/>
        </p:blipFill>
        <p:spPr>
          <a:xfrm>
            <a:off x="1903742" y="902122"/>
            <a:ext cx="5921134" cy="4171839"/>
          </a:xfrm>
          <a:prstGeom prst="rect">
            <a:avLst/>
          </a:prstGeom>
        </p:spPr>
      </p:pic>
      <p:sp>
        <p:nvSpPr>
          <p:cNvPr id="45" name="Google Shape;904;p32">
            <a:extLst>
              <a:ext uri="{FF2B5EF4-FFF2-40B4-BE49-F238E27FC236}">
                <a16:creationId xmlns:a16="http://schemas.microsoft.com/office/drawing/2014/main" id="{A5D76A76-4FBF-41B4-8CA6-42E3CBBF2006}"/>
              </a:ext>
            </a:extLst>
          </p:cNvPr>
          <p:cNvSpPr txBox="1">
            <a:spLocks/>
          </p:cNvSpPr>
          <p:nvPr/>
        </p:nvSpPr>
        <p:spPr>
          <a:xfrm>
            <a:off x="1610086" y="125452"/>
            <a:ext cx="5100121" cy="493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16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ctr"/>
            <a:r>
              <a:rPr lang="es-CL" sz="4400" dirty="0"/>
              <a:t>Partes de la carta</a:t>
            </a:r>
          </a:p>
        </p:txBody>
      </p:sp>
      <p:grpSp>
        <p:nvGrpSpPr>
          <p:cNvPr id="46" name="Google Shape;914;p32">
            <a:extLst>
              <a:ext uri="{FF2B5EF4-FFF2-40B4-BE49-F238E27FC236}">
                <a16:creationId xmlns:a16="http://schemas.microsoft.com/office/drawing/2014/main" id="{8ACE0785-D1FE-4A73-B16C-4CBBDA501B6D}"/>
              </a:ext>
            </a:extLst>
          </p:cNvPr>
          <p:cNvGrpSpPr/>
          <p:nvPr/>
        </p:nvGrpSpPr>
        <p:grpSpPr>
          <a:xfrm flipH="1">
            <a:off x="1824724" y="666403"/>
            <a:ext cx="5100121" cy="235719"/>
            <a:chOff x="4345425" y="2175475"/>
            <a:chExt cx="800750" cy="176025"/>
          </a:xfrm>
        </p:grpSpPr>
        <p:sp>
          <p:nvSpPr>
            <p:cNvPr id="47" name="Google Shape;915;p32">
              <a:extLst>
                <a:ext uri="{FF2B5EF4-FFF2-40B4-BE49-F238E27FC236}">
                  <a16:creationId xmlns:a16="http://schemas.microsoft.com/office/drawing/2014/main" id="{9AE238A1-D5C7-4A5A-B318-FDCC7C59E618}"/>
                </a:ext>
              </a:extLst>
            </p:cNvPr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16;p32">
              <a:extLst>
                <a:ext uri="{FF2B5EF4-FFF2-40B4-BE49-F238E27FC236}">
                  <a16:creationId xmlns:a16="http://schemas.microsoft.com/office/drawing/2014/main" id="{454025CA-CC70-4F41-9065-347509812652}"/>
                </a:ext>
              </a:extLst>
            </p:cNvPr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2259;p53">
            <a:extLst>
              <a:ext uri="{FF2B5EF4-FFF2-40B4-BE49-F238E27FC236}">
                <a16:creationId xmlns:a16="http://schemas.microsoft.com/office/drawing/2014/main" id="{E41BE893-5423-4F1F-981F-9F7CB1882E21}"/>
              </a:ext>
            </a:extLst>
          </p:cNvPr>
          <p:cNvGrpSpPr/>
          <p:nvPr/>
        </p:nvGrpSpPr>
        <p:grpSpPr>
          <a:xfrm rot="18195727">
            <a:off x="13959" y="3292871"/>
            <a:ext cx="2419557" cy="280091"/>
            <a:chOff x="1394800" y="3522000"/>
            <a:chExt cx="1048650" cy="138275"/>
          </a:xfrm>
        </p:grpSpPr>
        <p:sp>
          <p:nvSpPr>
            <p:cNvPr id="54" name="Google Shape;2260;p53">
              <a:extLst>
                <a:ext uri="{FF2B5EF4-FFF2-40B4-BE49-F238E27FC236}">
                  <a16:creationId xmlns:a16="http://schemas.microsoft.com/office/drawing/2014/main" id="{01B47587-928D-4059-A8B6-B0FFA64FFA16}"/>
                </a:ext>
              </a:extLst>
            </p:cNvPr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261;p53">
              <a:extLst>
                <a:ext uri="{FF2B5EF4-FFF2-40B4-BE49-F238E27FC236}">
                  <a16:creationId xmlns:a16="http://schemas.microsoft.com/office/drawing/2014/main" id="{F7C5E077-B9F8-476E-99B0-21807E9831ED}"/>
                </a:ext>
              </a:extLst>
            </p:cNvPr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262;p53">
              <a:extLst>
                <a:ext uri="{FF2B5EF4-FFF2-40B4-BE49-F238E27FC236}">
                  <a16:creationId xmlns:a16="http://schemas.microsoft.com/office/drawing/2014/main" id="{7B44ADFB-C2AF-4D3D-B19F-242B93A42F6F}"/>
                </a:ext>
              </a:extLst>
            </p:cNvPr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263;p53">
              <a:extLst>
                <a:ext uri="{FF2B5EF4-FFF2-40B4-BE49-F238E27FC236}">
                  <a16:creationId xmlns:a16="http://schemas.microsoft.com/office/drawing/2014/main" id="{C8AD9EE8-55CA-4997-B6B1-6AE21BF66BBA}"/>
                </a:ext>
              </a:extLst>
            </p:cNvPr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264;p53">
              <a:extLst>
                <a:ext uri="{FF2B5EF4-FFF2-40B4-BE49-F238E27FC236}">
                  <a16:creationId xmlns:a16="http://schemas.microsoft.com/office/drawing/2014/main" id="{439891D7-9DCC-4869-A06F-37442D86F4B7}"/>
                </a:ext>
              </a:extLst>
            </p:cNvPr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265;p53">
              <a:extLst>
                <a:ext uri="{FF2B5EF4-FFF2-40B4-BE49-F238E27FC236}">
                  <a16:creationId xmlns:a16="http://schemas.microsoft.com/office/drawing/2014/main" id="{BB6BFE9B-80DE-4DC2-878E-0B26285D343D}"/>
                </a:ext>
              </a:extLst>
            </p:cNvPr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266;p53">
              <a:extLst>
                <a:ext uri="{FF2B5EF4-FFF2-40B4-BE49-F238E27FC236}">
                  <a16:creationId xmlns:a16="http://schemas.microsoft.com/office/drawing/2014/main" id="{AFED9042-57D4-4784-BE48-288D38528C86}"/>
                </a:ext>
              </a:extLst>
            </p:cNvPr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267;p53">
              <a:extLst>
                <a:ext uri="{FF2B5EF4-FFF2-40B4-BE49-F238E27FC236}">
                  <a16:creationId xmlns:a16="http://schemas.microsoft.com/office/drawing/2014/main" id="{2CD306F6-F688-4997-ACD0-AA1568CF0FE0}"/>
                </a:ext>
              </a:extLst>
            </p:cNvPr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268;p53">
              <a:extLst>
                <a:ext uri="{FF2B5EF4-FFF2-40B4-BE49-F238E27FC236}">
                  <a16:creationId xmlns:a16="http://schemas.microsoft.com/office/drawing/2014/main" id="{1F6F72CF-5964-4791-AF71-7A57B0E5E601}"/>
                </a:ext>
              </a:extLst>
            </p:cNvPr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4" name="Google Shape;1244;p40"/>
          <p:cNvGrpSpPr/>
          <p:nvPr/>
        </p:nvGrpSpPr>
        <p:grpSpPr>
          <a:xfrm rot="683906">
            <a:off x="5194944" y="824379"/>
            <a:ext cx="3691579" cy="2778055"/>
            <a:chOff x="1857000" y="3245400"/>
            <a:chExt cx="1233825" cy="1186575"/>
          </a:xfrm>
        </p:grpSpPr>
        <p:sp>
          <p:nvSpPr>
            <p:cNvPr id="1245" name="Google Shape;1245;p40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0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0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0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0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0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1" name="Google Shape;1251;p40"/>
          <p:cNvSpPr txBox="1">
            <a:spLocks noGrp="1"/>
          </p:cNvSpPr>
          <p:nvPr>
            <p:ph type="title"/>
          </p:nvPr>
        </p:nvSpPr>
        <p:spPr>
          <a:xfrm rot="20767417">
            <a:off x="106826" y="596030"/>
            <a:ext cx="5080318" cy="165358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A</a:t>
            </a:r>
            <a:r>
              <a:rPr lang="es-CL" sz="5400" dirty="0"/>
              <a:t>hora que </a:t>
            </a:r>
            <a:r>
              <a:rPr lang="en" sz="5400" dirty="0"/>
              <a:t> </a:t>
            </a:r>
            <a:r>
              <a:rPr lang="es-CL" sz="5400" dirty="0"/>
              <a:t>conoces la carta</a:t>
            </a:r>
            <a:endParaRPr sz="5400" dirty="0"/>
          </a:p>
        </p:txBody>
      </p:sp>
      <p:sp>
        <p:nvSpPr>
          <p:cNvPr id="1252" name="Google Shape;1252;p40"/>
          <p:cNvSpPr txBox="1">
            <a:spLocks noGrp="1"/>
          </p:cNvSpPr>
          <p:nvPr>
            <p:ph type="subTitle" idx="1"/>
          </p:nvPr>
        </p:nvSpPr>
        <p:spPr>
          <a:xfrm rot="803700">
            <a:off x="4964783" y="580202"/>
            <a:ext cx="3940167" cy="32897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dirty="0"/>
              <a:t>Puedes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dirty="0"/>
              <a:t>escribirle una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dirty="0"/>
              <a:t> a alguien especial para ti</a:t>
            </a:r>
            <a:endParaRPr sz="3200" dirty="0"/>
          </a:p>
        </p:txBody>
      </p:sp>
      <p:grpSp>
        <p:nvGrpSpPr>
          <p:cNvPr id="1253" name="Google Shape;1253;p40"/>
          <p:cNvGrpSpPr/>
          <p:nvPr/>
        </p:nvGrpSpPr>
        <p:grpSpPr>
          <a:xfrm rot="20610711">
            <a:off x="1099153" y="1297989"/>
            <a:ext cx="3214691" cy="176025"/>
            <a:chOff x="4345425" y="2175475"/>
            <a:chExt cx="800750" cy="176025"/>
          </a:xfrm>
        </p:grpSpPr>
        <p:sp>
          <p:nvSpPr>
            <p:cNvPr id="1254" name="Google Shape;1254;p4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6" name="Google Shape;1256;p40"/>
          <p:cNvGrpSpPr/>
          <p:nvPr/>
        </p:nvGrpSpPr>
        <p:grpSpPr>
          <a:xfrm rot="20797541">
            <a:off x="465331" y="2138067"/>
            <a:ext cx="4775379" cy="228214"/>
            <a:chOff x="4345425" y="2175475"/>
            <a:chExt cx="800750" cy="176025"/>
          </a:xfrm>
        </p:grpSpPr>
        <p:sp>
          <p:nvSpPr>
            <p:cNvPr id="1257" name="Google Shape;1257;p4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9" name="Google Shape;1259;p40"/>
          <p:cNvGrpSpPr/>
          <p:nvPr/>
        </p:nvGrpSpPr>
        <p:grpSpPr>
          <a:xfrm>
            <a:off x="1394802" y="4281564"/>
            <a:ext cx="2577749" cy="398477"/>
            <a:chOff x="1394800" y="3522000"/>
            <a:chExt cx="1048650" cy="138275"/>
          </a:xfrm>
        </p:grpSpPr>
        <p:sp>
          <p:nvSpPr>
            <p:cNvPr id="1260" name="Google Shape;1260;p40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0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0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0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0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0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0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0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0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" name="Google Shape;1269;p40"/>
          <p:cNvGrpSpPr/>
          <p:nvPr/>
        </p:nvGrpSpPr>
        <p:grpSpPr>
          <a:xfrm rot="932353">
            <a:off x="3760480" y="2225677"/>
            <a:ext cx="1310469" cy="533839"/>
            <a:chOff x="1822875" y="1377000"/>
            <a:chExt cx="548075" cy="286550"/>
          </a:xfrm>
        </p:grpSpPr>
        <p:sp>
          <p:nvSpPr>
            <p:cNvPr id="1270" name="Google Shape;1270;p40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0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0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0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0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0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0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0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0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9" name="Google Shape;1279;p40"/>
          <p:cNvGrpSpPr/>
          <p:nvPr/>
        </p:nvGrpSpPr>
        <p:grpSpPr>
          <a:xfrm rot="7555975">
            <a:off x="186615" y="2956722"/>
            <a:ext cx="2316665" cy="1136630"/>
            <a:chOff x="4697000" y="3525875"/>
            <a:chExt cx="1131500" cy="555150"/>
          </a:xfrm>
        </p:grpSpPr>
        <p:sp>
          <p:nvSpPr>
            <p:cNvPr id="1280" name="Google Shape;1280;p40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0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0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0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0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0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0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0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0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0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0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0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0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0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0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3181;p60">
            <a:extLst>
              <a:ext uri="{FF2B5EF4-FFF2-40B4-BE49-F238E27FC236}">
                <a16:creationId xmlns:a16="http://schemas.microsoft.com/office/drawing/2014/main" id="{4E10B9BA-C925-4024-8A9E-CA5BD57D7D59}"/>
              </a:ext>
            </a:extLst>
          </p:cNvPr>
          <p:cNvGrpSpPr/>
          <p:nvPr/>
        </p:nvGrpSpPr>
        <p:grpSpPr>
          <a:xfrm rot="-949627">
            <a:off x="2527056" y="2661924"/>
            <a:ext cx="2306507" cy="2146591"/>
            <a:chOff x="2334325" y="3469775"/>
            <a:chExt cx="1136500" cy="995125"/>
          </a:xfrm>
        </p:grpSpPr>
        <p:sp>
          <p:nvSpPr>
            <p:cNvPr id="54" name="Google Shape;3182;p60">
              <a:extLst>
                <a:ext uri="{FF2B5EF4-FFF2-40B4-BE49-F238E27FC236}">
                  <a16:creationId xmlns:a16="http://schemas.microsoft.com/office/drawing/2014/main" id="{D281B61F-820C-4536-AF1F-0D040D01DFF0}"/>
                </a:ext>
              </a:extLst>
            </p:cNvPr>
            <p:cNvSpPr/>
            <p:nvPr/>
          </p:nvSpPr>
          <p:spPr>
            <a:xfrm>
              <a:off x="2337450" y="3480425"/>
              <a:ext cx="1100925" cy="952600"/>
            </a:xfrm>
            <a:custGeom>
              <a:avLst/>
              <a:gdLst/>
              <a:ahLst/>
              <a:cxnLst/>
              <a:rect l="l" t="t" r="r" b="b"/>
              <a:pathLst>
                <a:path w="44037" h="38104" extrusionOk="0">
                  <a:moveTo>
                    <a:pt x="40703" y="0"/>
                  </a:moveTo>
                  <a:cubicBezTo>
                    <a:pt x="40678" y="0"/>
                    <a:pt x="40653" y="25"/>
                    <a:pt x="40603" y="25"/>
                  </a:cubicBezTo>
                  <a:cubicBezTo>
                    <a:pt x="33886" y="877"/>
                    <a:pt x="27069" y="1278"/>
                    <a:pt x="20302" y="1855"/>
                  </a:cubicBezTo>
                  <a:cubicBezTo>
                    <a:pt x="13585" y="2406"/>
                    <a:pt x="6868" y="3133"/>
                    <a:pt x="126" y="3434"/>
                  </a:cubicBezTo>
                  <a:cubicBezTo>
                    <a:pt x="1" y="9725"/>
                    <a:pt x="1079" y="15840"/>
                    <a:pt x="1279" y="22106"/>
                  </a:cubicBezTo>
                  <a:cubicBezTo>
                    <a:pt x="1379" y="25239"/>
                    <a:pt x="1329" y="28371"/>
                    <a:pt x="1279" y="31504"/>
                  </a:cubicBezTo>
                  <a:cubicBezTo>
                    <a:pt x="1229" y="33183"/>
                    <a:pt x="1003" y="35188"/>
                    <a:pt x="1906" y="36692"/>
                  </a:cubicBezTo>
                  <a:cubicBezTo>
                    <a:pt x="2463" y="37626"/>
                    <a:pt x="3364" y="38104"/>
                    <a:pt x="4290" y="38104"/>
                  </a:cubicBezTo>
                  <a:cubicBezTo>
                    <a:pt x="5154" y="38104"/>
                    <a:pt x="6040" y="37689"/>
                    <a:pt x="6693" y="36843"/>
                  </a:cubicBezTo>
                  <a:cubicBezTo>
                    <a:pt x="7319" y="36016"/>
                    <a:pt x="7570" y="34988"/>
                    <a:pt x="7820" y="34010"/>
                  </a:cubicBezTo>
                  <a:cubicBezTo>
                    <a:pt x="7851" y="33904"/>
                    <a:pt x="7936" y="33863"/>
                    <a:pt x="8021" y="33863"/>
                  </a:cubicBezTo>
                  <a:cubicBezTo>
                    <a:pt x="8076" y="33863"/>
                    <a:pt x="8132" y="33880"/>
                    <a:pt x="8171" y="33910"/>
                  </a:cubicBezTo>
                  <a:cubicBezTo>
                    <a:pt x="8188" y="33910"/>
                    <a:pt x="8216" y="33899"/>
                    <a:pt x="8247" y="33899"/>
                  </a:cubicBezTo>
                  <a:cubicBezTo>
                    <a:pt x="8263" y="33899"/>
                    <a:pt x="8280" y="33902"/>
                    <a:pt x="8297" y="33910"/>
                  </a:cubicBezTo>
                  <a:cubicBezTo>
                    <a:pt x="15223" y="35439"/>
                    <a:pt x="22419" y="35740"/>
                    <a:pt x="29615" y="35740"/>
                  </a:cubicBezTo>
                  <a:cubicBezTo>
                    <a:pt x="34276" y="35740"/>
                    <a:pt x="38937" y="35614"/>
                    <a:pt x="43525" y="35614"/>
                  </a:cubicBezTo>
                  <a:cubicBezTo>
                    <a:pt x="43696" y="35614"/>
                    <a:pt x="43866" y="35614"/>
                    <a:pt x="44036" y="35615"/>
                  </a:cubicBezTo>
                  <a:cubicBezTo>
                    <a:pt x="43811" y="29650"/>
                    <a:pt x="43560" y="23710"/>
                    <a:pt x="42984" y="17745"/>
                  </a:cubicBezTo>
                  <a:cubicBezTo>
                    <a:pt x="42407" y="11805"/>
                    <a:pt x="41304" y="5940"/>
                    <a:pt x="40703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183;p60">
              <a:extLst>
                <a:ext uri="{FF2B5EF4-FFF2-40B4-BE49-F238E27FC236}">
                  <a16:creationId xmlns:a16="http://schemas.microsoft.com/office/drawing/2014/main" id="{7E554A3C-9CEF-4494-99B9-BAC279DAF516}"/>
                </a:ext>
              </a:extLst>
            </p:cNvPr>
            <p:cNvSpPr/>
            <p:nvPr/>
          </p:nvSpPr>
          <p:spPr>
            <a:xfrm>
              <a:off x="2334325" y="3469775"/>
              <a:ext cx="1107175" cy="965775"/>
            </a:xfrm>
            <a:custGeom>
              <a:avLst/>
              <a:gdLst/>
              <a:ahLst/>
              <a:cxnLst/>
              <a:rect l="l" t="t" r="r" b="b"/>
              <a:pathLst>
                <a:path w="44287" h="38631" extrusionOk="0">
                  <a:moveTo>
                    <a:pt x="40651" y="682"/>
                  </a:moveTo>
                  <a:cubicBezTo>
                    <a:pt x="41257" y="6544"/>
                    <a:pt x="42339" y="12358"/>
                    <a:pt x="42908" y="18196"/>
                  </a:cubicBezTo>
                  <a:cubicBezTo>
                    <a:pt x="43209" y="21178"/>
                    <a:pt x="43409" y="24136"/>
                    <a:pt x="43585" y="27118"/>
                  </a:cubicBezTo>
                  <a:cubicBezTo>
                    <a:pt x="43685" y="28597"/>
                    <a:pt x="43760" y="30101"/>
                    <a:pt x="43810" y="31579"/>
                  </a:cubicBezTo>
                  <a:lnTo>
                    <a:pt x="43911" y="33810"/>
                  </a:lnTo>
                  <a:lnTo>
                    <a:pt x="43961" y="34938"/>
                  </a:lnTo>
                  <a:cubicBezTo>
                    <a:pt x="43961" y="35264"/>
                    <a:pt x="43986" y="35589"/>
                    <a:pt x="44036" y="35940"/>
                  </a:cubicBezTo>
                  <a:cubicBezTo>
                    <a:pt x="43309" y="35915"/>
                    <a:pt x="42632" y="35890"/>
                    <a:pt x="41906" y="35890"/>
                  </a:cubicBezTo>
                  <a:lnTo>
                    <a:pt x="39650" y="35915"/>
                  </a:lnTo>
                  <a:lnTo>
                    <a:pt x="35164" y="35965"/>
                  </a:lnTo>
                  <a:cubicBezTo>
                    <a:pt x="33514" y="35993"/>
                    <a:pt x="31871" y="36013"/>
                    <a:pt x="30228" y="36013"/>
                  </a:cubicBezTo>
                  <a:cubicBezTo>
                    <a:pt x="28876" y="36013"/>
                    <a:pt x="27524" y="35999"/>
                    <a:pt x="26166" y="35965"/>
                  </a:cubicBezTo>
                  <a:cubicBezTo>
                    <a:pt x="23159" y="35915"/>
                    <a:pt x="20176" y="35790"/>
                    <a:pt x="17194" y="35514"/>
                  </a:cubicBezTo>
                  <a:lnTo>
                    <a:pt x="14963" y="35264"/>
                  </a:lnTo>
                  <a:lnTo>
                    <a:pt x="12732" y="34963"/>
                  </a:lnTo>
                  <a:lnTo>
                    <a:pt x="10527" y="34587"/>
                  </a:lnTo>
                  <a:lnTo>
                    <a:pt x="9424" y="34361"/>
                  </a:lnTo>
                  <a:lnTo>
                    <a:pt x="8873" y="34261"/>
                  </a:lnTo>
                  <a:lnTo>
                    <a:pt x="8597" y="34211"/>
                  </a:lnTo>
                  <a:lnTo>
                    <a:pt x="8472" y="34186"/>
                  </a:lnTo>
                  <a:cubicBezTo>
                    <a:pt x="8434" y="34173"/>
                    <a:pt x="8390" y="34167"/>
                    <a:pt x="8350" y="34167"/>
                  </a:cubicBezTo>
                  <a:cubicBezTo>
                    <a:pt x="8335" y="34167"/>
                    <a:pt x="8321" y="34168"/>
                    <a:pt x="8307" y="34169"/>
                  </a:cubicBezTo>
                  <a:lnTo>
                    <a:pt x="8307" y="34169"/>
                  </a:lnTo>
                  <a:cubicBezTo>
                    <a:pt x="8259" y="34145"/>
                    <a:pt x="8207" y="34136"/>
                    <a:pt x="8146" y="34136"/>
                  </a:cubicBezTo>
                  <a:cubicBezTo>
                    <a:pt x="8046" y="34136"/>
                    <a:pt x="7920" y="34186"/>
                    <a:pt x="7870" y="34261"/>
                  </a:cubicBezTo>
                  <a:cubicBezTo>
                    <a:pt x="7845" y="34311"/>
                    <a:pt x="7820" y="34361"/>
                    <a:pt x="7795" y="34386"/>
                  </a:cubicBezTo>
                  <a:lnTo>
                    <a:pt x="7795" y="34487"/>
                  </a:lnTo>
                  <a:lnTo>
                    <a:pt x="7745" y="34637"/>
                  </a:lnTo>
                  <a:lnTo>
                    <a:pt x="7570" y="35264"/>
                  </a:lnTo>
                  <a:cubicBezTo>
                    <a:pt x="7444" y="35690"/>
                    <a:pt x="7319" y="36116"/>
                    <a:pt x="7118" y="36492"/>
                  </a:cubicBezTo>
                  <a:cubicBezTo>
                    <a:pt x="6767" y="37269"/>
                    <a:pt x="6141" y="37945"/>
                    <a:pt x="5339" y="38246"/>
                  </a:cubicBezTo>
                  <a:cubicBezTo>
                    <a:pt x="5051" y="38363"/>
                    <a:pt x="4744" y="38419"/>
                    <a:pt x="4437" y="38419"/>
                  </a:cubicBezTo>
                  <a:cubicBezTo>
                    <a:pt x="3889" y="38419"/>
                    <a:pt x="3342" y="38241"/>
                    <a:pt x="2908" y="37920"/>
                  </a:cubicBezTo>
                  <a:cubicBezTo>
                    <a:pt x="2206" y="37419"/>
                    <a:pt x="1805" y="36592"/>
                    <a:pt x="1630" y="35740"/>
                  </a:cubicBezTo>
                  <a:cubicBezTo>
                    <a:pt x="1454" y="34888"/>
                    <a:pt x="1454" y="34010"/>
                    <a:pt x="1479" y="33108"/>
                  </a:cubicBezTo>
                  <a:cubicBezTo>
                    <a:pt x="1504" y="32231"/>
                    <a:pt x="1529" y="31329"/>
                    <a:pt x="1554" y="30451"/>
                  </a:cubicBezTo>
                  <a:cubicBezTo>
                    <a:pt x="1579" y="28672"/>
                    <a:pt x="1605" y="26893"/>
                    <a:pt x="1605" y="25113"/>
                  </a:cubicBezTo>
                  <a:cubicBezTo>
                    <a:pt x="1579" y="23359"/>
                    <a:pt x="1554" y="21579"/>
                    <a:pt x="1429" y="19800"/>
                  </a:cubicBezTo>
                  <a:cubicBezTo>
                    <a:pt x="1304" y="18020"/>
                    <a:pt x="1153" y="16241"/>
                    <a:pt x="978" y="14487"/>
                  </a:cubicBezTo>
                  <a:cubicBezTo>
                    <a:pt x="657" y="11001"/>
                    <a:pt x="360" y="7515"/>
                    <a:pt x="424" y="4029"/>
                  </a:cubicBezTo>
                  <a:lnTo>
                    <a:pt x="424" y="4029"/>
                  </a:lnTo>
                  <a:cubicBezTo>
                    <a:pt x="7166" y="3724"/>
                    <a:pt x="13859" y="3004"/>
                    <a:pt x="20577" y="2456"/>
                  </a:cubicBezTo>
                  <a:lnTo>
                    <a:pt x="30728" y="1654"/>
                  </a:lnTo>
                  <a:cubicBezTo>
                    <a:pt x="32407" y="1529"/>
                    <a:pt x="34111" y="1379"/>
                    <a:pt x="35790" y="1203"/>
                  </a:cubicBezTo>
                  <a:lnTo>
                    <a:pt x="38347" y="953"/>
                  </a:lnTo>
                  <a:lnTo>
                    <a:pt x="39600" y="802"/>
                  </a:lnTo>
                  <a:lnTo>
                    <a:pt x="40226" y="727"/>
                  </a:lnTo>
                  <a:lnTo>
                    <a:pt x="40552" y="702"/>
                  </a:lnTo>
                  <a:cubicBezTo>
                    <a:pt x="40586" y="693"/>
                    <a:pt x="40617" y="688"/>
                    <a:pt x="40651" y="682"/>
                  </a:cubicBezTo>
                  <a:close/>
                  <a:moveTo>
                    <a:pt x="41003" y="0"/>
                  </a:moveTo>
                  <a:lnTo>
                    <a:pt x="40753" y="226"/>
                  </a:lnTo>
                  <a:cubicBezTo>
                    <a:pt x="40728" y="251"/>
                    <a:pt x="40602" y="276"/>
                    <a:pt x="40502" y="276"/>
                  </a:cubicBezTo>
                  <a:lnTo>
                    <a:pt x="40176" y="326"/>
                  </a:lnTo>
                  <a:lnTo>
                    <a:pt x="39550" y="401"/>
                  </a:lnTo>
                  <a:lnTo>
                    <a:pt x="38296" y="552"/>
                  </a:lnTo>
                  <a:lnTo>
                    <a:pt x="35765" y="802"/>
                  </a:lnTo>
                  <a:cubicBezTo>
                    <a:pt x="34086" y="978"/>
                    <a:pt x="32382" y="1128"/>
                    <a:pt x="30702" y="1253"/>
                  </a:cubicBezTo>
                  <a:lnTo>
                    <a:pt x="20552" y="2080"/>
                  </a:lnTo>
                  <a:cubicBezTo>
                    <a:pt x="13785" y="2657"/>
                    <a:pt x="7018" y="3359"/>
                    <a:pt x="251" y="3684"/>
                  </a:cubicBezTo>
                  <a:lnTo>
                    <a:pt x="101" y="3710"/>
                  </a:lnTo>
                  <a:lnTo>
                    <a:pt x="101" y="3860"/>
                  </a:lnTo>
                  <a:cubicBezTo>
                    <a:pt x="1" y="7419"/>
                    <a:pt x="326" y="10978"/>
                    <a:pt x="652" y="14512"/>
                  </a:cubicBezTo>
                  <a:cubicBezTo>
                    <a:pt x="978" y="18045"/>
                    <a:pt x="1279" y="21579"/>
                    <a:pt x="1304" y="25138"/>
                  </a:cubicBezTo>
                  <a:cubicBezTo>
                    <a:pt x="1329" y="26893"/>
                    <a:pt x="1304" y="28672"/>
                    <a:pt x="1279" y="30451"/>
                  </a:cubicBezTo>
                  <a:cubicBezTo>
                    <a:pt x="1279" y="31329"/>
                    <a:pt x="1279" y="32231"/>
                    <a:pt x="1229" y="33108"/>
                  </a:cubicBezTo>
                  <a:cubicBezTo>
                    <a:pt x="1204" y="34010"/>
                    <a:pt x="1204" y="34913"/>
                    <a:pt x="1404" y="35790"/>
                  </a:cubicBezTo>
                  <a:cubicBezTo>
                    <a:pt x="1579" y="36667"/>
                    <a:pt x="2031" y="37544"/>
                    <a:pt x="2783" y="38096"/>
                  </a:cubicBezTo>
                  <a:cubicBezTo>
                    <a:pt x="3253" y="38452"/>
                    <a:pt x="3849" y="38631"/>
                    <a:pt x="4449" y="38631"/>
                  </a:cubicBezTo>
                  <a:cubicBezTo>
                    <a:pt x="4776" y="38631"/>
                    <a:pt x="5105" y="38578"/>
                    <a:pt x="5414" y="38472"/>
                  </a:cubicBezTo>
                  <a:cubicBezTo>
                    <a:pt x="6291" y="38146"/>
                    <a:pt x="6968" y="37419"/>
                    <a:pt x="7369" y="36617"/>
                  </a:cubicBezTo>
                  <a:cubicBezTo>
                    <a:pt x="7570" y="36216"/>
                    <a:pt x="7720" y="35790"/>
                    <a:pt x="7870" y="35364"/>
                  </a:cubicBezTo>
                  <a:lnTo>
                    <a:pt x="8046" y="34712"/>
                  </a:lnTo>
                  <a:lnTo>
                    <a:pt x="8096" y="34562"/>
                  </a:lnTo>
                  <a:lnTo>
                    <a:pt x="8121" y="34487"/>
                  </a:lnTo>
                  <a:cubicBezTo>
                    <a:pt x="8121" y="34462"/>
                    <a:pt x="8121" y="34462"/>
                    <a:pt x="8121" y="34462"/>
                  </a:cubicBezTo>
                  <a:cubicBezTo>
                    <a:pt x="8121" y="34462"/>
                    <a:pt x="8132" y="34450"/>
                    <a:pt x="8154" y="34450"/>
                  </a:cubicBezTo>
                  <a:cubicBezTo>
                    <a:pt x="8165" y="34450"/>
                    <a:pt x="8179" y="34453"/>
                    <a:pt x="8196" y="34462"/>
                  </a:cubicBezTo>
                  <a:lnTo>
                    <a:pt x="8246" y="34537"/>
                  </a:lnTo>
                  <a:lnTo>
                    <a:pt x="8346" y="34512"/>
                  </a:lnTo>
                  <a:cubicBezTo>
                    <a:pt x="8372" y="34487"/>
                    <a:pt x="8372" y="34487"/>
                    <a:pt x="8397" y="34487"/>
                  </a:cubicBezTo>
                  <a:lnTo>
                    <a:pt x="8547" y="34512"/>
                  </a:lnTo>
                  <a:lnTo>
                    <a:pt x="8798" y="34587"/>
                  </a:lnTo>
                  <a:lnTo>
                    <a:pt x="9349" y="34687"/>
                  </a:lnTo>
                  <a:lnTo>
                    <a:pt x="10477" y="34913"/>
                  </a:lnTo>
                  <a:lnTo>
                    <a:pt x="12682" y="35289"/>
                  </a:lnTo>
                  <a:lnTo>
                    <a:pt x="14913" y="35589"/>
                  </a:lnTo>
                  <a:lnTo>
                    <a:pt x="17169" y="35840"/>
                  </a:lnTo>
                  <a:cubicBezTo>
                    <a:pt x="20151" y="36116"/>
                    <a:pt x="23159" y="36266"/>
                    <a:pt x="26166" y="36316"/>
                  </a:cubicBezTo>
                  <a:cubicBezTo>
                    <a:pt x="27315" y="36335"/>
                    <a:pt x="28460" y="36344"/>
                    <a:pt x="29604" y="36344"/>
                  </a:cubicBezTo>
                  <a:cubicBezTo>
                    <a:pt x="31456" y="36344"/>
                    <a:pt x="33305" y="36322"/>
                    <a:pt x="35164" y="36291"/>
                  </a:cubicBezTo>
                  <a:lnTo>
                    <a:pt x="39650" y="36241"/>
                  </a:lnTo>
                  <a:lnTo>
                    <a:pt x="41906" y="36216"/>
                  </a:lnTo>
                  <a:cubicBezTo>
                    <a:pt x="42682" y="36216"/>
                    <a:pt x="43510" y="36191"/>
                    <a:pt x="44261" y="36166"/>
                  </a:cubicBezTo>
                  <a:cubicBezTo>
                    <a:pt x="44286" y="35765"/>
                    <a:pt x="44286" y="35339"/>
                    <a:pt x="44286" y="34938"/>
                  </a:cubicBezTo>
                  <a:lnTo>
                    <a:pt x="44236" y="33810"/>
                  </a:lnTo>
                  <a:lnTo>
                    <a:pt x="44161" y="31579"/>
                  </a:lnTo>
                  <a:cubicBezTo>
                    <a:pt x="44086" y="30076"/>
                    <a:pt x="44011" y="28597"/>
                    <a:pt x="43936" y="27093"/>
                  </a:cubicBezTo>
                  <a:cubicBezTo>
                    <a:pt x="43785" y="24111"/>
                    <a:pt x="43560" y="21128"/>
                    <a:pt x="43284" y="18171"/>
                  </a:cubicBezTo>
                  <a:cubicBezTo>
                    <a:pt x="42733" y="12206"/>
                    <a:pt x="41630" y="6341"/>
                    <a:pt x="41053" y="401"/>
                  </a:cubicBezTo>
                  <a:lnTo>
                    <a:pt x="410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184;p60">
              <a:extLst>
                <a:ext uri="{FF2B5EF4-FFF2-40B4-BE49-F238E27FC236}">
                  <a16:creationId xmlns:a16="http://schemas.microsoft.com/office/drawing/2014/main" id="{182D3D41-E301-4B8F-9460-F8A6D7B534A5}"/>
                </a:ext>
              </a:extLst>
            </p:cNvPr>
            <p:cNvSpPr/>
            <p:nvPr/>
          </p:nvSpPr>
          <p:spPr>
            <a:xfrm>
              <a:off x="2402775" y="3617550"/>
              <a:ext cx="865425" cy="115450"/>
            </a:xfrm>
            <a:custGeom>
              <a:avLst/>
              <a:gdLst/>
              <a:ahLst/>
              <a:cxnLst/>
              <a:rect l="l" t="t" r="r" b="b"/>
              <a:pathLst>
                <a:path w="34617" h="4618" extrusionOk="0">
                  <a:moveTo>
                    <a:pt x="34249" y="0"/>
                  </a:moveTo>
                  <a:cubicBezTo>
                    <a:pt x="34235" y="0"/>
                    <a:pt x="34220" y="2"/>
                    <a:pt x="34205" y="4"/>
                  </a:cubicBezTo>
                  <a:cubicBezTo>
                    <a:pt x="28240" y="806"/>
                    <a:pt x="22275" y="1633"/>
                    <a:pt x="16285" y="2385"/>
                  </a:cubicBezTo>
                  <a:cubicBezTo>
                    <a:pt x="10897" y="3062"/>
                    <a:pt x="5458" y="3513"/>
                    <a:pt x="95" y="4415"/>
                  </a:cubicBezTo>
                  <a:cubicBezTo>
                    <a:pt x="0" y="4439"/>
                    <a:pt x="17" y="4618"/>
                    <a:pt x="103" y="4618"/>
                  </a:cubicBezTo>
                  <a:cubicBezTo>
                    <a:pt x="108" y="4618"/>
                    <a:pt x="114" y="4617"/>
                    <a:pt x="120" y="4616"/>
                  </a:cubicBezTo>
                  <a:cubicBezTo>
                    <a:pt x="11523" y="4089"/>
                    <a:pt x="23052" y="2159"/>
                    <a:pt x="34330" y="480"/>
                  </a:cubicBezTo>
                  <a:cubicBezTo>
                    <a:pt x="34616" y="433"/>
                    <a:pt x="34517" y="0"/>
                    <a:pt x="34249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185;p60">
              <a:extLst>
                <a:ext uri="{FF2B5EF4-FFF2-40B4-BE49-F238E27FC236}">
                  <a16:creationId xmlns:a16="http://schemas.microsoft.com/office/drawing/2014/main" id="{A3AA00C0-2B56-498E-8516-F41D17073566}"/>
                </a:ext>
              </a:extLst>
            </p:cNvPr>
            <p:cNvSpPr/>
            <p:nvPr/>
          </p:nvSpPr>
          <p:spPr>
            <a:xfrm>
              <a:off x="2447100" y="4330675"/>
              <a:ext cx="1019450" cy="130975"/>
            </a:xfrm>
            <a:custGeom>
              <a:avLst/>
              <a:gdLst/>
              <a:ahLst/>
              <a:cxnLst/>
              <a:rect l="l" t="t" r="r" b="b"/>
              <a:pathLst>
                <a:path w="40778" h="5239" extrusionOk="0">
                  <a:moveTo>
                    <a:pt x="3434" y="0"/>
                  </a:moveTo>
                  <a:cubicBezTo>
                    <a:pt x="3134" y="1529"/>
                    <a:pt x="2632" y="3509"/>
                    <a:pt x="1" y="4086"/>
                  </a:cubicBezTo>
                  <a:cubicBezTo>
                    <a:pt x="5916" y="4412"/>
                    <a:pt x="13209" y="5239"/>
                    <a:pt x="19149" y="5239"/>
                  </a:cubicBezTo>
                  <a:cubicBezTo>
                    <a:pt x="22432" y="5239"/>
                    <a:pt x="25690" y="5138"/>
                    <a:pt x="28973" y="4963"/>
                  </a:cubicBezTo>
                  <a:cubicBezTo>
                    <a:pt x="31931" y="4787"/>
                    <a:pt x="39374" y="4136"/>
                    <a:pt x="40728" y="1053"/>
                  </a:cubicBezTo>
                  <a:cubicBezTo>
                    <a:pt x="40728" y="1028"/>
                    <a:pt x="40753" y="1003"/>
                    <a:pt x="40778" y="978"/>
                  </a:cubicBezTo>
                  <a:cubicBezTo>
                    <a:pt x="35097" y="978"/>
                    <a:pt x="29179" y="1216"/>
                    <a:pt x="23445" y="1216"/>
                  </a:cubicBezTo>
                  <a:cubicBezTo>
                    <a:pt x="22728" y="1216"/>
                    <a:pt x="22014" y="1212"/>
                    <a:pt x="21304" y="1203"/>
                  </a:cubicBezTo>
                  <a:cubicBezTo>
                    <a:pt x="20561" y="1197"/>
                    <a:pt x="19846" y="1196"/>
                    <a:pt x="19147" y="1196"/>
                  </a:cubicBezTo>
                  <a:cubicBezTo>
                    <a:pt x="18790" y="1196"/>
                    <a:pt x="18438" y="1196"/>
                    <a:pt x="18088" y="1196"/>
                  </a:cubicBezTo>
                  <a:cubicBezTo>
                    <a:pt x="13767" y="1196"/>
                    <a:pt x="9865" y="1153"/>
                    <a:pt x="3434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186;p60">
              <a:extLst>
                <a:ext uri="{FF2B5EF4-FFF2-40B4-BE49-F238E27FC236}">
                  <a16:creationId xmlns:a16="http://schemas.microsoft.com/office/drawing/2014/main" id="{99091470-B8AE-44D9-ACDE-F5105F4CEC13}"/>
                </a:ext>
              </a:extLst>
            </p:cNvPr>
            <p:cNvSpPr/>
            <p:nvPr/>
          </p:nvSpPr>
          <p:spPr>
            <a:xfrm>
              <a:off x="2442725" y="4326300"/>
              <a:ext cx="1028100" cy="138600"/>
            </a:xfrm>
            <a:custGeom>
              <a:avLst/>
              <a:gdLst/>
              <a:ahLst/>
              <a:cxnLst/>
              <a:rect l="l" t="t" r="r" b="b"/>
              <a:pathLst>
                <a:path w="41124" h="5544" extrusionOk="0">
                  <a:moveTo>
                    <a:pt x="3755" y="381"/>
                  </a:moveTo>
                  <a:cubicBezTo>
                    <a:pt x="6782" y="917"/>
                    <a:pt x="9832" y="1306"/>
                    <a:pt x="12883" y="1454"/>
                  </a:cubicBezTo>
                  <a:cubicBezTo>
                    <a:pt x="16016" y="1629"/>
                    <a:pt x="19123" y="1554"/>
                    <a:pt x="22256" y="1604"/>
                  </a:cubicBezTo>
                  <a:cubicBezTo>
                    <a:pt x="25364" y="1604"/>
                    <a:pt x="28497" y="1529"/>
                    <a:pt x="31605" y="1454"/>
                  </a:cubicBezTo>
                  <a:lnTo>
                    <a:pt x="36266" y="1353"/>
                  </a:lnTo>
                  <a:lnTo>
                    <a:pt x="38622" y="1328"/>
                  </a:lnTo>
                  <a:lnTo>
                    <a:pt x="39775" y="1303"/>
                  </a:lnTo>
                  <a:cubicBezTo>
                    <a:pt x="39824" y="1307"/>
                    <a:pt x="39872" y="1308"/>
                    <a:pt x="39919" y="1308"/>
                  </a:cubicBezTo>
                  <a:cubicBezTo>
                    <a:pt x="40187" y="1308"/>
                    <a:pt x="40435" y="1259"/>
                    <a:pt x="40724" y="1234"/>
                  </a:cubicBezTo>
                  <a:lnTo>
                    <a:pt x="40724" y="1234"/>
                  </a:lnTo>
                  <a:lnTo>
                    <a:pt x="40652" y="1353"/>
                  </a:lnTo>
                  <a:cubicBezTo>
                    <a:pt x="40602" y="1454"/>
                    <a:pt x="40527" y="1529"/>
                    <a:pt x="40477" y="1629"/>
                  </a:cubicBezTo>
                  <a:cubicBezTo>
                    <a:pt x="40352" y="1780"/>
                    <a:pt x="40226" y="1930"/>
                    <a:pt x="40076" y="2080"/>
                  </a:cubicBezTo>
                  <a:cubicBezTo>
                    <a:pt x="39775" y="2381"/>
                    <a:pt x="39424" y="2632"/>
                    <a:pt x="39048" y="2832"/>
                  </a:cubicBezTo>
                  <a:cubicBezTo>
                    <a:pt x="38321" y="3258"/>
                    <a:pt x="37494" y="3559"/>
                    <a:pt x="36667" y="3810"/>
                  </a:cubicBezTo>
                  <a:cubicBezTo>
                    <a:pt x="35013" y="4311"/>
                    <a:pt x="33284" y="4587"/>
                    <a:pt x="31554" y="4762"/>
                  </a:cubicBezTo>
                  <a:cubicBezTo>
                    <a:pt x="28096" y="5113"/>
                    <a:pt x="24587" y="5138"/>
                    <a:pt x="21103" y="5263"/>
                  </a:cubicBezTo>
                  <a:cubicBezTo>
                    <a:pt x="20464" y="5286"/>
                    <a:pt x="19824" y="5297"/>
                    <a:pt x="19183" y="5297"/>
                  </a:cubicBezTo>
                  <a:cubicBezTo>
                    <a:pt x="16333" y="5297"/>
                    <a:pt x="13476" y="5092"/>
                    <a:pt x="10652" y="4887"/>
                  </a:cubicBezTo>
                  <a:cubicBezTo>
                    <a:pt x="7482" y="4636"/>
                    <a:pt x="4311" y="4344"/>
                    <a:pt x="1122" y="4142"/>
                  </a:cubicBezTo>
                  <a:lnTo>
                    <a:pt x="1122" y="4142"/>
                  </a:lnTo>
                  <a:cubicBezTo>
                    <a:pt x="1284" y="4075"/>
                    <a:pt x="1444" y="3999"/>
                    <a:pt x="1604" y="3910"/>
                  </a:cubicBezTo>
                  <a:cubicBezTo>
                    <a:pt x="2030" y="3659"/>
                    <a:pt x="2431" y="3333"/>
                    <a:pt x="2732" y="2932"/>
                  </a:cubicBezTo>
                  <a:cubicBezTo>
                    <a:pt x="3324" y="2175"/>
                    <a:pt x="3580" y="1261"/>
                    <a:pt x="3755" y="381"/>
                  </a:cubicBezTo>
                  <a:close/>
                  <a:moveTo>
                    <a:pt x="3660" y="0"/>
                  </a:moveTo>
                  <a:cubicBezTo>
                    <a:pt x="3559" y="0"/>
                    <a:pt x="3459" y="50"/>
                    <a:pt x="3434" y="150"/>
                  </a:cubicBezTo>
                  <a:cubicBezTo>
                    <a:pt x="3259" y="1078"/>
                    <a:pt x="3008" y="2005"/>
                    <a:pt x="2457" y="2732"/>
                  </a:cubicBezTo>
                  <a:cubicBezTo>
                    <a:pt x="2181" y="3083"/>
                    <a:pt x="1830" y="3384"/>
                    <a:pt x="1429" y="3609"/>
                  </a:cubicBezTo>
                  <a:cubicBezTo>
                    <a:pt x="1028" y="3835"/>
                    <a:pt x="577" y="3985"/>
                    <a:pt x="126" y="4085"/>
                  </a:cubicBezTo>
                  <a:cubicBezTo>
                    <a:pt x="51" y="4110"/>
                    <a:pt x="0" y="4160"/>
                    <a:pt x="0" y="4261"/>
                  </a:cubicBezTo>
                  <a:cubicBezTo>
                    <a:pt x="0" y="4336"/>
                    <a:pt x="76" y="4436"/>
                    <a:pt x="176" y="4436"/>
                  </a:cubicBezTo>
                  <a:cubicBezTo>
                    <a:pt x="3660" y="4612"/>
                    <a:pt x="7118" y="4937"/>
                    <a:pt x="10627" y="5163"/>
                  </a:cubicBezTo>
                  <a:cubicBezTo>
                    <a:pt x="12356" y="5288"/>
                    <a:pt x="14111" y="5389"/>
                    <a:pt x="15865" y="5464"/>
                  </a:cubicBezTo>
                  <a:cubicBezTo>
                    <a:pt x="17594" y="5539"/>
                    <a:pt x="19349" y="5514"/>
                    <a:pt x="21103" y="5539"/>
                  </a:cubicBezTo>
                  <a:cubicBezTo>
                    <a:pt x="21343" y="5542"/>
                    <a:pt x="21583" y="5544"/>
                    <a:pt x="21823" y="5544"/>
                  </a:cubicBezTo>
                  <a:cubicBezTo>
                    <a:pt x="23337" y="5544"/>
                    <a:pt x="24848" y="5482"/>
                    <a:pt x="26341" y="5439"/>
                  </a:cubicBezTo>
                  <a:cubicBezTo>
                    <a:pt x="28096" y="5363"/>
                    <a:pt x="29850" y="5313"/>
                    <a:pt x="31605" y="5113"/>
                  </a:cubicBezTo>
                  <a:cubicBezTo>
                    <a:pt x="33334" y="4937"/>
                    <a:pt x="35088" y="4662"/>
                    <a:pt x="36768" y="4160"/>
                  </a:cubicBezTo>
                  <a:cubicBezTo>
                    <a:pt x="37620" y="3885"/>
                    <a:pt x="38447" y="3584"/>
                    <a:pt x="39224" y="3133"/>
                  </a:cubicBezTo>
                  <a:cubicBezTo>
                    <a:pt x="39600" y="2907"/>
                    <a:pt x="39976" y="2632"/>
                    <a:pt x="40301" y="2331"/>
                  </a:cubicBezTo>
                  <a:cubicBezTo>
                    <a:pt x="40477" y="2155"/>
                    <a:pt x="40627" y="2005"/>
                    <a:pt x="40753" y="1805"/>
                  </a:cubicBezTo>
                  <a:cubicBezTo>
                    <a:pt x="40803" y="1704"/>
                    <a:pt x="40878" y="1629"/>
                    <a:pt x="40928" y="1504"/>
                  </a:cubicBezTo>
                  <a:lnTo>
                    <a:pt x="41003" y="1353"/>
                  </a:lnTo>
                  <a:lnTo>
                    <a:pt x="41053" y="1278"/>
                  </a:lnTo>
                  <a:lnTo>
                    <a:pt x="41078" y="1254"/>
                  </a:lnTo>
                  <a:lnTo>
                    <a:pt x="41078" y="1254"/>
                  </a:lnTo>
                  <a:cubicBezTo>
                    <a:pt x="41069" y="1262"/>
                    <a:pt x="41065" y="1266"/>
                    <a:pt x="41064" y="1266"/>
                  </a:cubicBezTo>
                  <a:cubicBezTo>
                    <a:pt x="41060" y="1266"/>
                    <a:pt x="41124" y="1180"/>
                    <a:pt x="41103" y="1078"/>
                  </a:cubicBezTo>
                  <a:cubicBezTo>
                    <a:pt x="41016" y="1067"/>
                    <a:pt x="40925" y="1056"/>
                    <a:pt x="40831" y="1045"/>
                  </a:cubicBezTo>
                  <a:lnTo>
                    <a:pt x="40831" y="1045"/>
                  </a:lnTo>
                  <a:cubicBezTo>
                    <a:pt x="40830" y="1047"/>
                    <a:pt x="40829" y="1050"/>
                    <a:pt x="40828" y="1053"/>
                  </a:cubicBezTo>
                  <a:lnTo>
                    <a:pt x="40818" y="1053"/>
                  </a:lnTo>
                  <a:cubicBezTo>
                    <a:pt x="40820" y="1049"/>
                    <a:pt x="40822" y="1047"/>
                    <a:pt x="40824" y="1045"/>
                  </a:cubicBezTo>
                  <a:lnTo>
                    <a:pt x="40824" y="1045"/>
                  </a:lnTo>
                  <a:cubicBezTo>
                    <a:pt x="40826" y="1045"/>
                    <a:pt x="40829" y="1045"/>
                    <a:pt x="40831" y="1045"/>
                  </a:cubicBezTo>
                  <a:lnTo>
                    <a:pt x="40831" y="1045"/>
                  </a:lnTo>
                  <a:cubicBezTo>
                    <a:pt x="40832" y="1041"/>
                    <a:pt x="40832" y="1039"/>
                    <a:pt x="40831" y="1039"/>
                  </a:cubicBezTo>
                  <a:lnTo>
                    <a:pt x="40831" y="1039"/>
                  </a:lnTo>
                  <a:cubicBezTo>
                    <a:pt x="40829" y="1039"/>
                    <a:pt x="40827" y="1041"/>
                    <a:pt x="40824" y="1045"/>
                  </a:cubicBezTo>
                  <a:lnTo>
                    <a:pt x="40824" y="1045"/>
                  </a:lnTo>
                  <a:cubicBezTo>
                    <a:pt x="40490" y="1008"/>
                    <a:pt x="40125" y="977"/>
                    <a:pt x="39775" y="977"/>
                  </a:cubicBezTo>
                  <a:lnTo>
                    <a:pt x="38597" y="1003"/>
                  </a:lnTo>
                  <a:lnTo>
                    <a:pt x="36266" y="1028"/>
                  </a:lnTo>
                  <a:lnTo>
                    <a:pt x="31605" y="1103"/>
                  </a:lnTo>
                  <a:cubicBezTo>
                    <a:pt x="29047" y="1144"/>
                    <a:pt x="26505" y="1185"/>
                    <a:pt x="23967" y="1185"/>
                  </a:cubicBezTo>
                  <a:cubicBezTo>
                    <a:pt x="23397" y="1185"/>
                    <a:pt x="22826" y="1183"/>
                    <a:pt x="22256" y="1178"/>
                  </a:cubicBezTo>
                  <a:cubicBezTo>
                    <a:pt x="21710" y="1174"/>
                    <a:pt x="21164" y="1172"/>
                    <a:pt x="20619" y="1172"/>
                  </a:cubicBezTo>
                  <a:cubicBezTo>
                    <a:pt x="19786" y="1172"/>
                    <a:pt x="18955" y="1175"/>
                    <a:pt x="18125" y="1175"/>
                  </a:cubicBezTo>
                  <a:cubicBezTo>
                    <a:pt x="16383" y="1175"/>
                    <a:pt x="14645" y="1162"/>
                    <a:pt x="12908" y="1078"/>
                  </a:cubicBezTo>
                  <a:cubicBezTo>
                    <a:pt x="9800" y="927"/>
                    <a:pt x="6717" y="551"/>
                    <a:pt x="36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530306AF-6E0D-4AF2-85D6-9E27EB32AC31}"/>
              </a:ext>
            </a:extLst>
          </p:cNvPr>
          <p:cNvSpPr txBox="1"/>
          <p:nvPr/>
        </p:nvSpPr>
        <p:spPr>
          <a:xfrm rot="20371094">
            <a:off x="2945753" y="3201916"/>
            <a:ext cx="1629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dirty="0"/>
              <a:t>Recuerda </a:t>
            </a:r>
          </a:p>
          <a:p>
            <a:r>
              <a:rPr lang="es-CL" sz="1800" dirty="0"/>
              <a:t>Su propósito</a:t>
            </a:r>
          </a:p>
          <a:p>
            <a:r>
              <a:rPr lang="es-CL" sz="1800" dirty="0"/>
              <a:t>Y sus partes </a:t>
            </a:r>
          </a:p>
          <a:p>
            <a:r>
              <a:rPr lang="es-CL" sz="1800" dirty="0"/>
              <a:t>Al escribirla</a:t>
            </a:r>
          </a:p>
        </p:txBody>
      </p:sp>
      <p:sp>
        <p:nvSpPr>
          <p:cNvPr id="61" name="Google Shape;1197;p38">
            <a:extLst>
              <a:ext uri="{FF2B5EF4-FFF2-40B4-BE49-F238E27FC236}">
                <a16:creationId xmlns:a16="http://schemas.microsoft.com/office/drawing/2014/main" id="{8D08F041-68A5-4404-AE1B-D4500CF62F60}"/>
              </a:ext>
            </a:extLst>
          </p:cNvPr>
          <p:cNvSpPr/>
          <p:nvPr/>
        </p:nvSpPr>
        <p:spPr>
          <a:xfrm rot="17235788" flipH="1">
            <a:off x="5268585" y="3551892"/>
            <a:ext cx="1202822" cy="1115769"/>
          </a:xfrm>
          <a:custGeom>
            <a:avLst/>
            <a:gdLst/>
            <a:ahLst/>
            <a:cxnLst/>
            <a:rect l="l" t="t" r="r" b="b"/>
            <a:pathLst>
              <a:path w="26142" h="30241" extrusionOk="0">
                <a:moveTo>
                  <a:pt x="20452" y="647"/>
                </a:moveTo>
                <a:lnTo>
                  <a:pt x="20452" y="647"/>
                </a:lnTo>
                <a:cubicBezTo>
                  <a:pt x="20499" y="678"/>
                  <a:pt x="20561" y="694"/>
                  <a:pt x="20608" y="725"/>
                </a:cubicBezTo>
                <a:cubicBezTo>
                  <a:pt x="20749" y="804"/>
                  <a:pt x="20890" y="867"/>
                  <a:pt x="21047" y="929"/>
                </a:cubicBezTo>
                <a:cubicBezTo>
                  <a:pt x="21173" y="992"/>
                  <a:pt x="21282" y="1070"/>
                  <a:pt x="21423" y="1102"/>
                </a:cubicBezTo>
                <a:cubicBezTo>
                  <a:pt x="21627" y="1478"/>
                  <a:pt x="21847" y="1854"/>
                  <a:pt x="22050" y="2230"/>
                </a:cubicBezTo>
                <a:cubicBezTo>
                  <a:pt x="21705" y="2026"/>
                  <a:pt x="21345" y="1838"/>
                  <a:pt x="20984" y="1635"/>
                </a:cubicBezTo>
                <a:cubicBezTo>
                  <a:pt x="20828" y="1290"/>
                  <a:pt x="20655" y="929"/>
                  <a:pt x="20452" y="647"/>
                </a:cubicBezTo>
                <a:close/>
                <a:moveTo>
                  <a:pt x="21047" y="1776"/>
                </a:moveTo>
                <a:lnTo>
                  <a:pt x="21047" y="1776"/>
                </a:lnTo>
                <a:cubicBezTo>
                  <a:pt x="21423" y="2011"/>
                  <a:pt x="21800" y="2246"/>
                  <a:pt x="22191" y="2465"/>
                </a:cubicBezTo>
                <a:cubicBezTo>
                  <a:pt x="22411" y="2857"/>
                  <a:pt x="22630" y="3233"/>
                  <a:pt x="22865" y="3625"/>
                </a:cubicBezTo>
                <a:cubicBezTo>
                  <a:pt x="22395" y="3343"/>
                  <a:pt x="21925" y="3077"/>
                  <a:pt x="21470" y="2794"/>
                </a:cubicBezTo>
                <a:cubicBezTo>
                  <a:pt x="21361" y="2591"/>
                  <a:pt x="21220" y="2199"/>
                  <a:pt x="21047" y="1776"/>
                </a:cubicBezTo>
                <a:close/>
                <a:moveTo>
                  <a:pt x="21564" y="3014"/>
                </a:moveTo>
                <a:cubicBezTo>
                  <a:pt x="22019" y="3327"/>
                  <a:pt x="22505" y="3625"/>
                  <a:pt x="23006" y="3892"/>
                </a:cubicBezTo>
                <a:cubicBezTo>
                  <a:pt x="23210" y="4237"/>
                  <a:pt x="23414" y="4581"/>
                  <a:pt x="23602" y="4942"/>
                </a:cubicBezTo>
                <a:cubicBezTo>
                  <a:pt x="23085" y="4660"/>
                  <a:pt x="22552" y="4378"/>
                  <a:pt x="22066" y="4048"/>
                </a:cubicBezTo>
                <a:cubicBezTo>
                  <a:pt x="21894" y="3704"/>
                  <a:pt x="21721" y="3359"/>
                  <a:pt x="21564" y="3014"/>
                </a:cubicBezTo>
                <a:close/>
                <a:moveTo>
                  <a:pt x="22160" y="4268"/>
                </a:moveTo>
                <a:lnTo>
                  <a:pt x="22160" y="4268"/>
                </a:lnTo>
                <a:cubicBezTo>
                  <a:pt x="22646" y="4613"/>
                  <a:pt x="23179" y="4958"/>
                  <a:pt x="23743" y="5193"/>
                </a:cubicBezTo>
                <a:cubicBezTo>
                  <a:pt x="23947" y="5600"/>
                  <a:pt x="24166" y="6008"/>
                  <a:pt x="24370" y="6415"/>
                </a:cubicBezTo>
                <a:cubicBezTo>
                  <a:pt x="23806" y="6055"/>
                  <a:pt x="23242" y="5726"/>
                  <a:pt x="22677" y="5365"/>
                </a:cubicBezTo>
                <a:cubicBezTo>
                  <a:pt x="22505" y="5005"/>
                  <a:pt x="22332" y="4628"/>
                  <a:pt x="22160" y="4268"/>
                </a:cubicBezTo>
                <a:close/>
                <a:moveTo>
                  <a:pt x="22803" y="5632"/>
                </a:moveTo>
                <a:lnTo>
                  <a:pt x="22803" y="5632"/>
                </a:lnTo>
                <a:cubicBezTo>
                  <a:pt x="23351" y="6023"/>
                  <a:pt x="23931" y="6415"/>
                  <a:pt x="24527" y="6729"/>
                </a:cubicBezTo>
                <a:cubicBezTo>
                  <a:pt x="24527" y="6744"/>
                  <a:pt x="24543" y="6760"/>
                  <a:pt x="24543" y="6776"/>
                </a:cubicBezTo>
                <a:cubicBezTo>
                  <a:pt x="24731" y="7136"/>
                  <a:pt x="24887" y="7512"/>
                  <a:pt x="25060" y="7889"/>
                </a:cubicBezTo>
                <a:cubicBezTo>
                  <a:pt x="24433" y="7450"/>
                  <a:pt x="23806" y="7011"/>
                  <a:pt x="23226" y="6525"/>
                </a:cubicBezTo>
                <a:cubicBezTo>
                  <a:pt x="23085" y="6227"/>
                  <a:pt x="22944" y="5929"/>
                  <a:pt x="22803" y="5632"/>
                </a:cubicBezTo>
                <a:close/>
                <a:moveTo>
                  <a:pt x="16674" y="7591"/>
                </a:moveTo>
                <a:cubicBezTo>
                  <a:pt x="16785" y="7602"/>
                  <a:pt x="16904" y="7613"/>
                  <a:pt x="17019" y="7613"/>
                </a:cubicBezTo>
                <a:cubicBezTo>
                  <a:pt x="17067" y="7613"/>
                  <a:pt x="17114" y="7611"/>
                  <a:pt x="17160" y="7607"/>
                </a:cubicBezTo>
                <a:lnTo>
                  <a:pt x="17160" y="7607"/>
                </a:lnTo>
                <a:cubicBezTo>
                  <a:pt x="17082" y="7748"/>
                  <a:pt x="17082" y="7920"/>
                  <a:pt x="17113" y="8077"/>
                </a:cubicBezTo>
                <a:cubicBezTo>
                  <a:pt x="17097" y="8092"/>
                  <a:pt x="17097" y="8108"/>
                  <a:pt x="17097" y="8124"/>
                </a:cubicBezTo>
                <a:cubicBezTo>
                  <a:pt x="16956" y="7951"/>
                  <a:pt x="16815" y="7763"/>
                  <a:pt x="16674" y="7591"/>
                </a:cubicBezTo>
                <a:close/>
                <a:moveTo>
                  <a:pt x="15859" y="7465"/>
                </a:moveTo>
                <a:cubicBezTo>
                  <a:pt x="16047" y="7497"/>
                  <a:pt x="16266" y="7544"/>
                  <a:pt x="16470" y="7575"/>
                </a:cubicBezTo>
                <a:cubicBezTo>
                  <a:pt x="16643" y="7842"/>
                  <a:pt x="16831" y="8092"/>
                  <a:pt x="17035" y="8343"/>
                </a:cubicBezTo>
                <a:cubicBezTo>
                  <a:pt x="16940" y="8328"/>
                  <a:pt x="16846" y="8328"/>
                  <a:pt x="16737" y="8312"/>
                </a:cubicBezTo>
                <a:cubicBezTo>
                  <a:pt x="16611" y="8186"/>
                  <a:pt x="16470" y="8061"/>
                  <a:pt x="16329" y="7936"/>
                </a:cubicBezTo>
                <a:cubicBezTo>
                  <a:pt x="16219" y="7810"/>
                  <a:pt x="16094" y="7701"/>
                  <a:pt x="15969" y="7575"/>
                </a:cubicBezTo>
                <a:cubicBezTo>
                  <a:pt x="15922" y="7544"/>
                  <a:pt x="15890" y="7497"/>
                  <a:pt x="15843" y="7465"/>
                </a:cubicBezTo>
                <a:close/>
                <a:moveTo>
                  <a:pt x="14824" y="7293"/>
                </a:moveTo>
                <a:cubicBezTo>
                  <a:pt x="15091" y="7356"/>
                  <a:pt x="15373" y="7387"/>
                  <a:pt x="15639" y="7434"/>
                </a:cubicBezTo>
                <a:cubicBezTo>
                  <a:pt x="15812" y="7654"/>
                  <a:pt x="16031" y="7842"/>
                  <a:pt x="16219" y="8045"/>
                </a:cubicBezTo>
                <a:cubicBezTo>
                  <a:pt x="16313" y="8139"/>
                  <a:pt x="16408" y="8233"/>
                  <a:pt x="16486" y="8312"/>
                </a:cubicBezTo>
                <a:lnTo>
                  <a:pt x="16455" y="8312"/>
                </a:lnTo>
                <a:cubicBezTo>
                  <a:pt x="16235" y="8312"/>
                  <a:pt x="16000" y="8328"/>
                  <a:pt x="15781" y="8359"/>
                </a:cubicBezTo>
                <a:cubicBezTo>
                  <a:pt x="15624" y="8061"/>
                  <a:pt x="15342" y="7810"/>
                  <a:pt x="15107" y="7575"/>
                </a:cubicBezTo>
                <a:cubicBezTo>
                  <a:pt x="15013" y="7481"/>
                  <a:pt x="14918" y="7387"/>
                  <a:pt x="14824" y="7293"/>
                </a:cubicBezTo>
                <a:close/>
                <a:moveTo>
                  <a:pt x="20279" y="7748"/>
                </a:moveTo>
                <a:cubicBezTo>
                  <a:pt x="20483" y="7795"/>
                  <a:pt x="20702" y="7810"/>
                  <a:pt x="20922" y="7842"/>
                </a:cubicBezTo>
                <a:cubicBezTo>
                  <a:pt x="21204" y="8171"/>
                  <a:pt x="21486" y="8516"/>
                  <a:pt x="21784" y="8829"/>
                </a:cubicBezTo>
                <a:lnTo>
                  <a:pt x="21204" y="8829"/>
                </a:lnTo>
                <a:cubicBezTo>
                  <a:pt x="21164" y="8769"/>
                  <a:pt x="21085" y="8741"/>
                  <a:pt x="21009" y="8741"/>
                </a:cubicBezTo>
                <a:cubicBezTo>
                  <a:pt x="20966" y="8741"/>
                  <a:pt x="20924" y="8750"/>
                  <a:pt x="20890" y="8766"/>
                </a:cubicBezTo>
                <a:cubicBezTo>
                  <a:pt x="20687" y="8531"/>
                  <a:pt x="20467" y="8281"/>
                  <a:pt x="20263" y="8045"/>
                </a:cubicBezTo>
                <a:cubicBezTo>
                  <a:pt x="20263" y="7951"/>
                  <a:pt x="20263" y="7857"/>
                  <a:pt x="20279" y="7748"/>
                </a:cubicBezTo>
                <a:close/>
                <a:moveTo>
                  <a:pt x="21110" y="7857"/>
                </a:moveTo>
                <a:lnTo>
                  <a:pt x="21110" y="7857"/>
                </a:lnTo>
                <a:cubicBezTo>
                  <a:pt x="21329" y="7873"/>
                  <a:pt x="21549" y="7873"/>
                  <a:pt x="21784" y="7889"/>
                </a:cubicBezTo>
                <a:cubicBezTo>
                  <a:pt x="21768" y="7904"/>
                  <a:pt x="21768" y="7920"/>
                  <a:pt x="21768" y="7936"/>
                </a:cubicBezTo>
                <a:cubicBezTo>
                  <a:pt x="22050" y="8233"/>
                  <a:pt x="22317" y="8547"/>
                  <a:pt x="22599" y="8845"/>
                </a:cubicBezTo>
                <a:cubicBezTo>
                  <a:pt x="22411" y="8845"/>
                  <a:pt x="22207" y="8829"/>
                  <a:pt x="22019" y="8829"/>
                </a:cubicBezTo>
                <a:cubicBezTo>
                  <a:pt x="21737" y="8500"/>
                  <a:pt x="21408" y="8171"/>
                  <a:pt x="21110" y="7857"/>
                </a:cubicBezTo>
                <a:close/>
                <a:moveTo>
                  <a:pt x="23304" y="6682"/>
                </a:moveTo>
                <a:lnTo>
                  <a:pt x="23304" y="6682"/>
                </a:lnTo>
                <a:cubicBezTo>
                  <a:pt x="23900" y="7215"/>
                  <a:pt x="24511" y="7716"/>
                  <a:pt x="25185" y="8155"/>
                </a:cubicBezTo>
                <a:lnTo>
                  <a:pt x="25185" y="8171"/>
                </a:lnTo>
                <a:cubicBezTo>
                  <a:pt x="25358" y="8547"/>
                  <a:pt x="25593" y="8719"/>
                  <a:pt x="25091" y="8845"/>
                </a:cubicBezTo>
                <a:cubicBezTo>
                  <a:pt x="24887" y="8704"/>
                  <a:pt x="24668" y="8563"/>
                  <a:pt x="24464" y="8422"/>
                </a:cubicBezTo>
                <a:cubicBezTo>
                  <a:pt x="24229" y="8249"/>
                  <a:pt x="23994" y="8061"/>
                  <a:pt x="23759" y="7873"/>
                </a:cubicBezTo>
                <a:cubicBezTo>
                  <a:pt x="23837" y="7779"/>
                  <a:pt x="23790" y="7607"/>
                  <a:pt x="23680" y="7528"/>
                </a:cubicBezTo>
                <a:cubicBezTo>
                  <a:pt x="23680" y="7497"/>
                  <a:pt x="23665" y="7465"/>
                  <a:pt x="23649" y="7418"/>
                </a:cubicBezTo>
                <a:cubicBezTo>
                  <a:pt x="23539" y="7183"/>
                  <a:pt x="23414" y="6933"/>
                  <a:pt x="23304" y="6682"/>
                </a:cubicBezTo>
                <a:close/>
                <a:moveTo>
                  <a:pt x="21831" y="7889"/>
                </a:moveTo>
                <a:cubicBezTo>
                  <a:pt x="21862" y="7889"/>
                  <a:pt x="21894" y="7889"/>
                  <a:pt x="21925" y="7904"/>
                </a:cubicBezTo>
                <a:cubicBezTo>
                  <a:pt x="22254" y="7920"/>
                  <a:pt x="22583" y="7951"/>
                  <a:pt x="22928" y="7967"/>
                </a:cubicBezTo>
                <a:cubicBezTo>
                  <a:pt x="23147" y="8281"/>
                  <a:pt x="23367" y="8578"/>
                  <a:pt x="23602" y="8860"/>
                </a:cubicBezTo>
                <a:cubicBezTo>
                  <a:pt x="23320" y="8860"/>
                  <a:pt x="23053" y="8860"/>
                  <a:pt x="22771" y="8845"/>
                </a:cubicBezTo>
                <a:cubicBezTo>
                  <a:pt x="22474" y="8516"/>
                  <a:pt x="22144" y="8202"/>
                  <a:pt x="21831" y="7889"/>
                </a:cubicBezTo>
                <a:close/>
                <a:moveTo>
                  <a:pt x="23665" y="7951"/>
                </a:moveTo>
                <a:cubicBezTo>
                  <a:pt x="24025" y="8281"/>
                  <a:pt x="24401" y="8610"/>
                  <a:pt x="24793" y="8892"/>
                </a:cubicBezTo>
                <a:cubicBezTo>
                  <a:pt x="24621" y="8892"/>
                  <a:pt x="24433" y="8876"/>
                  <a:pt x="24276" y="8876"/>
                </a:cubicBezTo>
                <a:lnTo>
                  <a:pt x="23806" y="8876"/>
                </a:lnTo>
                <a:cubicBezTo>
                  <a:pt x="23586" y="8563"/>
                  <a:pt x="23336" y="8265"/>
                  <a:pt x="23085" y="7983"/>
                </a:cubicBezTo>
                <a:cubicBezTo>
                  <a:pt x="23257" y="7983"/>
                  <a:pt x="23430" y="7983"/>
                  <a:pt x="23586" y="7967"/>
                </a:cubicBezTo>
                <a:cubicBezTo>
                  <a:pt x="23618" y="7967"/>
                  <a:pt x="23649" y="7967"/>
                  <a:pt x="23665" y="7951"/>
                </a:cubicBezTo>
                <a:close/>
                <a:moveTo>
                  <a:pt x="20248" y="8233"/>
                </a:moveTo>
                <a:cubicBezTo>
                  <a:pt x="20420" y="8453"/>
                  <a:pt x="20577" y="8688"/>
                  <a:pt x="20765" y="8892"/>
                </a:cubicBezTo>
                <a:cubicBezTo>
                  <a:pt x="20749" y="8923"/>
                  <a:pt x="20734" y="8970"/>
                  <a:pt x="20749" y="9017"/>
                </a:cubicBezTo>
                <a:cubicBezTo>
                  <a:pt x="20749" y="9205"/>
                  <a:pt x="20749" y="9378"/>
                  <a:pt x="20749" y="9550"/>
                </a:cubicBezTo>
                <a:cubicBezTo>
                  <a:pt x="20546" y="9440"/>
                  <a:pt x="20357" y="9299"/>
                  <a:pt x="20169" y="9158"/>
                </a:cubicBezTo>
                <a:cubicBezTo>
                  <a:pt x="20201" y="8845"/>
                  <a:pt x="20232" y="8547"/>
                  <a:pt x="20248" y="8233"/>
                </a:cubicBezTo>
                <a:close/>
                <a:moveTo>
                  <a:pt x="20154" y="9284"/>
                </a:moveTo>
                <a:cubicBezTo>
                  <a:pt x="20342" y="9440"/>
                  <a:pt x="20530" y="9581"/>
                  <a:pt x="20749" y="9707"/>
                </a:cubicBezTo>
                <a:cubicBezTo>
                  <a:pt x="20734" y="10005"/>
                  <a:pt x="20687" y="10302"/>
                  <a:pt x="20640" y="10600"/>
                </a:cubicBezTo>
                <a:cubicBezTo>
                  <a:pt x="20420" y="10522"/>
                  <a:pt x="20201" y="10444"/>
                  <a:pt x="19981" y="10381"/>
                </a:cubicBezTo>
                <a:cubicBezTo>
                  <a:pt x="20060" y="10020"/>
                  <a:pt x="20107" y="9660"/>
                  <a:pt x="20154" y="9284"/>
                </a:cubicBezTo>
                <a:close/>
                <a:moveTo>
                  <a:pt x="19966" y="10506"/>
                </a:moveTo>
                <a:cubicBezTo>
                  <a:pt x="20185" y="10585"/>
                  <a:pt x="20404" y="10679"/>
                  <a:pt x="20624" y="10741"/>
                </a:cubicBezTo>
                <a:cubicBezTo>
                  <a:pt x="20561" y="11055"/>
                  <a:pt x="20499" y="11353"/>
                  <a:pt x="20436" y="11650"/>
                </a:cubicBezTo>
                <a:cubicBezTo>
                  <a:pt x="20201" y="11588"/>
                  <a:pt x="19981" y="11541"/>
                  <a:pt x="19762" y="11462"/>
                </a:cubicBezTo>
                <a:cubicBezTo>
                  <a:pt x="19840" y="11149"/>
                  <a:pt x="19903" y="10835"/>
                  <a:pt x="19966" y="10506"/>
                </a:cubicBezTo>
                <a:close/>
                <a:moveTo>
                  <a:pt x="19746" y="11572"/>
                </a:moveTo>
                <a:cubicBezTo>
                  <a:pt x="19966" y="11650"/>
                  <a:pt x="20185" y="11713"/>
                  <a:pt x="20404" y="11760"/>
                </a:cubicBezTo>
                <a:cubicBezTo>
                  <a:pt x="20357" y="12011"/>
                  <a:pt x="20295" y="12262"/>
                  <a:pt x="20248" y="12513"/>
                </a:cubicBezTo>
                <a:lnTo>
                  <a:pt x="20216" y="12607"/>
                </a:lnTo>
                <a:cubicBezTo>
                  <a:pt x="19981" y="12560"/>
                  <a:pt x="19746" y="12513"/>
                  <a:pt x="19511" y="12481"/>
                </a:cubicBezTo>
                <a:cubicBezTo>
                  <a:pt x="19589" y="12183"/>
                  <a:pt x="19668" y="11870"/>
                  <a:pt x="19746" y="11572"/>
                </a:cubicBezTo>
                <a:close/>
                <a:moveTo>
                  <a:pt x="19464" y="12622"/>
                </a:moveTo>
                <a:cubicBezTo>
                  <a:pt x="19699" y="12669"/>
                  <a:pt x="19950" y="12701"/>
                  <a:pt x="20201" y="12748"/>
                </a:cubicBezTo>
                <a:cubicBezTo>
                  <a:pt x="20091" y="13218"/>
                  <a:pt x="19997" y="13688"/>
                  <a:pt x="19903" y="14158"/>
                </a:cubicBezTo>
                <a:cubicBezTo>
                  <a:pt x="19605" y="14111"/>
                  <a:pt x="19323" y="14033"/>
                  <a:pt x="19041" y="13908"/>
                </a:cubicBezTo>
                <a:cubicBezTo>
                  <a:pt x="19198" y="13484"/>
                  <a:pt x="19339" y="13061"/>
                  <a:pt x="19464" y="12622"/>
                </a:cubicBezTo>
                <a:close/>
                <a:moveTo>
                  <a:pt x="19009" y="14002"/>
                </a:moveTo>
                <a:cubicBezTo>
                  <a:pt x="19292" y="14127"/>
                  <a:pt x="19574" y="14237"/>
                  <a:pt x="19872" y="14284"/>
                </a:cubicBezTo>
                <a:cubicBezTo>
                  <a:pt x="19778" y="14691"/>
                  <a:pt x="19683" y="15099"/>
                  <a:pt x="19574" y="15506"/>
                </a:cubicBezTo>
                <a:cubicBezTo>
                  <a:pt x="19213" y="15475"/>
                  <a:pt x="18868" y="15397"/>
                  <a:pt x="18524" y="15287"/>
                </a:cubicBezTo>
                <a:lnTo>
                  <a:pt x="18508" y="15287"/>
                </a:lnTo>
                <a:cubicBezTo>
                  <a:pt x="18696" y="14864"/>
                  <a:pt x="18853" y="14441"/>
                  <a:pt x="19009" y="14002"/>
                </a:cubicBezTo>
                <a:close/>
                <a:moveTo>
                  <a:pt x="18477" y="15381"/>
                </a:moveTo>
                <a:cubicBezTo>
                  <a:pt x="18477" y="15381"/>
                  <a:pt x="18477" y="15397"/>
                  <a:pt x="18492" y="15397"/>
                </a:cubicBezTo>
                <a:cubicBezTo>
                  <a:pt x="18837" y="15522"/>
                  <a:pt x="19182" y="15600"/>
                  <a:pt x="19542" y="15632"/>
                </a:cubicBezTo>
                <a:cubicBezTo>
                  <a:pt x="19495" y="15773"/>
                  <a:pt x="19464" y="15914"/>
                  <a:pt x="19417" y="16055"/>
                </a:cubicBezTo>
                <a:cubicBezTo>
                  <a:pt x="19370" y="16196"/>
                  <a:pt x="19323" y="16321"/>
                  <a:pt x="19276" y="16463"/>
                </a:cubicBezTo>
                <a:cubicBezTo>
                  <a:pt x="18868" y="16384"/>
                  <a:pt x="18477" y="16321"/>
                  <a:pt x="18085" y="16227"/>
                </a:cubicBezTo>
                <a:cubicBezTo>
                  <a:pt x="18226" y="15945"/>
                  <a:pt x="18351" y="15663"/>
                  <a:pt x="18477" y="15381"/>
                </a:cubicBezTo>
                <a:close/>
                <a:moveTo>
                  <a:pt x="18053" y="16306"/>
                </a:moveTo>
                <a:cubicBezTo>
                  <a:pt x="18430" y="16415"/>
                  <a:pt x="18837" y="16510"/>
                  <a:pt x="19229" y="16557"/>
                </a:cubicBezTo>
                <a:cubicBezTo>
                  <a:pt x="19104" y="16917"/>
                  <a:pt x="18947" y="17293"/>
                  <a:pt x="18790" y="17638"/>
                </a:cubicBezTo>
                <a:cubicBezTo>
                  <a:pt x="18398" y="17481"/>
                  <a:pt x="17975" y="17356"/>
                  <a:pt x="17552" y="17278"/>
                </a:cubicBezTo>
                <a:cubicBezTo>
                  <a:pt x="17724" y="16964"/>
                  <a:pt x="17897" y="16635"/>
                  <a:pt x="18053" y="16306"/>
                </a:cubicBezTo>
                <a:close/>
                <a:moveTo>
                  <a:pt x="17505" y="17372"/>
                </a:moveTo>
                <a:cubicBezTo>
                  <a:pt x="17928" y="17466"/>
                  <a:pt x="18335" y="17607"/>
                  <a:pt x="18743" y="17748"/>
                </a:cubicBezTo>
                <a:cubicBezTo>
                  <a:pt x="18649" y="17967"/>
                  <a:pt x="18539" y="18171"/>
                  <a:pt x="18430" y="18375"/>
                </a:cubicBezTo>
                <a:cubicBezTo>
                  <a:pt x="17991" y="18281"/>
                  <a:pt x="17536" y="18187"/>
                  <a:pt x="17097" y="18108"/>
                </a:cubicBezTo>
                <a:cubicBezTo>
                  <a:pt x="17238" y="17873"/>
                  <a:pt x="17379" y="17622"/>
                  <a:pt x="17505" y="17372"/>
                </a:cubicBezTo>
                <a:close/>
                <a:moveTo>
                  <a:pt x="17050" y="18187"/>
                </a:moveTo>
                <a:cubicBezTo>
                  <a:pt x="17489" y="18296"/>
                  <a:pt x="17928" y="18390"/>
                  <a:pt x="18383" y="18484"/>
                </a:cubicBezTo>
                <a:cubicBezTo>
                  <a:pt x="18194" y="18829"/>
                  <a:pt x="17991" y="19174"/>
                  <a:pt x="17787" y="19519"/>
                </a:cubicBezTo>
                <a:cubicBezTo>
                  <a:pt x="17536" y="19456"/>
                  <a:pt x="17285" y="19378"/>
                  <a:pt x="17050" y="19315"/>
                </a:cubicBezTo>
                <a:cubicBezTo>
                  <a:pt x="16893" y="19268"/>
                  <a:pt x="16658" y="19174"/>
                  <a:pt x="16470" y="19143"/>
                </a:cubicBezTo>
                <a:cubicBezTo>
                  <a:pt x="16674" y="18829"/>
                  <a:pt x="16862" y="18516"/>
                  <a:pt x="17050" y="18187"/>
                </a:cubicBezTo>
                <a:close/>
                <a:moveTo>
                  <a:pt x="16408" y="19237"/>
                </a:moveTo>
                <a:cubicBezTo>
                  <a:pt x="16549" y="19268"/>
                  <a:pt x="16721" y="19347"/>
                  <a:pt x="16831" y="19378"/>
                </a:cubicBezTo>
                <a:cubicBezTo>
                  <a:pt x="16987" y="19425"/>
                  <a:pt x="17160" y="19472"/>
                  <a:pt x="17317" y="19519"/>
                </a:cubicBezTo>
                <a:cubicBezTo>
                  <a:pt x="17442" y="19566"/>
                  <a:pt x="17583" y="19613"/>
                  <a:pt x="17709" y="19644"/>
                </a:cubicBezTo>
                <a:cubicBezTo>
                  <a:pt x="17567" y="19880"/>
                  <a:pt x="17426" y="20099"/>
                  <a:pt x="17270" y="20334"/>
                </a:cubicBezTo>
                <a:cubicBezTo>
                  <a:pt x="16815" y="20209"/>
                  <a:pt x="16345" y="20115"/>
                  <a:pt x="15890" y="20005"/>
                </a:cubicBezTo>
                <a:cubicBezTo>
                  <a:pt x="16063" y="19754"/>
                  <a:pt x="16235" y="19503"/>
                  <a:pt x="16408" y="19237"/>
                </a:cubicBezTo>
                <a:close/>
                <a:moveTo>
                  <a:pt x="15828" y="20099"/>
                </a:moveTo>
                <a:cubicBezTo>
                  <a:pt x="16282" y="20224"/>
                  <a:pt x="16721" y="20350"/>
                  <a:pt x="17176" y="20459"/>
                </a:cubicBezTo>
                <a:cubicBezTo>
                  <a:pt x="17019" y="20695"/>
                  <a:pt x="16862" y="20914"/>
                  <a:pt x="16690" y="21149"/>
                </a:cubicBezTo>
                <a:cubicBezTo>
                  <a:pt x="16204" y="21086"/>
                  <a:pt x="15734" y="21008"/>
                  <a:pt x="15263" y="20867"/>
                </a:cubicBezTo>
                <a:cubicBezTo>
                  <a:pt x="15451" y="20616"/>
                  <a:pt x="15639" y="20365"/>
                  <a:pt x="15828" y="20099"/>
                </a:cubicBezTo>
                <a:close/>
                <a:moveTo>
                  <a:pt x="15169" y="20977"/>
                </a:moveTo>
                <a:cubicBezTo>
                  <a:pt x="15624" y="21133"/>
                  <a:pt x="16110" y="21259"/>
                  <a:pt x="16580" y="21290"/>
                </a:cubicBezTo>
                <a:cubicBezTo>
                  <a:pt x="16486" y="21416"/>
                  <a:pt x="16376" y="21557"/>
                  <a:pt x="16266" y="21682"/>
                </a:cubicBezTo>
                <a:cubicBezTo>
                  <a:pt x="16188" y="21792"/>
                  <a:pt x="16094" y="21901"/>
                  <a:pt x="16016" y="22011"/>
                </a:cubicBezTo>
                <a:cubicBezTo>
                  <a:pt x="15545" y="21886"/>
                  <a:pt x="15060" y="21776"/>
                  <a:pt x="14589" y="21698"/>
                </a:cubicBezTo>
                <a:cubicBezTo>
                  <a:pt x="14621" y="21651"/>
                  <a:pt x="14652" y="21619"/>
                  <a:pt x="14699" y="21572"/>
                </a:cubicBezTo>
                <a:cubicBezTo>
                  <a:pt x="14856" y="21384"/>
                  <a:pt x="15013" y="21180"/>
                  <a:pt x="15169" y="20977"/>
                </a:cubicBezTo>
                <a:close/>
                <a:moveTo>
                  <a:pt x="14558" y="21807"/>
                </a:moveTo>
                <a:cubicBezTo>
                  <a:pt x="14997" y="21933"/>
                  <a:pt x="15451" y="22043"/>
                  <a:pt x="15906" y="22137"/>
                </a:cubicBezTo>
                <a:cubicBezTo>
                  <a:pt x="15718" y="22356"/>
                  <a:pt x="15530" y="22591"/>
                  <a:pt x="15326" y="22811"/>
                </a:cubicBezTo>
                <a:cubicBezTo>
                  <a:pt x="14871" y="22670"/>
                  <a:pt x="14401" y="22560"/>
                  <a:pt x="13931" y="22450"/>
                </a:cubicBezTo>
                <a:cubicBezTo>
                  <a:pt x="14119" y="22246"/>
                  <a:pt x="14307" y="22027"/>
                  <a:pt x="14495" y="21807"/>
                </a:cubicBezTo>
                <a:lnTo>
                  <a:pt x="14511" y="21823"/>
                </a:lnTo>
                <a:cubicBezTo>
                  <a:pt x="14516" y="21828"/>
                  <a:pt x="14520" y="21830"/>
                  <a:pt x="14525" y="21830"/>
                </a:cubicBezTo>
                <a:cubicBezTo>
                  <a:pt x="14536" y="21830"/>
                  <a:pt x="14547" y="21819"/>
                  <a:pt x="14558" y="21807"/>
                </a:cubicBezTo>
                <a:close/>
                <a:moveTo>
                  <a:pt x="13868" y="22528"/>
                </a:moveTo>
                <a:cubicBezTo>
                  <a:pt x="14307" y="22670"/>
                  <a:pt x="14777" y="22811"/>
                  <a:pt x="15232" y="22920"/>
                </a:cubicBezTo>
                <a:cubicBezTo>
                  <a:pt x="14950" y="23234"/>
                  <a:pt x="14683" y="23532"/>
                  <a:pt x="14386" y="23829"/>
                </a:cubicBezTo>
                <a:cubicBezTo>
                  <a:pt x="13931" y="23673"/>
                  <a:pt x="13445" y="23547"/>
                  <a:pt x="12959" y="23453"/>
                </a:cubicBezTo>
                <a:cubicBezTo>
                  <a:pt x="13273" y="23155"/>
                  <a:pt x="13570" y="22842"/>
                  <a:pt x="13868" y="22528"/>
                </a:cubicBezTo>
                <a:close/>
                <a:moveTo>
                  <a:pt x="12834" y="23579"/>
                </a:moveTo>
                <a:cubicBezTo>
                  <a:pt x="13304" y="23704"/>
                  <a:pt x="13790" y="23845"/>
                  <a:pt x="14260" y="23971"/>
                </a:cubicBezTo>
                <a:cubicBezTo>
                  <a:pt x="14041" y="24206"/>
                  <a:pt x="13806" y="24425"/>
                  <a:pt x="13586" y="24644"/>
                </a:cubicBezTo>
                <a:cubicBezTo>
                  <a:pt x="13100" y="24472"/>
                  <a:pt x="12599" y="24347"/>
                  <a:pt x="12081" y="24284"/>
                </a:cubicBezTo>
                <a:cubicBezTo>
                  <a:pt x="12332" y="24065"/>
                  <a:pt x="12583" y="23829"/>
                  <a:pt x="12834" y="23579"/>
                </a:cubicBezTo>
                <a:close/>
                <a:moveTo>
                  <a:pt x="11925" y="24425"/>
                </a:moveTo>
                <a:cubicBezTo>
                  <a:pt x="12442" y="24503"/>
                  <a:pt x="12944" y="24629"/>
                  <a:pt x="13461" y="24770"/>
                </a:cubicBezTo>
                <a:cubicBezTo>
                  <a:pt x="13226" y="24989"/>
                  <a:pt x="12991" y="25209"/>
                  <a:pt x="12755" y="25428"/>
                </a:cubicBezTo>
                <a:cubicBezTo>
                  <a:pt x="12254" y="25271"/>
                  <a:pt x="11737" y="25130"/>
                  <a:pt x="11204" y="25021"/>
                </a:cubicBezTo>
                <a:cubicBezTo>
                  <a:pt x="11454" y="24833"/>
                  <a:pt x="11690" y="24629"/>
                  <a:pt x="11925" y="24425"/>
                </a:cubicBezTo>
                <a:close/>
                <a:moveTo>
                  <a:pt x="11047" y="25162"/>
                </a:moveTo>
                <a:cubicBezTo>
                  <a:pt x="11564" y="25318"/>
                  <a:pt x="12081" y="25460"/>
                  <a:pt x="12599" y="25569"/>
                </a:cubicBezTo>
                <a:cubicBezTo>
                  <a:pt x="12379" y="25773"/>
                  <a:pt x="12144" y="25961"/>
                  <a:pt x="11925" y="26165"/>
                </a:cubicBezTo>
                <a:cubicBezTo>
                  <a:pt x="11392" y="26024"/>
                  <a:pt x="10859" y="25883"/>
                  <a:pt x="10326" y="25710"/>
                </a:cubicBezTo>
                <a:cubicBezTo>
                  <a:pt x="10577" y="25538"/>
                  <a:pt x="10812" y="25350"/>
                  <a:pt x="11047" y="25162"/>
                </a:cubicBezTo>
                <a:close/>
                <a:moveTo>
                  <a:pt x="10185" y="25820"/>
                </a:moveTo>
                <a:cubicBezTo>
                  <a:pt x="10702" y="26008"/>
                  <a:pt x="11219" y="26181"/>
                  <a:pt x="11752" y="26290"/>
                </a:cubicBezTo>
                <a:cubicBezTo>
                  <a:pt x="11674" y="26369"/>
                  <a:pt x="11596" y="26431"/>
                  <a:pt x="11517" y="26494"/>
                </a:cubicBezTo>
                <a:cubicBezTo>
                  <a:pt x="11407" y="26588"/>
                  <a:pt x="11298" y="26666"/>
                  <a:pt x="11188" y="26745"/>
                </a:cubicBezTo>
                <a:cubicBezTo>
                  <a:pt x="10922" y="26666"/>
                  <a:pt x="10655" y="26588"/>
                  <a:pt x="10389" y="26510"/>
                </a:cubicBezTo>
                <a:cubicBezTo>
                  <a:pt x="10216" y="26463"/>
                  <a:pt x="10044" y="26416"/>
                  <a:pt x="9871" y="26369"/>
                </a:cubicBezTo>
                <a:cubicBezTo>
                  <a:pt x="9793" y="26353"/>
                  <a:pt x="9715" y="26322"/>
                  <a:pt x="9636" y="26306"/>
                </a:cubicBezTo>
                <a:cubicBezTo>
                  <a:pt x="9621" y="26306"/>
                  <a:pt x="9574" y="26290"/>
                  <a:pt x="9527" y="26290"/>
                </a:cubicBezTo>
                <a:cubicBezTo>
                  <a:pt x="9746" y="26134"/>
                  <a:pt x="9965" y="25977"/>
                  <a:pt x="10185" y="25820"/>
                </a:cubicBezTo>
                <a:close/>
                <a:moveTo>
                  <a:pt x="9417" y="26369"/>
                </a:moveTo>
                <a:cubicBezTo>
                  <a:pt x="9668" y="26447"/>
                  <a:pt x="9934" y="26525"/>
                  <a:pt x="10201" y="26604"/>
                </a:cubicBezTo>
                <a:cubicBezTo>
                  <a:pt x="10483" y="26682"/>
                  <a:pt x="10765" y="26776"/>
                  <a:pt x="11063" y="26855"/>
                </a:cubicBezTo>
                <a:cubicBezTo>
                  <a:pt x="10843" y="27011"/>
                  <a:pt x="10639" y="27152"/>
                  <a:pt x="10420" y="27309"/>
                </a:cubicBezTo>
                <a:cubicBezTo>
                  <a:pt x="9840" y="27168"/>
                  <a:pt x="9260" y="27011"/>
                  <a:pt x="8680" y="26839"/>
                </a:cubicBezTo>
                <a:cubicBezTo>
                  <a:pt x="8837" y="26745"/>
                  <a:pt x="9009" y="26635"/>
                  <a:pt x="9166" y="26541"/>
                </a:cubicBezTo>
                <a:cubicBezTo>
                  <a:pt x="9244" y="26478"/>
                  <a:pt x="9338" y="26416"/>
                  <a:pt x="9417" y="26369"/>
                </a:cubicBezTo>
                <a:close/>
                <a:moveTo>
                  <a:pt x="8523" y="26933"/>
                </a:moveTo>
                <a:cubicBezTo>
                  <a:pt x="9041" y="27168"/>
                  <a:pt x="9621" y="27340"/>
                  <a:pt x="10185" y="27466"/>
                </a:cubicBezTo>
                <a:cubicBezTo>
                  <a:pt x="9934" y="27623"/>
                  <a:pt x="9668" y="27795"/>
                  <a:pt x="9401" y="27952"/>
                </a:cubicBezTo>
                <a:cubicBezTo>
                  <a:pt x="8837" y="27764"/>
                  <a:pt x="8257" y="27607"/>
                  <a:pt x="7693" y="27435"/>
                </a:cubicBezTo>
                <a:cubicBezTo>
                  <a:pt x="7975" y="27278"/>
                  <a:pt x="8257" y="27105"/>
                  <a:pt x="8523" y="26933"/>
                </a:cubicBezTo>
                <a:close/>
                <a:moveTo>
                  <a:pt x="7520" y="27529"/>
                </a:moveTo>
                <a:cubicBezTo>
                  <a:pt x="8069" y="27732"/>
                  <a:pt x="8633" y="27952"/>
                  <a:pt x="9197" y="28077"/>
                </a:cubicBezTo>
                <a:cubicBezTo>
                  <a:pt x="8853" y="28265"/>
                  <a:pt x="8523" y="28453"/>
                  <a:pt x="8179" y="28626"/>
                </a:cubicBezTo>
                <a:cubicBezTo>
                  <a:pt x="7912" y="28547"/>
                  <a:pt x="7646" y="28485"/>
                  <a:pt x="7395" y="28391"/>
                </a:cubicBezTo>
                <a:cubicBezTo>
                  <a:pt x="7081" y="28297"/>
                  <a:pt x="6799" y="28187"/>
                  <a:pt x="6501" y="28077"/>
                </a:cubicBezTo>
                <a:cubicBezTo>
                  <a:pt x="6846" y="27905"/>
                  <a:pt x="7191" y="27717"/>
                  <a:pt x="7520" y="27529"/>
                </a:cubicBezTo>
                <a:close/>
                <a:moveTo>
                  <a:pt x="19639" y="650"/>
                </a:moveTo>
                <a:cubicBezTo>
                  <a:pt x="19675" y="650"/>
                  <a:pt x="19711" y="686"/>
                  <a:pt x="19746" y="757"/>
                </a:cubicBezTo>
                <a:cubicBezTo>
                  <a:pt x="19950" y="929"/>
                  <a:pt x="20091" y="1133"/>
                  <a:pt x="20185" y="1384"/>
                </a:cubicBezTo>
                <a:cubicBezTo>
                  <a:pt x="20326" y="1635"/>
                  <a:pt x="20436" y="1901"/>
                  <a:pt x="20561" y="2152"/>
                </a:cubicBezTo>
                <a:cubicBezTo>
                  <a:pt x="20843" y="2747"/>
                  <a:pt x="21126" y="3327"/>
                  <a:pt x="21392" y="3923"/>
                </a:cubicBezTo>
                <a:cubicBezTo>
                  <a:pt x="21941" y="5083"/>
                  <a:pt x="22489" y="6243"/>
                  <a:pt x="23038" y="7403"/>
                </a:cubicBezTo>
                <a:cubicBezTo>
                  <a:pt x="22630" y="7356"/>
                  <a:pt x="22191" y="7356"/>
                  <a:pt x="21784" y="7340"/>
                </a:cubicBezTo>
                <a:cubicBezTo>
                  <a:pt x="21467" y="7321"/>
                  <a:pt x="21138" y="7297"/>
                  <a:pt x="20815" y="7297"/>
                </a:cubicBezTo>
                <a:cubicBezTo>
                  <a:pt x="20596" y="7297"/>
                  <a:pt x="20379" y="7308"/>
                  <a:pt x="20169" y="7340"/>
                </a:cubicBezTo>
                <a:cubicBezTo>
                  <a:pt x="20140" y="7327"/>
                  <a:pt x="20107" y="7320"/>
                  <a:pt x="20073" y="7320"/>
                </a:cubicBezTo>
                <a:cubicBezTo>
                  <a:pt x="19984" y="7320"/>
                  <a:pt x="19894" y="7371"/>
                  <a:pt x="19872" y="7497"/>
                </a:cubicBezTo>
                <a:cubicBezTo>
                  <a:pt x="19872" y="7528"/>
                  <a:pt x="19872" y="7575"/>
                  <a:pt x="19856" y="7607"/>
                </a:cubicBezTo>
                <a:cubicBezTo>
                  <a:pt x="19840" y="7622"/>
                  <a:pt x="19825" y="7638"/>
                  <a:pt x="19840" y="7669"/>
                </a:cubicBezTo>
                <a:lnTo>
                  <a:pt x="19856" y="7669"/>
                </a:lnTo>
                <a:cubicBezTo>
                  <a:pt x="19527" y="10083"/>
                  <a:pt x="19104" y="12403"/>
                  <a:pt x="18210" y="14676"/>
                </a:cubicBezTo>
                <a:cubicBezTo>
                  <a:pt x="17317" y="16964"/>
                  <a:pt x="16063" y="19111"/>
                  <a:pt x="14527" y="21024"/>
                </a:cubicBezTo>
                <a:cubicBezTo>
                  <a:pt x="13868" y="21839"/>
                  <a:pt x="13163" y="22607"/>
                  <a:pt x="12395" y="23359"/>
                </a:cubicBezTo>
                <a:cubicBezTo>
                  <a:pt x="12364" y="23359"/>
                  <a:pt x="12348" y="23375"/>
                  <a:pt x="12348" y="23406"/>
                </a:cubicBezTo>
                <a:cubicBezTo>
                  <a:pt x="9542" y="26118"/>
                  <a:pt x="6031" y="28250"/>
                  <a:pt x="2254" y="28939"/>
                </a:cubicBezTo>
                <a:cubicBezTo>
                  <a:pt x="1956" y="27388"/>
                  <a:pt x="1282" y="25851"/>
                  <a:pt x="576" y="24425"/>
                </a:cubicBezTo>
                <a:lnTo>
                  <a:pt x="576" y="24425"/>
                </a:lnTo>
                <a:cubicBezTo>
                  <a:pt x="717" y="24438"/>
                  <a:pt x="858" y="24445"/>
                  <a:pt x="999" y="24445"/>
                </a:cubicBezTo>
                <a:cubicBezTo>
                  <a:pt x="2865" y="24445"/>
                  <a:pt x="4818" y="23344"/>
                  <a:pt x="6392" y="22528"/>
                </a:cubicBezTo>
                <a:cubicBezTo>
                  <a:pt x="8492" y="21431"/>
                  <a:pt x="10498" y="20146"/>
                  <a:pt x="12254" y="18532"/>
                </a:cubicBezTo>
                <a:cubicBezTo>
                  <a:pt x="15185" y="15836"/>
                  <a:pt x="17332" y="12246"/>
                  <a:pt x="17646" y="8218"/>
                </a:cubicBezTo>
                <a:cubicBezTo>
                  <a:pt x="17646" y="8171"/>
                  <a:pt x="17646" y="8124"/>
                  <a:pt x="17630" y="8092"/>
                </a:cubicBezTo>
                <a:cubicBezTo>
                  <a:pt x="17724" y="7889"/>
                  <a:pt x="17756" y="7638"/>
                  <a:pt x="17756" y="7434"/>
                </a:cubicBezTo>
                <a:cubicBezTo>
                  <a:pt x="17756" y="7286"/>
                  <a:pt x="17629" y="7215"/>
                  <a:pt x="17506" y="7215"/>
                </a:cubicBezTo>
                <a:cubicBezTo>
                  <a:pt x="17473" y="7215"/>
                  <a:pt x="17440" y="7220"/>
                  <a:pt x="17411" y="7230"/>
                </a:cubicBezTo>
                <a:cubicBezTo>
                  <a:pt x="16940" y="7058"/>
                  <a:pt x="16423" y="7027"/>
                  <a:pt x="15922" y="6948"/>
                </a:cubicBezTo>
                <a:cubicBezTo>
                  <a:pt x="15483" y="6885"/>
                  <a:pt x="15013" y="6744"/>
                  <a:pt x="14558" y="6729"/>
                </a:cubicBezTo>
                <a:cubicBezTo>
                  <a:pt x="15420" y="5820"/>
                  <a:pt x="16188" y="4864"/>
                  <a:pt x="16972" y="3907"/>
                </a:cubicBezTo>
                <a:cubicBezTo>
                  <a:pt x="17379" y="3421"/>
                  <a:pt x="17787" y="2920"/>
                  <a:pt x="18194" y="2434"/>
                </a:cubicBezTo>
                <a:cubicBezTo>
                  <a:pt x="18430" y="2136"/>
                  <a:pt x="18680" y="1838"/>
                  <a:pt x="18915" y="1541"/>
                </a:cubicBezTo>
                <a:cubicBezTo>
                  <a:pt x="19072" y="1352"/>
                  <a:pt x="19307" y="898"/>
                  <a:pt x="19511" y="804"/>
                </a:cubicBezTo>
                <a:cubicBezTo>
                  <a:pt x="19554" y="701"/>
                  <a:pt x="19597" y="650"/>
                  <a:pt x="19639" y="650"/>
                </a:cubicBezTo>
                <a:close/>
                <a:moveTo>
                  <a:pt x="6345" y="28140"/>
                </a:moveTo>
                <a:cubicBezTo>
                  <a:pt x="6846" y="28375"/>
                  <a:pt x="7379" y="28594"/>
                  <a:pt x="7928" y="28735"/>
                </a:cubicBezTo>
                <a:cubicBezTo>
                  <a:pt x="7677" y="28861"/>
                  <a:pt x="7426" y="28971"/>
                  <a:pt x="7175" y="29080"/>
                </a:cubicBezTo>
                <a:cubicBezTo>
                  <a:pt x="6940" y="29018"/>
                  <a:pt x="6689" y="28971"/>
                  <a:pt x="6470" y="28892"/>
                </a:cubicBezTo>
                <a:cubicBezTo>
                  <a:pt x="6141" y="28783"/>
                  <a:pt x="5827" y="28657"/>
                  <a:pt x="5514" y="28516"/>
                </a:cubicBezTo>
                <a:cubicBezTo>
                  <a:pt x="5796" y="28406"/>
                  <a:pt x="6078" y="28281"/>
                  <a:pt x="6345" y="28140"/>
                </a:cubicBezTo>
                <a:close/>
                <a:moveTo>
                  <a:pt x="5420" y="28547"/>
                </a:moveTo>
                <a:cubicBezTo>
                  <a:pt x="5890" y="28783"/>
                  <a:pt x="6407" y="29033"/>
                  <a:pt x="6940" y="29174"/>
                </a:cubicBezTo>
                <a:cubicBezTo>
                  <a:pt x="6689" y="29284"/>
                  <a:pt x="6439" y="29378"/>
                  <a:pt x="6188" y="29472"/>
                </a:cubicBezTo>
                <a:cubicBezTo>
                  <a:pt x="5671" y="29237"/>
                  <a:pt x="5122" y="29033"/>
                  <a:pt x="4589" y="28845"/>
                </a:cubicBezTo>
                <a:cubicBezTo>
                  <a:pt x="4871" y="28751"/>
                  <a:pt x="5138" y="28657"/>
                  <a:pt x="5420" y="28547"/>
                </a:cubicBezTo>
                <a:close/>
                <a:moveTo>
                  <a:pt x="4417" y="28892"/>
                </a:moveTo>
                <a:cubicBezTo>
                  <a:pt x="4934" y="29127"/>
                  <a:pt x="5467" y="29362"/>
                  <a:pt x="6015" y="29535"/>
                </a:cubicBezTo>
                <a:cubicBezTo>
                  <a:pt x="5718" y="29645"/>
                  <a:pt x="5404" y="29754"/>
                  <a:pt x="5106" y="29848"/>
                </a:cubicBezTo>
                <a:cubicBezTo>
                  <a:pt x="5075" y="29817"/>
                  <a:pt x="5044" y="29801"/>
                  <a:pt x="5012" y="29786"/>
                </a:cubicBezTo>
                <a:cubicBezTo>
                  <a:pt x="4417" y="29551"/>
                  <a:pt x="3743" y="29300"/>
                  <a:pt x="3069" y="29174"/>
                </a:cubicBezTo>
                <a:cubicBezTo>
                  <a:pt x="3523" y="29112"/>
                  <a:pt x="3978" y="29018"/>
                  <a:pt x="4417" y="28892"/>
                </a:cubicBezTo>
                <a:close/>
                <a:moveTo>
                  <a:pt x="19754" y="0"/>
                </a:moveTo>
                <a:cubicBezTo>
                  <a:pt x="19699" y="0"/>
                  <a:pt x="19665" y="28"/>
                  <a:pt x="19652" y="67"/>
                </a:cubicBezTo>
                <a:cubicBezTo>
                  <a:pt x="19339" y="83"/>
                  <a:pt x="19135" y="428"/>
                  <a:pt x="18962" y="616"/>
                </a:cubicBezTo>
                <a:cubicBezTo>
                  <a:pt x="18430" y="1258"/>
                  <a:pt x="17912" y="1901"/>
                  <a:pt x="17379" y="2544"/>
                </a:cubicBezTo>
                <a:cubicBezTo>
                  <a:pt x="16298" y="3860"/>
                  <a:pt x="15169" y="5177"/>
                  <a:pt x="14182" y="6572"/>
                </a:cubicBezTo>
                <a:cubicBezTo>
                  <a:pt x="14135" y="6650"/>
                  <a:pt x="14135" y="6729"/>
                  <a:pt x="14166" y="6776"/>
                </a:cubicBezTo>
                <a:cubicBezTo>
                  <a:pt x="14135" y="6823"/>
                  <a:pt x="14119" y="6885"/>
                  <a:pt x="14135" y="6948"/>
                </a:cubicBezTo>
                <a:cubicBezTo>
                  <a:pt x="14041" y="7215"/>
                  <a:pt x="14386" y="7465"/>
                  <a:pt x="14542" y="7654"/>
                </a:cubicBezTo>
                <a:cubicBezTo>
                  <a:pt x="14840" y="7983"/>
                  <a:pt x="15138" y="8406"/>
                  <a:pt x="15530" y="8625"/>
                </a:cubicBezTo>
                <a:cubicBezTo>
                  <a:pt x="15545" y="8657"/>
                  <a:pt x="15577" y="8672"/>
                  <a:pt x="15624" y="8688"/>
                </a:cubicBezTo>
                <a:cubicBezTo>
                  <a:pt x="15890" y="8751"/>
                  <a:pt x="16172" y="8751"/>
                  <a:pt x="16455" y="8766"/>
                </a:cubicBezTo>
                <a:cubicBezTo>
                  <a:pt x="16643" y="8766"/>
                  <a:pt x="16831" y="8798"/>
                  <a:pt x="17019" y="8813"/>
                </a:cubicBezTo>
                <a:cubicBezTo>
                  <a:pt x="16549" y="12481"/>
                  <a:pt x="14511" y="15741"/>
                  <a:pt x="11784" y="18218"/>
                </a:cubicBezTo>
                <a:cubicBezTo>
                  <a:pt x="10201" y="19660"/>
                  <a:pt x="8398" y="20851"/>
                  <a:pt x="6517" y="21854"/>
                </a:cubicBezTo>
                <a:cubicBezTo>
                  <a:pt x="5577" y="22372"/>
                  <a:pt x="4605" y="22858"/>
                  <a:pt x="3617" y="23249"/>
                </a:cubicBezTo>
                <a:cubicBezTo>
                  <a:pt x="2536" y="23688"/>
                  <a:pt x="1439" y="23876"/>
                  <a:pt x="310" y="24127"/>
                </a:cubicBezTo>
                <a:cubicBezTo>
                  <a:pt x="294" y="24127"/>
                  <a:pt x="294" y="24127"/>
                  <a:pt x="294" y="24143"/>
                </a:cubicBezTo>
                <a:cubicBezTo>
                  <a:pt x="285" y="24142"/>
                  <a:pt x="277" y="24142"/>
                  <a:pt x="268" y="24142"/>
                </a:cubicBezTo>
                <a:cubicBezTo>
                  <a:pt x="122" y="24142"/>
                  <a:pt x="1" y="24262"/>
                  <a:pt x="75" y="24425"/>
                </a:cubicBezTo>
                <a:cubicBezTo>
                  <a:pt x="780" y="25977"/>
                  <a:pt x="1313" y="27591"/>
                  <a:pt x="2003" y="29127"/>
                </a:cubicBezTo>
                <a:cubicBezTo>
                  <a:pt x="2034" y="29190"/>
                  <a:pt x="2081" y="29206"/>
                  <a:pt x="2128" y="29221"/>
                </a:cubicBezTo>
                <a:cubicBezTo>
                  <a:pt x="2144" y="29237"/>
                  <a:pt x="2160" y="29253"/>
                  <a:pt x="2175" y="29268"/>
                </a:cubicBezTo>
                <a:cubicBezTo>
                  <a:pt x="2598" y="29488"/>
                  <a:pt x="3053" y="29598"/>
                  <a:pt x="3492" y="29754"/>
                </a:cubicBezTo>
                <a:cubicBezTo>
                  <a:pt x="3931" y="29911"/>
                  <a:pt x="4370" y="30068"/>
                  <a:pt x="4824" y="30225"/>
                </a:cubicBezTo>
                <a:cubicBezTo>
                  <a:pt x="4852" y="30236"/>
                  <a:pt x="4882" y="30241"/>
                  <a:pt x="4911" y="30241"/>
                </a:cubicBezTo>
                <a:cubicBezTo>
                  <a:pt x="4963" y="30241"/>
                  <a:pt x="5013" y="30224"/>
                  <a:pt x="5044" y="30193"/>
                </a:cubicBezTo>
                <a:cubicBezTo>
                  <a:pt x="9809" y="29676"/>
                  <a:pt x="13994" y="25460"/>
                  <a:pt x="16752" y="21854"/>
                </a:cubicBezTo>
                <a:cubicBezTo>
                  <a:pt x="17082" y="21447"/>
                  <a:pt x="17395" y="21008"/>
                  <a:pt x="17693" y="20569"/>
                </a:cubicBezTo>
                <a:cubicBezTo>
                  <a:pt x="17740" y="20585"/>
                  <a:pt x="17787" y="20601"/>
                  <a:pt x="17834" y="20601"/>
                </a:cubicBezTo>
                <a:cubicBezTo>
                  <a:pt x="17839" y="20602"/>
                  <a:pt x="17843" y="20602"/>
                  <a:pt x="17848" y="20602"/>
                </a:cubicBezTo>
                <a:cubicBezTo>
                  <a:pt x="17901" y="20602"/>
                  <a:pt x="17923" y="20521"/>
                  <a:pt x="17865" y="20506"/>
                </a:cubicBezTo>
                <a:cubicBezTo>
                  <a:pt x="17834" y="20491"/>
                  <a:pt x="17787" y="20475"/>
                  <a:pt x="17756" y="20475"/>
                </a:cubicBezTo>
                <a:cubicBezTo>
                  <a:pt x="17912" y="20240"/>
                  <a:pt x="18069" y="19989"/>
                  <a:pt x="18210" y="19754"/>
                </a:cubicBezTo>
                <a:cubicBezTo>
                  <a:pt x="18241" y="19754"/>
                  <a:pt x="18273" y="19707"/>
                  <a:pt x="18257" y="19676"/>
                </a:cubicBezTo>
                <a:cubicBezTo>
                  <a:pt x="18962" y="18500"/>
                  <a:pt x="19558" y="17262"/>
                  <a:pt x="19966" y="15930"/>
                </a:cubicBezTo>
                <a:cubicBezTo>
                  <a:pt x="20310" y="14785"/>
                  <a:pt x="20530" y="13578"/>
                  <a:pt x="20781" y="12403"/>
                </a:cubicBezTo>
                <a:cubicBezTo>
                  <a:pt x="21000" y="11306"/>
                  <a:pt x="21314" y="10208"/>
                  <a:pt x="21251" y="9096"/>
                </a:cubicBezTo>
                <a:lnTo>
                  <a:pt x="21251" y="9096"/>
                </a:lnTo>
                <a:cubicBezTo>
                  <a:pt x="21580" y="9158"/>
                  <a:pt x="21909" y="9221"/>
                  <a:pt x="22238" y="9268"/>
                </a:cubicBezTo>
                <a:cubicBezTo>
                  <a:pt x="22254" y="9284"/>
                  <a:pt x="22254" y="9284"/>
                  <a:pt x="22270" y="9284"/>
                </a:cubicBezTo>
                <a:cubicBezTo>
                  <a:pt x="22925" y="9373"/>
                  <a:pt x="23596" y="9414"/>
                  <a:pt x="24260" y="9414"/>
                </a:cubicBezTo>
                <a:cubicBezTo>
                  <a:pt x="24534" y="9414"/>
                  <a:pt x="24806" y="9407"/>
                  <a:pt x="25075" y="9393"/>
                </a:cubicBezTo>
                <a:cubicBezTo>
                  <a:pt x="25891" y="9362"/>
                  <a:pt x="26141" y="9111"/>
                  <a:pt x="25843" y="8328"/>
                </a:cubicBezTo>
                <a:cubicBezTo>
                  <a:pt x="24825" y="5710"/>
                  <a:pt x="23351" y="2889"/>
                  <a:pt x="21658" y="647"/>
                </a:cubicBezTo>
                <a:cubicBezTo>
                  <a:pt x="21627" y="584"/>
                  <a:pt x="21549" y="569"/>
                  <a:pt x="21486" y="569"/>
                </a:cubicBezTo>
                <a:cubicBezTo>
                  <a:pt x="21282" y="428"/>
                  <a:pt x="21000" y="349"/>
                  <a:pt x="20796" y="271"/>
                </a:cubicBezTo>
                <a:cubicBezTo>
                  <a:pt x="20483" y="161"/>
                  <a:pt x="20122" y="36"/>
                  <a:pt x="19793" y="4"/>
                </a:cubicBezTo>
                <a:cubicBezTo>
                  <a:pt x="19779" y="2"/>
                  <a:pt x="19766" y="0"/>
                  <a:pt x="19754" y="0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" name="Google Shape;1228;p39"/>
          <p:cNvGrpSpPr/>
          <p:nvPr/>
        </p:nvGrpSpPr>
        <p:grpSpPr>
          <a:xfrm>
            <a:off x="2925479" y="1916069"/>
            <a:ext cx="2994077" cy="227414"/>
            <a:chOff x="4345425" y="2175475"/>
            <a:chExt cx="800750" cy="176025"/>
          </a:xfrm>
        </p:grpSpPr>
        <p:sp>
          <p:nvSpPr>
            <p:cNvPr id="1229" name="Google Shape;1229;p39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9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1" name="Google Shape;1231;p39"/>
          <p:cNvGrpSpPr/>
          <p:nvPr/>
        </p:nvGrpSpPr>
        <p:grpSpPr>
          <a:xfrm rot="140656">
            <a:off x="3095339" y="2836535"/>
            <a:ext cx="2919685" cy="234718"/>
            <a:chOff x="4345425" y="2175475"/>
            <a:chExt cx="800750" cy="176025"/>
          </a:xfrm>
        </p:grpSpPr>
        <p:sp>
          <p:nvSpPr>
            <p:cNvPr id="1232" name="Google Shape;1232;p39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9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4" name="Google Shape;1234;p39"/>
          <p:cNvGrpSpPr/>
          <p:nvPr/>
        </p:nvGrpSpPr>
        <p:grpSpPr>
          <a:xfrm rot="140725">
            <a:off x="3335197" y="3618432"/>
            <a:ext cx="2680566" cy="252169"/>
            <a:chOff x="4345425" y="2175475"/>
            <a:chExt cx="800750" cy="176025"/>
          </a:xfrm>
        </p:grpSpPr>
        <p:sp>
          <p:nvSpPr>
            <p:cNvPr id="1235" name="Google Shape;1235;p39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9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7" name="Google Shape;1237;p39"/>
          <p:cNvSpPr txBox="1">
            <a:spLocks noGrp="1"/>
          </p:cNvSpPr>
          <p:nvPr>
            <p:ph type="title"/>
          </p:nvPr>
        </p:nvSpPr>
        <p:spPr>
          <a:xfrm>
            <a:off x="2566987" y="1250716"/>
            <a:ext cx="4010025" cy="26193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Felicidades</a:t>
            </a:r>
            <a:br>
              <a:rPr lang="en" sz="5400" dirty="0"/>
            </a:br>
            <a:r>
              <a:rPr lang="es-CL" sz="5400" dirty="0"/>
              <a:t>Trabajaste  </a:t>
            </a:r>
            <a:br>
              <a:rPr lang="es-CL" sz="5400" dirty="0"/>
            </a:br>
            <a:r>
              <a:rPr lang="es-CL" sz="5400" dirty="0"/>
              <a:t>muy bien </a:t>
            </a:r>
            <a:endParaRPr sz="5400" dirty="0"/>
          </a:p>
        </p:txBody>
      </p:sp>
      <p:sp>
        <p:nvSpPr>
          <p:cNvPr id="1238" name="Google Shape;1238;p39"/>
          <p:cNvSpPr/>
          <p:nvPr/>
        </p:nvSpPr>
        <p:spPr>
          <a:xfrm>
            <a:off x="7335175" y="3492600"/>
            <a:ext cx="1030054" cy="1376819"/>
          </a:xfrm>
          <a:custGeom>
            <a:avLst/>
            <a:gdLst/>
            <a:ahLst/>
            <a:cxnLst/>
            <a:rect l="l" t="t" r="r" b="b"/>
            <a:pathLst>
              <a:path w="20211" h="27015" extrusionOk="0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39"/>
          <p:cNvSpPr/>
          <p:nvPr/>
        </p:nvSpPr>
        <p:spPr>
          <a:xfrm rot="9797852">
            <a:off x="544930" y="949988"/>
            <a:ext cx="1030058" cy="1376825"/>
          </a:xfrm>
          <a:custGeom>
            <a:avLst/>
            <a:gdLst/>
            <a:ahLst/>
            <a:cxnLst/>
            <a:rect l="l" t="t" r="r" b="b"/>
            <a:pathLst>
              <a:path w="20211" h="27015" extrusionOk="0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1AE121E-EAC0-43D9-9DF4-C595175A8F5A}"/>
              </a:ext>
            </a:extLst>
          </p:cNvPr>
          <p:cNvSpPr txBox="1"/>
          <p:nvPr/>
        </p:nvSpPr>
        <p:spPr>
          <a:xfrm>
            <a:off x="1891877" y="4469309"/>
            <a:ext cx="5325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/>
              <a:t>PROGRAMA DE INTEGRACIÓN ESCOLAR </a:t>
            </a:r>
          </a:p>
        </p:txBody>
      </p:sp>
      <p:pic>
        <p:nvPicPr>
          <p:cNvPr id="18" name="Imagen 1" descr="Resultado de imagen para insignia colegio republica argentina rancagua">
            <a:extLst>
              <a:ext uri="{FF2B5EF4-FFF2-40B4-BE49-F238E27FC236}">
                <a16:creationId xmlns:a16="http://schemas.microsoft.com/office/drawing/2014/main" id="{2E7DD37A-9DA7-4072-87F5-F328C9264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09" y="96594"/>
            <a:ext cx="1108099" cy="115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nline Notebook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EEEEEE"/>
      </a:lt2>
      <a:accent1>
        <a:srgbClr val="FFF8D3"/>
      </a:accent1>
      <a:accent2>
        <a:srgbClr val="CAFFCA"/>
      </a:accent2>
      <a:accent3>
        <a:srgbClr val="FFBBAA"/>
      </a:accent3>
      <a:accent4>
        <a:srgbClr val="B0D5F7"/>
      </a:accent4>
      <a:accent5>
        <a:srgbClr val="FFFFFF"/>
      </a:accent5>
      <a:accent6>
        <a:srgbClr val="FFE599"/>
      </a:accent6>
      <a:hlink>
        <a:srgbClr val="1C45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160</Words>
  <Application>Microsoft Office PowerPoint</Application>
  <PresentationFormat>Presentación en pantalla (16:9)</PresentationFormat>
  <Paragraphs>31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Muli</vt:lpstr>
      <vt:lpstr>Itim</vt:lpstr>
      <vt:lpstr>Arial</vt:lpstr>
      <vt:lpstr>Online Notebook by Slidesgo</vt:lpstr>
      <vt:lpstr>¿Conoces  la CARTA?</vt:lpstr>
      <vt:lpstr>Antes de empezar</vt:lpstr>
      <vt:lpstr>Responde</vt:lpstr>
      <vt:lpstr>¿Qué es una carta?</vt:lpstr>
      <vt:lpstr>Propósito de la carta</vt:lpstr>
      <vt:lpstr>Presentación de PowerPoint</vt:lpstr>
      <vt:lpstr>Ahora que  conoces la carta</vt:lpstr>
      <vt:lpstr>Felicidades Trabajaste   muy bien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¿Conoces  la CARTA?</dc:title>
  <dc:creator>PIE-1</dc:creator>
  <cp:lastModifiedBy>usuario</cp:lastModifiedBy>
  <cp:revision>13</cp:revision>
  <dcterms:modified xsi:type="dcterms:W3CDTF">2020-08-13T20:59:01Z</dcterms:modified>
</cp:coreProperties>
</file>