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59" r:id="rId7"/>
    <p:sldId id="268" r:id="rId8"/>
    <p:sldId id="261" r:id="rId9"/>
    <p:sldId id="265" r:id="rId10"/>
  </p:sldIdLst>
  <p:sldSz cx="12193588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105156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6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560" y="409824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20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20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200"/>
            <a:ext cx="10515600" cy="4351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998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1051560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998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560" y="409824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6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1051560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286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685800" lvl="1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s-CO" sz="1200" b="0" strike="noStrike" spc="-1">
                <a:solidFill>
                  <a:srgbClr val="898989"/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/>
            <a:fld id="{988D7DAD-9F6F-480F-B111-35D182F80AEE}" type="slidenum">
              <a:rPr lang="es-CO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981680" y="2643480"/>
            <a:ext cx="2297160" cy="50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0" strike="noStrike" spc="-1">
                <a:solidFill>
                  <a:srgbClr val="2A8E45"/>
                </a:solidFill>
                <a:latin typeface="Hind"/>
                <a:ea typeface="Hind"/>
              </a:rPr>
              <a:t> 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303361" y="4084519"/>
            <a:ext cx="8059680" cy="157184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3200" b="1" strike="noStrike" spc="-1" dirty="0">
                <a:solidFill>
                  <a:srgbClr val="000000"/>
                </a:solidFill>
                <a:latin typeface="Cordia New"/>
                <a:ea typeface="Cordia New"/>
              </a:rPr>
              <a:t>MATEMÁTICA 2° BÁSICO </a:t>
            </a:r>
          </a:p>
          <a:p>
            <a:pPr algn="ctr">
              <a:lnSpc>
                <a:spcPct val="100000"/>
              </a:lnSpc>
            </a:pPr>
            <a:r>
              <a:rPr lang="es-ES" sz="3200" b="1" strike="noStrike" spc="-1" dirty="0">
                <a:solidFill>
                  <a:srgbClr val="000000"/>
                </a:solidFill>
                <a:latin typeface="Cordia New"/>
                <a:ea typeface="Cordia New"/>
              </a:rPr>
              <a:t>SEMANA </a:t>
            </a:r>
            <a:r>
              <a:rPr lang="es-ES" sz="3200" b="1" spc="-1" dirty="0">
                <a:solidFill>
                  <a:srgbClr val="000000"/>
                </a:solidFill>
                <a:latin typeface="Cordia New"/>
                <a:ea typeface="Cordia New"/>
              </a:rPr>
              <a:t>20</a:t>
            </a:r>
            <a:r>
              <a:rPr lang="es-ES" sz="3200" b="1" strike="noStrike" spc="-1" dirty="0">
                <a:solidFill>
                  <a:srgbClr val="000000"/>
                </a:solidFill>
                <a:latin typeface="Cordia New"/>
                <a:ea typeface="Cordia New"/>
              </a:rPr>
              <a:t> Y </a:t>
            </a:r>
            <a:r>
              <a:rPr lang="es-ES" sz="3200" b="1" spc="-1" dirty="0">
                <a:solidFill>
                  <a:srgbClr val="000000"/>
                </a:solidFill>
                <a:latin typeface="Cordia New"/>
                <a:ea typeface="Cordia New"/>
              </a:rPr>
              <a:t>21</a:t>
            </a:r>
            <a:endParaRPr lang="es-ES" sz="3200" b="1" strike="noStrike" spc="-1" dirty="0">
              <a:solidFill>
                <a:srgbClr val="000000"/>
              </a:solidFill>
              <a:latin typeface="Cordia New"/>
              <a:ea typeface="Cordia New"/>
            </a:endParaRPr>
          </a:p>
          <a:p>
            <a:pPr algn="ctr">
              <a:lnSpc>
                <a:spcPct val="100000"/>
              </a:lnSpc>
            </a:pPr>
            <a:r>
              <a:rPr lang="es-ES" sz="3200" b="1" strike="noStrike" spc="-1" dirty="0">
                <a:solidFill>
                  <a:srgbClr val="000000"/>
                </a:solidFill>
                <a:latin typeface="Cordia New"/>
                <a:ea typeface="Cordia New"/>
              </a:rPr>
              <a:t>DEL </a:t>
            </a:r>
            <a:r>
              <a:rPr lang="es-ES" sz="3200" b="1" spc="-1" dirty="0">
                <a:solidFill>
                  <a:srgbClr val="000000"/>
                </a:solidFill>
                <a:latin typeface="Cordia New"/>
                <a:ea typeface="Cordia New"/>
              </a:rPr>
              <a:t>10</a:t>
            </a:r>
            <a:r>
              <a:rPr lang="es-ES" sz="3200" b="1" strike="noStrike" spc="-1" dirty="0">
                <a:solidFill>
                  <a:srgbClr val="000000"/>
                </a:solidFill>
                <a:latin typeface="Cordia New"/>
                <a:ea typeface="Cordia New"/>
              </a:rPr>
              <a:t> al </a:t>
            </a:r>
            <a:r>
              <a:rPr lang="es-ES" sz="3200" b="1" spc="-1" dirty="0">
                <a:solidFill>
                  <a:srgbClr val="000000"/>
                </a:solidFill>
                <a:latin typeface="Cordia New"/>
                <a:ea typeface="Cordia New"/>
              </a:rPr>
              <a:t>21</a:t>
            </a:r>
            <a:r>
              <a:rPr lang="es-ES" sz="3200" b="1" strike="noStrike" spc="-1" dirty="0">
                <a:solidFill>
                  <a:srgbClr val="000000"/>
                </a:solidFill>
                <a:latin typeface="Cordia New"/>
                <a:ea typeface="Cordia New"/>
              </a:rPr>
              <a:t> de Agosto</a:t>
            </a:r>
          </a:p>
        </p:txBody>
      </p:sp>
      <p:sp>
        <p:nvSpPr>
          <p:cNvPr id="43" name="CustomShape 3"/>
          <p:cNvSpPr/>
          <p:nvPr/>
        </p:nvSpPr>
        <p:spPr>
          <a:xfrm>
            <a:off x="3277620" y="2115657"/>
            <a:ext cx="5371920" cy="19534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107640" algn="ctr">
              <a:lnSpc>
                <a:spcPct val="70000"/>
              </a:lnSpc>
              <a:spcBef>
                <a:spcPts val="2398"/>
              </a:spcBef>
            </a:pPr>
            <a:r>
              <a:rPr lang="es-CO" sz="7200" b="1" spc="-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nd"/>
              </a:rPr>
              <a:t>Estrategia </a:t>
            </a:r>
          </a:p>
          <a:p>
            <a:pPr marL="107640" algn="ctr">
              <a:lnSpc>
                <a:spcPct val="70000"/>
              </a:lnSpc>
              <a:spcBef>
                <a:spcPts val="2398"/>
              </a:spcBef>
            </a:pPr>
            <a:r>
              <a:rPr lang="es-CO" sz="7200" b="1" spc="-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nd"/>
              </a:rPr>
              <a:t>+1 -1, +2 -2 </a:t>
            </a:r>
            <a:endParaRPr lang="en-US" sz="7200" b="0" strike="noStrike" spc="-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1175400" y="1506420"/>
            <a:ext cx="293760" cy="327240"/>
          </a:xfrm>
          <a:custGeom>
            <a:avLst/>
            <a:gdLst/>
            <a:ahLst/>
            <a:cxnLst/>
            <a:rect l="l" t="t" r="r" b="b"/>
            <a:pathLst>
              <a:path w="69" h="77">
                <a:moveTo>
                  <a:pt x="50" y="24"/>
                </a:moveTo>
                <a:cubicBezTo>
                  <a:pt x="47" y="25"/>
                  <a:pt x="46" y="22"/>
                  <a:pt x="47" y="20"/>
                </a:cubicBezTo>
                <a:cubicBezTo>
                  <a:pt x="49" y="15"/>
                  <a:pt x="52" y="6"/>
                  <a:pt x="43" y="8"/>
                </a:cubicBezTo>
                <a:cubicBezTo>
                  <a:pt x="38" y="10"/>
                  <a:pt x="34" y="13"/>
                  <a:pt x="31" y="17"/>
                </a:cubicBezTo>
                <a:cubicBezTo>
                  <a:pt x="29" y="19"/>
                  <a:pt x="27" y="19"/>
                  <a:pt x="26" y="17"/>
                </a:cubicBezTo>
                <a:cubicBezTo>
                  <a:pt x="24" y="12"/>
                  <a:pt x="17" y="0"/>
                  <a:pt x="14" y="11"/>
                </a:cubicBezTo>
                <a:cubicBezTo>
                  <a:pt x="12" y="17"/>
                  <a:pt x="13" y="23"/>
                  <a:pt x="16" y="28"/>
                </a:cubicBezTo>
                <a:cubicBezTo>
                  <a:pt x="16" y="29"/>
                  <a:pt x="16" y="30"/>
                  <a:pt x="16" y="30"/>
                </a:cubicBezTo>
                <a:cubicBezTo>
                  <a:pt x="16" y="31"/>
                  <a:pt x="16" y="32"/>
                  <a:pt x="15" y="33"/>
                </a:cubicBezTo>
                <a:cubicBezTo>
                  <a:pt x="9" y="36"/>
                  <a:pt x="0" y="44"/>
                  <a:pt x="5" y="51"/>
                </a:cubicBezTo>
                <a:cubicBezTo>
                  <a:pt x="10" y="58"/>
                  <a:pt x="19" y="53"/>
                  <a:pt x="24" y="49"/>
                </a:cubicBezTo>
                <a:cubicBezTo>
                  <a:pt x="26" y="48"/>
                  <a:pt x="28" y="50"/>
                  <a:pt x="28" y="52"/>
                </a:cubicBezTo>
                <a:cubicBezTo>
                  <a:pt x="29" y="58"/>
                  <a:pt x="32" y="77"/>
                  <a:pt x="43" y="71"/>
                </a:cubicBezTo>
                <a:cubicBezTo>
                  <a:pt x="51" y="67"/>
                  <a:pt x="52" y="57"/>
                  <a:pt x="48" y="49"/>
                </a:cubicBezTo>
                <a:cubicBezTo>
                  <a:pt x="48" y="47"/>
                  <a:pt x="48" y="45"/>
                  <a:pt x="50" y="45"/>
                </a:cubicBezTo>
                <a:cubicBezTo>
                  <a:pt x="57" y="43"/>
                  <a:pt x="69" y="39"/>
                  <a:pt x="69" y="29"/>
                </a:cubicBezTo>
                <a:cubicBezTo>
                  <a:pt x="68" y="19"/>
                  <a:pt x="56" y="22"/>
                  <a:pt x="50" y="24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1941632" y="1747800"/>
            <a:ext cx="793800" cy="588960"/>
          </a:xfrm>
          <a:custGeom>
            <a:avLst/>
            <a:gdLst/>
            <a:ahLst/>
            <a:cxnLst/>
            <a:rect l="l" t="t" r="r" b="b"/>
            <a:pathLst>
              <a:path w="187" h="139">
                <a:moveTo>
                  <a:pt x="147" y="55"/>
                </a:moveTo>
                <a:cubicBezTo>
                  <a:pt x="144" y="55"/>
                  <a:pt x="143" y="52"/>
                  <a:pt x="144" y="50"/>
                </a:cubicBezTo>
                <a:cubicBezTo>
                  <a:pt x="158" y="36"/>
                  <a:pt x="141" y="30"/>
                  <a:pt x="133" y="33"/>
                </a:cubicBezTo>
                <a:cubicBezTo>
                  <a:pt x="131" y="34"/>
                  <a:pt x="128" y="34"/>
                  <a:pt x="126" y="35"/>
                </a:cubicBezTo>
                <a:cubicBezTo>
                  <a:pt x="124" y="35"/>
                  <a:pt x="120" y="36"/>
                  <a:pt x="118" y="35"/>
                </a:cubicBezTo>
                <a:cubicBezTo>
                  <a:pt x="113" y="32"/>
                  <a:pt x="111" y="28"/>
                  <a:pt x="111" y="21"/>
                </a:cubicBezTo>
                <a:cubicBezTo>
                  <a:pt x="112" y="17"/>
                  <a:pt x="115" y="7"/>
                  <a:pt x="108" y="4"/>
                </a:cubicBezTo>
                <a:cubicBezTo>
                  <a:pt x="100" y="0"/>
                  <a:pt x="92" y="6"/>
                  <a:pt x="86" y="11"/>
                </a:cubicBezTo>
                <a:cubicBezTo>
                  <a:pt x="79" y="18"/>
                  <a:pt x="73" y="25"/>
                  <a:pt x="68" y="34"/>
                </a:cubicBezTo>
                <a:cubicBezTo>
                  <a:pt x="68" y="34"/>
                  <a:pt x="67" y="34"/>
                  <a:pt x="67" y="34"/>
                </a:cubicBezTo>
                <a:cubicBezTo>
                  <a:pt x="66" y="36"/>
                  <a:pt x="63" y="37"/>
                  <a:pt x="62" y="35"/>
                </a:cubicBezTo>
                <a:cubicBezTo>
                  <a:pt x="58" y="26"/>
                  <a:pt x="48" y="20"/>
                  <a:pt x="43" y="31"/>
                </a:cubicBezTo>
                <a:cubicBezTo>
                  <a:pt x="40" y="38"/>
                  <a:pt x="40" y="45"/>
                  <a:pt x="40" y="52"/>
                </a:cubicBezTo>
                <a:cubicBezTo>
                  <a:pt x="41" y="55"/>
                  <a:pt x="37" y="56"/>
                  <a:pt x="35" y="55"/>
                </a:cubicBezTo>
                <a:cubicBezTo>
                  <a:pt x="33" y="53"/>
                  <a:pt x="19" y="42"/>
                  <a:pt x="16" y="48"/>
                </a:cubicBezTo>
                <a:cubicBezTo>
                  <a:pt x="14" y="52"/>
                  <a:pt x="15" y="57"/>
                  <a:pt x="16" y="61"/>
                </a:cubicBezTo>
                <a:cubicBezTo>
                  <a:pt x="19" y="71"/>
                  <a:pt x="25" y="81"/>
                  <a:pt x="34" y="87"/>
                </a:cubicBezTo>
                <a:cubicBezTo>
                  <a:pt x="35" y="88"/>
                  <a:pt x="36" y="91"/>
                  <a:pt x="34" y="92"/>
                </a:cubicBezTo>
                <a:cubicBezTo>
                  <a:pt x="28" y="98"/>
                  <a:pt x="19" y="102"/>
                  <a:pt x="13" y="108"/>
                </a:cubicBezTo>
                <a:cubicBezTo>
                  <a:pt x="0" y="119"/>
                  <a:pt x="8" y="133"/>
                  <a:pt x="23" y="133"/>
                </a:cubicBezTo>
                <a:cubicBezTo>
                  <a:pt x="41" y="132"/>
                  <a:pt x="56" y="123"/>
                  <a:pt x="73" y="118"/>
                </a:cubicBezTo>
                <a:cubicBezTo>
                  <a:pt x="84" y="115"/>
                  <a:pt x="94" y="113"/>
                  <a:pt x="102" y="123"/>
                </a:cubicBezTo>
                <a:cubicBezTo>
                  <a:pt x="104" y="125"/>
                  <a:pt x="106" y="128"/>
                  <a:pt x="108" y="131"/>
                </a:cubicBezTo>
                <a:cubicBezTo>
                  <a:pt x="114" y="139"/>
                  <a:pt x="126" y="139"/>
                  <a:pt x="130" y="128"/>
                </a:cubicBezTo>
                <a:cubicBezTo>
                  <a:pt x="134" y="119"/>
                  <a:pt x="135" y="109"/>
                  <a:pt x="134" y="99"/>
                </a:cubicBezTo>
                <a:cubicBezTo>
                  <a:pt x="134" y="97"/>
                  <a:pt x="135" y="96"/>
                  <a:pt x="136" y="96"/>
                </a:cubicBezTo>
                <a:cubicBezTo>
                  <a:pt x="150" y="93"/>
                  <a:pt x="168" y="86"/>
                  <a:pt x="176" y="73"/>
                </a:cubicBezTo>
                <a:cubicBezTo>
                  <a:pt x="187" y="56"/>
                  <a:pt x="157" y="55"/>
                  <a:pt x="147" y="55"/>
                </a:cubicBezTo>
                <a:close/>
              </a:path>
            </a:pathLst>
          </a:custGeom>
          <a:solidFill>
            <a:srgbClr val="519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155714" y="1490192"/>
            <a:ext cx="339840" cy="357120"/>
          </a:xfrm>
          <a:custGeom>
            <a:avLst/>
            <a:gdLst/>
            <a:ahLst/>
            <a:cxnLst/>
            <a:rect l="l" t="t" r="r" b="b"/>
            <a:pathLst>
              <a:path w="80" h="84">
                <a:moveTo>
                  <a:pt x="79" y="31"/>
                </a:moveTo>
                <a:cubicBezTo>
                  <a:pt x="79" y="20"/>
                  <a:pt x="67" y="19"/>
                  <a:pt x="59" y="20"/>
                </a:cubicBezTo>
                <a:cubicBezTo>
                  <a:pt x="60" y="15"/>
                  <a:pt x="60" y="8"/>
                  <a:pt x="54" y="6"/>
                </a:cubicBezTo>
                <a:cubicBezTo>
                  <a:pt x="47" y="3"/>
                  <a:pt x="39" y="9"/>
                  <a:pt x="34" y="14"/>
                </a:cubicBezTo>
                <a:cubicBezTo>
                  <a:pt x="31" y="7"/>
                  <a:pt x="24" y="0"/>
                  <a:pt x="17" y="6"/>
                </a:cubicBezTo>
                <a:cubicBezTo>
                  <a:pt x="11" y="13"/>
                  <a:pt x="11" y="24"/>
                  <a:pt x="16" y="32"/>
                </a:cubicBezTo>
                <a:cubicBezTo>
                  <a:pt x="8" y="37"/>
                  <a:pt x="0" y="46"/>
                  <a:pt x="5" y="56"/>
                </a:cubicBezTo>
                <a:cubicBezTo>
                  <a:pt x="10" y="66"/>
                  <a:pt x="20" y="64"/>
                  <a:pt x="28" y="60"/>
                </a:cubicBezTo>
                <a:cubicBezTo>
                  <a:pt x="30" y="71"/>
                  <a:pt x="36" y="84"/>
                  <a:pt x="49" y="80"/>
                </a:cubicBezTo>
                <a:cubicBezTo>
                  <a:pt x="61" y="76"/>
                  <a:pt x="63" y="63"/>
                  <a:pt x="59" y="52"/>
                </a:cubicBezTo>
                <a:cubicBezTo>
                  <a:pt x="70" y="50"/>
                  <a:pt x="80" y="43"/>
                  <a:pt x="79" y="31"/>
                </a:cubicBezTo>
                <a:close/>
                <a:moveTo>
                  <a:pt x="55" y="48"/>
                </a:moveTo>
                <a:cubicBezTo>
                  <a:pt x="53" y="48"/>
                  <a:pt x="53" y="50"/>
                  <a:pt x="53" y="52"/>
                </a:cubicBezTo>
                <a:cubicBezTo>
                  <a:pt x="57" y="60"/>
                  <a:pt x="56" y="70"/>
                  <a:pt x="48" y="74"/>
                </a:cubicBezTo>
                <a:cubicBezTo>
                  <a:pt x="37" y="80"/>
                  <a:pt x="34" y="61"/>
                  <a:pt x="33" y="55"/>
                </a:cubicBezTo>
                <a:cubicBezTo>
                  <a:pt x="33" y="53"/>
                  <a:pt x="31" y="51"/>
                  <a:pt x="29" y="52"/>
                </a:cubicBezTo>
                <a:cubicBezTo>
                  <a:pt x="24" y="56"/>
                  <a:pt x="15" y="61"/>
                  <a:pt x="10" y="54"/>
                </a:cubicBezTo>
                <a:cubicBezTo>
                  <a:pt x="5" y="47"/>
                  <a:pt x="14" y="39"/>
                  <a:pt x="20" y="36"/>
                </a:cubicBezTo>
                <a:cubicBezTo>
                  <a:pt x="21" y="35"/>
                  <a:pt x="21" y="34"/>
                  <a:pt x="21" y="33"/>
                </a:cubicBezTo>
                <a:cubicBezTo>
                  <a:pt x="21" y="33"/>
                  <a:pt x="21" y="32"/>
                  <a:pt x="21" y="31"/>
                </a:cubicBezTo>
                <a:cubicBezTo>
                  <a:pt x="18" y="26"/>
                  <a:pt x="17" y="20"/>
                  <a:pt x="19" y="14"/>
                </a:cubicBezTo>
                <a:cubicBezTo>
                  <a:pt x="22" y="3"/>
                  <a:pt x="29" y="15"/>
                  <a:pt x="31" y="20"/>
                </a:cubicBezTo>
                <a:cubicBezTo>
                  <a:pt x="32" y="22"/>
                  <a:pt x="34" y="22"/>
                  <a:pt x="36" y="20"/>
                </a:cubicBezTo>
                <a:cubicBezTo>
                  <a:pt x="39" y="16"/>
                  <a:pt x="43" y="13"/>
                  <a:pt x="48" y="11"/>
                </a:cubicBezTo>
                <a:cubicBezTo>
                  <a:pt x="57" y="9"/>
                  <a:pt x="54" y="18"/>
                  <a:pt x="52" y="23"/>
                </a:cubicBezTo>
                <a:cubicBezTo>
                  <a:pt x="51" y="25"/>
                  <a:pt x="52" y="28"/>
                  <a:pt x="55" y="27"/>
                </a:cubicBezTo>
                <a:cubicBezTo>
                  <a:pt x="61" y="25"/>
                  <a:pt x="73" y="22"/>
                  <a:pt x="74" y="32"/>
                </a:cubicBezTo>
                <a:cubicBezTo>
                  <a:pt x="74" y="42"/>
                  <a:pt x="62" y="46"/>
                  <a:pt x="55" y="4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089000" y="1454040"/>
            <a:ext cx="887400" cy="654120"/>
          </a:xfrm>
          <a:custGeom>
            <a:avLst/>
            <a:gdLst/>
            <a:ahLst/>
            <a:cxnLst/>
            <a:rect l="l" t="t" r="r" b="b"/>
            <a:pathLst>
              <a:path w="209" h="154">
                <a:moveTo>
                  <a:pt x="172" y="0"/>
                </a:moveTo>
                <a:cubicBezTo>
                  <a:pt x="149" y="35"/>
                  <a:pt x="121" y="67"/>
                  <a:pt x="85" y="91"/>
                </a:cubicBezTo>
                <a:cubicBezTo>
                  <a:pt x="66" y="104"/>
                  <a:pt x="46" y="113"/>
                  <a:pt x="27" y="126"/>
                </a:cubicBezTo>
                <a:cubicBezTo>
                  <a:pt x="23" y="128"/>
                  <a:pt x="0" y="142"/>
                  <a:pt x="9" y="150"/>
                </a:cubicBezTo>
                <a:cubicBezTo>
                  <a:pt x="14" y="154"/>
                  <a:pt x="24" y="152"/>
                  <a:pt x="30" y="151"/>
                </a:cubicBezTo>
                <a:cubicBezTo>
                  <a:pt x="66" y="143"/>
                  <a:pt x="101" y="123"/>
                  <a:pt x="132" y="103"/>
                </a:cubicBezTo>
                <a:cubicBezTo>
                  <a:pt x="159" y="85"/>
                  <a:pt x="185" y="65"/>
                  <a:pt x="207" y="41"/>
                </a:cubicBezTo>
                <a:cubicBezTo>
                  <a:pt x="208" y="30"/>
                  <a:pt x="209" y="19"/>
                  <a:pt x="200" y="10"/>
                </a:cubicBezTo>
                <a:cubicBezTo>
                  <a:pt x="191" y="0"/>
                  <a:pt x="183" y="0"/>
                  <a:pt x="172" y="0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10"/>
          <p:cNvSpPr/>
          <p:nvPr/>
        </p:nvSpPr>
        <p:spPr>
          <a:xfrm>
            <a:off x="1089000" y="1463760"/>
            <a:ext cx="887400" cy="644400"/>
          </a:xfrm>
          <a:custGeom>
            <a:avLst/>
            <a:gdLst/>
            <a:ahLst/>
            <a:cxnLst/>
            <a:rect l="l" t="t" r="r" b="b"/>
            <a:pathLst>
              <a:path w="209" h="152">
                <a:moveTo>
                  <a:pt x="200" y="8"/>
                </a:moveTo>
                <a:cubicBezTo>
                  <a:pt x="196" y="3"/>
                  <a:pt x="192" y="1"/>
                  <a:pt x="188" y="0"/>
                </a:cubicBezTo>
                <a:cubicBezTo>
                  <a:pt x="198" y="37"/>
                  <a:pt x="148" y="75"/>
                  <a:pt x="122" y="92"/>
                </a:cubicBezTo>
                <a:cubicBezTo>
                  <a:pt x="100" y="106"/>
                  <a:pt x="74" y="122"/>
                  <a:pt x="47" y="123"/>
                </a:cubicBezTo>
                <a:cubicBezTo>
                  <a:pt x="44" y="124"/>
                  <a:pt x="36" y="124"/>
                  <a:pt x="29" y="122"/>
                </a:cubicBezTo>
                <a:cubicBezTo>
                  <a:pt x="28" y="123"/>
                  <a:pt x="28" y="123"/>
                  <a:pt x="27" y="124"/>
                </a:cubicBezTo>
                <a:cubicBezTo>
                  <a:pt x="23" y="126"/>
                  <a:pt x="0" y="140"/>
                  <a:pt x="9" y="148"/>
                </a:cubicBezTo>
                <a:cubicBezTo>
                  <a:pt x="14" y="152"/>
                  <a:pt x="24" y="150"/>
                  <a:pt x="30" y="149"/>
                </a:cubicBezTo>
                <a:cubicBezTo>
                  <a:pt x="66" y="141"/>
                  <a:pt x="101" y="121"/>
                  <a:pt x="132" y="101"/>
                </a:cubicBezTo>
                <a:cubicBezTo>
                  <a:pt x="159" y="83"/>
                  <a:pt x="185" y="63"/>
                  <a:pt x="207" y="39"/>
                </a:cubicBezTo>
                <a:cubicBezTo>
                  <a:pt x="208" y="28"/>
                  <a:pt x="209" y="17"/>
                  <a:pt x="200" y="8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11"/>
          <p:cNvSpPr/>
          <p:nvPr/>
        </p:nvSpPr>
        <p:spPr>
          <a:xfrm>
            <a:off x="1836720" y="1271520"/>
            <a:ext cx="325440" cy="322200"/>
          </a:xfrm>
          <a:custGeom>
            <a:avLst/>
            <a:gdLst/>
            <a:ahLst/>
            <a:cxnLst/>
            <a:rect l="l" t="t" r="r" b="b"/>
            <a:pathLst>
              <a:path w="77" h="76">
                <a:moveTo>
                  <a:pt x="61" y="8"/>
                </a:moveTo>
                <a:cubicBezTo>
                  <a:pt x="48" y="1"/>
                  <a:pt x="36" y="0"/>
                  <a:pt x="24" y="2"/>
                </a:cubicBezTo>
                <a:cubicBezTo>
                  <a:pt x="17" y="6"/>
                  <a:pt x="17" y="6"/>
                  <a:pt x="17" y="6"/>
                </a:cubicBezTo>
                <a:cubicBezTo>
                  <a:pt x="12" y="17"/>
                  <a:pt x="6" y="27"/>
                  <a:pt x="0" y="37"/>
                </a:cubicBezTo>
                <a:cubicBezTo>
                  <a:pt x="11" y="35"/>
                  <a:pt x="23" y="42"/>
                  <a:pt x="30" y="50"/>
                </a:cubicBezTo>
                <a:cubicBezTo>
                  <a:pt x="35" y="56"/>
                  <a:pt x="39" y="67"/>
                  <a:pt x="39" y="76"/>
                </a:cubicBezTo>
                <a:cubicBezTo>
                  <a:pt x="53" y="61"/>
                  <a:pt x="65" y="44"/>
                  <a:pt x="77" y="28"/>
                </a:cubicBezTo>
                <a:cubicBezTo>
                  <a:pt x="75" y="19"/>
                  <a:pt x="75" y="19"/>
                  <a:pt x="75" y="19"/>
                </a:cubicBezTo>
                <a:cubicBezTo>
                  <a:pt x="71" y="15"/>
                  <a:pt x="67" y="11"/>
                  <a:pt x="61" y="8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12"/>
          <p:cNvSpPr/>
          <p:nvPr/>
        </p:nvSpPr>
        <p:spPr>
          <a:xfrm>
            <a:off x="1836720" y="1347840"/>
            <a:ext cx="325440" cy="245880"/>
          </a:xfrm>
          <a:custGeom>
            <a:avLst/>
            <a:gdLst/>
            <a:ahLst/>
            <a:cxnLst/>
            <a:rect l="l" t="t" r="r" b="b"/>
            <a:pathLst>
              <a:path w="77" h="58">
                <a:moveTo>
                  <a:pt x="74" y="0"/>
                </a:moveTo>
                <a:cubicBezTo>
                  <a:pt x="69" y="11"/>
                  <a:pt x="62" y="20"/>
                  <a:pt x="54" y="24"/>
                </a:cubicBezTo>
                <a:cubicBezTo>
                  <a:pt x="48" y="26"/>
                  <a:pt x="44" y="23"/>
                  <a:pt x="41" y="19"/>
                </a:cubicBezTo>
                <a:cubicBezTo>
                  <a:pt x="35" y="10"/>
                  <a:pt x="30" y="3"/>
                  <a:pt x="18" y="4"/>
                </a:cubicBezTo>
                <a:cubicBezTo>
                  <a:pt x="14" y="5"/>
                  <a:pt x="11" y="5"/>
                  <a:pt x="7" y="6"/>
                </a:cubicBezTo>
                <a:cubicBezTo>
                  <a:pt x="5" y="10"/>
                  <a:pt x="2" y="15"/>
                  <a:pt x="0" y="19"/>
                </a:cubicBezTo>
                <a:cubicBezTo>
                  <a:pt x="11" y="17"/>
                  <a:pt x="23" y="24"/>
                  <a:pt x="30" y="32"/>
                </a:cubicBezTo>
                <a:cubicBezTo>
                  <a:pt x="35" y="38"/>
                  <a:pt x="39" y="49"/>
                  <a:pt x="39" y="58"/>
                </a:cubicBezTo>
                <a:cubicBezTo>
                  <a:pt x="53" y="43"/>
                  <a:pt x="65" y="26"/>
                  <a:pt x="77" y="10"/>
                </a:cubicBezTo>
                <a:cubicBezTo>
                  <a:pt x="75" y="1"/>
                  <a:pt x="75" y="1"/>
                  <a:pt x="75" y="1"/>
                </a:cubicBezTo>
                <a:cubicBezTo>
                  <a:pt x="75" y="1"/>
                  <a:pt x="74" y="1"/>
                  <a:pt x="74" y="0"/>
                </a:cubicBezTo>
                <a:close/>
              </a:path>
            </a:pathLst>
          </a:custGeom>
          <a:solidFill>
            <a:srgbClr val="678B9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3"/>
          <p:cNvSpPr/>
          <p:nvPr/>
        </p:nvSpPr>
        <p:spPr>
          <a:xfrm>
            <a:off x="2082960" y="766800"/>
            <a:ext cx="363240" cy="268200"/>
          </a:xfrm>
          <a:custGeom>
            <a:avLst/>
            <a:gdLst/>
            <a:ahLst/>
            <a:cxnLst/>
            <a:rect l="l" t="t" r="r" b="b"/>
            <a:pathLst>
              <a:path w="86" h="63">
                <a:moveTo>
                  <a:pt x="4" y="33"/>
                </a:moveTo>
                <a:cubicBezTo>
                  <a:pt x="4" y="33"/>
                  <a:pt x="4" y="33"/>
                  <a:pt x="4" y="33"/>
                </a:cubicBezTo>
                <a:cubicBezTo>
                  <a:pt x="11" y="41"/>
                  <a:pt x="13" y="52"/>
                  <a:pt x="15" y="63"/>
                </a:cubicBezTo>
                <a:cubicBezTo>
                  <a:pt x="23" y="55"/>
                  <a:pt x="30" y="35"/>
                  <a:pt x="43" y="43"/>
                </a:cubicBezTo>
                <a:cubicBezTo>
                  <a:pt x="44" y="44"/>
                  <a:pt x="45" y="46"/>
                  <a:pt x="46" y="47"/>
                </a:cubicBezTo>
                <a:cubicBezTo>
                  <a:pt x="47" y="53"/>
                  <a:pt x="52" y="58"/>
                  <a:pt x="58" y="60"/>
                </a:cubicBezTo>
                <a:cubicBezTo>
                  <a:pt x="66" y="61"/>
                  <a:pt x="67" y="40"/>
                  <a:pt x="69" y="35"/>
                </a:cubicBezTo>
                <a:cubicBezTo>
                  <a:pt x="70" y="33"/>
                  <a:pt x="73" y="32"/>
                  <a:pt x="74" y="35"/>
                </a:cubicBezTo>
                <a:cubicBezTo>
                  <a:pt x="78" y="40"/>
                  <a:pt x="83" y="45"/>
                  <a:pt x="86" y="40"/>
                </a:cubicBezTo>
                <a:cubicBezTo>
                  <a:pt x="71" y="18"/>
                  <a:pt x="46" y="1"/>
                  <a:pt x="20" y="0"/>
                </a:cubicBezTo>
                <a:cubicBezTo>
                  <a:pt x="13" y="0"/>
                  <a:pt x="7" y="0"/>
                  <a:pt x="0" y="1"/>
                </a:cubicBezTo>
                <a:cubicBezTo>
                  <a:pt x="8" y="10"/>
                  <a:pt x="10" y="21"/>
                  <a:pt x="4" y="33"/>
                </a:cubicBezTo>
                <a:close/>
              </a:path>
            </a:pathLst>
          </a:custGeom>
          <a:solidFill>
            <a:srgbClr val="EF41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14"/>
          <p:cNvSpPr/>
          <p:nvPr/>
        </p:nvSpPr>
        <p:spPr>
          <a:xfrm>
            <a:off x="1849320" y="923760"/>
            <a:ext cx="665280" cy="424080"/>
          </a:xfrm>
          <a:custGeom>
            <a:avLst/>
            <a:gdLst/>
            <a:ahLst/>
            <a:cxnLst/>
            <a:rect l="l" t="t" r="r" b="b"/>
            <a:pathLst>
              <a:path w="157" h="100">
                <a:moveTo>
                  <a:pt x="144" y="9"/>
                </a:moveTo>
                <a:cubicBezTo>
                  <a:pt x="140" y="14"/>
                  <a:pt x="134" y="11"/>
                  <a:pt x="128" y="5"/>
                </a:cubicBezTo>
                <a:cubicBezTo>
                  <a:pt x="124" y="20"/>
                  <a:pt x="126" y="34"/>
                  <a:pt x="104" y="26"/>
                </a:cubicBezTo>
                <a:cubicBezTo>
                  <a:pt x="101" y="24"/>
                  <a:pt x="99" y="22"/>
                  <a:pt x="97" y="19"/>
                </a:cubicBezTo>
                <a:cubicBezTo>
                  <a:pt x="95" y="16"/>
                  <a:pt x="95" y="3"/>
                  <a:pt x="87" y="13"/>
                </a:cubicBezTo>
                <a:cubicBezTo>
                  <a:pt x="81" y="20"/>
                  <a:pt x="78" y="29"/>
                  <a:pt x="69" y="33"/>
                </a:cubicBezTo>
                <a:cubicBezTo>
                  <a:pt x="68" y="34"/>
                  <a:pt x="65" y="34"/>
                  <a:pt x="65" y="32"/>
                </a:cubicBezTo>
                <a:cubicBezTo>
                  <a:pt x="63" y="23"/>
                  <a:pt x="63" y="12"/>
                  <a:pt x="58" y="5"/>
                </a:cubicBezTo>
                <a:cubicBezTo>
                  <a:pt x="57" y="3"/>
                  <a:pt x="56" y="2"/>
                  <a:pt x="55" y="0"/>
                </a:cubicBezTo>
                <a:cubicBezTo>
                  <a:pt x="55" y="1"/>
                  <a:pt x="54" y="2"/>
                  <a:pt x="54" y="2"/>
                </a:cubicBezTo>
                <a:cubicBezTo>
                  <a:pt x="42" y="15"/>
                  <a:pt x="26" y="21"/>
                  <a:pt x="15" y="33"/>
                </a:cubicBezTo>
                <a:cubicBezTo>
                  <a:pt x="0" y="49"/>
                  <a:pt x="7" y="64"/>
                  <a:pt x="17" y="78"/>
                </a:cubicBezTo>
                <a:cubicBezTo>
                  <a:pt x="20" y="77"/>
                  <a:pt x="20" y="77"/>
                  <a:pt x="20" y="77"/>
                </a:cubicBezTo>
                <a:cubicBezTo>
                  <a:pt x="31" y="75"/>
                  <a:pt x="43" y="76"/>
                  <a:pt x="54" y="81"/>
                </a:cubicBezTo>
                <a:cubicBezTo>
                  <a:pt x="65" y="85"/>
                  <a:pt x="73" y="92"/>
                  <a:pt x="80" y="100"/>
                </a:cubicBezTo>
                <a:cubicBezTo>
                  <a:pt x="98" y="96"/>
                  <a:pt x="116" y="91"/>
                  <a:pt x="131" y="76"/>
                </a:cubicBezTo>
                <a:cubicBezTo>
                  <a:pt x="148" y="59"/>
                  <a:pt x="157" y="34"/>
                  <a:pt x="145" y="11"/>
                </a:cubicBezTo>
                <a:cubicBezTo>
                  <a:pt x="145" y="10"/>
                  <a:pt x="145" y="9"/>
                  <a:pt x="144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15"/>
          <p:cNvSpPr/>
          <p:nvPr/>
        </p:nvSpPr>
        <p:spPr>
          <a:xfrm>
            <a:off x="1849320" y="992160"/>
            <a:ext cx="662040" cy="355680"/>
          </a:xfrm>
          <a:custGeom>
            <a:avLst/>
            <a:gdLst/>
            <a:ahLst/>
            <a:cxnLst/>
            <a:rect l="l" t="t" r="r" b="b"/>
            <a:pathLst>
              <a:path w="156" h="84">
                <a:moveTo>
                  <a:pt x="147" y="0"/>
                </a:moveTo>
                <a:cubicBezTo>
                  <a:pt x="145" y="21"/>
                  <a:pt x="132" y="42"/>
                  <a:pt x="116" y="54"/>
                </a:cubicBezTo>
                <a:cubicBezTo>
                  <a:pt x="109" y="59"/>
                  <a:pt x="94" y="66"/>
                  <a:pt x="86" y="57"/>
                </a:cubicBezTo>
                <a:cubicBezTo>
                  <a:pt x="82" y="52"/>
                  <a:pt x="83" y="46"/>
                  <a:pt x="85" y="41"/>
                </a:cubicBezTo>
                <a:cubicBezTo>
                  <a:pt x="79" y="46"/>
                  <a:pt x="71" y="52"/>
                  <a:pt x="63" y="50"/>
                </a:cubicBezTo>
                <a:cubicBezTo>
                  <a:pt x="53" y="49"/>
                  <a:pt x="43" y="47"/>
                  <a:pt x="38" y="37"/>
                </a:cubicBezTo>
                <a:cubicBezTo>
                  <a:pt x="32" y="25"/>
                  <a:pt x="32" y="11"/>
                  <a:pt x="37" y="0"/>
                </a:cubicBezTo>
                <a:cubicBezTo>
                  <a:pt x="29" y="5"/>
                  <a:pt x="21" y="10"/>
                  <a:pt x="15" y="17"/>
                </a:cubicBezTo>
                <a:cubicBezTo>
                  <a:pt x="0" y="33"/>
                  <a:pt x="7" y="48"/>
                  <a:pt x="17" y="62"/>
                </a:cubicBezTo>
                <a:cubicBezTo>
                  <a:pt x="20" y="61"/>
                  <a:pt x="20" y="61"/>
                  <a:pt x="20" y="61"/>
                </a:cubicBezTo>
                <a:cubicBezTo>
                  <a:pt x="31" y="59"/>
                  <a:pt x="43" y="60"/>
                  <a:pt x="54" y="65"/>
                </a:cubicBezTo>
                <a:cubicBezTo>
                  <a:pt x="65" y="69"/>
                  <a:pt x="73" y="76"/>
                  <a:pt x="80" y="84"/>
                </a:cubicBezTo>
                <a:cubicBezTo>
                  <a:pt x="98" y="80"/>
                  <a:pt x="116" y="75"/>
                  <a:pt x="131" y="60"/>
                </a:cubicBezTo>
                <a:cubicBezTo>
                  <a:pt x="147" y="45"/>
                  <a:pt x="156" y="22"/>
                  <a:pt x="147" y="0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16"/>
          <p:cNvSpPr/>
          <p:nvPr/>
        </p:nvSpPr>
        <p:spPr>
          <a:xfrm>
            <a:off x="1063800" y="733320"/>
            <a:ext cx="1501560" cy="1400400"/>
          </a:xfrm>
          <a:custGeom>
            <a:avLst/>
            <a:gdLst/>
            <a:ahLst/>
            <a:cxnLst/>
            <a:rect l="l" t="t" r="r" b="b"/>
            <a:pathLst>
              <a:path w="354" h="330">
                <a:moveTo>
                  <a:pt x="340" y="60"/>
                </a:moveTo>
                <a:cubicBezTo>
                  <a:pt x="338" y="54"/>
                  <a:pt x="336" y="49"/>
                  <a:pt x="333" y="45"/>
                </a:cubicBezTo>
                <a:cubicBezTo>
                  <a:pt x="328" y="37"/>
                  <a:pt x="328" y="37"/>
                  <a:pt x="328" y="37"/>
                </a:cubicBezTo>
                <a:cubicBezTo>
                  <a:pt x="316" y="22"/>
                  <a:pt x="297" y="11"/>
                  <a:pt x="280" y="5"/>
                </a:cubicBezTo>
                <a:cubicBezTo>
                  <a:pt x="265" y="0"/>
                  <a:pt x="249" y="0"/>
                  <a:pt x="234" y="3"/>
                </a:cubicBezTo>
                <a:cubicBezTo>
                  <a:pt x="227" y="5"/>
                  <a:pt x="227" y="5"/>
                  <a:pt x="227" y="5"/>
                </a:cubicBezTo>
                <a:cubicBezTo>
                  <a:pt x="234" y="11"/>
                  <a:pt x="234" y="11"/>
                  <a:pt x="234" y="11"/>
                </a:cubicBezTo>
                <a:cubicBezTo>
                  <a:pt x="241" y="18"/>
                  <a:pt x="241" y="28"/>
                  <a:pt x="237" y="37"/>
                </a:cubicBezTo>
                <a:cubicBezTo>
                  <a:pt x="234" y="42"/>
                  <a:pt x="234" y="42"/>
                  <a:pt x="234" y="42"/>
                </a:cubicBezTo>
                <a:cubicBezTo>
                  <a:pt x="226" y="53"/>
                  <a:pt x="211" y="60"/>
                  <a:pt x="201" y="68"/>
                </a:cubicBezTo>
                <a:cubicBezTo>
                  <a:pt x="180" y="85"/>
                  <a:pt x="182" y="110"/>
                  <a:pt x="196" y="128"/>
                </a:cubicBezTo>
                <a:cubicBezTo>
                  <a:pt x="193" y="134"/>
                  <a:pt x="193" y="134"/>
                  <a:pt x="193" y="134"/>
                </a:cubicBezTo>
                <a:cubicBezTo>
                  <a:pt x="177" y="159"/>
                  <a:pt x="161" y="185"/>
                  <a:pt x="141" y="208"/>
                </a:cubicBezTo>
                <a:cubicBezTo>
                  <a:pt x="118" y="235"/>
                  <a:pt x="87" y="257"/>
                  <a:pt x="56" y="274"/>
                </a:cubicBezTo>
                <a:cubicBezTo>
                  <a:pt x="39" y="283"/>
                  <a:pt x="20" y="292"/>
                  <a:pt x="9" y="307"/>
                </a:cubicBezTo>
                <a:cubicBezTo>
                  <a:pt x="0" y="319"/>
                  <a:pt x="12" y="328"/>
                  <a:pt x="23" y="329"/>
                </a:cubicBezTo>
                <a:cubicBezTo>
                  <a:pt x="42" y="330"/>
                  <a:pt x="62" y="320"/>
                  <a:pt x="78" y="313"/>
                </a:cubicBezTo>
                <a:cubicBezTo>
                  <a:pt x="95" y="305"/>
                  <a:pt x="112" y="296"/>
                  <a:pt x="128" y="287"/>
                </a:cubicBezTo>
                <a:cubicBezTo>
                  <a:pt x="183" y="254"/>
                  <a:pt x="229" y="210"/>
                  <a:pt x="265" y="158"/>
                </a:cubicBezTo>
                <a:cubicBezTo>
                  <a:pt x="268" y="153"/>
                  <a:pt x="268" y="153"/>
                  <a:pt x="268" y="153"/>
                </a:cubicBezTo>
                <a:cubicBezTo>
                  <a:pt x="312" y="144"/>
                  <a:pt x="354" y="107"/>
                  <a:pt x="340" y="60"/>
                </a:cubicBezTo>
                <a:close/>
                <a:moveTo>
                  <a:pt x="260" y="8"/>
                </a:moveTo>
                <a:cubicBezTo>
                  <a:pt x="286" y="9"/>
                  <a:pt x="311" y="26"/>
                  <a:pt x="326" y="48"/>
                </a:cubicBezTo>
                <a:cubicBezTo>
                  <a:pt x="323" y="53"/>
                  <a:pt x="318" y="48"/>
                  <a:pt x="314" y="43"/>
                </a:cubicBezTo>
                <a:cubicBezTo>
                  <a:pt x="313" y="40"/>
                  <a:pt x="310" y="41"/>
                  <a:pt x="309" y="43"/>
                </a:cubicBezTo>
                <a:cubicBezTo>
                  <a:pt x="307" y="48"/>
                  <a:pt x="306" y="69"/>
                  <a:pt x="298" y="68"/>
                </a:cubicBezTo>
                <a:cubicBezTo>
                  <a:pt x="292" y="66"/>
                  <a:pt x="287" y="61"/>
                  <a:pt x="286" y="55"/>
                </a:cubicBezTo>
                <a:cubicBezTo>
                  <a:pt x="285" y="54"/>
                  <a:pt x="284" y="52"/>
                  <a:pt x="283" y="51"/>
                </a:cubicBezTo>
                <a:cubicBezTo>
                  <a:pt x="270" y="43"/>
                  <a:pt x="263" y="63"/>
                  <a:pt x="255" y="71"/>
                </a:cubicBezTo>
                <a:cubicBezTo>
                  <a:pt x="253" y="60"/>
                  <a:pt x="251" y="49"/>
                  <a:pt x="244" y="41"/>
                </a:cubicBezTo>
                <a:cubicBezTo>
                  <a:pt x="244" y="41"/>
                  <a:pt x="244" y="41"/>
                  <a:pt x="244" y="41"/>
                </a:cubicBezTo>
                <a:cubicBezTo>
                  <a:pt x="250" y="29"/>
                  <a:pt x="248" y="18"/>
                  <a:pt x="240" y="9"/>
                </a:cubicBezTo>
                <a:cubicBezTo>
                  <a:pt x="247" y="8"/>
                  <a:pt x="253" y="8"/>
                  <a:pt x="260" y="8"/>
                </a:cubicBezTo>
                <a:close/>
                <a:moveTo>
                  <a:pt x="213" y="211"/>
                </a:moveTo>
                <a:cubicBezTo>
                  <a:pt x="191" y="235"/>
                  <a:pt x="165" y="255"/>
                  <a:pt x="138" y="273"/>
                </a:cubicBezTo>
                <a:cubicBezTo>
                  <a:pt x="107" y="293"/>
                  <a:pt x="72" y="313"/>
                  <a:pt x="36" y="321"/>
                </a:cubicBezTo>
                <a:cubicBezTo>
                  <a:pt x="30" y="322"/>
                  <a:pt x="20" y="324"/>
                  <a:pt x="15" y="320"/>
                </a:cubicBezTo>
                <a:cubicBezTo>
                  <a:pt x="6" y="312"/>
                  <a:pt x="29" y="298"/>
                  <a:pt x="33" y="296"/>
                </a:cubicBezTo>
                <a:cubicBezTo>
                  <a:pt x="52" y="283"/>
                  <a:pt x="72" y="274"/>
                  <a:pt x="91" y="261"/>
                </a:cubicBezTo>
                <a:cubicBezTo>
                  <a:pt x="127" y="237"/>
                  <a:pt x="155" y="205"/>
                  <a:pt x="178" y="170"/>
                </a:cubicBezTo>
                <a:cubicBezTo>
                  <a:pt x="189" y="170"/>
                  <a:pt x="197" y="170"/>
                  <a:pt x="206" y="180"/>
                </a:cubicBezTo>
                <a:cubicBezTo>
                  <a:pt x="215" y="189"/>
                  <a:pt x="214" y="200"/>
                  <a:pt x="213" y="211"/>
                </a:cubicBezTo>
                <a:close/>
                <a:moveTo>
                  <a:pt x="221" y="203"/>
                </a:moveTo>
                <a:cubicBezTo>
                  <a:pt x="221" y="194"/>
                  <a:pt x="217" y="183"/>
                  <a:pt x="212" y="177"/>
                </a:cubicBezTo>
                <a:cubicBezTo>
                  <a:pt x="205" y="169"/>
                  <a:pt x="193" y="162"/>
                  <a:pt x="182" y="164"/>
                </a:cubicBezTo>
                <a:cubicBezTo>
                  <a:pt x="188" y="154"/>
                  <a:pt x="194" y="144"/>
                  <a:pt x="199" y="133"/>
                </a:cubicBezTo>
                <a:cubicBezTo>
                  <a:pt x="206" y="129"/>
                  <a:pt x="206" y="129"/>
                  <a:pt x="206" y="129"/>
                </a:cubicBezTo>
                <a:cubicBezTo>
                  <a:pt x="218" y="127"/>
                  <a:pt x="230" y="128"/>
                  <a:pt x="243" y="135"/>
                </a:cubicBezTo>
                <a:cubicBezTo>
                  <a:pt x="249" y="138"/>
                  <a:pt x="253" y="142"/>
                  <a:pt x="257" y="146"/>
                </a:cubicBezTo>
                <a:cubicBezTo>
                  <a:pt x="259" y="155"/>
                  <a:pt x="259" y="155"/>
                  <a:pt x="259" y="155"/>
                </a:cubicBezTo>
                <a:cubicBezTo>
                  <a:pt x="247" y="171"/>
                  <a:pt x="235" y="188"/>
                  <a:pt x="221" y="203"/>
                </a:cubicBezTo>
                <a:close/>
                <a:moveTo>
                  <a:pt x="316" y="121"/>
                </a:moveTo>
                <a:cubicBezTo>
                  <a:pt x="301" y="136"/>
                  <a:pt x="283" y="141"/>
                  <a:pt x="265" y="145"/>
                </a:cubicBezTo>
                <a:cubicBezTo>
                  <a:pt x="258" y="137"/>
                  <a:pt x="250" y="130"/>
                  <a:pt x="239" y="126"/>
                </a:cubicBezTo>
                <a:cubicBezTo>
                  <a:pt x="228" y="121"/>
                  <a:pt x="216" y="120"/>
                  <a:pt x="205" y="122"/>
                </a:cubicBezTo>
                <a:cubicBezTo>
                  <a:pt x="202" y="123"/>
                  <a:pt x="202" y="123"/>
                  <a:pt x="202" y="123"/>
                </a:cubicBezTo>
                <a:cubicBezTo>
                  <a:pt x="192" y="109"/>
                  <a:pt x="185" y="94"/>
                  <a:pt x="200" y="78"/>
                </a:cubicBezTo>
                <a:cubicBezTo>
                  <a:pt x="211" y="66"/>
                  <a:pt x="227" y="60"/>
                  <a:pt x="239" y="47"/>
                </a:cubicBezTo>
                <a:cubicBezTo>
                  <a:pt x="239" y="47"/>
                  <a:pt x="240" y="46"/>
                  <a:pt x="240" y="45"/>
                </a:cubicBezTo>
                <a:cubicBezTo>
                  <a:pt x="241" y="47"/>
                  <a:pt x="242" y="48"/>
                  <a:pt x="243" y="50"/>
                </a:cubicBezTo>
                <a:cubicBezTo>
                  <a:pt x="248" y="57"/>
                  <a:pt x="248" y="68"/>
                  <a:pt x="250" y="77"/>
                </a:cubicBezTo>
                <a:cubicBezTo>
                  <a:pt x="250" y="79"/>
                  <a:pt x="253" y="79"/>
                  <a:pt x="254" y="78"/>
                </a:cubicBezTo>
                <a:cubicBezTo>
                  <a:pt x="263" y="74"/>
                  <a:pt x="266" y="65"/>
                  <a:pt x="272" y="58"/>
                </a:cubicBezTo>
                <a:cubicBezTo>
                  <a:pt x="280" y="48"/>
                  <a:pt x="280" y="61"/>
                  <a:pt x="282" y="64"/>
                </a:cubicBezTo>
                <a:cubicBezTo>
                  <a:pt x="284" y="67"/>
                  <a:pt x="286" y="69"/>
                  <a:pt x="289" y="71"/>
                </a:cubicBezTo>
                <a:cubicBezTo>
                  <a:pt x="311" y="79"/>
                  <a:pt x="309" y="65"/>
                  <a:pt x="313" y="50"/>
                </a:cubicBezTo>
                <a:cubicBezTo>
                  <a:pt x="319" y="56"/>
                  <a:pt x="325" y="59"/>
                  <a:pt x="329" y="54"/>
                </a:cubicBezTo>
                <a:cubicBezTo>
                  <a:pt x="330" y="54"/>
                  <a:pt x="330" y="55"/>
                  <a:pt x="330" y="56"/>
                </a:cubicBezTo>
                <a:cubicBezTo>
                  <a:pt x="342" y="79"/>
                  <a:pt x="333" y="104"/>
                  <a:pt x="316" y="1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17"/>
          <p:cNvSpPr/>
          <p:nvPr/>
        </p:nvSpPr>
        <p:spPr>
          <a:xfrm>
            <a:off x="1598760" y="2965320"/>
            <a:ext cx="187200" cy="169920"/>
          </a:xfrm>
          <a:custGeom>
            <a:avLst/>
            <a:gdLst/>
            <a:ahLst/>
            <a:cxnLst/>
            <a:rect l="l" t="t" r="r" b="b"/>
            <a:pathLst>
              <a:path w="44" h="40">
                <a:moveTo>
                  <a:pt x="35" y="2"/>
                </a:moveTo>
                <a:cubicBezTo>
                  <a:pt x="34" y="3"/>
                  <a:pt x="34" y="3"/>
                  <a:pt x="34" y="2"/>
                </a:cubicBezTo>
                <a:cubicBezTo>
                  <a:pt x="23" y="0"/>
                  <a:pt x="11" y="9"/>
                  <a:pt x="6" y="18"/>
                </a:cubicBezTo>
                <a:cubicBezTo>
                  <a:pt x="0" y="28"/>
                  <a:pt x="5" y="40"/>
                  <a:pt x="18" y="37"/>
                </a:cubicBezTo>
                <a:cubicBezTo>
                  <a:pt x="28" y="35"/>
                  <a:pt x="38" y="28"/>
                  <a:pt x="42" y="19"/>
                </a:cubicBezTo>
                <a:cubicBezTo>
                  <a:pt x="44" y="15"/>
                  <a:pt x="44" y="9"/>
                  <a:pt x="40" y="6"/>
                </a:cubicBezTo>
                <a:cubicBezTo>
                  <a:pt x="39" y="4"/>
                  <a:pt x="37" y="3"/>
                  <a:pt x="35" y="2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18"/>
          <p:cNvSpPr/>
          <p:nvPr/>
        </p:nvSpPr>
        <p:spPr>
          <a:xfrm>
            <a:off x="1530360" y="2430360"/>
            <a:ext cx="136440" cy="119160"/>
          </a:xfrm>
          <a:custGeom>
            <a:avLst/>
            <a:gdLst/>
            <a:ahLst/>
            <a:cxnLst/>
            <a:rect l="l" t="t" r="r" b="b"/>
            <a:pathLst>
              <a:path w="32" h="28">
                <a:moveTo>
                  <a:pt x="29" y="1"/>
                </a:moveTo>
                <a:cubicBezTo>
                  <a:pt x="21" y="0"/>
                  <a:pt x="12" y="2"/>
                  <a:pt x="7" y="8"/>
                </a:cubicBezTo>
                <a:cubicBezTo>
                  <a:pt x="4" y="10"/>
                  <a:pt x="2" y="14"/>
                  <a:pt x="1" y="17"/>
                </a:cubicBezTo>
                <a:cubicBezTo>
                  <a:pt x="0" y="21"/>
                  <a:pt x="1" y="24"/>
                  <a:pt x="1" y="27"/>
                </a:cubicBezTo>
                <a:cubicBezTo>
                  <a:pt x="3" y="28"/>
                  <a:pt x="7" y="28"/>
                  <a:pt x="10" y="27"/>
                </a:cubicBezTo>
                <a:cubicBezTo>
                  <a:pt x="18" y="24"/>
                  <a:pt x="29" y="18"/>
                  <a:pt x="31" y="9"/>
                </a:cubicBezTo>
                <a:cubicBezTo>
                  <a:pt x="32" y="6"/>
                  <a:pt x="31" y="3"/>
                  <a:pt x="29" y="1"/>
                </a:cubicBezTo>
                <a:close/>
              </a:path>
            </a:pathLst>
          </a:custGeom>
          <a:solidFill>
            <a:srgbClr val="AD5E4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19"/>
          <p:cNvSpPr/>
          <p:nvPr/>
        </p:nvSpPr>
        <p:spPr>
          <a:xfrm>
            <a:off x="1920960" y="2914560"/>
            <a:ext cx="156960" cy="165240"/>
          </a:xfrm>
          <a:custGeom>
            <a:avLst/>
            <a:gdLst/>
            <a:ahLst/>
            <a:cxnLst/>
            <a:rect l="l" t="t" r="r" b="b"/>
            <a:pathLst>
              <a:path w="37" h="39">
                <a:moveTo>
                  <a:pt x="22" y="2"/>
                </a:moveTo>
                <a:cubicBezTo>
                  <a:pt x="15" y="6"/>
                  <a:pt x="8" y="10"/>
                  <a:pt x="5" y="17"/>
                </a:cubicBezTo>
                <a:cubicBezTo>
                  <a:pt x="0" y="27"/>
                  <a:pt x="7" y="39"/>
                  <a:pt x="19" y="34"/>
                </a:cubicBezTo>
                <a:cubicBezTo>
                  <a:pt x="26" y="31"/>
                  <a:pt x="33" y="24"/>
                  <a:pt x="35" y="16"/>
                </a:cubicBezTo>
                <a:cubicBezTo>
                  <a:pt x="36" y="12"/>
                  <a:pt x="37" y="7"/>
                  <a:pt x="34" y="4"/>
                </a:cubicBezTo>
                <a:cubicBezTo>
                  <a:pt x="30" y="0"/>
                  <a:pt x="26" y="1"/>
                  <a:pt x="22" y="2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CustomShape 20"/>
          <p:cNvSpPr/>
          <p:nvPr/>
        </p:nvSpPr>
        <p:spPr>
          <a:xfrm>
            <a:off x="1487520" y="2417760"/>
            <a:ext cx="106200" cy="119160"/>
          </a:xfrm>
          <a:custGeom>
            <a:avLst/>
            <a:gdLst/>
            <a:ahLst/>
            <a:cxnLst/>
            <a:rect l="l" t="t" r="r" b="b"/>
            <a:pathLst>
              <a:path w="25" h="28">
                <a:moveTo>
                  <a:pt x="14" y="6"/>
                </a:moveTo>
                <a:cubicBezTo>
                  <a:pt x="18" y="3"/>
                  <a:pt x="21" y="1"/>
                  <a:pt x="25" y="0"/>
                </a:cubicBezTo>
                <a:cubicBezTo>
                  <a:pt x="22" y="1"/>
                  <a:pt x="19" y="2"/>
                  <a:pt x="16" y="3"/>
                </a:cubicBezTo>
                <a:cubicBezTo>
                  <a:pt x="11" y="6"/>
                  <a:pt x="7" y="10"/>
                  <a:pt x="4" y="14"/>
                </a:cubicBezTo>
                <a:cubicBezTo>
                  <a:pt x="0" y="20"/>
                  <a:pt x="2" y="25"/>
                  <a:pt x="6" y="28"/>
                </a:cubicBezTo>
                <a:cubicBezTo>
                  <a:pt x="3" y="20"/>
                  <a:pt x="9" y="10"/>
                  <a:pt x="14" y="6"/>
                </a:cubicBezTo>
                <a:close/>
              </a:path>
            </a:pathLst>
          </a:custGeom>
          <a:solidFill>
            <a:srgbClr val="7A53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21"/>
          <p:cNvSpPr/>
          <p:nvPr/>
        </p:nvSpPr>
        <p:spPr>
          <a:xfrm>
            <a:off x="1279440" y="2948040"/>
            <a:ext cx="187560" cy="144360"/>
          </a:xfrm>
          <a:custGeom>
            <a:avLst/>
            <a:gdLst/>
            <a:ahLst/>
            <a:cxnLst/>
            <a:rect l="l" t="t" r="r" b="b"/>
            <a:pathLst>
              <a:path w="44" h="34">
                <a:moveTo>
                  <a:pt x="27" y="1"/>
                </a:moveTo>
                <a:cubicBezTo>
                  <a:pt x="20" y="3"/>
                  <a:pt x="13" y="7"/>
                  <a:pt x="8" y="12"/>
                </a:cubicBezTo>
                <a:cubicBezTo>
                  <a:pt x="0" y="21"/>
                  <a:pt x="4" y="34"/>
                  <a:pt x="17" y="32"/>
                </a:cubicBezTo>
                <a:cubicBezTo>
                  <a:pt x="25" y="31"/>
                  <a:pt x="36" y="25"/>
                  <a:pt x="40" y="17"/>
                </a:cubicBezTo>
                <a:cubicBezTo>
                  <a:pt x="42" y="14"/>
                  <a:pt x="44" y="9"/>
                  <a:pt x="41" y="6"/>
                </a:cubicBezTo>
                <a:cubicBezTo>
                  <a:pt x="38" y="1"/>
                  <a:pt x="32" y="0"/>
                  <a:pt x="27" y="1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22"/>
          <p:cNvSpPr/>
          <p:nvPr/>
        </p:nvSpPr>
        <p:spPr>
          <a:xfrm>
            <a:off x="1322280" y="2749680"/>
            <a:ext cx="131760" cy="71280"/>
          </a:xfrm>
          <a:custGeom>
            <a:avLst/>
            <a:gdLst/>
            <a:ahLst/>
            <a:cxnLst/>
            <a:rect l="l" t="t" r="r" b="b"/>
            <a:pathLst>
              <a:path w="31" h="17">
                <a:moveTo>
                  <a:pt x="15" y="2"/>
                </a:moveTo>
                <a:cubicBezTo>
                  <a:pt x="7" y="4"/>
                  <a:pt x="1" y="8"/>
                  <a:pt x="0" y="16"/>
                </a:cubicBezTo>
                <a:cubicBezTo>
                  <a:pt x="1" y="16"/>
                  <a:pt x="2" y="17"/>
                  <a:pt x="4" y="17"/>
                </a:cubicBezTo>
                <a:cubicBezTo>
                  <a:pt x="12" y="17"/>
                  <a:pt x="21" y="12"/>
                  <a:pt x="27" y="6"/>
                </a:cubicBezTo>
                <a:cubicBezTo>
                  <a:pt x="28" y="4"/>
                  <a:pt x="30" y="2"/>
                  <a:pt x="31" y="0"/>
                </a:cubicBezTo>
                <a:cubicBezTo>
                  <a:pt x="30" y="0"/>
                  <a:pt x="28" y="0"/>
                  <a:pt x="27" y="0"/>
                </a:cubicBezTo>
                <a:cubicBezTo>
                  <a:pt x="23" y="0"/>
                  <a:pt x="19" y="1"/>
                  <a:pt x="15" y="2"/>
                </a:cubicBezTo>
                <a:close/>
              </a:path>
            </a:pathLst>
          </a:custGeom>
          <a:solidFill>
            <a:srgbClr val="519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23"/>
          <p:cNvSpPr/>
          <p:nvPr/>
        </p:nvSpPr>
        <p:spPr>
          <a:xfrm>
            <a:off x="1212840" y="2503440"/>
            <a:ext cx="1662120" cy="920880"/>
          </a:xfrm>
          <a:custGeom>
            <a:avLst/>
            <a:gdLst/>
            <a:ahLst/>
            <a:cxnLst/>
            <a:rect l="l" t="t" r="r" b="b"/>
            <a:pathLst>
              <a:path w="392" h="217">
                <a:moveTo>
                  <a:pt x="298" y="116"/>
                </a:moveTo>
                <a:cubicBezTo>
                  <a:pt x="277" y="133"/>
                  <a:pt x="256" y="150"/>
                  <a:pt x="230" y="161"/>
                </a:cubicBezTo>
                <a:cubicBezTo>
                  <a:pt x="204" y="173"/>
                  <a:pt x="175" y="182"/>
                  <a:pt x="148" y="192"/>
                </a:cubicBezTo>
                <a:cubicBezTo>
                  <a:pt x="122" y="202"/>
                  <a:pt x="93" y="207"/>
                  <a:pt x="65" y="206"/>
                </a:cubicBezTo>
                <a:cubicBezTo>
                  <a:pt x="43" y="204"/>
                  <a:pt x="21" y="201"/>
                  <a:pt x="0" y="195"/>
                </a:cubicBezTo>
                <a:cubicBezTo>
                  <a:pt x="14" y="203"/>
                  <a:pt x="30" y="209"/>
                  <a:pt x="47" y="211"/>
                </a:cubicBezTo>
                <a:cubicBezTo>
                  <a:pt x="83" y="217"/>
                  <a:pt x="118" y="210"/>
                  <a:pt x="153" y="201"/>
                </a:cubicBezTo>
                <a:cubicBezTo>
                  <a:pt x="153" y="201"/>
                  <a:pt x="153" y="201"/>
                  <a:pt x="153" y="201"/>
                </a:cubicBezTo>
                <a:cubicBezTo>
                  <a:pt x="181" y="191"/>
                  <a:pt x="208" y="182"/>
                  <a:pt x="233" y="168"/>
                </a:cubicBezTo>
                <a:cubicBezTo>
                  <a:pt x="257" y="156"/>
                  <a:pt x="280" y="142"/>
                  <a:pt x="303" y="128"/>
                </a:cubicBezTo>
                <a:cubicBezTo>
                  <a:pt x="342" y="102"/>
                  <a:pt x="392" y="63"/>
                  <a:pt x="387" y="10"/>
                </a:cubicBezTo>
                <a:cubicBezTo>
                  <a:pt x="386" y="7"/>
                  <a:pt x="386" y="3"/>
                  <a:pt x="385" y="0"/>
                </a:cubicBezTo>
                <a:cubicBezTo>
                  <a:pt x="385" y="26"/>
                  <a:pt x="364" y="54"/>
                  <a:pt x="349" y="70"/>
                </a:cubicBezTo>
                <a:cubicBezTo>
                  <a:pt x="333" y="87"/>
                  <a:pt x="316" y="101"/>
                  <a:pt x="298" y="116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24"/>
          <p:cNvSpPr/>
          <p:nvPr/>
        </p:nvSpPr>
        <p:spPr>
          <a:xfrm>
            <a:off x="1293840" y="2698920"/>
            <a:ext cx="165240" cy="104760"/>
          </a:xfrm>
          <a:custGeom>
            <a:avLst/>
            <a:gdLst/>
            <a:ahLst/>
            <a:cxnLst/>
            <a:rect l="l" t="t" r="r" b="b"/>
            <a:pathLst>
              <a:path w="39" h="25">
                <a:moveTo>
                  <a:pt x="3" y="25"/>
                </a:moveTo>
                <a:cubicBezTo>
                  <a:pt x="4" y="18"/>
                  <a:pt x="10" y="13"/>
                  <a:pt x="16" y="11"/>
                </a:cubicBezTo>
                <a:cubicBezTo>
                  <a:pt x="21" y="8"/>
                  <a:pt x="32" y="5"/>
                  <a:pt x="39" y="7"/>
                </a:cubicBezTo>
                <a:cubicBezTo>
                  <a:pt x="39" y="7"/>
                  <a:pt x="39" y="7"/>
                  <a:pt x="39" y="7"/>
                </a:cubicBezTo>
                <a:cubicBezTo>
                  <a:pt x="39" y="3"/>
                  <a:pt x="35" y="1"/>
                  <a:pt x="32" y="0"/>
                </a:cubicBezTo>
                <a:cubicBezTo>
                  <a:pt x="24" y="0"/>
                  <a:pt x="15" y="2"/>
                  <a:pt x="9" y="7"/>
                </a:cubicBezTo>
                <a:cubicBezTo>
                  <a:pt x="4" y="10"/>
                  <a:pt x="0" y="15"/>
                  <a:pt x="2" y="21"/>
                </a:cubicBezTo>
                <a:cubicBezTo>
                  <a:pt x="2" y="22"/>
                  <a:pt x="2" y="23"/>
                  <a:pt x="3" y="25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CustomShape 25"/>
          <p:cNvSpPr/>
          <p:nvPr/>
        </p:nvSpPr>
        <p:spPr>
          <a:xfrm>
            <a:off x="2133720" y="2757600"/>
            <a:ext cx="182520" cy="199800"/>
          </a:xfrm>
          <a:custGeom>
            <a:avLst/>
            <a:gdLst/>
            <a:ahLst/>
            <a:cxnLst/>
            <a:rect l="l" t="t" r="r" b="b"/>
            <a:pathLst>
              <a:path w="43" h="47">
                <a:moveTo>
                  <a:pt x="18" y="7"/>
                </a:moveTo>
                <a:cubicBezTo>
                  <a:pt x="12" y="10"/>
                  <a:pt x="7" y="16"/>
                  <a:pt x="4" y="21"/>
                </a:cubicBezTo>
                <a:cubicBezTo>
                  <a:pt x="0" y="32"/>
                  <a:pt x="6" y="47"/>
                  <a:pt x="20" y="43"/>
                </a:cubicBezTo>
                <a:cubicBezTo>
                  <a:pt x="29" y="40"/>
                  <a:pt x="38" y="31"/>
                  <a:pt x="41" y="22"/>
                </a:cubicBezTo>
                <a:cubicBezTo>
                  <a:pt x="42" y="18"/>
                  <a:pt x="43" y="12"/>
                  <a:pt x="40" y="8"/>
                </a:cubicBezTo>
                <a:cubicBezTo>
                  <a:pt x="34" y="0"/>
                  <a:pt x="26" y="4"/>
                  <a:pt x="18" y="7"/>
                </a:cubicBezTo>
                <a:close/>
              </a:path>
            </a:pathLst>
          </a:custGeom>
          <a:solidFill>
            <a:srgbClr val="EF41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CustomShape 26"/>
          <p:cNvSpPr/>
          <p:nvPr/>
        </p:nvSpPr>
        <p:spPr>
          <a:xfrm>
            <a:off x="2430360" y="2455920"/>
            <a:ext cx="190440" cy="225360"/>
          </a:xfrm>
          <a:custGeom>
            <a:avLst/>
            <a:gdLst/>
            <a:ahLst/>
            <a:cxnLst/>
            <a:rect l="l" t="t" r="r" b="b"/>
            <a:pathLst>
              <a:path w="45" h="53">
                <a:moveTo>
                  <a:pt x="6" y="20"/>
                </a:moveTo>
                <a:cubicBezTo>
                  <a:pt x="2" y="26"/>
                  <a:pt x="0" y="33"/>
                  <a:pt x="0" y="40"/>
                </a:cubicBezTo>
                <a:cubicBezTo>
                  <a:pt x="0" y="45"/>
                  <a:pt x="1" y="48"/>
                  <a:pt x="4" y="52"/>
                </a:cubicBezTo>
                <a:cubicBezTo>
                  <a:pt x="18" y="53"/>
                  <a:pt x="32" y="42"/>
                  <a:pt x="38" y="31"/>
                </a:cubicBezTo>
                <a:cubicBezTo>
                  <a:pt x="43" y="23"/>
                  <a:pt x="45" y="11"/>
                  <a:pt x="41" y="3"/>
                </a:cubicBezTo>
                <a:cubicBezTo>
                  <a:pt x="27" y="0"/>
                  <a:pt x="13" y="7"/>
                  <a:pt x="6" y="2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27"/>
          <p:cNvSpPr/>
          <p:nvPr/>
        </p:nvSpPr>
        <p:spPr>
          <a:xfrm>
            <a:off x="1000080" y="2108160"/>
            <a:ext cx="1871640" cy="1247760"/>
          </a:xfrm>
          <a:custGeom>
            <a:avLst/>
            <a:gdLst/>
            <a:ahLst/>
            <a:cxnLst/>
            <a:rect l="l" t="t" r="r" b="b"/>
            <a:pathLst>
              <a:path w="441" h="294">
                <a:moveTo>
                  <a:pt x="423" y="69"/>
                </a:moveTo>
                <a:cubicBezTo>
                  <a:pt x="412" y="57"/>
                  <a:pt x="398" y="49"/>
                  <a:pt x="381" y="49"/>
                </a:cubicBezTo>
                <a:cubicBezTo>
                  <a:pt x="355" y="49"/>
                  <a:pt x="331" y="60"/>
                  <a:pt x="307" y="68"/>
                </a:cubicBezTo>
                <a:cubicBezTo>
                  <a:pt x="290" y="74"/>
                  <a:pt x="256" y="85"/>
                  <a:pt x="246" y="67"/>
                </a:cubicBezTo>
                <a:cubicBezTo>
                  <a:pt x="245" y="67"/>
                  <a:pt x="245" y="66"/>
                  <a:pt x="245" y="65"/>
                </a:cubicBezTo>
                <a:cubicBezTo>
                  <a:pt x="245" y="64"/>
                  <a:pt x="244" y="63"/>
                  <a:pt x="244" y="62"/>
                </a:cubicBezTo>
                <a:cubicBezTo>
                  <a:pt x="244" y="61"/>
                  <a:pt x="244" y="59"/>
                  <a:pt x="244" y="58"/>
                </a:cubicBezTo>
                <a:cubicBezTo>
                  <a:pt x="232" y="0"/>
                  <a:pt x="148" y="33"/>
                  <a:pt x="114" y="55"/>
                </a:cubicBezTo>
                <a:cubicBezTo>
                  <a:pt x="90" y="70"/>
                  <a:pt x="69" y="89"/>
                  <a:pt x="51" y="112"/>
                </a:cubicBezTo>
                <a:cubicBezTo>
                  <a:pt x="33" y="135"/>
                  <a:pt x="15" y="161"/>
                  <a:pt x="8" y="190"/>
                </a:cubicBezTo>
                <a:cubicBezTo>
                  <a:pt x="0" y="220"/>
                  <a:pt x="5" y="250"/>
                  <a:pt x="28" y="272"/>
                </a:cubicBezTo>
                <a:cubicBezTo>
                  <a:pt x="30" y="273"/>
                  <a:pt x="31" y="275"/>
                  <a:pt x="33" y="276"/>
                </a:cubicBezTo>
                <a:cubicBezTo>
                  <a:pt x="58" y="284"/>
                  <a:pt x="83" y="290"/>
                  <a:pt x="110" y="291"/>
                </a:cubicBezTo>
                <a:cubicBezTo>
                  <a:pt x="164" y="294"/>
                  <a:pt x="214" y="272"/>
                  <a:pt x="264" y="254"/>
                </a:cubicBezTo>
                <a:cubicBezTo>
                  <a:pt x="308" y="237"/>
                  <a:pt x="348" y="204"/>
                  <a:pt x="381" y="172"/>
                </a:cubicBezTo>
                <a:cubicBezTo>
                  <a:pt x="408" y="145"/>
                  <a:pt x="441" y="108"/>
                  <a:pt x="423" y="69"/>
                </a:cubicBezTo>
                <a:cubicBezTo>
                  <a:pt x="423" y="69"/>
                  <a:pt x="423" y="69"/>
                  <a:pt x="423" y="69"/>
                </a:cubicBezTo>
                <a:close/>
                <a:moveTo>
                  <a:pt x="68" y="147"/>
                </a:moveTo>
                <a:cubicBezTo>
                  <a:pt x="73" y="140"/>
                  <a:pt x="83" y="135"/>
                  <a:pt x="92" y="134"/>
                </a:cubicBezTo>
                <a:cubicBezTo>
                  <a:pt x="105" y="130"/>
                  <a:pt x="120" y="141"/>
                  <a:pt x="112" y="155"/>
                </a:cubicBezTo>
                <a:cubicBezTo>
                  <a:pt x="106" y="166"/>
                  <a:pt x="91" y="175"/>
                  <a:pt x="78" y="174"/>
                </a:cubicBezTo>
                <a:cubicBezTo>
                  <a:pt x="65" y="172"/>
                  <a:pt x="60" y="156"/>
                  <a:pt x="68" y="147"/>
                </a:cubicBezTo>
                <a:close/>
                <a:moveTo>
                  <a:pt x="114" y="211"/>
                </a:moveTo>
                <a:cubicBezTo>
                  <a:pt x="112" y="224"/>
                  <a:pt x="97" y="233"/>
                  <a:pt x="85" y="235"/>
                </a:cubicBezTo>
                <a:cubicBezTo>
                  <a:pt x="72" y="238"/>
                  <a:pt x="59" y="228"/>
                  <a:pt x="65" y="214"/>
                </a:cubicBezTo>
                <a:cubicBezTo>
                  <a:pt x="68" y="204"/>
                  <a:pt x="84" y="192"/>
                  <a:pt x="97" y="193"/>
                </a:cubicBezTo>
                <a:cubicBezTo>
                  <a:pt x="106" y="193"/>
                  <a:pt x="116" y="199"/>
                  <a:pt x="114" y="211"/>
                </a:cubicBezTo>
                <a:close/>
                <a:moveTo>
                  <a:pt x="113" y="89"/>
                </a:moveTo>
                <a:cubicBezTo>
                  <a:pt x="115" y="85"/>
                  <a:pt x="118" y="80"/>
                  <a:pt x="122" y="77"/>
                </a:cubicBezTo>
                <a:cubicBezTo>
                  <a:pt x="122" y="77"/>
                  <a:pt x="122" y="77"/>
                  <a:pt x="122" y="77"/>
                </a:cubicBezTo>
                <a:cubicBezTo>
                  <a:pt x="131" y="65"/>
                  <a:pt x="159" y="62"/>
                  <a:pt x="162" y="81"/>
                </a:cubicBezTo>
                <a:cubicBezTo>
                  <a:pt x="165" y="93"/>
                  <a:pt x="148" y="105"/>
                  <a:pt x="138" y="108"/>
                </a:cubicBezTo>
                <a:cubicBezTo>
                  <a:pt x="127" y="111"/>
                  <a:pt x="106" y="104"/>
                  <a:pt x="113" y="89"/>
                </a:cubicBezTo>
                <a:close/>
                <a:moveTo>
                  <a:pt x="191" y="218"/>
                </a:moveTo>
                <a:cubicBezTo>
                  <a:pt x="188" y="232"/>
                  <a:pt x="172" y="244"/>
                  <a:pt x="159" y="246"/>
                </a:cubicBezTo>
                <a:cubicBezTo>
                  <a:pt x="143" y="247"/>
                  <a:pt x="133" y="233"/>
                  <a:pt x="140" y="219"/>
                </a:cubicBezTo>
                <a:cubicBezTo>
                  <a:pt x="144" y="211"/>
                  <a:pt x="152" y="203"/>
                  <a:pt x="161" y="201"/>
                </a:cubicBezTo>
                <a:cubicBezTo>
                  <a:pt x="174" y="194"/>
                  <a:pt x="193" y="201"/>
                  <a:pt x="191" y="218"/>
                </a:cubicBezTo>
                <a:close/>
                <a:moveTo>
                  <a:pt x="166" y="140"/>
                </a:moveTo>
                <a:cubicBezTo>
                  <a:pt x="173" y="129"/>
                  <a:pt x="186" y="119"/>
                  <a:pt x="200" y="113"/>
                </a:cubicBezTo>
                <a:cubicBezTo>
                  <a:pt x="210" y="105"/>
                  <a:pt x="224" y="101"/>
                  <a:pt x="235" y="107"/>
                </a:cubicBezTo>
                <a:cubicBezTo>
                  <a:pt x="243" y="112"/>
                  <a:pt x="248" y="119"/>
                  <a:pt x="246" y="128"/>
                </a:cubicBezTo>
                <a:cubicBezTo>
                  <a:pt x="242" y="151"/>
                  <a:pt x="215" y="172"/>
                  <a:pt x="193" y="175"/>
                </a:cubicBezTo>
                <a:cubicBezTo>
                  <a:pt x="171" y="178"/>
                  <a:pt x="152" y="159"/>
                  <a:pt x="166" y="140"/>
                </a:cubicBezTo>
                <a:close/>
                <a:moveTo>
                  <a:pt x="238" y="229"/>
                </a:moveTo>
                <a:cubicBezTo>
                  <a:pt x="226" y="234"/>
                  <a:pt x="212" y="225"/>
                  <a:pt x="214" y="211"/>
                </a:cubicBezTo>
                <a:cubicBezTo>
                  <a:pt x="215" y="202"/>
                  <a:pt x="224" y="193"/>
                  <a:pt x="234" y="189"/>
                </a:cubicBezTo>
                <a:cubicBezTo>
                  <a:pt x="243" y="181"/>
                  <a:pt x="259" y="187"/>
                  <a:pt x="259" y="201"/>
                </a:cubicBezTo>
                <a:cubicBezTo>
                  <a:pt x="258" y="213"/>
                  <a:pt x="249" y="225"/>
                  <a:pt x="238" y="229"/>
                </a:cubicBezTo>
                <a:close/>
                <a:moveTo>
                  <a:pt x="315" y="170"/>
                </a:moveTo>
                <a:cubicBezTo>
                  <a:pt x="314" y="184"/>
                  <a:pt x="301" y="200"/>
                  <a:pt x="287" y="202"/>
                </a:cubicBezTo>
                <a:cubicBezTo>
                  <a:pt x="272" y="205"/>
                  <a:pt x="259" y="190"/>
                  <a:pt x="265" y="175"/>
                </a:cubicBezTo>
                <a:cubicBezTo>
                  <a:pt x="269" y="165"/>
                  <a:pt x="278" y="156"/>
                  <a:pt x="288" y="153"/>
                </a:cubicBezTo>
                <a:cubicBezTo>
                  <a:pt x="293" y="150"/>
                  <a:pt x="301" y="149"/>
                  <a:pt x="306" y="153"/>
                </a:cubicBezTo>
                <a:cubicBezTo>
                  <a:pt x="312" y="157"/>
                  <a:pt x="315" y="163"/>
                  <a:pt x="315" y="170"/>
                </a:cubicBezTo>
                <a:close/>
                <a:moveTo>
                  <a:pt x="385" y="107"/>
                </a:moveTo>
                <a:cubicBezTo>
                  <a:pt x="378" y="125"/>
                  <a:pt x="359" y="142"/>
                  <a:pt x="339" y="140"/>
                </a:cubicBezTo>
                <a:cubicBezTo>
                  <a:pt x="318" y="139"/>
                  <a:pt x="313" y="115"/>
                  <a:pt x="322" y="100"/>
                </a:cubicBezTo>
                <a:cubicBezTo>
                  <a:pt x="332" y="85"/>
                  <a:pt x="350" y="70"/>
                  <a:pt x="369" y="72"/>
                </a:cubicBezTo>
                <a:cubicBezTo>
                  <a:pt x="370" y="72"/>
                  <a:pt x="372" y="72"/>
                  <a:pt x="373" y="73"/>
                </a:cubicBezTo>
                <a:cubicBezTo>
                  <a:pt x="374" y="73"/>
                  <a:pt x="374" y="73"/>
                  <a:pt x="375" y="73"/>
                </a:cubicBezTo>
                <a:cubicBezTo>
                  <a:pt x="375" y="74"/>
                  <a:pt x="376" y="74"/>
                  <a:pt x="376" y="74"/>
                </a:cubicBezTo>
                <a:cubicBezTo>
                  <a:pt x="385" y="80"/>
                  <a:pt x="390" y="96"/>
                  <a:pt x="385" y="107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28"/>
          <p:cNvSpPr/>
          <p:nvPr/>
        </p:nvSpPr>
        <p:spPr>
          <a:xfrm>
            <a:off x="1000080" y="2481120"/>
            <a:ext cx="1824120" cy="874800"/>
          </a:xfrm>
          <a:custGeom>
            <a:avLst/>
            <a:gdLst/>
            <a:ahLst/>
            <a:cxnLst/>
            <a:rect l="l" t="t" r="r" b="b"/>
            <a:pathLst>
              <a:path w="430" h="206">
                <a:moveTo>
                  <a:pt x="409" y="39"/>
                </a:moveTo>
                <a:cubicBezTo>
                  <a:pt x="384" y="67"/>
                  <a:pt x="352" y="87"/>
                  <a:pt x="320" y="105"/>
                </a:cubicBezTo>
                <a:cubicBezTo>
                  <a:pt x="287" y="124"/>
                  <a:pt x="254" y="142"/>
                  <a:pt x="218" y="156"/>
                </a:cubicBezTo>
                <a:cubicBezTo>
                  <a:pt x="191" y="167"/>
                  <a:pt x="162" y="177"/>
                  <a:pt x="132" y="178"/>
                </a:cubicBezTo>
                <a:cubicBezTo>
                  <a:pt x="86" y="179"/>
                  <a:pt x="41" y="159"/>
                  <a:pt x="34" y="109"/>
                </a:cubicBezTo>
                <a:cubicBezTo>
                  <a:pt x="30" y="77"/>
                  <a:pt x="40" y="47"/>
                  <a:pt x="56" y="19"/>
                </a:cubicBezTo>
                <a:cubicBezTo>
                  <a:pt x="56" y="18"/>
                  <a:pt x="56" y="18"/>
                  <a:pt x="57" y="17"/>
                </a:cubicBezTo>
                <a:cubicBezTo>
                  <a:pt x="55" y="19"/>
                  <a:pt x="53" y="21"/>
                  <a:pt x="51" y="24"/>
                </a:cubicBezTo>
                <a:cubicBezTo>
                  <a:pt x="33" y="47"/>
                  <a:pt x="15" y="73"/>
                  <a:pt x="8" y="102"/>
                </a:cubicBezTo>
                <a:cubicBezTo>
                  <a:pt x="0" y="132"/>
                  <a:pt x="5" y="162"/>
                  <a:pt x="28" y="184"/>
                </a:cubicBezTo>
                <a:cubicBezTo>
                  <a:pt x="30" y="185"/>
                  <a:pt x="31" y="187"/>
                  <a:pt x="33" y="188"/>
                </a:cubicBezTo>
                <a:cubicBezTo>
                  <a:pt x="58" y="196"/>
                  <a:pt x="83" y="202"/>
                  <a:pt x="110" y="203"/>
                </a:cubicBezTo>
                <a:cubicBezTo>
                  <a:pt x="164" y="206"/>
                  <a:pt x="214" y="184"/>
                  <a:pt x="264" y="166"/>
                </a:cubicBezTo>
                <a:cubicBezTo>
                  <a:pt x="308" y="149"/>
                  <a:pt x="348" y="116"/>
                  <a:pt x="381" y="84"/>
                </a:cubicBezTo>
                <a:cubicBezTo>
                  <a:pt x="404" y="61"/>
                  <a:pt x="430" y="32"/>
                  <a:pt x="428" y="0"/>
                </a:cubicBezTo>
                <a:cubicBezTo>
                  <a:pt x="424" y="14"/>
                  <a:pt x="418" y="28"/>
                  <a:pt x="409" y="39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CustomShape 29"/>
          <p:cNvSpPr/>
          <p:nvPr/>
        </p:nvSpPr>
        <p:spPr>
          <a:xfrm>
            <a:off x="2349360" y="2438280"/>
            <a:ext cx="203400" cy="230400"/>
          </a:xfrm>
          <a:custGeom>
            <a:avLst/>
            <a:gdLst/>
            <a:ahLst/>
            <a:cxnLst/>
            <a:rect l="l" t="t" r="r" b="b"/>
            <a:pathLst>
              <a:path w="48" h="54">
                <a:moveTo>
                  <a:pt x="21" y="19"/>
                </a:moveTo>
                <a:cubicBezTo>
                  <a:pt x="27" y="10"/>
                  <a:pt x="38" y="1"/>
                  <a:pt x="48" y="0"/>
                </a:cubicBezTo>
                <a:cubicBezTo>
                  <a:pt x="46" y="0"/>
                  <a:pt x="43" y="1"/>
                  <a:pt x="40" y="1"/>
                </a:cubicBezTo>
                <a:cubicBezTo>
                  <a:pt x="40" y="2"/>
                  <a:pt x="39" y="1"/>
                  <a:pt x="39" y="1"/>
                </a:cubicBezTo>
                <a:cubicBezTo>
                  <a:pt x="29" y="4"/>
                  <a:pt x="21" y="11"/>
                  <a:pt x="15" y="17"/>
                </a:cubicBezTo>
                <a:cubicBezTo>
                  <a:pt x="7" y="27"/>
                  <a:pt x="0" y="47"/>
                  <a:pt x="14" y="54"/>
                </a:cubicBezTo>
                <a:cubicBezTo>
                  <a:pt x="9" y="44"/>
                  <a:pt x="15" y="26"/>
                  <a:pt x="21" y="19"/>
                </a:cubicBezTo>
                <a:close/>
              </a:path>
            </a:pathLst>
          </a:custGeom>
          <a:solidFill>
            <a:srgbClr val="1F3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30"/>
          <p:cNvSpPr/>
          <p:nvPr/>
        </p:nvSpPr>
        <p:spPr>
          <a:xfrm>
            <a:off x="1768320" y="2282760"/>
            <a:ext cx="373320" cy="262080"/>
          </a:xfrm>
          <a:custGeom>
            <a:avLst/>
            <a:gdLst/>
            <a:ahLst/>
            <a:cxnLst/>
            <a:rect l="l" t="t" r="r" b="b"/>
            <a:pathLst>
              <a:path w="88" h="62">
                <a:moveTo>
                  <a:pt x="85" y="46"/>
                </a:moveTo>
                <a:cubicBezTo>
                  <a:pt x="77" y="42"/>
                  <a:pt x="68" y="43"/>
                  <a:pt x="59" y="40"/>
                </a:cubicBezTo>
                <a:cubicBezTo>
                  <a:pt x="47" y="37"/>
                  <a:pt x="42" y="27"/>
                  <a:pt x="36" y="17"/>
                </a:cubicBezTo>
                <a:cubicBezTo>
                  <a:pt x="27" y="3"/>
                  <a:pt x="17" y="0"/>
                  <a:pt x="2" y="4"/>
                </a:cubicBezTo>
                <a:cubicBezTo>
                  <a:pt x="0" y="5"/>
                  <a:pt x="0" y="7"/>
                  <a:pt x="2" y="7"/>
                </a:cubicBezTo>
                <a:cubicBezTo>
                  <a:pt x="29" y="4"/>
                  <a:pt x="27" y="30"/>
                  <a:pt x="41" y="46"/>
                </a:cubicBezTo>
                <a:cubicBezTo>
                  <a:pt x="50" y="57"/>
                  <a:pt x="72" y="62"/>
                  <a:pt x="85" y="54"/>
                </a:cubicBezTo>
                <a:cubicBezTo>
                  <a:pt x="88" y="53"/>
                  <a:pt x="88" y="48"/>
                  <a:pt x="85" y="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31"/>
          <p:cNvSpPr/>
          <p:nvPr/>
        </p:nvSpPr>
        <p:spPr>
          <a:xfrm>
            <a:off x="2328840" y="2405160"/>
            <a:ext cx="325440" cy="306360"/>
          </a:xfrm>
          <a:custGeom>
            <a:avLst/>
            <a:gdLst/>
            <a:ahLst/>
            <a:cxnLst/>
            <a:rect l="l" t="t" r="r" b="b"/>
            <a:pathLst>
              <a:path w="77" h="72">
                <a:moveTo>
                  <a:pt x="63" y="4"/>
                </a:moveTo>
                <a:cubicBezTo>
                  <a:pt x="63" y="4"/>
                  <a:pt x="62" y="4"/>
                  <a:pt x="62" y="3"/>
                </a:cubicBezTo>
                <a:cubicBezTo>
                  <a:pt x="61" y="3"/>
                  <a:pt x="61" y="3"/>
                  <a:pt x="60" y="3"/>
                </a:cubicBezTo>
                <a:cubicBezTo>
                  <a:pt x="59" y="2"/>
                  <a:pt x="57" y="2"/>
                  <a:pt x="56" y="2"/>
                </a:cubicBezTo>
                <a:cubicBezTo>
                  <a:pt x="37" y="0"/>
                  <a:pt x="19" y="15"/>
                  <a:pt x="9" y="30"/>
                </a:cubicBezTo>
                <a:cubicBezTo>
                  <a:pt x="0" y="45"/>
                  <a:pt x="5" y="69"/>
                  <a:pt x="26" y="70"/>
                </a:cubicBezTo>
                <a:cubicBezTo>
                  <a:pt x="46" y="72"/>
                  <a:pt x="65" y="55"/>
                  <a:pt x="72" y="37"/>
                </a:cubicBezTo>
                <a:cubicBezTo>
                  <a:pt x="77" y="26"/>
                  <a:pt x="72" y="10"/>
                  <a:pt x="63" y="4"/>
                </a:cubicBezTo>
                <a:close/>
                <a:moveTo>
                  <a:pt x="20" y="25"/>
                </a:moveTo>
                <a:cubicBezTo>
                  <a:pt x="26" y="19"/>
                  <a:pt x="34" y="12"/>
                  <a:pt x="44" y="9"/>
                </a:cubicBezTo>
                <a:cubicBezTo>
                  <a:pt x="44" y="9"/>
                  <a:pt x="45" y="10"/>
                  <a:pt x="45" y="9"/>
                </a:cubicBezTo>
                <a:cubicBezTo>
                  <a:pt x="48" y="9"/>
                  <a:pt x="51" y="8"/>
                  <a:pt x="53" y="8"/>
                </a:cubicBezTo>
                <a:cubicBezTo>
                  <a:pt x="43" y="9"/>
                  <a:pt x="32" y="18"/>
                  <a:pt x="26" y="27"/>
                </a:cubicBezTo>
                <a:cubicBezTo>
                  <a:pt x="20" y="34"/>
                  <a:pt x="14" y="52"/>
                  <a:pt x="19" y="62"/>
                </a:cubicBezTo>
                <a:cubicBezTo>
                  <a:pt x="5" y="55"/>
                  <a:pt x="12" y="35"/>
                  <a:pt x="20" y="25"/>
                </a:cubicBezTo>
                <a:close/>
                <a:moveTo>
                  <a:pt x="62" y="43"/>
                </a:moveTo>
                <a:cubicBezTo>
                  <a:pt x="56" y="54"/>
                  <a:pt x="42" y="65"/>
                  <a:pt x="28" y="64"/>
                </a:cubicBezTo>
                <a:cubicBezTo>
                  <a:pt x="25" y="60"/>
                  <a:pt x="24" y="57"/>
                  <a:pt x="24" y="52"/>
                </a:cubicBezTo>
                <a:cubicBezTo>
                  <a:pt x="24" y="45"/>
                  <a:pt x="26" y="38"/>
                  <a:pt x="30" y="32"/>
                </a:cubicBezTo>
                <a:cubicBezTo>
                  <a:pt x="37" y="19"/>
                  <a:pt x="51" y="12"/>
                  <a:pt x="65" y="15"/>
                </a:cubicBezTo>
                <a:cubicBezTo>
                  <a:pt x="69" y="23"/>
                  <a:pt x="67" y="35"/>
                  <a:pt x="62" y="4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CustomShape 32"/>
          <p:cNvSpPr/>
          <p:nvPr/>
        </p:nvSpPr>
        <p:spPr>
          <a:xfrm>
            <a:off x="2098800" y="2739960"/>
            <a:ext cx="237960" cy="238320"/>
          </a:xfrm>
          <a:custGeom>
            <a:avLst/>
            <a:gdLst/>
            <a:ahLst/>
            <a:cxnLst/>
            <a:rect l="l" t="t" r="r" b="b"/>
            <a:pathLst>
              <a:path w="56" h="56">
                <a:moveTo>
                  <a:pt x="47" y="4"/>
                </a:moveTo>
                <a:cubicBezTo>
                  <a:pt x="42" y="0"/>
                  <a:pt x="34" y="1"/>
                  <a:pt x="29" y="4"/>
                </a:cubicBezTo>
                <a:cubicBezTo>
                  <a:pt x="19" y="7"/>
                  <a:pt x="10" y="16"/>
                  <a:pt x="6" y="26"/>
                </a:cubicBezTo>
                <a:cubicBezTo>
                  <a:pt x="0" y="41"/>
                  <a:pt x="13" y="56"/>
                  <a:pt x="28" y="53"/>
                </a:cubicBezTo>
                <a:cubicBezTo>
                  <a:pt x="42" y="51"/>
                  <a:pt x="55" y="35"/>
                  <a:pt x="56" y="21"/>
                </a:cubicBezTo>
                <a:cubicBezTo>
                  <a:pt x="56" y="14"/>
                  <a:pt x="53" y="8"/>
                  <a:pt x="47" y="4"/>
                </a:cubicBezTo>
                <a:close/>
                <a:moveTo>
                  <a:pt x="49" y="26"/>
                </a:moveTo>
                <a:cubicBezTo>
                  <a:pt x="46" y="35"/>
                  <a:pt x="37" y="44"/>
                  <a:pt x="28" y="47"/>
                </a:cubicBezTo>
                <a:cubicBezTo>
                  <a:pt x="14" y="51"/>
                  <a:pt x="8" y="36"/>
                  <a:pt x="12" y="25"/>
                </a:cubicBezTo>
                <a:cubicBezTo>
                  <a:pt x="15" y="20"/>
                  <a:pt x="20" y="14"/>
                  <a:pt x="26" y="11"/>
                </a:cubicBezTo>
                <a:cubicBezTo>
                  <a:pt x="34" y="8"/>
                  <a:pt x="42" y="4"/>
                  <a:pt x="48" y="12"/>
                </a:cubicBezTo>
                <a:cubicBezTo>
                  <a:pt x="51" y="16"/>
                  <a:pt x="50" y="22"/>
                  <a:pt x="49" y="2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33"/>
          <p:cNvSpPr/>
          <p:nvPr/>
        </p:nvSpPr>
        <p:spPr>
          <a:xfrm>
            <a:off x="1900080" y="2876400"/>
            <a:ext cx="198720" cy="223920"/>
          </a:xfrm>
          <a:custGeom>
            <a:avLst/>
            <a:gdLst/>
            <a:ahLst/>
            <a:cxnLst/>
            <a:rect l="l" t="t" r="r" b="b"/>
            <a:pathLst>
              <a:path w="47" h="53">
                <a:moveTo>
                  <a:pt x="22" y="8"/>
                </a:moveTo>
                <a:cubicBezTo>
                  <a:pt x="12" y="12"/>
                  <a:pt x="3" y="21"/>
                  <a:pt x="2" y="30"/>
                </a:cubicBezTo>
                <a:cubicBezTo>
                  <a:pt x="0" y="44"/>
                  <a:pt x="14" y="53"/>
                  <a:pt x="26" y="48"/>
                </a:cubicBezTo>
                <a:cubicBezTo>
                  <a:pt x="37" y="44"/>
                  <a:pt x="46" y="32"/>
                  <a:pt x="47" y="20"/>
                </a:cubicBezTo>
                <a:cubicBezTo>
                  <a:pt x="47" y="6"/>
                  <a:pt x="31" y="0"/>
                  <a:pt x="22" y="8"/>
                </a:cubicBezTo>
                <a:close/>
                <a:moveTo>
                  <a:pt x="40" y="25"/>
                </a:moveTo>
                <a:cubicBezTo>
                  <a:pt x="38" y="33"/>
                  <a:pt x="31" y="40"/>
                  <a:pt x="24" y="43"/>
                </a:cubicBezTo>
                <a:cubicBezTo>
                  <a:pt x="12" y="48"/>
                  <a:pt x="5" y="36"/>
                  <a:pt x="10" y="26"/>
                </a:cubicBezTo>
                <a:cubicBezTo>
                  <a:pt x="13" y="19"/>
                  <a:pt x="20" y="15"/>
                  <a:pt x="27" y="11"/>
                </a:cubicBezTo>
                <a:cubicBezTo>
                  <a:pt x="31" y="10"/>
                  <a:pt x="35" y="9"/>
                  <a:pt x="39" y="13"/>
                </a:cubicBezTo>
                <a:cubicBezTo>
                  <a:pt x="42" y="16"/>
                  <a:pt x="41" y="21"/>
                  <a:pt x="40" y="2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34"/>
          <p:cNvSpPr/>
          <p:nvPr/>
        </p:nvSpPr>
        <p:spPr>
          <a:xfrm>
            <a:off x="1565280" y="2932200"/>
            <a:ext cx="254160" cy="223920"/>
          </a:xfrm>
          <a:custGeom>
            <a:avLst/>
            <a:gdLst/>
            <a:ahLst/>
            <a:cxnLst/>
            <a:rect l="l" t="t" r="r" b="b"/>
            <a:pathLst>
              <a:path w="60" h="53">
                <a:moveTo>
                  <a:pt x="28" y="7"/>
                </a:moveTo>
                <a:cubicBezTo>
                  <a:pt x="19" y="9"/>
                  <a:pt x="11" y="17"/>
                  <a:pt x="7" y="25"/>
                </a:cubicBezTo>
                <a:cubicBezTo>
                  <a:pt x="0" y="39"/>
                  <a:pt x="10" y="53"/>
                  <a:pt x="26" y="52"/>
                </a:cubicBezTo>
                <a:cubicBezTo>
                  <a:pt x="39" y="50"/>
                  <a:pt x="55" y="38"/>
                  <a:pt x="58" y="24"/>
                </a:cubicBezTo>
                <a:cubicBezTo>
                  <a:pt x="60" y="7"/>
                  <a:pt x="41" y="0"/>
                  <a:pt x="28" y="7"/>
                </a:cubicBezTo>
                <a:close/>
                <a:moveTo>
                  <a:pt x="50" y="27"/>
                </a:moveTo>
                <a:cubicBezTo>
                  <a:pt x="46" y="36"/>
                  <a:pt x="36" y="43"/>
                  <a:pt x="26" y="45"/>
                </a:cubicBezTo>
                <a:cubicBezTo>
                  <a:pt x="13" y="48"/>
                  <a:pt x="8" y="36"/>
                  <a:pt x="14" y="26"/>
                </a:cubicBezTo>
                <a:cubicBezTo>
                  <a:pt x="19" y="17"/>
                  <a:pt x="31" y="8"/>
                  <a:pt x="42" y="10"/>
                </a:cubicBezTo>
                <a:cubicBezTo>
                  <a:pt x="42" y="11"/>
                  <a:pt x="42" y="11"/>
                  <a:pt x="43" y="10"/>
                </a:cubicBezTo>
                <a:cubicBezTo>
                  <a:pt x="45" y="11"/>
                  <a:pt x="47" y="12"/>
                  <a:pt x="48" y="14"/>
                </a:cubicBezTo>
                <a:cubicBezTo>
                  <a:pt x="52" y="17"/>
                  <a:pt x="52" y="23"/>
                  <a:pt x="50" y="2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35"/>
          <p:cNvSpPr/>
          <p:nvPr/>
        </p:nvSpPr>
        <p:spPr>
          <a:xfrm>
            <a:off x="1251000" y="2922480"/>
            <a:ext cx="241200" cy="195480"/>
          </a:xfrm>
          <a:custGeom>
            <a:avLst/>
            <a:gdLst/>
            <a:ahLst/>
            <a:cxnLst/>
            <a:rect l="l" t="t" r="r" b="b"/>
            <a:pathLst>
              <a:path w="57" h="46">
                <a:moveTo>
                  <a:pt x="38" y="1"/>
                </a:moveTo>
                <a:cubicBezTo>
                  <a:pt x="25" y="0"/>
                  <a:pt x="9" y="12"/>
                  <a:pt x="6" y="22"/>
                </a:cubicBezTo>
                <a:cubicBezTo>
                  <a:pt x="0" y="36"/>
                  <a:pt x="13" y="46"/>
                  <a:pt x="26" y="43"/>
                </a:cubicBezTo>
                <a:cubicBezTo>
                  <a:pt x="38" y="41"/>
                  <a:pt x="53" y="32"/>
                  <a:pt x="55" y="19"/>
                </a:cubicBezTo>
                <a:cubicBezTo>
                  <a:pt x="57" y="7"/>
                  <a:pt x="47" y="1"/>
                  <a:pt x="38" y="1"/>
                </a:cubicBezTo>
                <a:close/>
                <a:moveTo>
                  <a:pt x="47" y="23"/>
                </a:moveTo>
                <a:cubicBezTo>
                  <a:pt x="43" y="31"/>
                  <a:pt x="32" y="37"/>
                  <a:pt x="24" y="38"/>
                </a:cubicBezTo>
                <a:cubicBezTo>
                  <a:pt x="11" y="40"/>
                  <a:pt x="7" y="27"/>
                  <a:pt x="15" y="18"/>
                </a:cubicBezTo>
                <a:cubicBezTo>
                  <a:pt x="20" y="13"/>
                  <a:pt x="27" y="9"/>
                  <a:pt x="34" y="7"/>
                </a:cubicBezTo>
                <a:cubicBezTo>
                  <a:pt x="39" y="6"/>
                  <a:pt x="45" y="7"/>
                  <a:pt x="48" y="12"/>
                </a:cubicBezTo>
                <a:cubicBezTo>
                  <a:pt x="51" y="15"/>
                  <a:pt x="49" y="20"/>
                  <a:pt x="47" y="2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CustomShape 36"/>
          <p:cNvSpPr/>
          <p:nvPr/>
        </p:nvSpPr>
        <p:spPr>
          <a:xfrm>
            <a:off x="1254240" y="2658960"/>
            <a:ext cx="255600" cy="192240"/>
          </a:xfrm>
          <a:custGeom>
            <a:avLst/>
            <a:gdLst/>
            <a:ahLst/>
            <a:cxnLst/>
            <a:rect l="l" t="t" r="r" b="b"/>
            <a:pathLst>
              <a:path w="60" h="45">
                <a:moveTo>
                  <a:pt x="32" y="4"/>
                </a:moveTo>
                <a:cubicBezTo>
                  <a:pt x="23" y="5"/>
                  <a:pt x="13" y="10"/>
                  <a:pt x="8" y="17"/>
                </a:cubicBezTo>
                <a:cubicBezTo>
                  <a:pt x="0" y="26"/>
                  <a:pt x="5" y="42"/>
                  <a:pt x="18" y="44"/>
                </a:cubicBezTo>
                <a:cubicBezTo>
                  <a:pt x="31" y="45"/>
                  <a:pt x="46" y="36"/>
                  <a:pt x="52" y="25"/>
                </a:cubicBezTo>
                <a:cubicBezTo>
                  <a:pt x="60" y="11"/>
                  <a:pt x="45" y="0"/>
                  <a:pt x="32" y="4"/>
                </a:cubicBezTo>
                <a:close/>
                <a:moveTo>
                  <a:pt x="18" y="16"/>
                </a:moveTo>
                <a:cubicBezTo>
                  <a:pt x="24" y="11"/>
                  <a:pt x="33" y="9"/>
                  <a:pt x="41" y="9"/>
                </a:cubicBezTo>
                <a:cubicBezTo>
                  <a:pt x="44" y="10"/>
                  <a:pt x="48" y="12"/>
                  <a:pt x="48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41" y="14"/>
                  <a:pt x="30" y="17"/>
                  <a:pt x="25" y="20"/>
                </a:cubicBezTo>
                <a:cubicBezTo>
                  <a:pt x="19" y="22"/>
                  <a:pt x="13" y="27"/>
                  <a:pt x="12" y="34"/>
                </a:cubicBezTo>
                <a:cubicBezTo>
                  <a:pt x="11" y="32"/>
                  <a:pt x="11" y="31"/>
                  <a:pt x="11" y="30"/>
                </a:cubicBezTo>
                <a:cubicBezTo>
                  <a:pt x="9" y="24"/>
                  <a:pt x="13" y="19"/>
                  <a:pt x="18" y="16"/>
                </a:cubicBezTo>
                <a:close/>
                <a:moveTo>
                  <a:pt x="43" y="27"/>
                </a:moveTo>
                <a:cubicBezTo>
                  <a:pt x="37" y="33"/>
                  <a:pt x="28" y="38"/>
                  <a:pt x="20" y="38"/>
                </a:cubicBezTo>
                <a:cubicBezTo>
                  <a:pt x="18" y="38"/>
                  <a:pt x="17" y="37"/>
                  <a:pt x="16" y="37"/>
                </a:cubicBezTo>
                <a:cubicBezTo>
                  <a:pt x="17" y="29"/>
                  <a:pt x="23" y="25"/>
                  <a:pt x="31" y="23"/>
                </a:cubicBezTo>
                <a:cubicBezTo>
                  <a:pt x="35" y="22"/>
                  <a:pt x="39" y="21"/>
                  <a:pt x="43" y="21"/>
                </a:cubicBezTo>
                <a:cubicBezTo>
                  <a:pt x="44" y="21"/>
                  <a:pt x="46" y="21"/>
                  <a:pt x="47" y="21"/>
                </a:cubicBezTo>
                <a:cubicBezTo>
                  <a:pt x="46" y="23"/>
                  <a:pt x="44" y="25"/>
                  <a:pt x="43" y="2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CustomShape 37"/>
          <p:cNvSpPr/>
          <p:nvPr/>
        </p:nvSpPr>
        <p:spPr>
          <a:xfrm>
            <a:off x="1449360" y="2371680"/>
            <a:ext cx="250920" cy="208080"/>
          </a:xfrm>
          <a:custGeom>
            <a:avLst/>
            <a:gdLst/>
            <a:ahLst/>
            <a:cxnLst/>
            <a:rect l="l" t="t" r="r" b="b"/>
            <a:pathLst>
              <a:path w="59" h="49">
                <a:moveTo>
                  <a:pt x="56" y="19"/>
                </a:moveTo>
                <a:cubicBezTo>
                  <a:pt x="53" y="0"/>
                  <a:pt x="25" y="3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2" y="18"/>
                  <a:pt x="9" y="23"/>
                  <a:pt x="7" y="27"/>
                </a:cubicBezTo>
                <a:cubicBezTo>
                  <a:pt x="0" y="42"/>
                  <a:pt x="21" y="49"/>
                  <a:pt x="32" y="46"/>
                </a:cubicBezTo>
                <a:cubicBezTo>
                  <a:pt x="42" y="43"/>
                  <a:pt x="59" y="31"/>
                  <a:pt x="56" y="19"/>
                </a:cubicBezTo>
                <a:close/>
                <a:moveTo>
                  <a:pt x="13" y="25"/>
                </a:moveTo>
                <a:cubicBezTo>
                  <a:pt x="16" y="21"/>
                  <a:pt x="20" y="17"/>
                  <a:pt x="25" y="14"/>
                </a:cubicBezTo>
                <a:cubicBezTo>
                  <a:pt x="28" y="13"/>
                  <a:pt x="31" y="12"/>
                  <a:pt x="34" y="11"/>
                </a:cubicBezTo>
                <a:cubicBezTo>
                  <a:pt x="30" y="12"/>
                  <a:pt x="27" y="14"/>
                  <a:pt x="23" y="17"/>
                </a:cubicBezTo>
                <a:cubicBezTo>
                  <a:pt x="18" y="21"/>
                  <a:pt x="12" y="31"/>
                  <a:pt x="15" y="39"/>
                </a:cubicBezTo>
                <a:cubicBezTo>
                  <a:pt x="11" y="36"/>
                  <a:pt x="9" y="31"/>
                  <a:pt x="13" y="25"/>
                </a:cubicBezTo>
                <a:close/>
                <a:moveTo>
                  <a:pt x="50" y="23"/>
                </a:moveTo>
                <a:cubicBezTo>
                  <a:pt x="48" y="32"/>
                  <a:pt x="37" y="38"/>
                  <a:pt x="29" y="41"/>
                </a:cubicBezTo>
                <a:cubicBezTo>
                  <a:pt x="26" y="42"/>
                  <a:pt x="22" y="42"/>
                  <a:pt x="20" y="41"/>
                </a:cubicBezTo>
                <a:cubicBezTo>
                  <a:pt x="20" y="38"/>
                  <a:pt x="19" y="35"/>
                  <a:pt x="20" y="31"/>
                </a:cubicBezTo>
                <a:cubicBezTo>
                  <a:pt x="21" y="28"/>
                  <a:pt x="23" y="24"/>
                  <a:pt x="26" y="22"/>
                </a:cubicBezTo>
                <a:cubicBezTo>
                  <a:pt x="31" y="16"/>
                  <a:pt x="40" y="14"/>
                  <a:pt x="48" y="15"/>
                </a:cubicBezTo>
                <a:cubicBezTo>
                  <a:pt x="50" y="17"/>
                  <a:pt x="51" y="20"/>
                  <a:pt x="50" y="2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CustomShape 38"/>
          <p:cNvSpPr/>
          <p:nvPr/>
        </p:nvSpPr>
        <p:spPr>
          <a:xfrm>
            <a:off x="1644480" y="2536920"/>
            <a:ext cx="408240" cy="326880"/>
          </a:xfrm>
          <a:custGeom>
            <a:avLst/>
            <a:gdLst/>
            <a:ahLst/>
            <a:cxnLst/>
            <a:rect l="l" t="t" r="r" b="b"/>
            <a:pathLst>
              <a:path w="96" h="77">
                <a:moveTo>
                  <a:pt x="83" y="6"/>
                </a:moveTo>
                <a:cubicBezTo>
                  <a:pt x="72" y="0"/>
                  <a:pt x="58" y="4"/>
                  <a:pt x="48" y="12"/>
                </a:cubicBezTo>
                <a:cubicBezTo>
                  <a:pt x="34" y="18"/>
                  <a:pt x="21" y="28"/>
                  <a:pt x="14" y="39"/>
                </a:cubicBezTo>
                <a:cubicBezTo>
                  <a:pt x="0" y="58"/>
                  <a:pt x="19" y="77"/>
                  <a:pt x="41" y="74"/>
                </a:cubicBezTo>
                <a:cubicBezTo>
                  <a:pt x="63" y="71"/>
                  <a:pt x="90" y="50"/>
                  <a:pt x="94" y="27"/>
                </a:cubicBezTo>
                <a:cubicBezTo>
                  <a:pt x="96" y="18"/>
                  <a:pt x="91" y="11"/>
                  <a:pt x="83" y="6"/>
                </a:cubicBezTo>
                <a:close/>
                <a:moveTo>
                  <a:pt x="84" y="36"/>
                </a:moveTo>
                <a:cubicBezTo>
                  <a:pt x="76" y="52"/>
                  <a:pt x="56" y="67"/>
                  <a:pt x="38" y="69"/>
                </a:cubicBezTo>
                <a:cubicBezTo>
                  <a:pt x="29" y="70"/>
                  <a:pt x="14" y="64"/>
                  <a:pt x="13" y="54"/>
                </a:cubicBezTo>
                <a:cubicBezTo>
                  <a:pt x="12" y="45"/>
                  <a:pt x="22" y="37"/>
                  <a:pt x="27" y="32"/>
                </a:cubicBezTo>
                <a:cubicBezTo>
                  <a:pt x="32" y="28"/>
                  <a:pt x="37" y="24"/>
                  <a:pt x="42" y="21"/>
                </a:cubicBezTo>
                <a:cubicBezTo>
                  <a:pt x="46" y="19"/>
                  <a:pt x="49" y="17"/>
                  <a:pt x="52" y="16"/>
                </a:cubicBezTo>
                <a:cubicBezTo>
                  <a:pt x="53" y="15"/>
                  <a:pt x="55" y="14"/>
                  <a:pt x="56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7" y="13"/>
                  <a:pt x="58" y="13"/>
                  <a:pt x="59" y="12"/>
                </a:cubicBezTo>
                <a:cubicBezTo>
                  <a:pt x="67" y="9"/>
                  <a:pt x="74" y="9"/>
                  <a:pt x="82" y="13"/>
                </a:cubicBezTo>
                <a:cubicBezTo>
                  <a:pt x="91" y="18"/>
                  <a:pt x="88" y="29"/>
                  <a:pt x="84" y="3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39"/>
          <p:cNvSpPr/>
          <p:nvPr/>
        </p:nvSpPr>
        <p:spPr>
          <a:xfrm>
            <a:off x="966960" y="2108160"/>
            <a:ext cx="1938240" cy="1341360"/>
          </a:xfrm>
          <a:custGeom>
            <a:avLst/>
            <a:gdLst/>
            <a:ahLst/>
            <a:cxnLst/>
            <a:rect l="l" t="t" r="r" b="b"/>
            <a:pathLst>
              <a:path w="457" h="316">
                <a:moveTo>
                  <a:pt x="380" y="42"/>
                </a:moveTo>
                <a:cubicBezTo>
                  <a:pt x="354" y="43"/>
                  <a:pt x="329" y="55"/>
                  <a:pt x="305" y="64"/>
                </a:cubicBezTo>
                <a:cubicBezTo>
                  <a:pt x="296" y="67"/>
                  <a:pt x="287" y="70"/>
                  <a:pt x="278" y="71"/>
                </a:cubicBezTo>
                <a:cubicBezTo>
                  <a:pt x="265" y="72"/>
                  <a:pt x="259" y="65"/>
                  <a:pt x="256" y="55"/>
                </a:cubicBezTo>
                <a:cubicBezTo>
                  <a:pt x="250" y="4"/>
                  <a:pt x="182" y="19"/>
                  <a:pt x="147" y="34"/>
                </a:cubicBezTo>
                <a:cubicBezTo>
                  <a:pt x="89" y="58"/>
                  <a:pt x="39" y="113"/>
                  <a:pt x="15" y="170"/>
                </a:cubicBezTo>
                <a:cubicBezTo>
                  <a:pt x="4" y="198"/>
                  <a:pt x="0" y="227"/>
                  <a:pt x="14" y="255"/>
                </a:cubicBezTo>
                <a:cubicBezTo>
                  <a:pt x="17" y="260"/>
                  <a:pt x="21" y="266"/>
                  <a:pt x="25" y="270"/>
                </a:cubicBezTo>
                <a:cubicBezTo>
                  <a:pt x="36" y="281"/>
                  <a:pt x="36" y="281"/>
                  <a:pt x="36" y="281"/>
                </a:cubicBezTo>
                <a:cubicBezTo>
                  <a:pt x="48" y="291"/>
                  <a:pt x="62" y="299"/>
                  <a:pt x="77" y="304"/>
                </a:cubicBezTo>
                <a:cubicBezTo>
                  <a:pt x="108" y="316"/>
                  <a:pt x="144" y="314"/>
                  <a:pt x="177" y="308"/>
                </a:cubicBezTo>
                <a:cubicBezTo>
                  <a:pt x="195" y="304"/>
                  <a:pt x="214" y="299"/>
                  <a:pt x="232" y="293"/>
                </a:cubicBezTo>
                <a:cubicBezTo>
                  <a:pt x="233" y="292"/>
                  <a:pt x="234" y="292"/>
                  <a:pt x="235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81" y="277"/>
                  <a:pt x="324" y="251"/>
                  <a:pt x="364" y="226"/>
                </a:cubicBezTo>
                <a:cubicBezTo>
                  <a:pt x="402" y="202"/>
                  <a:pt x="444" y="169"/>
                  <a:pt x="451" y="121"/>
                </a:cubicBezTo>
                <a:cubicBezTo>
                  <a:pt x="457" y="76"/>
                  <a:pt x="427" y="40"/>
                  <a:pt x="380" y="42"/>
                </a:cubicBezTo>
                <a:close/>
                <a:moveTo>
                  <a:pt x="36" y="272"/>
                </a:moveTo>
                <a:cubicBezTo>
                  <a:pt x="13" y="250"/>
                  <a:pt x="8" y="220"/>
                  <a:pt x="16" y="190"/>
                </a:cubicBezTo>
                <a:cubicBezTo>
                  <a:pt x="23" y="161"/>
                  <a:pt x="41" y="135"/>
                  <a:pt x="59" y="112"/>
                </a:cubicBezTo>
                <a:cubicBezTo>
                  <a:pt x="77" y="89"/>
                  <a:pt x="98" y="70"/>
                  <a:pt x="122" y="55"/>
                </a:cubicBezTo>
                <a:cubicBezTo>
                  <a:pt x="156" y="33"/>
                  <a:pt x="240" y="0"/>
                  <a:pt x="252" y="58"/>
                </a:cubicBezTo>
                <a:cubicBezTo>
                  <a:pt x="252" y="59"/>
                  <a:pt x="252" y="61"/>
                  <a:pt x="252" y="62"/>
                </a:cubicBezTo>
                <a:cubicBezTo>
                  <a:pt x="252" y="63"/>
                  <a:pt x="253" y="64"/>
                  <a:pt x="253" y="65"/>
                </a:cubicBezTo>
                <a:cubicBezTo>
                  <a:pt x="253" y="66"/>
                  <a:pt x="253" y="67"/>
                  <a:pt x="254" y="67"/>
                </a:cubicBezTo>
                <a:cubicBezTo>
                  <a:pt x="264" y="85"/>
                  <a:pt x="298" y="74"/>
                  <a:pt x="315" y="68"/>
                </a:cubicBezTo>
                <a:cubicBezTo>
                  <a:pt x="339" y="60"/>
                  <a:pt x="363" y="49"/>
                  <a:pt x="389" y="49"/>
                </a:cubicBezTo>
                <a:cubicBezTo>
                  <a:pt x="406" y="49"/>
                  <a:pt x="420" y="57"/>
                  <a:pt x="431" y="69"/>
                </a:cubicBezTo>
                <a:cubicBezTo>
                  <a:pt x="431" y="69"/>
                  <a:pt x="431" y="69"/>
                  <a:pt x="431" y="69"/>
                </a:cubicBezTo>
                <a:cubicBezTo>
                  <a:pt x="449" y="108"/>
                  <a:pt x="416" y="145"/>
                  <a:pt x="389" y="172"/>
                </a:cubicBezTo>
                <a:cubicBezTo>
                  <a:pt x="356" y="204"/>
                  <a:pt x="316" y="237"/>
                  <a:pt x="272" y="254"/>
                </a:cubicBezTo>
                <a:cubicBezTo>
                  <a:pt x="222" y="272"/>
                  <a:pt x="172" y="294"/>
                  <a:pt x="118" y="291"/>
                </a:cubicBezTo>
                <a:cubicBezTo>
                  <a:pt x="91" y="290"/>
                  <a:pt x="66" y="284"/>
                  <a:pt x="41" y="276"/>
                </a:cubicBezTo>
                <a:cubicBezTo>
                  <a:pt x="39" y="275"/>
                  <a:pt x="38" y="273"/>
                  <a:pt x="36" y="272"/>
                </a:cubicBezTo>
                <a:close/>
                <a:moveTo>
                  <a:pt x="361" y="221"/>
                </a:moveTo>
                <a:cubicBezTo>
                  <a:pt x="338" y="235"/>
                  <a:pt x="315" y="249"/>
                  <a:pt x="291" y="261"/>
                </a:cubicBezTo>
                <a:cubicBezTo>
                  <a:pt x="266" y="275"/>
                  <a:pt x="239" y="284"/>
                  <a:pt x="211" y="294"/>
                </a:cubicBezTo>
                <a:cubicBezTo>
                  <a:pt x="211" y="294"/>
                  <a:pt x="211" y="294"/>
                  <a:pt x="211" y="294"/>
                </a:cubicBezTo>
                <a:cubicBezTo>
                  <a:pt x="176" y="303"/>
                  <a:pt x="141" y="310"/>
                  <a:pt x="105" y="304"/>
                </a:cubicBezTo>
                <a:cubicBezTo>
                  <a:pt x="88" y="302"/>
                  <a:pt x="72" y="296"/>
                  <a:pt x="58" y="288"/>
                </a:cubicBezTo>
                <a:cubicBezTo>
                  <a:pt x="79" y="294"/>
                  <a:pt x="101" y="297"/>
                  <a:pt x="123" y="299"/>
                </a:cubicBezTo>
                <a:cubicBezTo>
                  <a:pt x="151" y="300"/>
                  <a:pt x="180" y="295"/>
                  <a:pt x="206" y="285"/>
                </a:cubicBezTo>
                <a:cubicBezTo>
                  <a:pt x="233" y="275"/>
                  <a:pt x="262" y="266"/>
                  <a:pt x="288" y="254"/>
                </a:cubicBezTo>
                <a:cubicBezTo>
                  <a:pt x="314" y="243"/>
                  <a:pt x="335" y="226"/>
                  <a:pt x="356" y="209"/>
                </a:cubicBezTo>
                <a:cubicBezTo>
                  <a:pt x="374" y="194"/>
                  <a:pt x="391" y="180"/>
                  <a:pt x="407" y="163"/>
                </a:cubicBezTo>
                <a:cubicBezTo>
                  <a:pt x="422" y="147"/>
                  <a:pt x="443" y="119"/>
                  <a:pt x="443" y="93"/>
                </a:cubicBezTo>
                <a:cubicBezTo>
                  <a:pt x="444" y="96"/>
                  <a:pt x="444" y="100"/>
                  <a:pt x="445" y="103"/>
                </a:cubicBezTo>
                <a:cubicBezTo>
                  <a:pt x="450" y="156"/>
                  <a:pt x="400" y="195"/>
                  <a:pt x="361" y="2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80" name="Group 40"/>
          <p:cNvGrpSpPr/>
          <p:nvPr/>
        </p:nvGrpSpPr>
        <p:grpSpPr>
          <a:xfrm>
            <a:off x="579600" y="3705120"/>
            <a:ext cx="1773000" cy="1575000"/>
            <a:chOff x="579600" y="3705120"/>
            <a:chExt cx="1773000" cy="1575000"/>
          </a:xfrm>
        </p:grpSpPr>
        <p:sp>
          <p:nvSpPr>
            <p:cNvPr id="81" name="CustomShape 41"/>
            <p:cNvSpPr/>
            <p:nvPr/>
          </p:nvSpPr>
          <p:spPr>
            <a:xfrm>
              <a:off x="1208160" y="4206600"/>
              <a:ext cx="1093680" cy="1035360"/>
            </a:xfrm>
            <a:custGeom>
              <a:avLst/>
              <a:gdLst/>
              <a:ahLst/>
              <a:cxnLst/>
              <a:rect l="l" t="t" r="r" b="b"/>
              <a:pathLst>
                <a:path w="258" h="244">
                  <a:moveTo>
                    <a:pt x="115" y="0"/>
                  </a:moveTo>
                  <a:cubicBezTo>
                    <a:pt x="103" y="11"/>
                    <a:pt x="91" y="21"/>
                    <a:pt x="79" y="31"/>
                  </a:cubicBezTo>
                  <a:cubicBezTo>
                    <a:pt x="60" y="47"/>
                    <a:pt x="42" y="64"/>
                    <a:pt x="23" y="81"/>
                  </a:cubicBezTo>
                  <a:cubicBezTo>
                    <a:pt x="15" y="88"/>
                    <a:pt x="8" y="95"/>
                    <a:pt x="0" y="102"/>
                  </a:cubicBezTo>
                  <a:cubicBezTo>
                    <a:pt x="22" y="167"/>
                    <a:pt x="82" y="220"/>
                    <a:pt x="150" y="244"/>
                  </a:cubicBezTo>
                  <a:cubicBezTo>
                    <a:pt x="158" y="235"/>
                    <a:pt x="167" y="226"/>
                    <a:pt x="175" y="217"/>
                  </a:cubicBezTo>
                  <a:cubicBezTo>
                    <a:pt x="203" y="187"/>
                    <a:pt x="230" y="158"/>
                    <a:pt x="258" y="130"/>
                  </a:cubicBezTo>
                  <a:cubicBezTo>
                    <a:pt x="236" y="116"/>
                    <a:pt x="216" y="100"/>
                    <a:pt x="198" y="84"/>
                  </a:cubicBezTo>
                  <a:cubicBezTo>
                    <a:pt x="172" y="60"/>
                    <a:pt x="136" y="33"/>
                    <a:pt x="115" y="0"/>
                  </a:cubicBezTo>
                  <a:close/>
                  <a:moveTo>
                    <a:pt x="85" y="105"/>
                  </a:moveTo>
                  <a:cubicBezTo>
                    <a:pt x="93" y="97"/>
                    <a:pt x="101" y="89"/>
                    <a:pt x="109" y="81"/>
                  </a:cubicBezTo>
                  <a:cubicBezTo>
                    <a:pt x="110" y="81"/>
                    <a:pt x="111" y="81"/>
                    <a:pt x="110" y="82"/>
                  </a:cubicBezTo>
                  <a:cubicBezTo>
                    <a:pt x="103" y="91"/>
                    <a:pt x="94" y="99"/>
                    <a:pt x="86" y="106"/>
                  </a:cubicBezTo>
                  <a:cubicBezTo>
                    <a:pt x="85" y="107"/>
                    <a:pt x="84" y="106"/>
                    <a:pt x="85" y="105"/>
                  </a:cubicBezTo>
                  <a:close/>
                  <a:moveTo>
                    <a:pt x="80" y="123"/>
                  </a:moveTo>
                  <a:cubicBezTo>
                    <a:pt x="98" y="107"/>
                    <a:pt x="114" y="89"/>
                    <a:pt x="132" y="74"/>
                  </a:cubicBezTo>
                  <a:cubicBezTo>
                    <a:pt x="133" y="73"/>
                    <a:pt x="134" y="74"/>
                    <a:pt x="133" y="75"/>
                  </a:cubicBezTo>
                  <a:cubicBezTo>
                    <a:pt x="117" y="92"/>
                    <a:pt x="100" y="109"/>
                    <a:pt x="81" y="124"/>
                  </a:cubicBezTo>
                  <a:cubicBezTo>
                    <a:pt x="80" y="124"/>
                    <a:pt x="79" y="123"/>
                    <a:pt x="80" y="123"/>
                  </a:cubicBezTo>
                  <a:close/>
                  <a:moveTo>
                    <a:pt x="59" y="157"/>
                  </a:moveTo>
                  <a:cubicBezTo>
                    <a:pt x="73" y="144"/>
                    <a:pt x="86" y="131"/>
                    <a:pt x="100" y="117"/>
                  </a:cubicBezTo>
                  <a:cubicBezTo>
                    <a:pt x="112" y="104"/>
                    <a:pt x="124" y="91"/>
                    <a:pt x="139" y="80"/>
                  </a:cubicBezTo>
                  <a:cubicBezTo>
                    <a:pt x="140" y="79"/>
                    <a:pt x="140" y="80"/>
                    <a:pt x="140" y="81"/>
                  </a:cubicBezTo>
                  <a:cubicBezTo>
                    <a:pt x="127" y="95"/>
                    <a:pt x="113" y="107"/>
                    <a:pt x="100" y="121"/>
                  </a:cubicBezTo>
                  <a:cubicBezTo>
                    <a:pt x="87" y="134"/>
                    <a:pt x="74" y="147"/>
                    <a:pt x="60" y="158"/>
                  </a:cubicBezTo>
                  <a:cubicBezTo>
                    <a:pt x="59" y="158"/>
                    <a:pt x="59" y="157"/>
                    <a:pt x="59" y="157"/>
                  </a:cubicBezTo>
                  <a:close/>
                  <a:moveTo>
                    <a:pt x="71" y="168"/>
                  </a:moveTo>
                  <a:cubicBezTo>
                    <a:pt x="83" y="153"/>
                    <a:pt x="96" y="139"/>
                    <a:pt x="110" y="126"/>
                  </a:cubicBezTo>
                  <a:cubicBezTo>
                    <a:pt x="124" y="113"/>
                    <a:pt x="137" y="101"/>
                    <a:pt x="152" y="90"/>
                  </a:cubicBezTo>
                  <a:cubicBezTo>
                    <a:pt x="153" y="90"/>
                    <a:pt x="153" y="91"/>
                    <a:pt x="153" y="91"/>
                  </a:cubicBezTo>
                  <a:cubicBezTo>
                    <a:pt x="139" y="104"/>
                    <a:pt x="124" y="116"/>
                    <a:pt x="110" y="129"/>
                  </a:cubicBezTo>
                  <a:cubicBezTo>
                    <a:pt x="97" y="142"/>
                    <a:pt x="84" y="155"/>
                    <a:pt x="73" y="169"/>
                  </a:cubicBezTo>
                  <a:cubicBezTo>
                    <a:pt x="72" y="170"/>
                    <a:pt x="71" y="169"/>
                    <a:pt x="71" y="168"/>
                  </a:cubicBezTo>
                  <a:close/>
                  <a:moveTo>
                    <a:pt x="81" y="177"/>
                  </a:moveTo>
                  <a:cubicBezTo>
                    <a:pt x="98" y="164"/>
                    <a:pt x="112" y="149"/>
                    <a:pt x="126" y="133"/>
                  </a:cubicBezTo>
                  <a:cubicBezTo>
                    <a:pt x="139" y="119"/>
                    <a:pt x="152" y="104"/>
                    <a:pt x="168" y="93"/>
                  </a:cubicBezTo>
                  <a:cubicBezTo>
                    <a:pt x="169" y="92"/>
                    <a:pt x="169" y="93"/>
                    <a:pt x="169" y="94"/>
                  </a:cubicBezTo>
                  <a:cubicBezTo>
                    <a:pt x="153" y="108"/>
                    <a:pt x="139" y="123"/>
                    <a:pt x="125" y="139"/>
                  </a:cubicBezTo>
                  <a:cubicBezTo>
                    <a:pt x="111" y="153"/>
                    <a:pt x="98" y="167"/>
                    <a:pt x="82" y="178"/>
                  </a:cubicBezTo>
                  <a:cubicBezTo>
                    <a:pt x="81" y="178"/>
                    <a:pt x="80" y="177"/>
                    <a:pt x="81" y="177"/>
                  </a:cubicBezTo>
                  <a:close/>
                  <a:moveTo>
                    <a:pt x="94" y="189"/>
                  </a:moveTo>
                  <a:cubicBezTo>
                    <a:pt x="124" y="160"/>
                    <a:pt x="150" y="125"/>
                    <a:pt x="183" y="99"/>
                  </a:cubicBezTo>
                  <a:cubicBezTo>
                    <a:pt x="183" y="98"/>
                    <a:pt x="184" y="99"/>
                    <a:pt x="183" y="100"/>
                  </a:cubicBezTo>
                  <a:cubicBezTo>
                    <a:pt x="169" y="115"/>
                    <a:pt x="154" y="129"/>
                    <a:pt x="139" y="145"/>
                  </a:cubicBezTo>
                  <a:cubicBezTo>
                    <a:pt x="125" y="160"/>
                    <a:pt x="111" y="176"/>
                    <a:pt x="95" y="190"/>
                  </a:cubicBezTo>
                  <a:cubicBezTo>
                    <a:pt x="94" y="190"/>
                    <a:pt x="93" y="189"/>
                    <a:pt x="94" y="189"/>
                  </a:cubicBezTo>
                  <a:close/>
                  <a:moveTo>
                    <a:pt x="107" y="203"/>
                  </a:moveTo>
                  <a:cubicBezTo>
                    <a:pt x="122" y="188"/>
                    <a:pt x="136" y="172"/>
                    <a:pt x="149" y="156"/>
                  </a:cubicBezTo>
                  <a:cubicBezTo>
                    <a:pt x="163" y="140"/>
                    <a:pt x="176" y="124"/>
                    <a:pt x="192" y="110"/>
                  </a:cubicBezTo>
                  <a:cubicBezTo>
                    <a:pt x="192" y="109"/>
                    <a:pt x="193" y="110"/>
                    <a:pt x="193" y="111"/>
                  </a:cubicBezTo>
                  <a:cubicBezTo>
                    <a:pt x="179" y="126"/>
                    <a:pt x="165" y="142"/>
                    <a:pt x="151" y="158"/>
                  </a:cubicBezTo>
                  <a:cubicBezTo>
                    <a:pt x="137" y="174"/>
                    <a:pt x="123" y="189"/>
                    <a:pt x="108" y="204"/>
                  </a:cubicBezTo>
                  <a:cubicBezTo>
                    <a:pt x="108" y="204"/>
                    <a:pt x="107" y="203"/>
                    <a:pt x="107" y="203"/>
                  </a:cubicBezTo>
                  <a:close/>
                  <a:moveTo>
                    <a:pt x="210" y="112"/>
                  </a:moveTo>
                  <a:cubicBezTo>
                    <a:pt x="210" y="112"/>
                    <a:pt x="211" y="112"/>
                    <a:pt x="211" y="113"/>
                  </a:cubicBezTo>
                  <a:cubicBezTo>
                    <a:pt x="197" y="131"/>
                    <a:pt x="181" y="148"/>
                    <a:pt x="166" y="165"/>
                  </a:cubicBezTo>
                  <a:cubicBezTo>
                    <a:pt x="151" y="182"/>
                    <a:pt x="135" y="199"/>
                    <a:pt x="118" y="215"/>
                  </a:cubicBezTo>
                  <a:cubicBezTo>
                    <a:pt x="118" y="215"/>
                    <a:pt x="117" y="214"/>
                    <a:pt x="117" y="214"/>
                  </a:cubicBezTo>
                  <a:cubicBezTo>
                    <a:pt x="134" y="198"/>
                    <a:pt x="149" y="181"/>
                    <a:pt x="164" y="163"/>
                  </a:cubicBezTo>
                  <a:cubicBezTo>
                    <a:pt x="179" y="146"/>
                    <a:pt x="193" y="127"/>
                    <a:pt x="210" y="1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" name="CustomShape 42"/>
            <p:cNvSpPr/>
            <p:nvPr/>
          </p:nvSpPr>
          <p:spPr>
            <a:xfrm>
              <a:off x="1208160" y="4533840"/>
              <a:ext cx="1093680" cy="708120"/>
            </a:xfrm>
            <a:custGeom>
              <a:avLst/>
              <a:gdLst/>
              <a:ahLst/>
              <a:cxnLst/>
              <a:rect l="l" t="t" r="r" b="b"/>
              <a:pathLst>
                <a:path w="258" h="167">
                  <a:moveTo>
                    <a:pt x="250" y="47"/>
                  </a:moveTo>
                  <a:cubicBezTo>
                    <a:pt x="230" y="65"/>
                    <a:pt x="178" y="112"/>
                    <a:pt x="165" y="89"/>
                  </a:cubicBezTo>
                  <a:cubicBezTo>
                    <a:pt x="150" y="106"/>
                    <a:pt x="135" y="123"/>
                    <a:pt x="118" y="138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34" y="121"/>
                    <a:pt x="149" y="104"/>
                    <a:pt x="164" y="87"/>
                  </a:cubicBezTo>
                  <a:cubicBezTo>
                    <a:pt x="163" y="86"/>
                    <a:pt x="163" y="84"/>
                    <a:pt x="162" y="83"/>
                  </a:cubicBezTo>
                  <a:cubicBezTo>
                    <a:pt x="154" y="89"/>
                    <a:pt x="145" y="94"/>
                    <a:pt x="136" y="98"/>
                  </a:cubicBezTo>
                  <a:cubicBezTo>
                    <a:pt x="127" y="108"/>
                    <a:pt x="118" y="118"/>
                    <a:pt x="108" y="127"/>
                  </a:cubicBezTo>
                  <a:cubicBezTo>
                    <a:pt x="108" y="127"/>
                    <a:pt x="107" y="126"/>
                    <a:pt x="107" y="126"/>
                  </a:cubicBezTo>
                  <a:cubicBezTo>
                    <a:pt x="116" y="117"/>
                    <a:pt x="124" y="109"/>
                    <a:pt x="132" y="100"/>
                  </a:cubicBezTo>
                  <a:cubicBezTo>
                    <a:pt x="122" y="103"/>
                    <a:pt x="113" y="105"/>
                    <a:pt x="104" y="105"/>
                  </a:cubicBezTo>
                  <a:cubicBezTo>
                    <a:pt x="101" y="107"/>
                    <a:pt x="98" y="110"/>
                    <a:pt x="95" y="113"/>
                  </a:cubicBezTo>
                  <a:cubicBezTo>
                    <a:pt x="94" y="113"/>
                    <a:pt x="93" y="112"/>
                    <a:pt x="94" y="112"/>
                  </a:cubicBezTo>
                  <a:cubicBezTo>
                    <a:pt x="96" y="109"/>
                    <a:pt x="99" y="107"/>
                    <a:pt x="101" y="104"/>
                  </a:cubicBezTo>
                  <a:cubicBezTo>
                    <a:pt x="95" y="104"/>
                    <a:pt x="90" y="102"/>
                    <a:pt x="84" y="99"/>
                  </a:cubicBezTo>
                  <a:cubicBezTo>
                    <a:pt x="83" y="100"/>
                    <a:pt x="82" y="100"/>
                    <a:pt x="82" y="101"/>
                  </a:cubicBezTo>
                  <a:cubicBezTo>
                    <a:pt x="81" y="101"/>
                    <a:pt x="80" y="100"/>
                    <a:pt x="81" y="100"/>
                  </a:cubicBezTo>
                  <a:cubicBezTo>
                    <a:pt x="82" y="99"/>
                    <a:pt x="82" y="99"/>
                    <a:pt x="83" y="98"/>
                  </a:cubicBezTo>
                  <a:cubicBezTo>
                    <a:pt x="80" y="97"/>
                    <a:pt x="76" y="94"/>
                    <a:pt x="73" y="92"/>
                  </a:cubicBezTo>
                  <a:cubicBezTo>
                    <a:pt x="73" y="92"/>
                    <a:pt x="73" y="92"/>
                    <a:pt x="73" y="91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2" y="93"/>
                    <a:pt x="71" y="92"/>
                    <a:pt x="71" y="91"/>
                  </a:cubicBezTo>
                  <a:cubicBezTo>
                    <a:pt x="72" y="91"/>
                    <a:pt x="72" y="91"/>
                    <a:pt x="72" y="90"/>
                  </a:cubicBezTo>
                  <a:cubicBezTo>
                    <a:pt x="68" y="87"/>
                    <a:pt x="65" y="83"/>
                    <a:pt x="62" y="80"/>
                  </a:cubicBezTo>
                  <a:cubicBezTo>
                    <a:pt x="61" y="80"/>
                    <a:pt x="61" y="81"/>
                    <a:pt x="60" y="81"/>
                  </a:cubicBezTo>
                  <a:cubicBezTo>
                    <a:pt x="59" y="81"/>
                    <a:pt x="59" y="80"/>
                    <a:pt x="59" y="80"/>
                  </a:cubicBezTo>
                  <a:cubicBezTo>
                    <a:pt x="60" y="79"/>
                    <a:pt x="60" y="79"/>
                    <a:pt x="61" y="78"/>
                  </a:cubicBezTo>
                  <a:cubicBezTo>
                    <a:pt x="51" y="65"/>
                    <a:pt x="44" y="50"/>
                    <a:pt x="37" y="35"/>
                  </a:cubicBezTo>
                  <a:cubicBezTo>
                    <a:pt x="32" y="24"/>
                    <a:pt x="29" y="12"/>
                    <a:pt x="27" y="0"/>
                  </a:cubicBezTo>
                  <a:cubicBezTo>
                    <a:pt x="26" y="1"/>
                    <a:pt x="25" y="2"/>
                    <a:pt x="23" y="4"/>
                  </a:cubicBezTo>
                  <a:cubicBezTo>
                    <a:pt x="15" y="11"/>
                    <a:pt x="8" y="18"/>
                    <a:pt x="0" y="25"/>
                  </a:cubicBezTo>
                  <a:cubicBezTo>
                    <a:pt x="22" y="90"/>
                    <a:pt x="82" y="143"/>
                    <a:pt x="150" y="167"/>
                  </a:cubicBezTo>
                  <a:cubicBezTo>
                    <a:pt x="158" y="158"/>
                    <a:pt x="167" y="149"/>
                    <a:pt x="175" y="140"/>
                  </a:cubicBezTo>
                  <a:cubicBezTo>
                    <a:pt x="203" y="110"/>
                    <a:pt x="230" y="81"/>
                    <a:pt x="258" y="53"/>
                  </a:cubicBezTo>
                  <a:cubicBezTo>
                    <a:pt x="256" y="51"/>
                    <a:pt x="253" y="49"/>
                    <a:pt x="250" y="47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3" name="CustomShape 43"/>
            <p:cNvSpPr/>
            <p:nvPr/>
          </p:nvSpPr>
          <p:spPr>
            <a:xfrm>
              <a:off x="1170000" y="4159080"/>
              <a:ext cx="1182600" cy="1121040"/>
            </a:xfrm>
            <a:custGeom>
              <a:avLst/>
              <a:gdLst/>
              <a:ahLst/>
              <a:cxnLst/>
              <a:rect l="l" t="t" r="r" b="b"/>
              <a:pathLst>
                <a:path w="279" h="264">
                  <a:moveTo>
                    <a:pt x="273" y="135"/>
                  </a:moveTo>
                  <a:cubicBezTo>
                    <a:pt x="252" y="122"/>
                    <a:pt x="231" y="107"/>
                    <a:pt x="212" y="90"/>
                  </a:cubicBezTo>
                  <a:cubicBezTo>
                    <a:pt x="185" y="66"/>
                    <a:pt x="150" y="39"/>
                    <a:pt x="129" y="7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09" y="13"/>
                    <a:pt x="98" y="24"/>
                    <a:pt x="87" y="33"/>
                  </a:cubicBezTo>
                  <a:cubicBezTo>
                    <a:pt x="68" y="50"/>
                    <a:pt x="50" y="66"/>
                    <a:pt x="31" y="83"/>
                  </a:cubicBezTo>
                  <a:cubicBezTo>
                    <a:pt x="23" y="90"/>
                    <a:pt x="15" y="97"/>
                    <a:pt x="6" y="104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19" y="166"/>
                    <a:pt x="59" y="207"/>
                    <a:pt x="100" y="233"/>
                  </a:cubicBezTo>
                  <a:cubicBezTo>
                    <a:pt x="116" y="244"/>
                    <a:pt x="134" y="253"/>
                    <a:pt x="154" y="261"/>
                  </a:cubicBezTo>
                  <a:cubicBezTo>
                    <a:pt x="161" y="264"/>
                    <a:pt x="161" y="264"/>
                    <a:pt x="161" y="264"/>
                  </a:cubicBezTo>
                  <a:cubicBezTo>
                    <a:pt x="167" y="258"/>
                    <a:pt x="167" y="258"/>
                    <a:pt x="167" y="258"/>
                  </a:cubicBezTo>
                  <a:cubicBezTo>
                    <a:pt x="174" y="249"/>
                    <a:pt x="181" y="241"/>
                    <a:pt x="189" y="233"/>
                  </a:cubicBezTo>
                  <a:cubicBezTo>
                    <a:pt x="217" y="203"/>
                    <a:pt x="245" y="173"/>
                    <a:pt x="273" y="144"/>
                  </a:cubicBezTo>
                  <a:cubicBezTo>
                    <a:pt x="279" y="138"/>
                    <a:pt x="279" y="138"/>
                    <a:pt x="279" y="138"/>
                  </a:cubicBezTo>
                  <a:lnTo>
                    <a:pt x="273" y="135"/>
                  </a:lnTo>
                  <a:close/>
                  <a:moveTo>
                    <a:pt x="184" y="228"/>
                  </a:moveTo>
                  <a:cubicBezTo>
                    <a:pt x="176" y="237"/>
                    <a:pt x="167" y="246"/>
                    <a:pt x="159" y="255"/>
                  </a:cubicBezTo>
                  <a:cubicBezTo>
                    <a:pt x="91" y="231"/>
                    <a:pt x="31" y="178"/>
                    <a:pt x="9" y="113"/>
                  </a:cubicBezTo>
                  <a:cubicBezTo>
                    <a:pt x="17" y="106"/>
                    <a:pt x="24" y="99"/>
                    <a:pt x="32" y="92"/>
                  </a:cubicBezTo>
                  <a:cubicBezTo>
                    <a:pt x="51" y="75"/>
                    <a:pt x="69" y="58"/>
                    <a:pt x="88" y="42"/>
                  </a:cubicBezTo>
                  <a:cubicBezTo>
                    <a:pt x="100" y="32"/>
                    <a:pt x="112" y="22"/>
                    <a:pt x="124" y="11"/>
                  </a:cubicBezTo>
                  <a:cubicBezTo>
                    <a:pt x="145" y="44"/>
                    <a:pt x="181" y="71"/>
                    <a:pt x="207" y="95"/>
                  </a:cubicBezTo>
                  <a:cubicBezTo>
                    <a:pt x="225" y="111"/>
                    <a:pt x="245" y="127"/>
                    <a:pt x="267" y="141"/>
                  </a:cubicBezTo>
                  <a:cubicBezTo>
                    <a:pt x="239" y="169"/>
                    <a:pt x="212" y="198"/>
                    <a:pt x="184" y="22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44"/>
            <p:cNvSpPr/>
            <p:nvPr/>
          </p:nvSpPr>
          <p:spPr>
            <a:xfrm>
              <a:off x="1703520" y="4681440"/>
              <a:ext cx="399960" cy="438120"/>
            </a:xfrm>
            <a:custGeom>
              <a:avLst/>
              <a:gdLst/>
              <a:ahLst/>
              <a:cxnLst/>
              <a:rect l="l" t="t" r="r" b="b"/>
              <a:pathLst>
                <a:path w="94" h="103">
                  <a:moveTo>
                    <a:pt x="0" y="102"/>
                  </a:moveTo>
                  <a:cubicBezTo>
                    <a:pt x="0" y="102"/>
                    <a:pt x="1" y="103"/>
                    <a:pt x="1" y="103"/>
                  </a:cubicBezTo>
                  <a:cubicBezTo>
                    <a:pt x="18" y="87"/>
                    <a:pt x="34" y="70"/>
                    <a:pt x="49" y="53"/>
                  </a:cubicBezTo>
                  <a:cubicBezTo>
                    <a:pt x="64" y="36"/>
                    <a:pt x="80" y="19"/>
                    <a:pt x="94" y="1"/>
                  </a:cubicBezTo>
                  <a:cubicBezTo>
                    <a:pt x="94" y="0"/>
                    <a:pt x="93" y="0"/>
                    <a:pt x="93" y="0"/>
                  </a:cubicBezTo>
                  <a:cubicBezTo>
                    <a:pt x="76" y="15"/>
                    <a:pt x="62" y="34"/>
                    <a:pt x="47" y="51"/>
                  </a:cubicBezTo>
                  <a:cubicBezTo>
                    <a:pt x="32" y="69"/>
                    <a:pt x="17" y="86"/>
                    <a:pt x="0" y="10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CustomShape 45"/>
            <p:cNvSpPr/>
            <p:nvPr/>
          </p:nvSpPr>
          <p:spPr>
            <a:xfrm>
              <a:off x="1662120" y="4668840"/>
              <a:ext cx="365040" cy="403200"/>
            </a:xfrm>
            <a:custGeom>
              <a:avLst/>
              <a:gdLst/>
              <a:ahLst/>
              <a:cxnLst/>
              <a:rect l="l" t="t" r="r" b="b"/>
              <a:pathLst>
                <a:path w="86" h="95">
                  <a:moveTo>
                    <a:pt x="86" y="2"/>
                  </a:moveTo>
                  <a:cubicBezTo>
                    <a:pt x="86" y="1"/>
                    <a:pt x="85" y="0"/>
                    <a:pt x="85" y="1"/>
                  </a:cubicBezTo>
                  <a:cubicBezTo>
                    <a:pt x="69" y="15"/>
                    <a:pt x="56" y="31"/>
                    <a:pt x="42" y="47"/>
                  </a:cubicBezTo>
                  <a:cubicBezTo>
                    <a:pt x="29" y="63"/>
                    <a:pt x="15" y="79"/>
                    <a:pt x="0" y="94"/>
                  </a:cubicBezTo>
                  <a:cubicBezTo>
                    <a:pt x="0" y="94"/>
                    <a:pt x="1" y="95"/>
                    <a:pt x="1" y="95"/>
                  </a:cubicBezTo>
                  <a:cubicBezTo>
                    <a:pt x="16" y="80"/>
                    <a:pt x="30" y="65"/>
                    <a:pt x="44" y="49"/>
                  </a:cubicBezTo>
                  <a:cubicBezTo>
                    <a:pt x="58" y="33"/>
                    <a:pt x="72" y="17"/>
                    <a:pt x="86" y="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46"/>
            <p:cNvSpPr/>
            <p:nvPr/>
          </p:nvSpPr>
          <p:spPr>
            <a:xfrm>
              <a:off x="1602000" y="4622760"/>
              <a:ext cx="385560" cy="390600"/>
            </a:xfrm>
            <a:custGeom>
              <a:avLst/>
              <a:gdLst/>
              <a:ahLst/>
              <a:cxnLst/>
              <a:rect l="l" t="t" r="r" b="b"/>
              <a:pathLst>
                <a:path w="91" h="92">
                  <a:moveTo>
                    <a:pt x="46" y="47"/>
                  </a:moveTo>
                  <a:cubicBezTo>
                    <a:pt x="61" y="31"/>
                    <a:pt x="76" y="17"/>
                    <a:pt x="90" y="2"/>
                  </a:cubicBezTo>
                  <a:cubicBezTo>
                    <a:pt x="91" y="1"/>
                    <a:pt x="90" y="0"/>
                    <a:pt x="90" y="1"/>
                  </a:cubicBezTo>
                  <a:cubicBezTo>
                    <a:pt x="57" y="27"/>
                    <a:pt x="31" y="62"/>
                    <a:pt x="1" y="91"/>
                  </a:cubicBezTo>
                  <a:cubicBezTo>
                    <a:pt x="0" y="91"/>
                    <a:pt x="1" y="92"/>
                    <a:pt x="2" y="92"/>
                  </a:cubicBezTo>
                  <a:cubicBezTo>
                    <a:pt x="18" y="78"/>
                    <a:pt x="32" y="62"/>
                    <a:pt x="46" y="47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CustomShape 47"/>
            <p:cNvSpPr/>
            <p:nvPr/>
          </p:nvSpPr>
          <p:spPr>
            <a:xfrm>
              <a:off x="1546200" y="4597560"/>
              <a:ext cx="377640" cy="365040"/>
            </a:xfrm>
            <a:custGeom>
              <a:avLst/>
              <a:gdLst/>
              <a:ahLst/>
              <a:cxnLst/>
              <a:rect l="l" t="t" r="r" b="b"/>
              <a:pathLst>
                <a:path w="89" h="86">
                  <a:moveTo>
                    <a:pt x="45" y="47"/>
                  </a:moveTo>
                  <a:cubicBezTo>
                    <a:pt x="59" y="31"/>
                    <a:pt x="73" y="16"/>
                    <a:pt x="89" y="2"/>
                  </a:cubicBezTo>
                  <a:cubicBezTo>
                    <a:pt x="89" y="1"/>
                    <a:pt x="89" y="0"/>
                    <a:pt x="88" y="1"/>
                  </a:cubicBezTo>
                  <a:cubicBezTo>
                    <a:pt x="72" y="12"/>
                    <a:pt x="59" y="27"/>
                    <a:pt x="46" y="41"/>
                  </a:cubicBezTo>
                  <a:cubicBezTo>
                    <a:pt x="32" y="57"/>
                    <a:pt x="18" y="72"/>
                    <a:pt x="1" y="85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18" y="75"/>
                    <a:pt x="31" y="61"/>
                    <a:pt x="45" y="47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48"/>
            <p:cNvSpPr/>
            <p:nvPr/>
          </p:nvSpPr>
          <p:spPr>
            <a:xfrm>
              <a:off x="1508040" y="4587840"/>
              <a:ext cx="349200" cy="339840"/>
            </a:xfrm>
            <a:custGeom>
              <a:avLst/>
              <a:gdLst/>
              <a:ahLst/>
              <a:cxnLst/>
              <a:rect l="l" t="t" r="r" b="b"/>
              <a:pathLst>
                <a:path w="82" h="80">
                  <a:moveTo>
                    <a:pt x="39" y="39"/>
                  </a:moveTo>
                  <a:cubicBezTo>
                    <a:pt x="53" y="26"/>
                    <a:pt x="68" y="14"/>
                    <a:pt x="82" y="1"/>
                  </a:cubicBezTo>
                  <a:cubicBezTo>
                    <a:pt x="82" y="1"/>
                    <a:pt x="82" y="0"/>
                    <a:pt x="81" y="0"/>
                  </a:cubicBezTo>
                  <a:cubicBezTo>
                    <a:pt x="66" y="11"/>
                    <a:pt x="53" y="23"/>
                    <a:pt x="39" y="36"/>
                  </a:cubicBezTo>
                  <a:cubicBezTo>
                    <a:pt x="25" y="49"/>
                    <a:pt x="12" y="63"/>
                    <a:pt x="0" y="78"/>
                  </a:cubicBezTo>
                  <a:cubicBezTo>
                    <a:pt x="0" y="79"/>
                    <a:pt x="1" y="80"/>
                    <a:pt x="2" y="79"/>
                  </a:cubicBezTo>
                  <a:cubicBezTo>
                    <a:pt x="13" y="65"/>
                    <a:pt x="26" y="52"/>
                    <a:pt x="39" y="39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CustomShape 49"/>
            <p:cNvSpPr/>
            <p:nvPr/>
          </p:nvSpPr>
          <p:spPr>
            <a:xfrm>
              <a:off x="1457280" y="4541760"/>
              <a:ext cx="344160" cy="334800"/>
            </a:xfrm>
            <a:custGeom>
              <a:avLst/>
              <a:gdLst/>
              <a:ahLst/>
              <a:cxnLst/>
              <a:rect l="l" t="t" r="r" b="b"/>
              <a:pathLst>
                <a:path w="81" h="79">
                  <a:moveTo>
                    <a:pt x="41" y="42"/>
                  </a:moveTo>
                  <a:cubicBezTo>
                    <a:pt x="54" y="28"/>
                    <a:pt x="68" y="16"/>
                    <a:pt x="81" y="2"/>
                  </a:cubicBezTo>
                  <a:cubicBezTo>
                    <a:pt x="81" y="1"/>
                    <a:pt x="81" y="0"/>
                    <a:pt x="80" y="1"/>
                  </a:cubicBezTo>
                  <a:cubicBezTo>
                    <a:pt x="65" y="12"/>
                    <a:pt x="53" y="25"/>
                    <a:pt x="41" y="38"/>
                  </a:cubicBezTo>
                  <a:cubicBezTo>
                    <a:pt x="27" y="52"/>
                    <a:pt x="14" y="65"/>
                    <a:pt x="0" y="78"/>
                  </a:cubicBezTo>
                  <a:cubicBezTo>
                    <a:pt x="0" y="78"/>
                    <a:pt x="0" y="79"/>
                    <a:pt x="1" y="79"/>
                  </a:cubicBezTo>
                  <a:cubicBezTo>
                    <a:pt x="15" y="68"/>
                    <a:pt x="28" y="55"/>
                    <a:pt x="41" y="4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CustomShape 50"/>
            <p:cNvSpPr/>
            <p:nvPr/>
          </p:nvSpPr>
          <p:spPr>
            <a:xfrm>
              <a:off x="1542960" y="4516560"/>
              <a:ext cx="233280" cy="215640"/>
            </a:xfrm>
            <a:custGeom>
              <a:avLst/>
              <a:gdLst/>
              <a:ahLst/>
              <a:cxnLst/>
              <a:rect l="l" t="t" r="r" b="b"/>
              <a:pathLst>
                <a:path w="55" h="51">
                  <a:moveTo>
                    <a:pt x="2" y="51"/>
                  </a:moveTo>
                  <a:cubicBezTo>
                    <a:pt x="21" y="36"/>
                    <a:pt x="38" y="19"/>
                    <a:pt x="54" y="2"/>
                  </a:cubicBezTo>
                  <a:cubicBezTo>
                    <a:pt x="55" y="1"/>
                    <a:pt x="54" y="0"/>
                    <a:pt x="53" y="1"/>
                  </a:cubicBezTo>
                  <a:cubicBezTo>
                    <a:pt x="35" y="16"/>
                    <a:pt x="19" y="34"/>
                    <a:pt x="1" y="50"/>
                  </a:cubicBezTo>
                  <a:cubicBezTo>
                    <a:pt x="0" y="50"/>
                    <a:pt x="1" y="51"/>
                    <a:pt x="2" y="5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CustomShape 51"/>
            <p:cNvSpPr/>
            <p:nvPr/>
          </p:nvSpPr>
          <p:spPr>
            <a:xfrm>
              <a:off x="1563840" y="4549680"/>
              <a:ext cx="114120" cy="110880"/>
            </a:xfrm>
            <a:custGeom>
              <a:avLst/>
              <a:gdLst/>
              <a:ahLst/>
              <a:cxnLst/>
              <a:rect l="l" t="t" r="r" b="b"/>
              <a:pathLst>
                <a:path w="27" h="26">
                  <a:moveTo>
                    <a:pt x="2" y="25"/>
                  </a:moveTo>
                  <a:cubicBezTo>
                    <a:pt x="10" y="18"/>
                    <a:pt x="19" y="10"/>
                    <a:pt x="26" y="1"/>
                  </a:cubicBezTo>
                  <a:cubicBezTo>
                    <a:pt x="27" y="0"/>
                    <a:pt x="26" y="0"/>
                    <a:pt x="25" y="0"/>
                  </a:cubicBezTo>
                  <a:cubicBezTo>
                    <a:pt x="17" y="8"/>
                    <a:pt x="9" y="16"/>
                    <a:pt x="1" y="24"/>
                  </a:cubicBezTo>
                  <a:cubicBezTo>
                    <a:pt x="0" y="25"/>
                    <a:pt x="1" y="26"/>
                    <a:pt x="2" y="2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52"/>
            <p:cNvSpPr/>
            <p:nvPr/>
          </p:nvSpPr>
          <p:spPr>
            <a:xfrm>
              <a:off x="604800" y="3735000"/>
              <a:ext cx="793800" cy="704880"/>
            </a:xfrm>
            <a:custGeom>
              <a:avLst/>
              <a:gdLst/>
              <a:ahLst/>
              <a:cxnLst/>
              <a:rect l="l" t="t" r="r" b="b"/>
              <a:pathLst>
                <a:path w="187" h="166">
                  <a:moveTo>
                    <a:pt x="139" y="0"/>
                  </a:moveTo>
                  <a:cubicBezTo>
                    <a:pt x="144" y="12"/>
                    <a:pt x="150" y="23"/>
                    <a:pt x="155" y="34"/>
                  </a:cubicBezTo>
                  <a:cubicBezTo>
                    <a:pt x="162" y="51"/>
                    <a:pt x="170" y="68"/>
                    <a:pt x="177" y="86"/>
                  </a:cubicBezTo>
                  <a:cubicBezTo>
                    <a:pt x="181" y="93"/>
                    <a:pt x="184" y="100"/>
                    <a:pt x="187" y="108"/>
                  </a:cubicBezTo>
                  <a:cubicBezTo>
                    <a:pt x="151" y="147"/>
                    <a:pt x="93" y="166"/>
                    <a:pt x="39" y="162"/>
                  </a:cubicBezTo>
                  <a:cubicBezTo>
                    <a:pt x="36" y="153"/>
                    <a:pt x="33" y="144"/>
                    <a:pt x="30" y="135"/>
                  </a:cubicBezTo>
                  <a:cubicBezTo>
                    <a:pt x="20" y="105"/>
                    <a:pt x="11" y="76"/>
                    <a:pt x="0" y="48"/>
                  </a:cubicBezTo>
                  <a:cubicBezTo>
                    <a:pt x="20" y="45"/>
                    <a:pt x="39" y="40"/>
                    <a:pt x="56" y="34"/>
                  </a:cubicBezTo>
                  <a:cubicBezTo>
                    <a:pt x="82" y="25"/>
                    <a:pt x="115" y="17"/>
                    <a:pt x="139" y="0"/>
                  </a:cubicBezTo>
                  <a:close/>
                  <a:moveTo>
                    <a:pt x="128" y="84"/>
                  </a:moveTo>
                  <a:cubicBezTo>
                    <a:pt x="125" y="76"/>
                    <a:pt x="122" y="67"/>
                    <a:pt x="118" y="59"/>
                  </a:cubicBezTo>
                  <a:cubicBezTo>
                    <a:pt x="118" y="59"/>
                    <a:pt x="117" y="59"/>
                    <a:pt x="117" y="60"/>
                  </a:cubicBezTo>
                  <a:cubicBezTo>
                    <a:pt x="120" y="68"/>
                    <a:pt x="123" y="76"/>
                    <a:pt x="126" y="84"/>
                  </a:cubicBezTo>
                  <a:cubicBezTo>
                    <a:pt x="127" y="85"/>
                    <a:pt x="128" y="85"/>
                    <a:pt x="128" y="84"/>
                  </a:cubicBezTo>
                  <a:close/>
                  <a:moveTo>
                    <a:pt x="125" y="98"/>
                  </a:moveTo>
                  <a:cubicBezTo>
                    <a:pt x="118" y="81"/>
                    <a:pt x="112" y="63"/>
                    <a:pt x="104" y="47"/>
                  </a:cubicBezTo>
                  <a:cubicBezTo>
                    <a:pt x="104" y="47"/>
                    <a:pt x="103" y="47"/>
                    <a:pt x="104" y="47"/>
                  </a:cubicBezTo>
                  <a:cubicBezTo>
                    <a:pt x="109" y="65"/>
                    <a:pt x="116" y="82"/>
                    <a:pt x="124" y="98"/>
                  </a:cubicBezTo>
                  <a:cubicBezTo>
                    <a:pt x="124" y="99"/>
                    <a:pt x="125" y="98"/>
                    <a:pt x="125" y="98"/>
                  </a:cubicBezTo>
                  <a:close/>
                  <a:moveTo>
                    <a:pt x="129" y="128"/>
                  </a:moveTo>
                  <a:cubicBezTo>
                    <a:pt x="123" y="115"/>
                    <a:pt x="118" y="101"/>
                    <a:pt x="113" y="88"/>
                  </a:cubicBezTo>
                  <a:cubicBezTo>
                    <a:pt x="109" y="75"/>
                    <a:pt x="105" y="61"/>
                    <a:pt x="98" y="49"/>
                  </a:cubicBezTo>
                  <a:cubicBezTo>
                    <a:pt x="98" y="49"/>
                    <a:pt x="97" y="49"/>
                    <a:pt x="97" y="50"/>
                  </a:cubicBezTo>
                  <a:cubicBezTo>
                    <a:pt x="102" y="64"/>
                    <a:pt x="107" y="77"/>
                    <a:pt x="112" y="90"/>
                  </a:cubicBezTo>
                  <a:cubicBezTo>
                    <a:pt x="117" y="103"/>
                    <a:pt x="121" y="117"/>
                    <a:pt x="128" y="129"/>
                  </a:cubicBezTo>
                  <a:cubicBezTo>
                    <a:pt x="128" y="129"/>
                    <a:pt x="129" y="129"/>
                    <a:pt x="129" y="128"/>
                  </a:cubicBezTo>
                  <a:close/>
                  <a:moveTo>
                    <a:pt x="117" y="132"/>
                  </a:moveTo>
                  <a:cubicBezTo>
                    <a:pt x="114" y="118"/>
                    <a:pt x="109" y="104"/>
                    <a:pt x="103" y="91"/>
                  </a:cubicBezTo>
                  <a:cubicBezTo>
                    <a:pt x="98" y="78"/>
                    <a:pt x="92" y="65"/>
                    <a:pt x="86" y="53"/>
                  </a:cubicBezTo>
                  <a:cubicBezTo>
                    <a:pt x="86" y="52"/>
                    <a:pt x="85" y="53"/>
                    <a:pt x="85" y="53"/>
                  </a:cubicBezTo>
                  <a:cubicBezTo>
                    <a:pt x="90" y="67"/>
                    <a:pt x="97" y="80"/>
                    <a:pt x="102" y="93"/>
                  </a:cubicBezTo>
                  <a:cubicBezTo>
                    <a:pt x="108" y="106"/>
                    <a:pt x="112" y="119"/>
                    <a:pt x="116" y="133"/>
                  </a:cubicBezTo>
                  <a:cubicBezTo>
                    <a:pt x="116" y="133"/>
                    <a:pt x="117" y="133"/>
                    <a:pt x="117" y="132"/>
                  </a:cubicBezTo>
                  <a:close/>
                  <a:moveTo>
                    <a:pt x="107" y="135"/>
                  </a:moveTo>
                  <a:cubicBezTo>
                    <a:pt x="100" y="121"/>
                    <a:pt x="95" y="106"/>
                    <a:pt x="90" y="91"/>
                  </a:cubicBezTo>
                  <a:cubicBezTo>
                    <a:pt x="86" y="77"/>
                    <a:pt x="82" y="62"/>
                    <a:pt x="74" y="49"/>
                  </a:cubicBezTo>
                  <a:cubicBezTo>
                    <a:pt x="74" y="49"/>
                    <a:pt x="73" y="49"/>
                    <a:pt x="73" y="50"/>
                  </a:cubicBezTo>
                  <a:cubicBezTo>
                    <a:pt x="79" y="65"/>
                    <a:pt x="84" y="80"/>
                    <a:pt x="89" y="95"/>
                  </a:cubicBezTo>
                  <a:cubicBezTo>
                    <a:pt x="94" y="109"/>
                    <a:pt x="99" y="123"/>
                    <a:pt x="107" y="136"/>
                  </a:cubicBezTo>
                  <a:cubicBezTo>
                    <a:pt x="107" y="136"/>
                    <a:pt x="108" y="136"/>
                    <a:pt x="107" y="135"/>
                  </a:cubicBezTo>
                  <a:close/>
                  <a:moveTo>
                    <a:pt x="95" y="140"/>
                  </a:moveTo>
                  <a:cubicBezTo>
                    <a:pt x="83" y="110"/>
                    <a:pt x="76" y="78"/>
                    <a:pt x="62" y="49"/>
                  </a:cubicBezTo>
                  <a:cubicBezTo>
                    <a:pt x="62" y="49"/>
                    <a:pt x="61" y="49"/>
                    <a:pt x="61" y="50"/>
                  </a:cubicBezTo>
                  <a:cubicBezTo>
                    <a:pt x="67" y="65"/>
                    <a:pt x="72" y="80"/>
                    <a:pt x="77" y="95"/>
                  </a:cubicBezTo>
                  <a:cubicBezTo>
                    <a:pt x="82" y="110"/>
                    <a:pt x="87" y="125"/>
                    <a:pt x="94" y="140"/>
                  </a:cubicBezTo>
                  <a:cubicBezTo>
                    <a:pt x="94" y="141"/>
                    <a:pt x="95" y="140"/>
                    <a:pt x="95" y="140"/>
                  </a:cubicBezTo>
                  <a:close/>
                  <a:moveTo>
                    <a:pt x="81" y="146"/>
                  </a:moveTo>
                  <a:cubicBezTo>
                    <a:pt x="76" y="131"/>
                    <a:pt x="71" y="115"/>
                    <a:pt x="67" y="100"/>
                  </a:cubicBezTo>
                  <a:cubicBezTo>
                    <a:pt x="63" y="85"/>
                    <a:pt x="59" y="69"/>
                    <a:pt x="52" y="54"/>
                  </a:cubicBezTo>
                  <a:cubicBezTo>
                    <a:pt x="52" y="54"/>
                    <a:pt x="51" y="54"/>
                    <a:pt x="51" y="55"/>
                  </a:cubicBezTo>
                  <a:cubicBezTo>
                    <a:pt x="56" y="70"/>
                    <a:pt x="61" y="85"/>
                    <a:pt x="65" y="101"/>
                  </a:cubicBezTo>
                  <a:cubicBezTo>
                    <a:pt x="70" y="116"/>
                    <a:pt x="74" y="131"/>
                    <a:pt x="80" y="146"/>
                  </a:cubicBezTo>
                  <a:cubicBezTo>
                    <a:pt x="80" y="147"/>
                    <a:pt x="81" y="146"/>
                    <a:pt x="81" y="146"/>
                  </a:cubicBezTo>
                  <a:close/>
                  <a:moveTo>
                    <a:pt x="39" y="50"/>
                  </a:moveTo>
                  <a:cubicBezTo>
                    <a:pt x="39" y="50"/>
                    <a:pt x="38" y="50"/>
                    <a:pt x="38" y="51"/>
                  </a:cubicBezTo>
                  <a:cubicBezTo>
                    <a:pt x="42" y="68"/>
                    <a:pt x="48" y="84"/>
                    <a:pt x="53" y="101"/>
                  </a:cubicBezTo>
                  <a:cubicBezTo>
                    <a:pt x="58" y="118"/>
                    <a:pt x="63" y="134"/>
                    <a:pt x="70" y="151"/>
                  </a:cubicBezTo>
                  <a:cubicBezTo>
                    <a:pt x="70" y="151"/>
                    <a:pt x="71" y="151"/>
                    <a:pt x="71" y="150"/>
                  </a:cubicBezTo>
                  <a:cubicBezTo>
                    <a:pt x="64" y="134"/>
                    <a:pt x="59" y="117"/>
                    <a:pt x="55" y="100"/>
                  </a:cubicBezTo>
                  <a:cubicBezTo>
                    <a:pt x="50" y="84"/>
                    <a:pt x="46" y="66"/>
                    <a:pt x="39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CustomShape 53"/>
            <p:cNvSpPr/>
            <p:nvPr/>
          </p:nvSpPr>
          <p:spPr>
            <a:xfrm>
              <a:off x="604800" y="3930480"/>
              <a:ext cx="793800" cy="509760"/>
            </a:xfrm>
            <a:custGeom>
              <a:avLst/>
              <a:gdLst/>
              <a:ahLst/>
              <a:cxnLst/>
              <a:rect l="l" t="t" r="r" b="b"/>
              <a:pathLst>
                <a:path w="187" h="120">
                  <a:moveTo>
                    <a:pt x="8" y="0"/>
                  </a:moveTo>
                  <a:cubicBezTo>
                    <a:pt x="16" y="19"/>
                    <a:pt x="37" y="68"/>
                    <a:pt x="53" y="56"/>
                  </a:cubicBezTo>
                  <a:cubicBezTo>
                    <a:pt x="58" y="73"/>
                    <a:pt x="63" y="89"/>
                    <a:pt x="70" y="105"/>
                  </a:cubicBezTo>
                  <a:cubicBezTo>
                    <a:pt x="70" y="105"/>
                    <a:pt x="71" y="105"/>
                    <a:pt x="71" y="104"/>
                  </a:cubicBezTo>
                  <a:cubicBezTo>
                    <a:pt x="64" y="88"/>
                    <a:pt x="59" y="72"/>
                    <a:pt x="55" y="55"/>
                  </a:cubicBezTo>
                  <a:cubicBezTo>
                    <a:pt x="55" y="54"/>
                    <a:pt x="56" y="53"/>
                    <a:pt x="57" y="52"/>
                  </a:cubicBezTo>
                  <a:cubicBezTo>
                    <a:pt x="61" y="59"/>
                    <a:pt x="65" y="66"/>
                    <a:pt x="70" y="72"/>
                  </a:cubicBezTo>
                  <a:cubicBezTo>
                    <a:pt x="73" y="81"/>
                    <a:pt x="76" y="91"/>
                    <a:pt x="80" y="100"/>
                  </a:cubicBezTo>
                  <a:cubicBezTo>
                    <a:pt x="80" y="101"/>
                    <a:pt x="81" y="100"/>
                    <a:pt x="81" y="100"/>
                  </a:cubicBezTo>
                  <a:cubicBezTo>
                    <a:pt x="78" y="91"/>
                    <a:pt x="75" y="83"/>
                    <a:pt x="73" y="74"/>
                  </a:cubicBezTo>
                  <a:cubicBezTo>
                    <a:pt x="78" y="79"/>
                    <a:pt x="84" y="83"/>
                    <a:pt x="90" y="86"/>
                  </a:cubicBezTo>
                  <a:cubicBezTo>
                    <a:pt x="91" y="89"/>
                    <a:pt x="93" y="91"/>
                    <a:pt x="94" y="94"/>
                  </a:cubicBezTo>
                  <a:cubicBezTo>
                    <a:pt x="94" y="95"/>
                    <a:pt x="95" y="94"/>
                    <a:pt x="95" y="94"/>
                  </a:cubicBezTo>
                  <a:cubicBezTo>
                    <a:pt x="94" y="91"/>
                    <a:pt x="93" y="89"/>
                    <a:pt x="92" y="86"/>
                  </a:cubicBezTo>
                  <a:cubicBezTo>
                    <a:pt x="96" y="88"/>
                    <a:pt x="101" y="88"/>
                    <a:pt x="105" y="88"/>
                  </a:cubicBezTo>
                  <a:cubicBezTo>
                    <a:pt x="106" y="89"/>
                    <a:pt x="106" y="89"/>
                    <a:pt x="107" y="90"/>
                  </a:cubicBezTo>
                  <a:cubicBezTo>
                    <a:pt x="107" y="90"/>
                    <a:pt x="108" y="90"/>
                    <a:pt x="107" y="89"/>
                  </a:cubicBezTo>
                  <a:cubicBezTo>
                    <a:pt x="107" y="89"/>
                    <a:pt x="107" y="88"/>
                    <a:pt x="107" y="88"/>
                  </a:cubicBezTo>
                  <a:cubicBezTo>
                    <a:pt x="109" y="88"/>
                    <a:pt x="112" y="87"/>
                    <a:pt x="115" y="86"/>
                  </a:cubicBezTo>
                  <a:cubicBezTo>
                    <a:pt x="115" y="86"/>
                    <a:pt x="115" y="86"/>
                    <a:pt x="115" y="86"/>
                  </a:cubicBezTo>
                  <a:cubicBezTo>
                    <a:pt x="115" y="86"/>
                    <a:pt x="116" y="86"/>
                    <a:pt x="116" y="87"/>
                  </a:cubicBezTo>
                  <a:cubicBezTo>
                    <a:pt x="116" y="87"/>
                    <a:pt x="117" y="87"/>
                    <a:pt x="117" y="86"/>
                  </a:cubicBezTo>
                  <a:cubicBezTo>
                    <a:pt x="117" y="86"/>
                    <a:pt x="117" y="86"/>
                    <a:pt x="117" y="86"/>
                  </a:cubicBezTo>
                  <a:cubicBezTo>
                    <a:pt x="120" y="84"/>
                    <a:pt x="124" y="83"/>
                    <a:pt x="127" y="81"/>
                  </a:cubicBezTo>
                  <a:cubicBezTo>
                    <a:pt x="127" y="82"/>
                    <a:pt x="127" y="82"/>
                    <a:pt x="128" y="83"/>
                  </a:cubicBezTo>
                  <a:cubicBezTo>
                    <a:pt x="128" y="83"/>
                    <a:pt x="129" y="83"/>
                    <a:pt x="129" y="82"/>
                  </a:cubicBezTo>
                  <a:cubicBezTo>
                    <a:pt x="128" y="82"/>
                    <a:pt x="128" y="81"/>
                    <a:pt x="128" y="81"/>
                  </a:cubicBezTo>
                  <a:cubicBezTo>
                    <a:pt x="139" y="75"/>
                    <a:pt x="149" y="66"/>
                    <a:pt x="158" y="57"/>
                  </a:cubicBezTo>
                  <a:cubicBezTo>
                    <a:pt x="165" y="51"/>
                    <a:pt x="171" y="44"/>
                    <a:pt x="176" y="36"/>
                  </a:cubicBezTo>
                  <a:cubicBezTo>
                    <a:pt x="176" y="37"/>
                    <a:pt x="177" y="38"/>
                    <a:pt x="177" y="40"/>
                  </a:cubicBezTo>
                  <a:cubicBezTo>
                    <a:pt x="181" y="47"/>
                    <a:pt x="184" y="54"/>
                    <a:pt x="187" y="62"/>
                  </a:cubicBezTo>
                  <a:cubicBezTo>
                    <a:pt x="151" y="101"/>
                    <a:pt x="93" y="120"/>
                    <a:pt x="39" y="116"/>
                  </a:cubicBezTo>
                  <a:cubicBezTo>
                    <a:pt x="36" y="107"/>
                    <a:pt x="33" y="98"/>
                    <a:pt x="30" y="89"/>
                  </a:cubicBezTo>
                  <a:cubicBezTo>
                    <a:pt x="20" y="59"/>
                    <a:pt x="11" y="30"/>
                    <a:pt x="0" y="2"/>
                  </a:cubicBezTo>
                  <a:cubicBezTo>
                    <a:pt x="3" y="1"/>
                    <a:pt x="5" y="1"/>
                    <a:pt x="8" y="0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CustomShape 54"/>
            <p:cNvSpPr/>
            <p:nvPr/>
          </p:nvSpPr>
          <p:spPr>
            <a:xfrm>
              <a:off x="579600" y="3705120"/>
              <a:ext cx="849240" cy="743040"/>
            </a:xfrm>
            <a:custGeom>
              <a:avLst/>
              <a:gdLst/>
              <a:ahLst/>
              <a:cxnLst/>
              <a:rect l="l" t="t" r="r" b="b"/>
              <a:pathLst>
                <a:path w="200" h="175">
                  <a:moveTo>
                    <a:pt x="4" y="49"/>
                  </a:moveTo>
                  <a:cubicBezTo>
                    <a:pt x="23" y="47"/>
                    <a:pt x="42" y="42"/>
                    <a:pt x="60" y="36"/>
                  </a:cubicBezTo>
                  <a:cubicBezTo>
                    <a:pt x="87" y="27"/>
                    <a:pt x="119" y="19"/>
                    <a:pt x="144" y="3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0" y="4"/>
                    <a:pt x="150" y="4"/>
                    <a:pt x="150" y="4"/>
                  </a:cubicBezTo>
                  <a:cubicBezTo>
                    <a:pt x="155" y="14"/>
                    <a:pt x="159" y="24"/>
                    <a:pt x="164" y="35"/>
                  </a:cubicBezTo>
                  <a:cubicBezTo>
                    <a:pt x="172" y="52"/>
                    <a:pt x="179" y="69"/>
                    <a:pt x="187" y="87"/>
                  </a:cubicBezTo>
                  <a:cubicBezTo>
                    <a:pt x="190" y="94"/>
                    <a:pt x="194" y="102"/>
                    <a:pt x="197" y="110"/>
                  </a:cubicBezTo>
                  <a:cubicBezTo>
                    <a:pt x="200" y="115"/>
                    <a:pt x="200" y="115"/>
                    <a:pt x="200" y="115"/>
                  </a:cubicBezTo>
                  <a:cubicBezTo>
                    <a:pt x="195" y="121"/>
                    <a:pt x="195" y="121"/>
                    <a:pt x="195" y="121"/>
                  </a:cubicBezTo>
                  <a:cubicBezTo>
                    <a:pt x="169" y="149"/>
                    <a:pt x="129" y="165"/>
                    <a:pt x="92" y="171"/>
                  </a:cubicBezTo>
                  <a:cubicBezTo>
                    <a:pt x="78" y="174"/>
                    <a:pt x="62" y="175"/>
                    <a:pt x="47" y="174"/>
                  </a:cubicBezTo>
                  <a:cubicBezTo>
                    <a:pt x="41" y="174"/>
                    <a:pt x="41" y="174"/>
                    <a:pt x="41" y="174"/>
                  </a:cubicBezTo>
                  <a:cubicBezTo>
                    <a:pt x="39" y="168"/>
                    <a:pt x="39" y="168"/>
                    <a:pt x="39" y="168"/>
                  </a:cubicBezTo>
                  <a:cubicBezTo>
                    <a:pt x="36" y="160"/>
                    <a:pt x="34" y="152"/>
                    <a:pt x="31" y="143"/>
                  </a:cubicBezTo>
                  <a:cubicBezTo>
                    <a:pt x="22" y="114"/>
                    <a:pt x="11" y="85"/>
                    <a:pt x="2" y="55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4" y="49"/>
                  </a:lnTo>
                  <a:close/>
                  <a:moveTo>
                    <a:pt x="36" y="142"/>
                  </a:moveTo>
                  <a:cubicBezTo>
                    <a:pt x="39" y="151"/>
                    <a:pt x="42" y="160"/>
                    <a:pt x="45" y="169"/>
                  </a:cubicBezTo>
                  <a:cubicBezTo>
                    <a:pt x="99" y="173"/>
                    <a:pt x="157" y="154"/>
                    <a:pt x="193" y="115"/>
                  </a:cubicBezTo>
                  <a:cubicBezTo>
                    <a:pt x="190" y="107"/>
                    <a:pt x="187" y="100"/>
                    <a:pt x="183" y="93"/>
                  </a:cubicBezTo>
                  <a:cubicBezTo>
                    <a:pt x="176" y="75"/>
                    <a:pt x="168" y="58"/>
                    <a:pt x="161" y="41"/>
                  </a:cubicBezTo>
                  <a:cubicBezTo>
                    <a:pt x="156" y="30"/>
                    <a:pt x="150" y="19"/>
                    <a:pt x="145" y="7"/>
                  </a:cubicBezTo>
                  <a:cubicBezTo>
                    <a:pt x="121" y="24"/>
                    <a:pt x="88" y="32"/>
                    <a:pt x="62" y="41"/>
                  </a:cubicBezTo>
                  <a:cubicBezTo>
                    <a:pt x="45" y="47"/>
                    <a:pt x="26" y="52"/>
                    <a:pt x="6" y="55"/>
                  </a:cubicBezTo>
                  <a:cubicBezTo>
                    <a:pt x="17" y="83"/>
                    <a:pt x="26" y="112"/>
                    <a:pt x="36" y="14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" name="CustomShape 55"/>
            <p:cNvSpPr/>
            <p:nvPr/>
          </p:nvSpPr>
          <p:spPr>
            <a:xfrm>
              <a:off x="766800" y="3947760"/>
              <a:ext cx="139680" cy="428760"/>
            </a:xfrm>
            <a:custGeom>
              <a:avLst/>
              <a:gdLst/>
              <a:ahLst/>
              <a:cxnLst/>
              <a:rect l="l" t="t" r="r" b="b"/>
              <a:pathLst>
                <a:path w="33" h="101">
                  <a:moveTo>
                    <a:pt x="33" y="100"/>
                  </a:moveTo>
                  <a:cubicBezTo>
                    <a:pt x="33" y="101"/>
                    <a:pt x="32" y="101"/>
                    <a:pt x="32" y="101"/>
                  </a:cubicBezTo>
                  <a:cubicBezTo>
                    <a:pt x="25" y="84"/>
                    <a:pt x="20" y="68"/>
                    <a:pt x="15" y="51"/>
                  </a:cubicBezTo>
                  <a:cubicBezTo>
                    <a:pt x="10" y="34"/>
                    <a:pt x="4" y="18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8" y="16"/>
                    <a:pt x="12" y="34"/>
                    <a:pt x="17" y="50"/>
                  </a:cubicBezTo>
                  <a:cubicBezTo>
                    <a:pt x="21" y="67"/>
                    <a:pt x="26" y="84"/>
                    <a:pt x="33" y="10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" name="CustomShape 56"/>
            <p:cNvSpPr/>
            <p:nvPr/>
          </p:nvSpPr>
          <p:spPr>
            <a:xfrm>
              <a:off x="820800" y="3963960"/>
              <a:ext cx="128520" cy="395280"/>
            </a:xfrm>
            <a:custGeom>
              <a:avLst/>
              <a:gdLst/>
              <a:ahLst/>
              <a:cxnLst/>
              <a:rect l="l" t="t" r="r" b="b"/>
              <a:pathLst>
                <a:path w="30" h="9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8" y="15"/>
                    <a:pt x="12" y="31"/>
                    <a:pt x="16" y="46"/>
                  </a:cubicBezTo>
                  <a:cubicBezTo>
                    <a:pt x="20" y="61"/>
                    <a:pt x="25" y="77"/>
                    <a:pt x="30" y="92"/>
                  </a:cubicBezTo>
                  <a:cubicBezTo>
                    <a:pt x="30" y="92"/>
                    <a:pt x="29" y="93"/>
                    <a:pt x="29" y="92"/>
                  </a:cubicBezTo>
                  <a:cubicBezTo>
                    <a:pt x="23" y="77"/>
                    <a:pt x="19" y="62"/>
                    <a:pt x="14" y="47"/>
                  </a:cubicBezTo>
                  <a:cubicBezTo>
                    <a:pt x="10" y="31"/>
                    <a:pt x="5" y="16"/>
                    <a:pt x="0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" name="CustomShape 57"/>
            <p:cNvSpPr/>
            <p:nvPr/>
          </p:nvSpPr>
          <p:spPr>
            <a:xfrm>
              <a:off x="863640" y="3943080"/>
              <a:ext cx="144360" cy="390600"/>
            </a:xfrm>
            <a:custGeom>
              <a:avLst/>
              <a:gdLst/>
              <a:ahLst/>
              <a:cxnLst/>
              <a:rect l="l" t="t" r="r" b="b"/>
              <a:pathLst>
                <a:path w="34" h="92">
                  <a:moveTo>
                    <a:pt x="16" y="46"/>
                  </a:moveTo>
                  <a:cubicBezTo>
                    <a:pt x="11" y="31"/>
                    <a:pt x="6" y="16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5" y="29"/>
                    <a:pt x="22" y="61"/>
                    <a:pt x="34" y="91"/>
                  </a:cubicBezTo>
                  <a:cubicBezTo>
                    <a:pt x="34" y="91"/>
                    <a:pt x="33" y="92"/>
                    <a:pt x="33" y="91"/>
                  </a:cubicBezTo>
                  <a:cubicBezTo>
                    <a:pt x="26" y="76"/>
                    <a:pt x="21" y="61"/>
                    <a:pt x="16" y="4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8" name="CustomShape 58"/>
            <p:cNvSpPr/>
            <p:nvPr/>
          </p:nvSpPr>
          <p:spPr>
            <a:xfrm>
              <a:off x="914400" y="3943080"/>
              <a:ext cx="149040" cy="369720"/>
            </a:xfrm>
            <a:custGeom>
              <a:avLst/>
              <a:gdLst/>
              <a:ahLst/>
              <a:cxnLst/>
              <a:rect l="l" t="t" r="r" b="b"/>
              <a:pathLst>
                <a:path w="35" h="87">
                  <a:moveTo>
                    <a:pt x="16" y="46"/>
                  </a:moveTo>
                  <a:cubicBezTo>
                    <a:pt x="11" y="31"/>
                    <a:pt x="6" y="16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9" y="13"/>
                    <a:pt x="13" y="28"/>
                    <a:pt x="17" y="42"/>
                  </a:cubicBezTo>
                  <a:cubicBezTo>
                    <a:pt x="22" y="57"/>
                    <a:pt x="27" y="72"/>
                    <a:pt x="34" y="86"/>
                  </a:cubicBezTo>
                  <a:cubicBezTo>
                    <a:pt x="35" y="87"/>
                    <a:pt x="34" y="87"/>
                    <a:pt x="34" y="87"/>
                  </a:cubicBezTo>
                  <a:cubicBezTo>
                    <a:pt x="26" y="74"/>
                    <a:pt x="21" y="60"/>
                    <a:pt x="16" y="4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9" name="CustomShape 59"/>
            <p:cNvSpPr/>
            <p:nvPr/>
          </p:nvSpPr>
          <p:spPr>
            <a:xfrm>
              <a:off x="965160" y="3955680"/>
              <a:ext cx="136440" cy="344520"/>
            </a:xfrm>
            <a:custGeom>
              <a:avLst/>
              <a:gdLst/>
              <a:ahLst/>
              <a:cxnLst/>
              <a:rect l="l" t="t" r="r" b="b"/>
              <a:pathLst>
                <a:path w="32" h="81">
                  <a:moveTo>
                    <a:pt x="17" y="41"/>
                  </a:moveTo>
                  <a:cubicBezTo>
                    <a:pt x="12" y="28"/>
                    <a:pt x="5" y="15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7" y="13"/>
                    <a:pt x="13" y="26"/>
                    <a:pt x="18" y="39"/>
                  </a:cubicBezTo>
                  <a:cubicBezTo>
                    <a:pt x="24" y="52"/>
                    <a:pt x="29" y="66"/>
                    <a:pt x="32" y="80"/>
                  </a:cubicBezTo>
                  <a:cubicBezTo>
                    <a:pt x="32" y="81"/>
                    <a:pt x="31" y="81"/>
                    <a:pt x="31" y="81"/>
                  </a:cubicBezTo>
                  <a:cubicBezTo>
                    <a:pt x="27" y="67"/>
                    <a:pt x="23" y="54"/>
                    <a:pt x="17" y="4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0" name="CustomShape 60"/>
            <p:cNvSpPr/>
            <p:nvPr/>
          </p:nvSpPr>
          <p:spPr>
            <a:xfrm>
              <a:off x="1015920" y="3943080"/>
              <a:ext cx="136440" cy="339840"/>
            </a:xfrm>
            <a:custGeom>
              <a:avLst/>
              <a:gdLst/>
              <a:ahLst/>
              <a:cxnLst/>
              <a:rect l="l" t="t" r="r" b="b"/>
              <a:pathLst>
                <a:path w="32" h="80">
                  <a:moveTo>
                    <a:pt x="15" y="41"/>
                  </a:moveTo>
                  <a:cubicBezTo>
                    <a:pt x="10" y="28"/>
                    <a:pt x="5" y="15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8" y="12"/>
                    <a:pt x="12" y="26"/>
                    <a:pt x="16" y="39"/>
                  </a:cubicBezTo>
                  <a:cubicBezTo>
                    <a:pt x="21" y="52"/>
                    <a:pt x="26" y="66"/>
                    <a:pt x="32" y="79"/>
                  </a:cubicBezTo>
                  <a:cubicBezTo>
                    <a:pt x="32" y="80"/>
                    <a:pt x="31" y="80"/>
                    <a:pt x="31" y="80"/>
                  </a:cubicBezTo>
                  <a:cubicBezTo>
                    <a:pt x="24" y="68"/>
                    <a:pt x="20" y="54"/>
                    <a:pt x="15" y="4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1" name="CustomShape 61"/>
            <p:cNvSpPr/>
            <p:nvPr/>
          </p:nvSpPr>
          <p:spPr>
            <a:xfrm>
              <a:off x="1041480" y="3935160"/>
              <a:ext cx="93600" cy="220680"/>
            </a:xfrm>
            <a:custGeom>
              <a:avLst/>
              <a:gdLst/>
              <a:ahLst/>
              <a:cxnLst/>
              <a:rect l="l" t="t" r="r" b="b"/>
              <a:pathLst>
                <a:path w="22" h="52">
                  <a:moveTo>
                    <a:pt x="21" y="51"/>
                  </a:moveTo>
                  <a:cubicBezTo>
                    <a:pt x="13" y="35"/>
                    <a:pt x="6" y="18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9" y="16"/>
                    <a:pt x="15" y="34"/>
                    <a:pt x="22" y="51"/>
                  </a:cubicBezTo>
                  <a:cubicBezTo>
                    <a:pt x="22" y="51"/>
                    <a:pt x="21" y="52"/>
                    <a:pt x="21" y="5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" name="CustomShape 62"/>
            <p:cNvSpPr/>
            <p:nvPr/>
          </p:nvSpPr>
          <p:spPr>
            <a:xfrm>
              <a:off x="1101600" y="3985920"/>
              <a:ext cx="45720" cy="109440"/>
            </a:xfrm>
            <a:custGeom>
              <a:avLst/>
              <a:gdLst/>
              <a:ahLst/>
              <a:cxnLst/>
              <a:rect l="l" t="t" r="r" b="b"/>
              <a:pathLst>
                <a:path w="11" h="26">
                  <a:moveTo>
                    <a:pt x="9" y="25"/>
                  </a:moveTo>
                  <a:cubicBezTo>
                    <a:pt x="6" y="17"/>
                    <a:pt x="3" y="9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8"/>
                    <a:pt x="8" y="17"/>
                    <a:pt x="11" y="25"/>
                  </a:cubicBezTo>
                  <a:cubicBezTo>
                    <a:pt x="11" y="26"/>
                    <a:pt x="10" y="26"/>
                    <a:pt x="9" y="2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4" name="CustomShape 74"/>
          <p:cNvSpPr/>
          <p:nvPr/>
        </p:nvSpPr>
        <p:spPr>
          <a:xfrm>
            <a:off x="8204040" y="536400"/>
            <a:ext cx="535320" cy="547920"/>
          </a:xfrm>
          <a:custGeom>
            <a:avLst/>
            <a:gdLst/>
            <a:ahLst/>
            <a:cxnLst/>
            <a:rect l="l" t="t" r="r" b="b"/>
            <a:pathLst>
              <a:path w="126" h="129">
                <a:moveTo>
                  <a:pt x="57" y="69"/>
                </a:moveTo>
                <a:cubicBezTo>
                  <a:pt x="57" y="67"/>
                  <a:pt x="59" y="66"/>
                  <a:pt x="61" y="67"/>
                </a:cubicBezTo>
                <a:cubicBezTo>
                  <a:pt x="69" y="69"/>
                  <a:pt x="75" y="77"/>
                  <a:pt x="79" y="86"/>
                </a:cubicBezTo>
                <a:cubicBezTo>
                  <a:pt x="77" y="76"/>
                  <a:pt x="76" y="66"/>
                  <a:pt x="78" y="57"/>
                </a:cubicBezTo>
                <a:cubicBezTo>
                  <a:pt x="79" y="55"/>
                  <a:pt x="82" y="54"/>
                  <a:pt x="83" y="55"/>
                </a:cubicBezTo>
                <a:cubicBezTo>
                  <a:pt x="99" y="66"/>
                  <a:pt x="99" y="89"/>
                  <a:pt x="102" y="107"/>
                </a:cubicBezTo>
                <a:cubicBezTo>
                  <a:pt x="105" y="106"/>
                  <a:pt x="109" y="105"/>
                  <a:pt x="113" y="104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19" y="84"/>
                  <a:pt x="124" y="74"/>
                  <a:pt x="125" y="63"/>
                </a:cubicBezTo>
                <a:cubicBezTo>
                  <a:pt x="126" y="34"/>
                  <a:pt x="104" y="0"/>
                  <a:pt x="71" y="4"/>
                </a:cubicBezTo>
                <a:cubicBezTo>
                  <a:pt x="41" y="8"/>
                  <a:pt x="0" y="39"/>
                  <a:pt x="11" y="74"/>
                </a:cubicBezTo>
                <a:cubicBezTo>
                  <a:pt x="18" y="96"/>
                  <a:pt x="37" y="106"/>
                  <a:pt x="52" y="121"/>
                </a:cubicBezTo>
                <a:cubicBezTo>
                  <a:pt x="62" y="129"/>
                  <a:pt x="62" y="129"/>
                  <a:pt x="62" y="129"/>
                </a:cubicBezTo>
                <a:cubicBezTo>
                  <a:pt x="66" y="125"/>
                  <a:pt x="71" y="121"/>
                  <a:pt x="76" y="118"/>
                </a:cubicBezTo>
                <a:cubicBezTo>
                  <a:pt x="64" y="105"/>
                  <a:pt x="53" y="86"/>
                  <a:pt x="57" y="69"/>
                </a:cubicBezTo>
                <a:close/>
                <a:moveTo>
                  <a:pt x="39" y="79"/>
                </a:moveTo>
                <a:cubicBezTo>
                  <a:pt x="35" y="85"/>
                  <a:pt x="27" y="85"/>
                  <a:pt x="23" y="79"/>
                </a:cubicBezTo>
                <a:cubicBezTo>
                  <a:pt x="20" y="74"/>
                  <a:pt x="18" y="66"/>
                  <a:pt x="22" y="62"/>
                </a:cubicBezTo>
                <a:cubicBezTo>
                  <a:pt x="23" y="59"/>
                  <a:pt x="26" y="57"/>
                  <a:pt x="28" y="57"/>
                </a:cubicBezTo>
                <a:cubicBezTo>
                  <a:pt x="31" y="57"/>
                  <a:pt x="34" y="58"/>
                  <a:pt x="36" y="60"/>
                </a:cubicBezTo>
                <a:cubicBezTo>
                  <a:pt x="40" y="65"/>
                  <a:pt x="43" y="73"/>
                  <a:pt x="39" y="79"/>
                </a:cubicBezTo>
                <a:close/>
                <a:moveTo>
                  <a:pt x="51" y="34"/>
                </a:moveTo>
                <a:cubicBezTo>
                  <a:pt x="49" y="40"/>
                  <a:pt x="45" y="47"/>
                  <a:pt x="39" y="49"/>
                </a:cubicBezTo>
                <a:cubicBezTo>
                  <a:pt x="33" y="51"/>
                  <a:pt x="27" y="47"/>
                  <a:pt x="28" y="41"/>
                </a:cubicBezTo>
                <a:cubicBezTo>
                  <a:pt x="29" y="35"/>
                  <a:pt x="34" y="28"/>
                  <a:pt x="39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1" y="25"/>
                  <a:pt x="41" y="25"/>
                  <a:pt x="41" y="25"/>
                </a:cubicBezTo>
                <a:cubicBezTo>
                  <a:pt x="47" y="21"/>
                  <a:pt x="51" y="30"/>
                  <a:pt x="51" y="34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75"/>
          <p:cNvSpPr/>
          <p:nvPr/>
        </p:nvSpPr>
        <p:spPr>
          <a:xfrm>
            <a:off x="8467560" y="855720"/>
            <a:ext cx="84240" cy="169920"/>
          </a:xfrm>
          <a:custGeom>
            <a:avLst/>
            <a:gdLst/>
            <a:ahLst/>
            <a:cxnLst/>
            <a:rect l="l" t="t" r="r" b="b"/>
            <a:pathLst>
              <a:path w="20" h="40">
                <a:moveTo>
                  <a:pt x="1" y="0"/>
                </a:moveTo>
                <a:cubicBezTo>
                  <a:pt x="0" y="14"/>
                  <a:pt x="11" y="28"/>
                  <a:pt x="19" y="40"/>
                </a:cubicBezTo>
                <a:cubicBezTo>
                  <a:pt x="19" y="39"/>
                  <a:pt x="20" y="39"/>
                  <a:pt x="20" y="39"/>
                </a:cubicBezTo>
                <a:cubicBezTo>
                  <a:pt x="16" y="28"/>
                  <a:pt x="12" y="7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76"/>
          <p:cNvSpPr/>
          <p:nvPr/>
        </p:nvSpPr>
        <p:spPr>
          <a:xfrm>
            <a:off x="8556480" y="812880"/>
            <a:ext cx="55800" cy="187200"/>
          </a:xfrm>
          <a:custGeom>
            <a:avLst/>
            <a:gdLst/>
            <a:ahLst/>
            <a:cxnLst/>
            <a:rect l="l" t="t" r="r" b="b"/>
            <a:pathLst>
              <a:path w="13" h="44">
                <a:moveTo>
                  <a:pt x="12" y="43"/>
                </a:moveTo>
                <a:cubicBezTo>
                  <a:pt x="12" y="43"/>
                  <a:pt x="13" y="43"/>
                  <a:pt x="13" y="43"/>
                </a:cubicBezTo>
                <a:cubicBezTo>
                  <a:pt x="9" y="30"/>
                  <a:pt x="10" y="11"/>
                  <a:pt x="1" y="0"/>
                </a:cubicBezTo>
                <a:cubicBezTo>
                  <a:pt x="0" y="15"/>
                  <a:pt x="6" y="30"/>
                  <a:pt x="10" y="44"/>
                </a:cubicBezTo>
                <a:cubicBezTo>
                  <a:pt x="11" y="44"/>
                  <a:pt x="11" y="44"/>
                  <a:pt x="12" y="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77"/>
          <p:cNvSpPr/>
          <p:nvPr/>
        </p:nvSpPr>
        <p:spPr>
          <a:xfrm>
            <a:off x="8340840" y="655560"/>
            <a:ext cx="55440" cy="68400"/>
          </a:xfrm>
          <a:custGeom>
            <a:avLst/>
            <a:gdLst/>
            <a:ahLst/>
            <a:cxnLst/>
            <a:rect l="l" t="t" r="r" b="b"/>
            <a:pathLst>
              <a:path w="13" h="16"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6" y="3"/>
                  <a:pt x="3" y="7"/>
                  <a:pt x="2" y="10"/>
                </a:cubicBezTo>
                <a:cubicBezTo>
                  <a:pt x="1" y="11"/>
                  <a:pt x="0" y="14"/>
                  <a:pt x="1" y="15"/>
                </a:cubicBezTo>
                <a:cubicBezTo>
                  <a:pt x="2" y="16"/>
                  <a:pt x="5" y="16"/>
                  <a:pt x="6" y="15"/>
                </a:cubicBezTo>
                <a:cubicBezTo>
                  <a:pt x="9" y="14"/>
                  <a:pt x="12" y="10"/>
                  <a:pt x="13" y="6"/>
                </a:cubicBezTo>
                <a:cubicBezTo>
                  <a:pt x="13" y="5"/>
                  <a:pt x="13" y="3"/>
                  <a:pt x="12" y="2"/>
                </a:cubicBezTo>
                <a:cubicBezTo>
                  <a:pt x="12" y="1"/>
                  <a:pt x="10" y="0"/>
                  <a:pt x="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78"/>
          <p:cNvSpPr/>
          <p:nvPr/>
        </p:nvSpPr>
        <p:spPr>
          <a:xfrm>
            <a:off x="8310600" y="800280"/>
            <a:ext cx="46080" cy="75960"/>
          </a:xfrm>
          <a:custGeom>
            <a:avLst/>
            <a:gdLst/>
            <a:ahLst/>
            <a:cxnLst/>
            <a:rect l="l" t="t" r="r" b="b"/>
            <a:pathLst>
              <a:path w="11" h="18">
                <a:moveTo>
                  <a:pt x="4" y="1"/>
                </a:moveTo>
                <a:cubicBezTo>
                  <a:pt x="3" y="1"/>
                  <a:pt x="2" y="2"/>
                  <a:pt x="1" y="2"/>
                </a:cubicBezTo>
                <a:cubicBezTo>
                  <a:pt x="0" y="6"/>
                  <a:pt x="0" y="10"/>
                  <a:pt x="2" y="13"/>
                </a:cubicBezTo>
                <a:cubicBezTo>
                  <a:pt x="4" y="16"/>
                  <a:pt x="8" y="18"/>
                  <a:pt x="10" y="13"/>
                </a:cubicBezTo>
                <a:cubicBezTo>
                  <a:pt x="11" y="10"/>
                  <a:pt x="9" y="5"/>
                  <a:pt x="7" y="3"/>
                </a:cubicBezTo>
                <a:cubicBezTo>
                  <a:pt x="6" y="2"/>
                  <a:pt x="5" y="0"/>
                  <a:pt x="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79"/>
          <p:cNvSpPr/>
          <p:nvPr/>
        </p:nvSpPr>
        <p:spPr>
          <a:xfrm>
            <a:off x="8561520" y="969840"/>
            <a:ext cx="20520" cy="42840"/>
          </a:xfrm>
          <a:custGeom>
            <a:avLst/>
            <a:gdLst/>
            <a:ahLst/>
            <a:cxnLst/>
            <a:rect l="l" t="t" r="r" b="b"/>
            <a:pathLst>
              <a:path w="5" h="10">
                <a:moveTo>
                  <a:pt x="5" y="9"/>
                </a:moveTo>
                <a:cubicBezTo>
                  <a:pt x="3" y="6"/>
                  <a:pt x="2" y="3"/>
                  <a:pt x="0" y="0"/>
                </a:cubicBezTo>
                <a:cubicBezTo>
                  <a:pt x="1" y="3"/>
                  <a:pt x="2" y="7"/>
                  <a:pt x="2" y="10"/>
                </a:cubicBezTo>
                <a:cubicBezTo>
                  <a:pt x="3" y="10"/>
                  <a:pt x="4" y="9"/>
                  <a:pt x="5" y="9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CustomShape 80"/>
          <p:cNvSpPr/>
          <p:nvPr/>
        </p:nvSpPr>
        <p:spPr>
          <a:xfrm>
            <a:off x="8485200" y="1012680"/>
            <a:ext cx="249120" cy="203400"/>
          </a:xfrm>
          <a:custGeom>
            <a:avLst/>
            <a:gdLst/>
            <a:ahLst/>
            <a:cxnLst/>
            <a:rect l="l" t="t" r="r" b="b"/>
            <a:pathLst>
              <a:path w="59" h="48">
                <a:moveTo>
                  <a:pt x="59" y="27"/>
                </a:moveTo>
                <a:cubicBezTo>
                  <a:pt x="58" y="24"/>
                  <a:pt x="57" y="21"/>
                  <a:pt x="55" y="18"/>
                </a:cubicBezTo>
                <a:cubicBezTo>
                  <a:pt x="48" y="18"/>
                  <a:pt x="41" y="18"/>
                  <a:pt x="34" y="20"/>
                </a:cubicBezTo>
                <a:cubicBezTo>
                  <a:pt x="29" y="22"/>
                  <a:pt x="24" y="24"/>
                  <a:pt x="20" y="28"/>
                </a:cubicBezTo>
                <a:cubicBezTo>
                  <a:pt x="18" y="30"/>
                  <a:pt x="17" y="32"/>
                  <a:pt x="15" y="34"/>
                </a:cubicBezTo>
                <a:cubicBezTo>
                  <a:pt x="14" y="34"/>
                  <a:pt x="13" y="33"/>
                  <a:pt x="13" y="32"/>
                </a:cubicBezTo>
                <a:cubicBezTo>
                  <a:pt x="12" y="23"/>
                  <a:pt x="24" y="16"/>
                  <a:pt x="32" y="13"/>
                </a:cubicBezTo>
                <a:cubicBezTo>
                  <a:pt x="38" y="11"/>
                  <a:pt x="46" y="10"/>
                  <a:pt x="53" y="11"/>
                </a:cubicBezTo>
                <a:cubicBezTo>
                  <a:pt x="51" y="8"/>
                  <a:pt x="50" y="4"/>
                  <a:pt x="49" y="0"/>
                </a:cubicBezTo>
                <a:cubicBezTo>
                  <a:pt x="44" y="1"/>
                  <a:pt x="40" y="2"/>
                  <a:pt x="35" y="3"/>
                </a:cubicBezTo>
                <a:cubicBezTo>
                  <a:pt x="22" y="7"/>
                  <a:pt x="9" y="14"/>
                  <a:pt x="0" y="24"/>
                </a:cubicBezTo>
                <a:cubicBezTo>
                  <a:pt x="4" y="32"/>
                  <a:pt x="8" y="40"/>
                  <a:pt x="11" y="48"/>
                </a:cubicBezTo>
                <a:cubicBezTo>
                  <a:pt x="20" y="36"/>
                  <a:pt x="44" y="26"/>
                  <a:pt x="59" y="27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81"/>
          <p:cNvSpPr/>
          <p:nvPr/>
        </p:nvSpPr>
        <p:spPr>
          <a:xfrm>
            <a:off x="8551800" y="1165320"/>
            <a:ext cx="195480" cy="110880"/>
          </a:xfrm>
          <a:custGeom>
            <a:avLst/>
            <a:gdLst/>
            <a:ahLst/>
            <a:cxnLst/>
            <a:rect l="l" t="t" r="r" b="b"/>
            <a:pathLst>
              <a:path w="46" h="26">
                <a:moveTo>
                  <a:pt x="0" y="21"/>
                </a:moveTo>
                <a:cubicBezTo>
                  <a:pt x="16" y="26"/>
                  <a:pt x="33" y="23"/>
                  <a:pt x="44" y="5"/>
                </a:cubicBezTo>
                <a:cubicBezTo>
                  <a:pt x="45" y="4"/>
                  <a:pt x="45" y="2"/>
                  <a:pt x="46" y="0"/>
                </a:cubicBezTo>
                <a:cubicBezTo>
                  <a:pt x="37" y="1"/>
                  <a:pt x="29" y="1"/>
                  <a:pt x="20" y="5"/>
                </a:cubicBezTo>
                <a:cubicBezTo>
                  <a:pt x="11" y="8"/>
                  <a:pt x="5" y="13"/>
                  <a:pt x="0" y="21"/>
                </a:cubicBezTo>
                <a:close/>
              </a:path>
            </a:pathLst>
          </a:custGeom>
          <a:solidFill>
            <a:srgbClr val="678B9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82"/>
          <p:cNvSpPr/>
          <p:nvPr/>
        </p:nvSpPr>
        <p:spPr>
          <a:xfrm>
            <a:off x="8196120" y="495360"/>
            <a:ext cx="598680" cy="809640"/>
          </a:xfrm>
          <a:custGeom>
            <a:avLst/>
            <a:gdLst/>
            <a:ahLst/>
            <a:cxnLst/>
            <a:rect l="l" t="t" r="r" b="b"/>
            <a:pathLst>
              <a:path w="141" h="191">
                <a:moveTo>
                  <a:pt x="131" y="139"/>
                </a:moveTo>
                <a:cubicBezTo>
                  <a:pt x="128" y="133"/>
                  <a:pt x="126" y="127"/>
                  <a:pt x="124" y="122"/>
                </a:cubicBezTo>
                <a:cubicBezTo>
                  <a:pt x="124" y="121"/>
                  <a:pt x="124" y="121"/>
                  <a:pt x="124" y="121"/>
                </a:cubicBezTo>
                <a:cubicBezTo>
                  <a:pt x="122" y="106"/>
                  <a:pt x="132" y="93"/>
                  <a:pt x="134" y="78"/>
                </a:cubicBezTo>
                <a:cubicBezTo>
                  <a:pt x="135" y="65"/>
                  <a:pt x="135" y="50"/>
                  <a:pt x="128" y="38"/>
                </a:cubicBezTo>
                <a:cubicBezTo>
                  <a:pt x="114" y="11"/>
                  <a:pt x="86" y="0"/>
                  <a:pt x="57" y="10"/>
                </a:cubicBezTo>
                <a:cubicBezTo>
                  <a:pt x="30" y="18"/>
                  <a:pt x="8" y="42"/>
                  <a:pt x="4" y="70"/>
                </a:cubicBezTo>
                <a:cubicBezTo>
                  <a:pt x="0" y="104"/>
                  <a:pt x="37" y="127"/>
                  <a:pt x="60" y="145"/>
                </a:cubicBezTo>
                <a:cubicBezTo>
                  <a:pt x="63" y="152"/>
                  <a:pt x="63" y="152"/>
                  <a:pt x="63" y="152"/>
                </a:cubicBezTo>
                <a:cubicBezTo>
                  <a:pt x="65" y="155"/>
                  <a:pt x="66" y="158"/>
                  <a:pt x="68" y="162"/>
                </a:cubicBezTo>
                <a:cubicBezTo>
                  <a:pt x="69" y="165"/>
                  <a:pt x="70" y="168"/>
                  <a:pt x="72" y="172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9" y="184"/>
                  <a:pt x="79" y="184"/>
                  <a:pt x="79" y="184"/>
                </a:cubicBezTo>
                <a:cubicBezTo>
                  <a:pt x="79" y="184"/>
                  <a:pt x="79" y="184"/>
                  <a:pt x="79" y="184"/>
                </a:cubicBezTo>
                <a:cubicBezTo>
                  <a:pt x="79" y="185"/>
                  <a:pt x="80" y="185"/>
                  <a:pt x="80" y="185"/>
                </a:cubicBezTo>
                <a:cubicBezTo>
                  <a:pt x="86" y="187"/>
                  <a:pt x="86" y="187"/>
                  <a:pt x="86" y="187"/>
                </a:cubicBezTo>
                <a:cubicBezTo>
                  <a:pt x="96" y="191"/>
                  <a:pt x="108" y="190"/>
                  <a:pt x="119" y="183"/>
                </a:cubicBezTo>
                <a:cubicBezTo>
                  <a:pt x="125" y="179"/>
                  <a:pt x="131" y="173"/>
                  <a:pt x="136" y="165"/>
                </a:cubicBezTo>
                <a:cubicBezTo>
                  <a:pt x="141" y="156"/>
                  <a:pt x="141" y="156"/>
                  <a:pt x="141" y="156"/>
                </a:cubicBezTo>
                <a:cubicBezTo>
                  <a:pt x="135" y="147"/>
                  <a:pt x="135" y="147"/>
                  <a:pt x="135" y="147"/>
                </a:cubicBezTo>
                <a:cubicBezTo>
                  <a:pt x="134" y="144"/>
                  <a:pt x="132" y="141"/>
                  <a:pt x="131" y="139"/>
                </a:cubicBezTo>
                <a:close/>
                <a:moveTo>
                  <a:pt x="64" y="139"/>
                </a:moveTo>
                <a:cubicBezTo>
                  <a:pt x="54" y="131"/>
                  <a:pt x="54" y="131"/>
                  <a:pt x="54" y="131"/>
                </a:cubicBezTo>
                <a:cubicBezTo>
                  <a:pt x="39" y="116"/>
                  <a:pt x="20" y="106"/>
                  <a:pt x="13" y="84"/>
                </a:cubicBezTo>
                <a:cubicBezTo>
                  <a:pt x="2" y="49"/>
                  <a:pt x="43" y="18"/>
                  <a:pt x="73" y="14"/>
                </a:cubicBezTo>
                <a:cubicBezTo>
                  <a:pt x="106" y="10"/>
                  <a:pt x="128" y="44"/>
                  <a:pt x="127" y="73"/>
                </a:cubicBezTo>
                <a:cubicBezTo>
                  <a:pt x="126" y="84"/>
                  <a:pt x="121" y="94"/>
                  <a:pt x="118" y="105"/>
                </a:cubicBezTo>
                <a:cubicBezTo>
                  <a:pt x="115" y="114"/>
                  <a:pt x="115" y="114"/>
                  <a:pt x="115" y="114"/>
                </a:cubicBezTo>
                <a:cubicBezTo>
                  <a:pt x="111" y="115"/>
                  <a:pt x="107" y="116"/>
                  <a:pt x="104" y="117"/>
                </a:cubicBezTo>
                <a:cubicBezTo>
                  <a:pt x="101" y="99"/>
                  <a:pt x="101" y="76"/>
                  <a:pt x="85" y="65"/>
                </a:cubicBezTo>
                <a:cubicBezTo>
                  <a:pt x="84" y="64"/>
                  <a:pt x="81" y="65"/>
                  <a:pt x="80" y="67"/>
                </a:cubicBezTo>
                <a:cubicBezTo>
                  <a:pt x="78" y="76"/>
                  <a:pt x="79" y="86"/>
                  <a:pt x="81" y="96"/>
                </a:cubicBezTo>
                <a:cubicBezTo>
                  <a:pt x="77" y="87"/>
                  <a:pt x="71" y="79"/>
                  <a:pt x="63" y="77"/>
                </a:cubicBezTo>
                <a:cubicBezTo>
                  <a:pt x="61" y="76"/>
                  <a:pt x="59" y="77"/>
                  <a:pt x="59" y="79"/>
                </a:cubicBezTo>
                <a:cubicBezTo>
                  <a:pt x="55" y="96"/>
                  <a:pt x="66" y="115"/>
                  <a:pt x="78" y="128"/>
                </a:cubicBezTo>
                <a:cubicBezTo>
                  <a:pt x="73" y="131"/>
                  <a:pt x="68" y="135"/>
                  <a:pt x="64" y="139"/>
                </a:cubicBezTo>
                <a:close/>
                <a:moveTo>
                  <a:pt x="86" y="75"/>
                </a:moveTo>
                <a:cubicBezTo>
                  <a:pt x="95" y="86"/>
                  <a:pt x="94" y="105"/>
                  <a:pt x="98" y="118"/>
                </a:cubicBezTo>
                <a:cubicBezTo>
                  <a:pt x="98" y="118"/>
                  <a:pt x="97" y="118"/>
                  <a:pt x="97" y="118"/>
                </a:cubicBezTo>
                <a:cubicBezTo>
                  <a:pt x="96" y="119"/>
                  <a:pt x="96" y="119"/>
                  <a:pt x="95" y="119"/>
                </a:cubicBezTo>
                <a:cubicBezTo>
                  <a:pt x="91" y="105"/>
                  <a:pt x="85" y="90"/>
                  <a:pt x="86" y="75"/>
                </a:cubicBezTo>
                <a:close/>
                <a:moveTo>
                  <a:pt x="91" y="121"/>
                </a:moveTo>
                <a:cubicBezTo>
                  <a:pt x="90" y="121"/>
                  <a:pt x="89" y="122"/>
                  <a:pt x="88" y="122"/>
                </a:cubicBezTo>
                <a:cubicBezTo>
                  <a:pt x="88" y="119"/>
                  <a:pt x="87" y="115"/>
                  <a:pt x="86" y="112"/>
                </a:cubicBezTo>
                <a:cubicBezTo>
                  <a:pt x="88" y="115"/>
                  <a:pt x="89" y="118"/>
                  <a:pt x="91" y="121"/>
                </a:cubicBezTo>
                <a:close/>
                <a:moveTo>
                  <a:pt x="84" y="124"/>
                </a:moveTo>
                <a:cubicBezTo>
                  <a:pt x="84" y="124"/>
                  <a:pt x="83" y="124"/>
                  <a:pt x="83" y="125"/>
                </a:cubicBezTo>
                <a:cubicBezTo>
                  <a:pt x="75" y="113"/>
                  <a:pt x="64" y="99"/>
                  <a:pt x="65" y="85"/>
                </a:cubicBezTo>
                <a:cubicBezTo>
                  <a:pt x="76" y="92"/>
                  <a:pt x="80" y="113"/>
                  <a:pt x="84" y="124"/>
                </a:cubicBezTo>
                <a:close/>
                <a:moveTo>
                  <a:pt x="79" y="170"/>
                </a:moveTo>
                <a:cubicBezTo>
                  <a:pt x="76" y="162"/>
                  <a:pt x="72" y="154"/>
                  <a:pt x="68" y="146"/>
                </a:cubicBezTo>
                <a:cubicBezTo>
                  <a:pt x="77" y="136"/>
                  <a:pt x="90" y="129"/>
                  <a:pt x="103" y="125"/>
                </a:cubicBezTo>
                <a:cubicBezTo>
                  <a:pt x="108" y="124"/>
                  <a:pt x="112" y="123"/>
                  <a:pt x="117" y="122"/>
                </a:cubicBezTo>
                <a:cubicBezTo>
                  <a:pt x="118" y="126"/>
                  <a:pt x="119" y="130"/>
                  <a:pt x="121" y="133"/>
                </a:cubicBezTo>
                <a:cubicBezTo>
                  <a:pt x="114" y="132"/>
                  <a:pt x="106" y="133"/>
                  <a:pt x="100" y="135"/>
                </a:cubicBezTo>
                <a:cubicBezTo>
                  <a:pt x="92" y="138"/>
                  <a:pt x="80" y="145"/>
                  <a:pt x="81" y="154"/>
                </a:cubicBezTo>
                <a:cubicBezTo>
                  <a:pt x="81" y="155"/>
                  <a:pt x="82" y="156"/>
                  <a:pt x="83" y="156"/>
                </a:cubicBezTo>
                <a:cubicBezTo>
                  <a:pt x="85" y="154"/>
                  <a:pt x="86" y="152"/>
                  <a:pt x="88" y="150"/>
                </a:cubicBezTo>
                <a:cubicBezTo>
                  <a:pt x="92" y="146"/>
                  <a:pt x="97" y="144"/>
                  <a:pt x="102" y="142"/>
                </a:cubicBezTo>
                <a:cubicBezTo>
                  <a:pt x="109" y="140"/>
                  <a:pt x="116" y="140"/>
                  <a:pt x="123" y="140"/>
                </a:cubicBezTo>
                <a:cubicBezTo>
                  <a:pt x="125" y="143"/>
                  <a:pt x="126" y="146"/>
                  <a:pt x="127" y="149"/>
                </a:cubicBezTo>
                <a:cubicBezTo>
                  <a:pt x="112" y="148"/>
                  <a:pt x="88" y="158"/>
                  <a:pt x="79" y="170"/>
                </a:cubicBezTo>
                <a:close/>
                <a:moveTo>
                  <a:pt x="128" y="163"/>
                </a:moveTo>
                <a:cubicBezTo>
                  <a:pt x="117" y="181"/>
                  <a:pt x="100" y="184"/>
                  <a:pt x="84" y="179"/>
                </a:cubicBezTo>
                <a:cubicBezTo>
                  <a:pt x="89" y="171"/>
                  <a:pt x="95" y="166"/>
                  <a:pt x="104" y="163"/>
                </a:cubicBezTo>
                <a:cubicBezTo>
                  <a:pt x="113" y="159"/>
                  <a:pt x="121" y="159"/>
                  <a:pt x="130" y="158"/>
                </a:cubicBezTo>
                <a:cubicBezTo>
                  <a:pt x="129" y="160"/>
                  <a:pt x="129" y="162"/>
                  <a:pt x="128" y="16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83"/>
          <p:cNvSpPr/>
          <p:nvPr/>
        </p:nvSpPr>
        <p:spPr>
          <a:xfrm>
            <a:off x="8318520" y="627120"/>
            <a:ext cx="103320" cy="127080"/>
          </a:xfrm>
          <a:custGeom>
            <a:avLst/>
            <a:gdLst/>
            <a:ahLst/>
            <a:cxnLst/>
            <a:rect l="l" t="t" r="r" b="b"/>
            <a:pathLst>
              <a:path w="24" h="30">
                <a:moveTo>
                  <a:pt x="14" y="4"/>
                </a:moveTo>
                <a:cubicBezTo>
                  <a:pt x="14" y="4"/>
                  <a:pt x="14" y="4"/>
                  <a:pt x="13" y="5"/>
                </a:cubicBezTo>
                <a:cubicBezTo>
                  <a:pt x="13" y="5"/>
                  <a:pt x="13" y="5"/>
                  <a:pt x="12" y="5"/>
                </a:cubicBezTo>
                <a:cubicBezTo>
                  <a:pt x="7" y="7"/>
                  <a:pt x="2" y="14"/>
                  <a:pt x="1" y="20"/>
                </a:cubicBezTo>
                <a:cubicBezTo>
                  <a:pt x="0" y="26"/>
                  <a:pt x="6" y="30"/>
                  <a:pt x="12" y="28"/>
                </a:cubicBezTo>
                <a:cubicBezTo>
                  <a:pt x="18" y="26"/>
                  <a:pt x="22" y="19"/>
                  <a:pt x="24" y="13"/>
                </a:cubicBezTo>
                <a:cubicBezTo>
                  <a:pt x="24" y="9"/>
                  <a:pt x="20" y="0"/>
                  <a:pt x="14" y="4"/>
                </a:cubicBezTo>
                <a:close/>
                <a:moveTo>
                  <a:pt x="18" y="13"/>
                </a:moveTo>
                <a:cubicBezTo>
                  <a:pt x="17" y="17"/>
                  <a:pt x="14" y="21"/>
                  <a:pt x="11" y="22"/>
                </a:cubicBezTo>
                <a:cubicBezTo>
                  <a:pt x="10" y="23"/>
                  <a:pt x="7" y="23"/>
                  <a:pt x="6" y="22"/>
                </a:cubicBezTo>
                <a:cubicBezTo>
                  <a:pt x="5" y="21"/>
                  <a:pt x="6" y="18"/>
                  <a:pt x="7" y="17"/>
                </a:cubicBezTo>
                <a:cubicBezTo>
                  <a:pt x="8" y="14"/>
                  <a:pt x="11" y="10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7" y="8"/>
                  <a:pt x="17" y="9"/>
                </a:cubicBezTo>
                <a:cubicBezTo>
                  <a:pt x="18" y="10"/>
                  <a:pt x="18" y="12"/>
                  <a:pt x="18" y="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84"/>
          <p:cNvSpPr/>
          <p:nvPr/>
        </p:nvSpPr>
        <p:spPr>
          <a:xfrm>
            <a:off x="8280360" y="779400"/>
            <a:ext cx="106560" cy="119160"/>
          </a:xfrm>
          <a:custGeom>
            <a:avLst/>
            <a:gdLst/>
            <a:ahLst/>
            <a:cxnLst/>
            <a:rect l="l" t="t" r="r" b="b"/>
            <a:pathLst>
              <a:path w="25" h="28">
                <a:moveTo>
                  <a:pt x="10" y="0"/>
                </a:moveTo>
                <a:cubicBezTo>
                  <a:pt x="8" y="0"/>
                  <a:pt x="5" y="2"/>
                  <a:pt x="4" y="5"/>
                </a:cubicBezTo>
                <a:cubicBezTo>
                  <a:pt x="0" y="9"/>
                  <a:pt x="2" y="17"/>
                  <a:pt x="5" y="22"/>
                </a:cubicBezTo>
                <a:cubicBezTo>
                  <a:pt x="9" y="28"/>
                  <a:pt x="17" y="28"/>
                  <a:pt x="21" y="22"/>
                </a:cubicBezTo>
                <a:cubicBezTo>
                  <a:pt x="25" y="16"/>
                  <a:pt x="22" y="8"/>
                  <a:pt x="18" y="3"/>
                </a:cubicBezTo>
                <a:cubicBezTo>
                  <a:pt x="16" y="1"/>
                  <a:pt x="13" y="0"/>
                  <a:pt x="10" y="0"/>
                </a:cubicBezTo>
                <a:close/>
                <a:moveTo>
                  <a:pt x="17" y="18"/>
                </a:moveTo>
                <a:cubicBezTo>
                  <a:pt x="15" y="23"/>
                  <a:pt x="11" y="21"/>
                  <a:pt x="9" y="18"/>
                </a:cubicBezTo>
                <a:cubicBezTo>
                  <a:pt x="7" y="15"/>
                  <a:pt x="7" y="11"/>
                  <a:pt x="8" y="7"/>
                </a:cubicBezTo>
                <a:cubicBezTo>
                  <a:pt x="9" y="7"/>
                  <a:pt x="10" y="6"/>
                  <a:pt x="11" y="6"/>
                </a:cubicBezTo>
                <a:cubicBezTo>
                  <a:pt x="12" y="5"/>
                  <a:pt x="13" y="7"/>
                  <a:pt x="14" y="8"/>
                </a:cubicBezTo>
                <a:cubicBezTo>
                  <a:pt x="16" y="10"/>
                  <a:pt x="18" y="15"/>
                  <a:pt x="17" y="1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85"/>
          <p:cNvSpPr/>
          <p:nvPr/>
        </p:nvSpPr>
        <p:spPr>
          <a:xfrm>
            <a:off x="8883720" y="757080"/>
            <a:ext cx="177840" cy="60480"/>
          </a:xfrm>
          <a:custGeom>
            <a:avLst/>
            <a:gdLst/>
            <a:ahLst/>
            <a:cxnLst/>
            <a:rect l="l" t="t" r="r" b="b"/>
            <a:pathLst>
              <a:path w="42" h="14">
                <a:moveTo>
                  <a:pt x="39" y="0"/>
                </a:moveTo>
                <a:cubicBezTo>
                  <a:pt x="27" y="0"/>
                  <a:pt x="15" y="5"/>
                  <a:pt x="3" y="9"/>
                </a:cubicBezTo>
                <a:cubicBezTo>
                  <a:pt x="0" y="10"/>
                  <a:pt x="1" y="14"/>
                  <a:pt x="4" y="13"/>
                </a:cubicBezTo>
                <a:cubicBezTo>
                  <a:pt x="16" y="10"/>
                  <a:pt x="29" y="8"/>
                  <a:pt x="40" y="3"/>
                </a:cubicBezTo>
                <a:cubicBezTo>
                  <a:pt x="42" y="2"/>
                  <a:pt x="41" y="0"/>
                  <a:pt x="39" y="0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86"/>
          <p:cNvSpPr/>
          <p:nvPr/>
        </p:nvSpPr>
        <p:spPr>
          <a:xfrm>
            <a:off x="8807400" y="444600"/>
            <a:ext cx="109440" cy="156960"/>
          </a:xfrm>
          <a:custGeom>
            <a:avLst/>
            <a:gdLst/>
            <a:ahLst/>
            <a:cxnLst/>
            <a:rect l="l" t="t" r="r" b="b"/>
            <a:pathLst>
              <a:path w="26" h="37">
                <a:moveTo>
                  <a:pt x="22" y="1"/>
                </a:moveTo>
                <a:cubicBezTo>
                  <a:pt x="17" y="5"/>
                  <a:pt x="14" y="11"/>
                  <a:pt x="11" y="15"/>
                </a:cubicBezTo>
                <a:cubicBezTo>
                  <a:pt x="7" y="21"/>
                  <a:pt x="3" y="27"/>
                  <a:pt x="1" y="33"/>
                </a:cubicBezTo>
                <a:cubicBezTo>
                  <a:pt x="0" y="35"/>
                  <a:pt x="3" y="37"/>
                  <a:pt x="4" y="35"/>
                </a:cubicBezTo>
                <a:cubicBezTo>
                  <a:pt x="8" y="29"/>
                  <a:pt x="12" y="24"/>
                  <a:pt x="16" y="19"/>
                </a:cubicBezTo>
                <a:cubicBezTo>
                  <a:pt x="19" y="14"/>
                  <a:pt x="24" y="9"/>
                  <a:pt x="25" y="3"/>
                </a:cubicBezTo>
                <a:cubicBezTo>
                  <a:pt x="26" y="1"/>
                  <a:pt x="23" y="0"/>
                  <a:pt x="22" y="1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87"/>
          <p:cNvSpPr/>
          <p:nvPr/>
        </p:nvSpPr>
        <p:spPr>
          <a:xfrm>
            <a:off x="8510760" y="227160"/>
            <a:ext cx="45720" cy="179280"/>
          </a:xfrm>
          <a:custGeom>
            <a:avLst/>
            <a:gdLst/>
            <a:ahLst/>
            <a:cxnLst/>
            <a:rect l="l" t="t" r="r" b="b"/>
            <a:pathLst>
              <a:path w="11" h="42">
                <a:moveTo>
                  <a:pt x="3" y="22"/>
                </a:moveTo>
                <a:cubicBezTo>
                  <a:pt x="3" y="28"/>
                  <a:pt x="3" y="34"/>
                  <a:pt x="5" y="40"/>
                </a:cubicBezTo>
                <a:cubicBezTo>
                  <a:pt x="5" y="42"/>
                  <a:pt x="7" y="42"/>
                  <a:pt x="8" y="40"/>
                </a:cubicBezTo>
                <a:cubicBezTo>
                  <a:pt x="11" y="29"/>
                  <a:pt x="9" y="13"/>
                  <a:pt x="4" y="2"/>
                </a:cubicBezTo>
                <a:cubicBezTo>
                  <a:pt x="4" y="0"/>
                  <a:pt x="0" y="1"/>
                  <a:pt x="1" y="3"/>
                </a:cubicBezTo>
                <a:cubicBezTo>
                  <a:pt x="2" y="9"/>
                  <a:pt x="3" y="16"/>
                  <a:pt x="3" y="22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88"/>
          <p:cNvSpPr/>
          <p:nvPr/>
        </p:nvSpPr>
        <p:spPr>
          <a:xfrm>
            <a:off x="8110440" y="401760"/>
            <a:ext cx="111240" cy="126720"/>
          </a:xfrm>
          <a:custGeom>
            <a:avLst/>
            <a:gdLst/>
            <a:ahLst/>
            <a:cxnLst/>
            <a:rect l="l" t="t" r="r" b="b"/>
            <a:pathLst>
              <a:path w="26" h="30">
                <a:moveTo>
                  <a:pt x="22" y="29"/>
                </a:moveTo>
                <a:cubicBezTo>
                  <a:pt x="24" y="30"/>
                  <a:pt x="26" y="28"/>
                  <a:pt x="25" y="26"/>
                </a:cubicBezTo>
                <a:cubicBezTo>
                  <a:pt x="20" y="17"/>
                  <a:pt x="12" y="9"/>
                  <a:pt x="5" y="2"/>
                </a:cubicBezTo>
                <a:cubicBezTo>
                  <a:pt x="3" y="0"/>
                  <a:pt x="0" y="3"/>
                  <a:pt x="2" y="5"/>
                </a:cubicBezTo>
                <a:cubicBezTo>
                  <a:pt x="8" y="13"/>
                  <a:pt x="14" y="23"/>
                  <a:pt x="22" y="29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89"/>
          <p:cNvSpPr/>
          <p:nvPr/>
        </p:nvSpPr>
        <p:spPr>
          <a:xfrm>
            <a:off x="7962840" y="754200"/>
            <a:ext cx="195480" cy="83880"/>
          </a:xfrm>
          <a:custGeom>
            <a:avLst/>
            <a:gdLst/>
            <a:ahLst/>
            <a:cxnLst/>
            <a:rect l="l" t="t" r="r" b="b"/>
            <a:pathLst>
              <a:path w="46" h="20">
                <a:moveTo>
                  <a:pt x="44" y="16"/>
                </a:moveTo>
                <a:cubicBezTo>
                  <a:pt x="32" y="7"/>
                  <a:pt x="17" y="4"/>
                  <a:pt x="3" y="0"/>
                </a:cubicBezTo>
                <a:cubicBezTo>
                  <a:pt x="1" y="0"/>
                  <a:pt x="0" y="3"/>
                  <a:pt x="2" y="4"/>
                </a:cubicBezTo>
                <a:cubicBezTo>
                  <a:pt x="14" y="10"/>
                  <a:pt x="28" y="16"/>
                  <a:pt x="42" y="19"/>
                </a:cubicBezTo>
                <a:cubicBezTo>
                  <a:pt x="45" y="20"/>
                  <a:pt x="46" y="17"/>
                  <a:pt x="44" y="16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90"/>
          <p:cNvSpPr/>
          <p:nvPr/>
        </p:nvSpPr>
        <p:spPr>
          <a:xfrm>
            <a:off x="8043840" y="1025640"/>
            <a:ext cx="182520" cy="126720"/>
          </a:xfrm>
          <a:custGeom>
            <a:avLst/>
            <a:gdLst/>
            <a:ahLst/>
            <a:cxnLst/>
            <a:rect l="l" t="t" r="r" b="b"/>
            <a:pathLst>
              <a:path w="43" h="30">
                <a:moveTo>
                  <a:pt x="41" y="0"/>
                </a:moveTo>
                <a:cubicBezTo>
                  <a:pt x="25" y="2"/>
                  <a:pt x="12" y="15"/>
                  <a:pt x="2" y="25"/>
                </a:cubicBezTo>
                <a:cubicBezTo>
                  <a:pt x="0" y="27"/>
                  <a:pt x="2" y="30"/>
                  <a:pt x="4" y="28"/>
                </a:cubicBezTo>
                <a:cubicBezTo>
                  <a:pt x="10" y="24"/>
                  <a:pt x="16" y="20"/>
                  <a:pt x="22" y="15"/>
                </a:cubicBezTo>
                <a:cubicBezTo>
                  <a:pt x="29" y="11"/>
                  <a:pt x="35" y="8"/>
                  <a:pt x="42" y="4"/>
                </a:cubicBezTo>
                <a:cubicBezTo>
                  <a:pt x="43" y="3"/>
                  <a:pt x="43" y="0"/>
                  <a:pt x="41" y="0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91"/>
          <p:cNvSpPr/>
          <p:nvPr/>
        </p:nvSpPr>
        <p:spPr>
          <a:xfrm>
            <a:off x="8290080" y="1263600"/>
            <a:ext cx="118800" cy="139680"/>
          </a:xfrm>
          <a:custGeom>
            <a:avLst/>
            <a:gdLst/>
            <a:ahLst/>
            <a:cxnLst/>
            <a:rect l="l" t="t" r="r" b="b"/>
            <a:pathLst>
              <a:path w="28" h="33">
                <a:moveTo>
                  <a:pt x="24" y="1"/>
                </a:moveTo>
                <a:cubicBezTo>
                  <a:pt x="15" y="8"/>
                  <a:pt x="9" y="19"/>
                  <a:pt x="2" y="27"/>
                </a:cubicBezTo>
                <a:cubicBezTo>
                  <a:pt x="0" y="30"/>
                  <a:pt x="3" y="33"/>
                  <a:pt x="5" y="31"/>
                </a:cubicBezTo>
                <a:cubicBezTo>
                  <a:pt x="13" y="23"/>
                  <a:pt x="22" y="14"/>
                  <a:pt x="27" y="4"/>
                </a:cubicBezTo>
                <a:cubicBezTo>
                  <a:pt x="28" y="2"/>
                  <a:pt x="26" y="0"/>
                  <a:pt x="24" y="1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92"/>
          <p:cNvSpPr/>
          <p:nvPr/>
        </p:nvSpPr>
        <p:spPr>
          <a:xfrm>
            <a:off x="9383760" y="2116080"/>
            <a:ext cx="522360" cy="598680"/>
          </a:xfrm>
          <a:custGeom>
            <a:avLst/>
            <a:gdLst/>
            <a:ahLst/>
            <a:cxnLst/>
            <a:rect l="l" t="t" r="r" b="b"/>
            <a:pathLst>
              <a:path w="123" h="141">
                <a:moveTo>
                  <a:pt x="107" y="7"/>
                </a:moveTo>
                <a:cubicBezTo>
                  <a:pt x="82" y="0"/>
                  <a:pt x="71" y="35"/>
                  <a:pt x="58" y="54"/>
                </a:cubicBezTo>
                <a:cubicBezTo>
                  <a:pt x="54" y="60"/>
                  <a:pt x="54" y="60"/>
                  <a:pt x="54" y="60"/>
                </a:cubicBezTo>
                <a:cubicBezTo>
                  <a:pt x="52" y="55"/>
                  <a:pt x="52" y="55"/>
                  <a:pt x="52" y="55"/>
                </a:cubicBezTo>
                <a:cubicBezTo>
                  <a:pt x="47" y="46"/>
                  <a:pt x="42" y="36"/>
                  <a:pt x="38" y="27"/>
                </a:cubicBezTo>
                <a:cubicBezTo>
                  <a:pt x="37" y="23"/>
                  <a:pt x="35" y="18"/>
                  <a:pt x="32" y="15"/>
                </a:cubicBezTo>
                <a:cubicBezTo>
                  <a:pt x="22" y="9"/>
                  <a:pt x="15" y="10"/>
                  <a:pt x="11" y="19"/>
                </a:cubicBezTo>
                <a:cubicBezTo>
                  <a:pt x="9" y="25"/>
                  <a:pt x="9" y="32"/>
                  <a:pt x="10" y="38"/>
                </a:cubicBezTo>
                <a:cubicBezTo>
                  <a:pt x="14" y="50"/>
                  <a:pt x="21" y="61"/>
                  <a:pt x="27" y="72"/>
                </a:cubicBezTo>
                <a:cubicBezTo>
                  <a:pt x="28" y="73"/>
                  <a:pt x="29" y="75"/>
                  <a:pt x="30" y="77"/>
                </a:cubicBezTo>
                <a:cubicBezTo>
                  <a:pt x="33" y="82"/>
                  <a:pt x="33" y="82"/>
                  <a:pt x="33" y="82"/>
                </a:cubicBezTo>
                <a:cubicBezTo>
                  <a:pt x="29" y="87"/>
                  <a:pt x="29" y="87"/>
                  <a:pt x="29" y="87"/>
                </a:cubicBezTo>
                <a:cubicBezTo>
                  <a:pt x="26" y="90"/>
                  <a:pt x="23" y="94"/>
                  <a:pt x="20" y="98"/>
                </a:cubicBezTo>
                <a:cubicBezTo>
                  <a:pt x="17" y="103"/>
                  <a:pt x="0" y="136"/>
                  <a:pt x="15" y="136"/>
                </a:cubicBezTo>
                <a:cubicBezTo>
                  <a:pt x="26" y="136"/>
                  <a:pt x="37" y="127"/>
                  <a:pt x="43" y="119"/>
                </a:cubicBezTo>
                <a:cubicBezTo>
                  <a:pt x="48" y="111"/>
                  <a:pt x="53" y="104"/>
                  <a:pt x="58" y="97"/>
                </a:cubicBezTo>
                <a:cubicBezTo>
                  <a:pt x="62" y="91"/>
                  <a:pt x="62" y="91"/>
                  <a:pt x="62" y="91"/>
                </a:cubicBezTo>
                <a:cubicBezTo>
                  <a:pt x="65" y="100"/>
                  <a:pt x="65" y="100"/>
                  <a:pt x="65" y="100"/>
                </a:cubicBezTo>
                <a:cubicBezTo>
                  <a:pt x="68" y="108"/>
                  <a:pt x="70" y="116"/>
                  <a:pt x="76" y="122"/>
                </a:cubicBezTo>
                <a:cubicBezTo>
                  <a:pt x="84" y="131"/>
                  <a:pt x="99" y="141"/>
                  <a:pt x="105" y="124"/>
                </a:cubicBezTo>
                <a:cubicBezTo>
                  <a:pt x="111" y="103"/>
                  <a:pt x="97" y="91"/>
                  <a:pt x="88" y="76"/>
                </a:cubicBezTo>
                <a:cubicBezTo>
                  <a:pt x="85" y="71"/>
                  <a:pt x="85" y="71"/>
                  <a:pt x="85" y="71"/>
                </a:cubicBezTo>
                <a:cubicBezTo>
                  <a:pt x="88" y="65"/>
                  <a:pt x="88" y="65"/>
                  <a:pt x="88" y="65"/>
                </a:cubicBezTo>
                <a:cubicBezTo>
                  <a:pt x="101" y="45"/>
                  <a:pt x="123" y="11"/>
                  <a:pt x="107" y="7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93"/>
          <p:cNvSpPr/>
          <p:nvPr/>
        </p:nvSpPr>
        <p:spPr>
          <a:xfrm>
            <a:off x="9383760" y="2212920"/>
            <a:ext cx="453960" cy="501840"/>
          </a:xfrm>
          <a:custGeom>
            <a:avLst/>
            <a:gdLst/>
            <a:ahLst/>
            <a:cxnLst/>
            <a:rect l="l" t="t" r="r" b="b"/>
            <a:pathLst>
              <a:path w="107" h="118">
                <a:moveTo>
                  <a:pt x="95" y="96"/>
                </a:moveTo>
                <a:cubicBezTo>
                  <a:pt x="79" y="102"/>
                  <a:pt x="68" y="77"/>
                  <a:pt x="63" y="64"/>
                </a:cubicBezTo>
                <a:cubicBezTo>
                  <a:pt x="55" y="72"/>
                  <a:pt x="37" y="93"/>
                  <a:pt x="33" y="84"/>
                </a:cubicBezTo>
                <a:cubicBezTo>
                  <a:pt x="28" y="73"/>
                  <a:pt x="35" y="60"/>
                  <a:pt x="42" y="52"/>
                </a:cubicBezTo>
                <a:cubicBezTo>
                  <a:pt x="25" y="39"/>
                  <a:pt x="13" y="21"/>
                  <a:pt x="10" y="0"/>
                </a:cubicBezTo>
                <a:cubicBezTo>
                  <a:pt x="9" y="5"/>
                  <a:pt x="9" y="10"/>
                  <a:pt x="10" y="15"/>
                </a:cubicBezTo>
                <a:cubicBezTo>
                  <a:pt x="14" y="27"/>
                  <a:pt x="21" y="38"/>
                  <a:pt x="27" y="49"/>
                </a:cubicBezTo>
                <a:cubicBezTo>
                  <a:pt x="28" y="50"/>
                  <a:pt x="29" y="52"/>
                  <a:pt x="30" y="54"/>
                </a:cubicBezTo>
                <a:cubicBezTo>
                  <a:pt x="33" y="59"/>
                  <a:pt x="33" y="59"/>
                  <a:pt x="33" y="59"/>
                </a:cubicBezTo>
                <a:cubicBezTo>
                  <a:pt x="29" y="64"/>
                  <a:pt x="29" y="64"/>
                  <a:pt x="29" y="64"/>
                </a:cubicBezTo>
                <a:cubicBezTo>
                  <a:pt x="26" y="67"/>
                  <a:pt x="23" y="71"/>
                  <a:pt x="20" y="75"/>
                </a:cubicBezTo>
                <a:cubicBezTo>
                  <a:pt x="17" y="80"/>
                  <a:pt x="0" y="113"/>
                  <a:pt x="15" y="113"/>
                </a:cubicBezTo>
                <a:cubicBezTo>
                  <a:pt x="26" y="113"/>
                  <a:pt x="37" y="104"/>
                  <a:pt x="43" y="96"/>
                </a:cubicBezTo>
                <a:cubicBezTo>
                  <a:pt x="48" y="88"/>
                  <a:pt x="53" y="81"/>
                  <a:pt x="58" y="74"/>
                </a:cubicBezTo>
                <a:cubicBezTo>
                  <a:pt x="62" y="68"/>
                  <a:pt x="62" y="68"/>
                  <a:pt x="62" y="68"/>
                </a:cubicBezTo>
                <a:cubicBezTo>
                  <a:pt x="65" y="77"/>
                  <a:pt x="65" y="77"/>
                  <a:pt x="65" y="77"/>
                </a:cubicBezTo>
                <a:cubicBezTo>
                  <a:pt x="68" y="85"/>
                  <a:pt x="70" y="93"/>
                  <a:pt x="76" y="99"/>
                </a:cubicBezTo>
                <a:cubicBezTo>
                  <a:pt x="84" y="108"/>
                  <a:pt x="99" y="118"/>
                  <a:pt x="105" y="101"/>
                </a:cubicBezTo>
                <a:cubicBezTo>
                  <a:pt x="107" y="94"/>
                  <a:pt x="107" y="88"/>
                  <a:pt x="105" y="83"/>
                </a:cubicBezTo>
                <a:cubicBezTo>
                  <a:pt x="104" y="89"/>
                  <a:pt x="101" y="94"/>
                  <a:pt x="95" y="96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94"/>
          <p:cNvSpPr/>
          <p:nvPr/>
        </p:nvSpPr>
        <p:spPr>
          <a:xfrm>
            <a:off x="10032840" y="2286000"/>
            <a:ext cx="152640" cy="101520"/>
          </a:xfrm>
          <a:custGeom>
            <a:avLst/>
            <a:gdLst/>
            <a:ahLst/>
            <a:cxnLst/>
            <a:rect l="l" t="t" r="r" b="b"/>
            <a:pathLst>
              <a:path w="36" h="24">
                <a:moveTo>
                  <a:pt x="21" y="3"/>
                </a:moveTo>
                <a:cubicBezTo>
                  <a:pt x="14" y="4"/>
                  <a:pt x="8" y="6"/>
                  <a:pt x="1" y="8"/>
                </a:cubicBezTo>
                <a:cubicBezTo>
                  <a:pt x="0" y="12"/>
                  <a:pt x="0" y="16"/>
                  <a:pt x="2" y="21"/>
                </a:cubicBezTo>
                <a:cubicBezTo>
                  <a:pt x="2" y="22"/>
                  <a:pt x="2" y="23"/>
                  <a:pt x="3" y="24"/>
                </a:cubicBezTo>
                <a:cubicBezTo>
                  <a:pt x="13" y="20"/>
                  <a:pt x="25" y="16"/>
                  <a:pt x="36" y="14"/>
                </a:cubicBezTo>
                <a:cubicBezTo>
                  <a:pt x="36" y="13"/>
                  <a:pt x="36" y="11"/>
                  <a:pt x="35" y="9"/>
                </a:cubicBezTo>
                <a:cubicBezTo>
                  <a:pt x="35" y="6"/>
                  <a:pt x="33" y="3"/>
                  <a:pt x="32" y="0"/>
                </a:cubicBezTo>
                <a:cubicBezTo>
                  <a:pt x="28" y="1"/>
                  <a:pt x="24" y="2"/>
                  <a:pt x="21" y="3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95"/>
          <p:cNvSpPr/>
          <p:nvPr/>
        </p:nvSpPr>
        <p:spPr>
          <a:xfrm>
            <a:off x="10321920" y="2136600"/>
            <a:ext cx="289080" cy="327240"/>
          </a:xfrm>
          <a:custGeom>
            <a:avLst/>
            <a:gdLst/>
            <a:ahLst/>
            <a:cxnLst/>
            <a:rect l="l" t="t" r="r" b="b"/>
            <a:pathLst>
              <a:path w="68" h="77">
                <a:moveTo>
                  <a:pt x="56" y="2"/>
                </a:moveTo>
                <a:cubicBezTo>
                  <a:pt x="47" y="0"/>
                  <a:pt x="42" y="7"/>
                  <a:pt x="37" y="14"/>
                </a:cubicBezTo>
                <a:cubicBezTo>
                  <a:pt x="35" y="18"/>
                  <a:pt x="35" y="18"/>
                  <a:pt x="35" y="18"/>
                </a:cubicBezTo>
                <a:cubicBezTo>
                  <a:pt x="31" y="14"/>
                  <a:pt x="31" y="14"/>
                  <a:pt x="31" y="14"/>
                </a:cubicBezTo>
                <a:cubicBezTo>
                  <a:pt x="29" y="12"/>
                  <a:pt x="27" y="10"/>
                  <a:pt x="25" y="8"/>
                </a:cubicBezTo>
                <a:cubicBezTo>
                  <a:pt x="18" y="0"/>
                  <a:pt x="9" y="4"/>
                  <a:pt x="5" y="13"/>
                </a:cubicBezTo>
                <a:cubicBezTo>
                  <a:pt x="3" y="21"/>
                  <a:pt x="10" y="28"/>
                  <a:pt x="17" y="34"/>
                </a:cubicBezTo>
                <a:cubicBezTo>
                  <a:pt x="21" y="37"/>
                  <a:pt x="21" y="37"/>
                  <a:pt x="21" y="37"/>
                </a:cubicBezTo>
                <a:cubicBezTo>
                  <a:pt x="19" y="39"/>
                  <a:pt x="19" y="39"/>
                  <a:pt x="19" y="39"/>
                </a:cubicBezTo>
                <a:cubicBezTo>
                  <a:pt x="12" y="50"/>
                  <a:pt x="0" y="68"/>
                  <a:pt x="12" y="72"/>
                </a:cubicBezTo>
                <a:cubicBezTo>
                  <a:pt x="26" y="76"/>
                  <a:pt x="30" y="66"/>
                  <a:pt x="35" y="57"/>
                </a:cubicBezTo>
                <a:cubicBezTo>
                  <a:pt x="38" y="52"/>
                  <a:pt x="38" y="52"/>
                  <a:pt x="38" y="52"/>
                </a:cubicBezTo>
                <a:cubicBezTo>
                  <a:pt x="41" y="56"/>
                  <a:pt x="41" y="56"/>
                  <a:pt x="41" y="56"/>
                </a:cubicBezTo>
                <a:cubicBezTo>
                  <a:pt x="49" y="64"/>
                  <a:pt x="61" y="77"/>
                  <a:pt x="65" y="63"/>
                </a:cubicBezTo>
                <a:cubicBezTo>
                  <a:pt x="68" y="52"/>
                  <a:pt x="61" y="46"/>
                  <a:pt x="54" y="39"/>
                </a:cubicBezTo>
                <a:cubicBezTo>
                  <a:pt x="50" y="35"/>
                  <a:pt x="50" y="35"/>
                  <a:pt x="50" y="35"/>
                </a:cubicBezTo>
                <a:cubicBezTo>
                  <a:pt x="53" y="32"/>
                  <a:pt x="53" y="32"/>
                  <a:pt x="53" y="32"/>
                </a:cubicBezTo>
                <a:cubicBezTo>
                  <a:pt x="57" y="28"/>
                  <a:pt x="61" y="25"/>
                  <a:pt x="64" y="20"/>
                </a:cubicBezTo>
                <a:cubicBezTo>
                  <a:pt x="66" y="18"/>
                  <a:pt x="68" y="14"/>
                  <a:pt x="67" y="11"/>
                </a:cubicBezTo>
                <a:cubicBezTo>
                  <a:pt x="66" y="6"/>
                  <a:pt x="60" y="4"/>
                  <a:pt x="56" y="2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96"/>
          <p:cNvSpPr/>
          <p:nvPr/>
        </p:nvSpPr>
        <p:spPr>
          <a:xfrm>
            <a:off x="10321920" y="2197080"/>
            <a:ext cx="279360" cy="266760"/>
          </a:xfrm>
          <a:custGeom>
            <a:avLst/>
            <a:gdLst/>
            <a:ahLst/>
            <a:cxnLst/>
            <a:rect l="l" t="t" r="r" b="b"/>
            <a:pathLst>
              <a:path w="66" h="63">
                <a:moveTo>
                  <a:pt x="62" y="43"/>
                </a:moveTo>
                <a:cubicBezTo>
                  <a:pt x="57" y="43"/>
                  <a:pt x="54" y="43"/>
                  <a:pt x="50" y="41"/>
                </a:cubicBezTo>
                <a:cubicBezTo>
                  <a:pt x="46" y="40"/>
                  <a:pt x="39" y="32"/>
                  <a:pt x="37" y="34"/>
                </a:cubicBezTo>
                <a:cubicBezTo>
                  <a:pt x="32" y="38"/>
                  <a:pt x="27" y="42"/>
                  <a:pt x="22" y="36"/>
                </a:cubicBezTo>
                <a:cubicBezTo>
                  <a:pt x="18" y="31"/>
                  <a:pt x="24" y="21"/>
                  <a:pt x="27" y="15"/>
                </a:cubicBezTo>
                <a:cubicBezTo>
                  <a:pt x="19" y="12"/>
                  <a:pt x="10" y="9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3" y="7"/>
                  <a:pt x="10" y="14"/>
                  <a:pt x="17" y="20"/>
                </a:cubicBezTo>
                <a:cubicBezTo>
                  <a:pt x="21" y="23"/>
                  <a:pt x="21" y="23"/>
                  <a:pt x="21" y="23"/>
                </a:cubicBezTo>
                <a:cubicBezTo>
                  <a:pt x="19" y="25"/>
                  <a:pt x="19" y="25"/>
                  <a:pt x="19" y="25"/>
                </a:cubicBezTo>
                <a:cubicBezTo>
                  <a:pt x="12" y="36"/>
                  <a:pt x="0" y="54"/>
                  <a:pt x="12" y="58"/>
                </a:cubicBezTo>
                <a:cubicBezTo>
                  <a:pt x="26" y="62"/>
                  <a:pt x="30" y="52"/>
                  <a:pt x="35" y="43"/>
                </a:cubicBezTo>
                <a:cubicBezTo>
                  <a:pt x="38" y="38"/>
                  <a:pt x="38" y="38"/>
                  <a:pt x="38" y="38"/>
                </a:cubicBezTo>
                <a:cubicBezTo>
                  <a:pt x="41" y="42"/>
                  <a:pt x="41" y="42"/>
                  <a:pt x="41" y="42"/>
                </a:cubicBezTo>
                <a:cubicBezTo>
                  <a:pt x="49" y="50"/>
                  <a:pt x="61" y="63"/>
                  <a:pt x="65" y="49"/>
                </a:cubicBezTo>
                <a:cubicBezTo>
                  <a:pt x="66" y="46"/>
                  <a:pt x="66" y="44"/>
                  <a:pt x="66" y="42"/>
                </a:cubicBezTo>
                <a:cubicBezTo>
                  <a:pt x="65" y="42"/>
                  <a:pt x="63" y="43"/>
                  <a:pt x="62" y="43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97"/>
          <p:cNvSpPr/>
          <p:nvPr/>
        </p:nvSpPr>
        <p:spPr>
          <a:xfrm>
            <a:off x="9901080" y="1941480"/>
            <a:ext cx="212760" cy="246240"/>
          </a:xfrm>
          <a:custGeom>
            <a:avLst/>
            <a:gdLst/>
            <a:ahLst/>
            <a:cxnLst/>
            <a:rect l="l" t="t" r="r" b="b"/>
            <a:pathLst>
              <a:path w="50" h="58">
                <a:moveTo>
                  <a:pt x="9" y="50"/>
                </a:moveTo>
                <a:cubicBezTo>
                  <a:pt x="8" y="56"/>
                  <a:pt x="25" y="58"/>
                  <a:pt x="28" y="58"/>
                </a:cubicBezTo>
                <a:cubicBezTo>
                  <a:pt x="35" y="58"/>
                  <a:pt x="41" y="57"/>
                  <a:pt x="47" y="57"/>
                </a:cubicBezTo>
                <a:cubicBezTo>
                  <a:pt x="47" y="52"/>
                  <a:pt x="49" y="46"/>
                  <a:pt x="50" y="41"/>
                </a:cubicBezTo>
                <a:cubicBezTo>
                  <a:pt x="46" y="42"/>
                  <a:pt x="43" y="42"/>
                  <a:pt x="40" y="43"/>
                </a:cubicBezTo>
                <a:cubicBezTo>
                  <a:pt x="36" y="44"/>
                  <a:pt x="31" y="46"/>
                  <a:pt x="27" y="47"/>
                </a:cubicBezTo>
                <a:cubicBezTo>
                  <a:pt x="24" y="47"/>
                  <a:pt x="22" y="44"/>
                  <a:pt x="25" y="42"/>
                </a:cubicBezTo>
                <a:cubicBezTo>
                  <a:pt x="26" y="41"/>
                  <a:pt x="27" y="40"/>
                  <a:pt x="29" y="39"/>
                </a:cubicBezTo>
                <a:cubicBezTo>
                  <a:pt x="34" y="35"/>
                  <a:pt x="38" y="30"/>
                  <a:pt x="40" y="23"/>
                </a:cubicBezTo>
                <a:cubicBezTo>
                  <a:pt x="41" y="19"/>
                  <a:pt x="42" y="14"/>
                  <a:pt x="41" y="10"/>
                </a:cubicBezTo>
                <a:cubicBezTo>
                  <a:pt x="39" y="4"/>
                  <a:pt x="31" y="1"/>
                  <a:pt x="25" y="1"/>
                </a:cubicBezTo>
                <a:cubicBezTo>
                  <a:pt x="18" y="0"/>
                  <a:pt x="10" y="2"/>
                  <a:pt x="5" y="7"/>
                </a:cubicBezTo>
                <a:cubicBezTo>
                  <a:pt x="0" y="12"/>
                  <a:pt x="1" y="16"/>
                  <a:pt x="3" y="22"/>
                </a:cubicBezTo>
                <a:cubicBezTo>
                  <a:pt x="6" y="17"/>
                  <a:pt x="10" y="12"/>
                  <a:pt x="16" y="12"/>
                </a:cubicBezTo>
                <a:cubicBezTo>
                  <a:pt x="23" y="12"/>
                  <a:pt x="24" y="18"/>
                  <a:pt x="23" y="24"/>
                </a:cubicBezTo>
                <a:cubicBezTo>
                  <a:pt x="22" y="30"/>
                  <a:pt x="20" y="35"/>
                  <a:pt x="17" y="39"/>
                </a:cubicBezTo>
                <a:cubicBezTo>
                  <a:pt x="14" y="42"/>
                  <a:pt x="10" y="46"/>
                  <a:pt x="9" y="50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98"/>
          <p:cNvSpPr/>
          <p:nvPr/>
        </p:nvSpPr>
        <p:spPr>
          <a:xfrm>
            <a:off x="9936000" y="2116080"/>
            <a:ext cx="177840" cy="71640"/>
          </a:xfrm>
          <a:custGeom>
            <a:avLst/>
            <a:gdLst/>
            <a:ahLst/>
            <a:cxnLst/>
            <a:rect l="l" t="t" r="r" b="b"/>
            <a:pathLst>
              <a:path w="42" h="17">
                <a:moveTo>
                  <a:pt x="11" y="6"/>
                </a:moveTo>
                <a:cubicBezTo>
                  <a:pt x="9" y="5"/>
                  <a:pt x="7" y="3"/>
                  <a:pt x="6" y="1"/>
                </a:cubicBezTo>
                <a:cubicBezTo>
                  <a:pt x="4" y="3"/>
                  <a:pt x="2" y="6"/>
                  <a:pt x="1" y="9"/>
                </a:cubicBezTo>
                <a:cubicBezTo>
                  <a:pt x="0" y="15"/>
                  <a:pt x="17" y="17"/>
                  <a:pt x="20" y="17"/>
                </a:cubicBezTo>
                <a:cubicBezTo>
                  <a:pt x="27" y="17"/>
                  <a:pt x="33" y="16"/>
                  <a:pt x="39" y="16"/>
                </a:cubicBezTo>
                <a:cubicBezTo>
                  <a:pt x="39" y="11"/>
                  <a:pt x="41" y="5"/>
                  <a:pt x="42" y="0"/>
                </a:cubicBezTo>
                <a:cubicBezTo>
                  <a:pt x="32" y="6"/>
                  <a:pt x="21" y="11"/>
                  <a:pt x="11" y="6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99"/>
          <p:cNvSpPr/>
          <p:nvPr/>
        </p:nvSpPr>
        <p:spPr>
          <a:xfrm>
            <a:off x="10029960" y="2451240"/>
            <a:ext cx="152280" cy="98280"/>
          </a:xfrm>
          <a:custGeom>
            <a:avLst/>
            <a:gdLst/>
            <a:ahLst/>
            <a:cxnLst/>
            <a:rect l="l" t="t" r="r" b="b"/>
            <a:pathLst>
              <a:path w="36" h="23">
                <a:moveTo>
                  <a:pt x="21" y="2"/>
                </a:moveTo>
                <a:cubicBezTo>
                  <a:pt x="14" y="4"/>
                  <a:pt x="7" y="6"/>
                  <a:pt x="1" y="7"/>
                </a:cubicBezTo>
                <a:cubicBezTo>
                  <a:pt x="0" y="11"/>
                  <a:pt x="0" y="16"/>
                  <a:pt x="1" y="20"/>
                </a:cubicBezTo>
                <a:cubicBezTo>
                  <a:pt x="2" y="21"/>
                  <a:pt x="2" y="22"/>
                  <a:pt x="3" y="23"/>
                </a:cubicBezTo>
                <a:cubicBezTo>
                  <a:pt x="13" y="19"/>
                  <a:pt x="24" y="16"/>
                  <a:pt x="36" y="14"/>
                </a:cubicBezTo>
                <a:cubicBezTo>
                  <a:pt x="36" y="12"/>
                  <a:pt x="36" y="11"/>
                  <a:pt x="35" y="9"/>
                </a:cubicBezTo>
                <a:cubicBezTo>
                  <a:pt x="35" y="6"/>
                  <a:pt x="33" y="3"/>
                  <a:pt x="32" y="0"/>
                </a:cubicBezTo>
                <a:cubicBezTo>
                  <a:pt x="28" y="1"/>
                  <a:pt x="24" y="1"/>
                  <a:pt x="21" y="2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100"/>
          <p:cNvSpPr/>
          <p:nvPr/>
        </p:nvSpPr>
        <p:spPr>
          <a:xfrm>
            <a:off x="10715760" y="2052720"/>
            <a:ext cx="288720" cy="326880"/>
          </a:xfrm>
          <a:custGeom>
            <a:avLst/>
            <a:gdLst/>
            <a:ahLst/>
            <a:cxnLst/>
            <a:rect l="l" t="t" r="r" b="b"/>
            <a:pathLst>
              <a:path w="68" h="77">
                <a:moveTo>
                  <a:pt x="55" y="3"/>
                </a:moveTo>
                <a:cubicBezTo>
                  <a:pt x="47" y="1"/>
                  <a:pt x="42" y="7"/>
                  <a:pt x="37" y="14"/>
                </a:cubicBezTo>
                <a:cubicBezTo>
                  <a:pt x="34" y="19"/>
                  <a:pt x="34" y="19"/>
                  <a:pt x="34" y="19"/>
                </a:cubicBezTo>
                <a:cubicBezTo>
                  <a:pt x="31" y="15"/>
                  <a:pt x="31" y="15"/>
                  <a:pt x="31" y="15"/>
                </a:cubicBezTo>
                <a:cubicBezTo>
                  <a:pt x="29" y="13"/>
                  <a:pt x="27" y="10"/>
                  <a:pt x="25" y="8"/>
                </a:cubicBezTo>
                <a:cubicBezTo>
                  <a:pt x="17" y="0"/>
                  <a:pt x="8" y="5"/>
                  <a:pt x="5" y="14"/>
                </a:cubicBezTo>
                <a:cubicBezTo>
                  <a:pt x="2" y="22"/>
                  <a:pt x="10" y="28"/>
                  <a:pt x="17" y="34"/>
                </a:cubicBezTo>
                <a:cubicBezTo>
                  <a:pt x="20" y="37"/>
                  <a:pt x="20" y="37"/>
                  <a:pt x="20" y="37"/>
                </a:cubicBezTo>
                <a:cubicBezTo>
                  <a:pt x="19" y="40"/>
                  <a:pt x="19" y="40"/>
                  <a:pt x="19" y="40"/>
                </a:cubicBezTo>
                <a:cubicBezTo>
                  <a:pt x="11" y="50"/>
                  <a:pt x="0" y="69"/>
                  <a:pt x="12" y="72"/>
                </a:cubicBezTo>
                <a:cubicBezTo>
                  <a:pt x="25" y="76"/>
                  <a:pt x="30" y="67"/>
                  <a:pt x="35" y="57"/>
                </a:cubicBezTo>
                <a:cubicBezTo>
                  <a:pt x="37" y="53"/>
                  <a:pt x="37" y="53"/>
                  <a:pt x="37" y="53"/>
                </a:cubicBezTo>
                <a:cubicBezTo>
                  <a:pt x="41" y="56"/>
                  <a:pt x="41" y="56"/>
                  <a:pt x="41" y="56"/>
                </a:cubicBezTo>
                <a:cubicBezTo>
                  <a:pt x="49" y="65"/>
                  <a:pt x="61" y="77"/>
                  <a:pt x="65" y="63"/>
                </a:cubicBezTo>
                <a:cubicBezTo>
                  <a:pt x="68" y="52"/>
                  <a:pt x="60" y="46"/>
                  <a:pt x="53" y="40"/>
                </a:cubicBezTo>
                <a:cubicBezTo>
                  <a:pt x="49" y="36"/>
                  <a:pt x="49" y="36"/>
                  <a:pt x="49" y="36"/>
                </a:cubicBezTo>
                <a:cubicBezTo>
                  <a:pt x="52" y="33"/>
                  <a:pt x="52" y="33"/>
                  <a:pt x="52" y="33"/>
                </a:cubicBezTo>
                <a:cubicBezTo>
                  <a:pt x="56" y="29"/>
                  <a:pt x="60" y="25"/>
                  <a:pt x="63" y="21"/>
                </a:cubicBezTo>
                <a:cubicBezTo>
                  <a:pt x="65" y="18"/>
                  <a:pt x="68" y="15"/>
                  <a:pt x="67" y="11"/>
                </a:cubicBezTo>
                <a:cubicBezTo>
                  <a:pt x="66" y="6"/>
                  <a:pt x="60" y="4"/>
                  <a:pt x="55" y="3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101"/>
          <p:cNvSpPr/>
          <p:nvPr/>
        </p:nvSpPr>
        <p:spPr>
          <a:xfrm>
            <a:off x="10715760" y="2090880"/>
            <a:ext cx="280800" cy="288720"/>
          </a:xfrm>
          <a:custGeom>
            <a:avLst/>
            <a:gdLst/>
            <a:ahLst/>
            <a:cxnLst/>
            <a:rect l="l" t="t" r="r" b="b"/>
            <a:pathLst>
              <a:path w="66" h="68">
                <a:moveTo>
                  <a:pt x="56" y="43"/>
                </a:moveTo>
                <a:cubicBezTo>
                  <a:pt x="53" y="43"/>
                  <a:pt x="49" y="42"/>
                  <a:pt x="46" y="40"/>
                </a:cubicBezTo>
                <a:cubicBezTo>
                  <a:pt x="40" y="36"/>
                  <a:pt x="42" y="37"/>
                  <a:pt x="37" y="41"/>
                </a:cubicBezTo>
                <a:cubicBezTo>
                  <a:pt x="33" y="43"/>
                  <a:pt x="27" y="44"/>
                  <a:pt x="25" y="39"/>
                </a:cubicBezTo>
                <a:cubicBezTo>
                  <a:pt x="24" y="33"/>
                  <a:pt x="26" y="28"/>
                  <a:pt x="29" y="24"/>
                </a:cubicBezTo>
                <a:cubicBezTo>
                  <a:pt x="21" y="21"/>
                  <a:pt x="13" y="17"/>
                  <a:pt x="9" y="7"/>
                </a:cubicBezTo>
                <a:cubicBezTo>
                  <a:pt x="9" y="5"/>
                  <a:pt x="8" y="2"/>
                  <a:pt x="8" y="0"/>
                </a:cubicBezTo>
                <a:cubicBezTo>
                  <a:pt x="6" y="1"/>
                  <a:pt x="6" y="3"/>
                  <a:pt x="5" y="5"/>
                </a:cubicBezTo>
                <a:cubicBezTo>
                  <a:pt x="2" y="13"/>
                  <a:pt x="10" y="19"/>
                  <a:pt x="17" y="25"/>
                </a:cubicBezTo>
                <a:cubicBezTo>
                  <a:pt x="20" y="28"/>
                  <a:pt x="20" y="28"/>
                  <a:pt x="20" y="28"/>
                </a:cubicBezTo>
                <a:cubicBezTo>
                  <a:pt x="19" y="31"/>
                  <a:pt x="19" y="31"/>
                  <a:pt x="19" y="31"/>
                </a:cubicBezTo>
                <a:cubicBezTo>
                  <a:pt x="11" y="41"/>
                  <a:pt x="0" y="60"/>
                  <a:pt x="12" y="63"/>
                </a:cubicBezTo>
                <a:cubicBezTo>
                  <a:pt x="25" y="67"/>
                  <a:pt x="30" y="58"/>
                  <a:pt x="35" y="48"/>
                </a:cubicBezTo>
                <a:cubicBezTo>
                  <a:pt x="37" y="44"/>
                  <a:pt x="37" y="44"/>
                  <a:pt x="37" y="44"/>
                </a:cubicBezTo>
                <a:cubicBezTo>
                  <a:pt x="41" y="47"/>
                  <a:pt x="41" y="47"/>
                  <a:pt x="41" y="47"/>
                </a:cubicBezTo>
                <a:cubicBezTo>
                  <a:pt x="49" y="56"/>
                  <a:pt x="61" y="68"/>
                  <a:pt x="65" y="54"/>
                </a:cubicBezTo>
                <a:cubicBezTo>
                  <a:pt x="66" y="49"/>
                  <a:pt x="65" y="45"/>
                  <a:pt x="64" y="42"/>
                </a:cubicBezTo>
                <a:cubicBezTo>
                  <a:pt x="62" y="43"/>
                  <a:pt x="59" y="44"/>
                  <a:pt x="56" y="43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102"/>
          <p:cNvSpPr/>
          <p:nvPr/>
        </p:nvSpPr>
        <p:spPr>
          <a:xfrm>
            <a:off x="10648800" y="2263680"/>
            <a:ext cx="41400" cy="42840"/>
          </a:xfrm>
          <a:custGeom>
            <a:avLst/>
            <a:gdLst/>
            <a:ahLst/>
            <a:cxnLst/>
            <a:rect l="l" t="t" r="r" b="b"/>
            <a:pathLst>
              <a:path w="10" h="10">
                <a:moveTo>
                  <a:pt x="5" y="1"/>
                </a:moveTo>
                <a:cubicBezTo>
                  <a:pt x="3" y="2"/>
                  <a:pt x="1" y="3"/>
                  <a:pt x="1" y="6"/>
                </a:cubicBezTo>
                <a:cubicBezTo>
                  <a:pt x="0" y="9"/>
                  <a:pt x="2" y="10"/>
                  <a:pt x="5" y="9"/>
                </a:cubicBezTo>
                <a:cubicBezTo>
                  <a:pt x="7" y="8"/>
                  <a:pt x="9" y="6"/>
                  <a:pt x="10" y="4"/>
                </a:cubicBezTo>
                <a:cubicBezTo>
                  <a:pt x="10" y="3"/>
                  <a:pt x="10" y="2"/>
                  <a:pt x="9" y="1"/>
                </a:cubicBezTo>
                <a:cubicBezTo>
                  <a:pt x="7" y="0"/>
                  <a:pt x="6" y="1"/>
                  <a:pt x="5" y="1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103"/>
          <p:cNvSpPr/>
          <p:nvPr/>
        </p:nvSpPr>
        <p:spPr>
          <a:xfrm>
            <a:off x="9380520" y="2090880"/>
            <a:ext cx="558720" cy="669960"/>
          </a:xfrm>
          <a:custGeom>
            <a:avLst/>
            <a:gdLst/>
            <a:ahLst/>
            <a:cxnLst/>
            <a:rect l="l" t="t" r="r" b="b"/>
            <a:pathLst>
              <a:path w="132" h="158">
                <a:moveTo>
                  <a:pt x="113" y="8"/>
                </a:moveTo>
                <a:cubicBezTo>
                  <a:pt x="100" y="0"/>
                  <a:pt x="86" y="9"/>
                  <a:pt x="79" y="19"/>
                </a:cubicBezTo>
                <a:cubicBezTo>
                  <a:pt x="70" y="29"/>
                  <a:pt x="62" y="42"/>
                  <a:pt x="56" y="54"/>
                </a:cubicBezTo>
                <a:cubicBezTo>
                  <a:pt x="54" y="49"/>
                  <a:pt x="51" y="44"/>
                  <a:pt x="49" y="40"/>
                </a:cubicBezTo>
                <a:cubicBezTo>
                  <a:pt x="45" y="32"/>
                  <a:pt x="43" y="24"/>
                  <a:pt x="38" y="17"/>
                </a:cubicBezTo>
                <a:cubicBezTo>
                  <a:pt x="29" y="7"/>
                  <a:pt x="14" y="10"/>
                  <a:pt x="7" y="20"/>
                </a:cubicBezTo>
                <a:cubicBezTo>
                  <a:pt x="0" y="31"/>
                  <a:pt x="5" y="47"/>
                  <a:pt x="10" y="58"/>
                </a:cubicBezTo>
                <a:cubicBezTo>
                  <a:pt x="14" y="67"/>
                  <a:pt x="19" y="75"/>
                  <a:pt x="25" y="84"/>
                </a:cubicBezTo>
                <a:cubicBezTo>
                  <a:pt x="25" y="85"/>
                  <a:pt x="26" y="86"/>
                  <a:pt x="27" y="87"/>
                </a:cubicBezTo>
                <a:cubicBezTo>
                  <a:pt x="19" y="95"/>
                  <a:pt x="13" y="104"/>
                  <a:pt x="8" y="113"/>
                </a:cubicBezTo>
                <a:cubicBezTo>
                  <a:pt x="4" y="121"/>
                  <a:pt x="0" y="141"/>
                  <a:pt x="10" y="147"/>
                </a:cubicBezTo>
                <a:cubicBezTo>
                  <a:pt x="28" y="158"/>
                  <a:pt x="48" y="133"/>
                  <a:pt x="62" y="111"/>
                </a:cubicBezTo>
                <a:cubicBezTo>
                  <a:pt x="66" y="121"/>
                  <a:pt x="70" y="130"/>
                  <a:pt x="78" y="138"/>
                </a:cubicBezTo>
                <a:cubicBezTo>
                  <a:pt x="85" y="145"/>
                  <a:pt x="96" y="149"/>
                  <a:pt x="104" y="143"/>
                </a:cubicBezTo>
                <a:cubicBezTo>
                  <a:pt x="115" y="136"/>
                  <a:pt x="116" y="119"/>
                  <a:pt x="113" y="108"/>
                </a:cubicBezTo>
                <a:cubicBezTo>
                  <a:pt x="109" y="97"/>
                  <a:pt x="101" y="86"/>
                  <a:pt x="93" y="76"/>
                </a:cubicBezTo>
                <a:cubicBezTo>
                  <a:pt x="108" y="56"/>
                  <a:pt x="132" y="21"/>
                  <a:pt x="113" y="8"/>
                </a:cubicBezTo>
                <a:close/>
                <a:moveTo>
                  <a:pt x="89" y="82"/>
                </a:moveTo>
                <a:cubicBezTo>
                  <a:pt x="98" y="97"/>
                  <a:pt x="112" y="109"/>
                  <a:pt x="106" y="130"/>
                </a:cubicBezTo>
                <a:cubicBezTo>
                  <a:pt x="100" y="147"/>
                  <a:pt x="85" y="137"/>
                  <a:pt x="77" y="128"/>
                </a:cubicBezTo>
                <a:cubicBezTo>
                  <a:pt x="71" y="122"/>
                  <a:pt x="69" y="114"/>
                  <a:pt x="66" y="106"/>
                </a:cubicBezTo>
                <a:cubicBezTo>
                  <a:pt x="63" y="97"/>
                  <a:pt x="63" y="97"/>
                  <a:pt x="63" y="97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4" y="110"/>
                  <a:pt x="49" y="117"/>
                  <a:pt x="44" y="125"/>
                </a:cubicBezTo>
                <a:cubicBezTo>
                  <a:pt x="38" y="133"/>
                  <a:pt x="27" y="142"/>
                  <a:pt x="16" y="142"/>
                </a:cubicBezTo>
                <a:cubicBezTo>
                  <a:pt x="1" y="142"/>
                  <a:pt x="18" y="109"/>
                  <a:pt x="21" y="104"/>
                </a:cubicBezTo>
                <a:cubicBezTo>
                  <a:pt x="24" y="100"/>
                  <a:pt x="27" y="96"/>
                  <a:pt x="30" y="93"/>
                </a:cubicBezTo>
                <a:cubicBezTo>
                  <a:pt x="34" y="88"/>
                  <a:pt x="34" y="88"/>
                  <a:pt x="34" y="88"/>
                </a:cubicBezTo>
                <a:cubicBezTo>
                  <a:pt x="31" y="83"/>
                  <a:pt x="31" y="83"/>
                  <a:pt x="31" y="83"/>
                </a:cubicBezTo>
                <a:cubicBezTo>
                  <a:pt x="30" y="81"/>
                  <a:pt x="29" y="79"/>
                  <a:pt x="28" y="78"/>
                </a:cubicBezTo>
                <a:cubicBezTo>
                  <a:pt x="22" y="67"/>
                  <a:pt x="15" y="56"/>
                  <a:pt x="11" y="44"/>
                </a:cubicBezTo>
                <a:cubicBezTo>
                  <a:pt x="10" y="38"/>
                  <a:pt x="10" y="31"/>
                  <a:pt x="12" y="25"/>
                </a:cubicBezTo>
                <a:cubicBezTo>
                  <a:pt x="16" y="16"/>
                  <a:pt x="23" y="15"/>
                  <a:pt x="33" y="21"/>
                </a:cubicBezTo>
                <a:cubicBezTo>
                  <a:pt x="36" y="24"/>
                  <a:pt x="38" y="29"/>
                  <a:pt x="39" y="33"/>
                </a:cubicBezTo>
                <a:cubicBezTo>
                  <a:pt x="43" y="42"/>
                  <a:pt x="48" y="52"/>
                  <a:pt x="53" y="61"/>
                </a:cubicBezTo>
                <a:cubicBezTo>
                  <a:pt x="55" y="66"/>
                  <a:pt x="55" y="66"/>
                  <a:pt x="55" y="66"/>
                </a:cubicBezTo>
                <a:cubicBezTo>
                  <a:pt x="59" y="60"/>
                  <a:pt x="59" y="60"/>
                  <a:pt x="59" y="60"/>
                </a:cubicBezTo>
                <a:cubicBezTo>
                  <a:pt x="72" y="41"/>
                  <a:pt x="83" y="6"/>
                  <a:pt x="108" y="13"/>
                </a:cubicBezTo>
                <a:cubicBezTo>
                  <a:pt x="124" y="17"/>
                  <a:pt x="102" y="51"/>
                  <a:pt x="89" y="71"/>
                </a:cubicBezTo>
                <a:cubicBezTo>
                  <a:pt x="86" y="77"/>
                  <a:pt x="86" y="77"/>
                  <a:pt x="86" y="77"/>
                </a:cubicBezTo>
                <a:lnTo>
                  <a:pt x="89" y="82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104"/>
          <p:cNvSpPr/>
          <p:nvPr/>
        </p:nvSpPr>
        <p:spPr>
          <a:xfrm>
            <a:off x="10007640" y="2255760"/>
            <a:ext cx="200160" cy="162000"/>
          </a:xfrm>
          <a:custGeom>
            <a:avLst/>
            <a:gdLst/>
            <a:ahLst/>
            <a:cxnLst/>
            <a:rect l="l" t="t" r="r" b="b"/>
            <a:pathLst>
              <a:path w="47" h="38">
                <a:moveTo>
                  <a:pt x="44" y="6"/>
                </a:moveTo>
                <a:cubicBezTo>
                  <a:pt x="40" y="0"/>
                  <a:pt x="40" y="0"/>
                  <a:pt x="40" y="0"/>
                </a:cubicBezTo>
                <a:cubicBezTo>
                  <a:pt x="35" y="1"/>
                  <a:pt x="35" y="1"/>
                  <a:pt x="35" y="1"/>
                </a:cubicBezTo>
                <a:cubicBezTo>
                  <a:pt x="26" y="3"/>
                  <a:pt x="17" y="5"/>
                  <a:pt x="9" y="8"/>
                </a:cubicBezTo>
                <a:cubicBezTo>
                  <a:pt x="2" y="11"/>
                  <a:pt x="2" y="11"/>
                  <a:pt x="2" y="11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22"/>
                  <a:pt x="1" y="28"/>
                  <a:pt x="3" y="33"/>
                </a:cubicBezTo>
                <a:cubicBezTo>
                  <a:pt x="5" y="38"/>
                  <a:pt x="5" y="38"/>
                  <a:pt x="5" y="38"/>
                </a:cubicBezTo>
                <a:cubicBezTo>
                  <a:pt x="12" y="36"/>
                  <a:pt x="12" y="36"/>
                  <a:pt x="12" y="36"/>
                </a:cubicBezTo>
                <a:cubicBezTo>
                  <a:pt x="18" y="35"/>
                  <a:pt x="23" y="33"/>
                  <a:pt x="29" y="32"/>
                </a:cubicBezTo>
                <a:cubicBezTo>
                  <a:pt x="32" y="31"/>
                  <a:pt x="35" y="30"/>
                  <a:pt x="39" y="30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15"/>
                  <a:pt x="46" y="10"/>
                  <a:pt x="44" y="6"/>
                </a:cubicBezTo>
                <a:close/>
                <a:moveTo>
                  <a:pt x="42" y="21"/>
                </a:moveTo>
                <a:cubicBezTo>
                  <a:pt x="31" y="23"/>
                  <a:pt x="19" y="27"/>
                  <a:pt x="9" y="31"/>
                </a:cubicBezTo>
                <a:cubicBezTo>
                  <a:pt x="8" y="30"/>
                  <a:pt x="8" y="29"/>
                  <a:pt x="8" y="28"/>
                </a:cubicBezTo>
                <a:cubicBezTo>
                  <a:pt x="6" y="23"/>
                  <a:pt x="6" y="19"/>
                  <a:pt x="7" y="15"/>
                </a:cubicBezTo>
                <a:cubicBezTo>
                  <a:pt x="14" y="13"/>
                  <a:pt x="20" y="11"/>
                  <a:pt x="27" y="10"/>
                </a:cubicBezTo>
                <a:cubicBezTo>
                  <a:pt x="30" y="9"/>
                  <a:pt x="34" y="8"/>
                  <a:pt x="38" y="7"/>
                </a:cubicBezTo>
                <a:cubicBezTo>
                  <a:pt x="39" y="10"/>
                  <a:pt x="41" y="13"/>
                  <a:pt x="41" y="16"/>
                </a:cubicBezTo>
                <a:cubicBezTo>
                  <a:pt x="42" y="18"/>
                  <a:pt x="42" y="20"/>
                  <a:pt x="42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105"/>
          <p:cNvSpPr/>
          <p:nvPr/>
        </p:nvSpPr>
        <p:spPr>
          <a:xfrm>
            <a:off x="10002960" y="2421000"/>
            <a:ext cx="199800" cy="162000"/>
          </a:xfrm>
          <a:custGeom>
            <a:avLst/>
            <a:gdLst/>
            <a:ahLst/>
            <a:cxnLst/>
            <a:rect l="l" t="t" r="r" b="b"/>
            <a:pathLst>
              <a:path w="47" h="38">
                <a:moveTo>
                  <a:pt x="44" y="5"/>
                </a:moveTo>
                <a:cubicBezTo>
                  <a:pt x="40" y="0"/>
                  <a:pt x="40" y="0"/>
                  <a:pt x="40" y="0"/>
                </a:cubicBezTo>
                <a:cubicBezTo>
                  <a:pt x="35" y="1"/>
                  <a:pt x="35" y="1"/>
                  <a:pt x="35" y="1"/>
                </a:cubicBezTo>
                <a:cubicBezTo>
                  <a:pt x="26" y="2"/>
                  <a:pt x="17" y="5"/>
                  <a:pt x="9" y="8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21"/>
                  <a:pt x="1" y="27"/>
                  <a:pt x="3" y="33"/>
                </a:cubicBezTo>
                <a:cubicBezTo>
                  <a:pt x="5" y="38"/>
                  <a:pt x="5" y="38"/>
                  <a:pt x="5" y="38"/>
                </a:cubicBezTo>
                <a:cubicBezTo>
                  <a:pt x="12" y="36"/>
                  <a:pt x="12" y="36"/>
                  <a:pt x="12" y="36"/>
                </a:cubicBezTo>
                <a:cubicBezTo>
                  <a:pt x="17" y="34"/>
                  <a:pt x="23" y="33"/>
                  <a:pt x="29" y="31"/>
                </a:cubicBezTo>
                <a:cubicBezTo>
                  <a:pt x="32" y="30"/>
                  <a:pt x="35" y="30"/>
                  <a:pt x="39" y="29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0"/>
                  <a:pt x="47" y="19"/>
                  <a:pt x="47" y="19"/>
                </a:cubicBezTo>
                <a:cubicBezTo>
                  <a:pt x="47" y="14"/>
                  <a:pt x="46" y="10"/>
                  <a:pt x="44" y="5"/>
                </a:cubicBezTo>
                <a:close/>
                <a:moveTo>
                  <a:pt x="42" y="21"/>
                </a:moveTo>
                <a:cubicBezTo>
                  <a:pt x="30" y="23"/>
                  <a:pt x="19" y="26"/>
                  <a:pt x="9" y="30"/>
                </a:cubicBezTo>
                <a:cubicBezTo>
                  <a:pt x="8" y="29"/>
                  <a:pt x="8" y="28"/>
                  <a:pt x="7" y="27"/>
                </a:cubicBezTo>
                <a:cubicBezTo>
                  <a:pt x="6" y="23"/>
                  <a:pt x="6" y="18"/>
                  <a:pt x="7" y="14"/>
                </a:cubicBezTo>
                <a:cubicBezTo>
                  <a:pt x="13" y="13"/>
                  <a:pt x="20" y="11"/>
                  <a:pt x="27" y="9"/>
                </a:cubicBezTo>
                <a:cubicBezTo>
                  <a:pt x="30" y="8"/>
                  <a:pt x="34" y="8"/>
                  <a:pt x="38" y="7"/>
                </a:cubicBezTo>
                <a:cubicBezTo>
                  <a:pt x="39" y="10"/>
                  <a:pt x="41" y="13"/>
                  <a:pt x="41" y="16"/>
                </a:cubicBezTo>
                <a:cubicBezTo>
                  <a:pt x="42" y="18"/>
                  <a:pt x="42" y="19"/>
                  <a:pt x="42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106"/>
          <p:cNvSpPr/>
          <p:nvPr/>
        </p:nvSpPr>
        <p:spPr>
          <a:xfrm>
            <a:off x="9875880" y="1913040"/>
            <a:ext cx="268200" cy="304560"/>
          </a:xfrm>
          <a:custGeom>
            <a:avLst/>
            <a:gdLst/>
            <a:ahLst/>
            <a:cxnLst/>
            <a:rect l="l" t="t" r="r" b="b"/>
            <a:pathLst>
              <a:path w="63" h="72">
                <a:moveTo>
                  <a:pt x="59" y="41"/>
                </a:moveTo>
                <a:cubicBezTo>
                  <a:pt x="56" y="41"/>
                  <a:pt x="52" y="42"/>
                  <a:pt x="48" y="43"/>
                </a:cubicBezTo>
                <a:cubicBezTo>
                  <a:pt x="52" y="35"/>
                  <a:pt x="55" y="25"/>
                  <a:pt x="53" y="18"/>
                </a:cubicBezTo>
                <a:cubicBezTo>
                  <a:pt x="52" y="8"/>
                  <a:pt x="42" y="3"/>
                  <a:pt x="33" y="2"/>
                </a:cubicBezTo>
                <a:cubicBezTo>
                  <a:pt x="24" y="0"/>
                  <a:pt x="13" y="3"/>
                  <a:pt x="6" y="10"/>
                </a:cubicBezTo>
                <a:cubicBezTo>
                  <a:pt x="0" y="16"/>
                  <a:pt x="0" y="28"/>
                  <a:pt x="6" y="34"/>
                </a:cubicBezTo>
                <a:cubicBezTo>
                  <a:pt x="6" y="35"/>
                  <a:pt x="7" y="36"/>
                  <a:pt x="8" y="36"/>
                </a:cubicBezTo>
                <a:cubicBezTo>
                  <a:pt x="9" y="36"/>
                  <a:pt x="10" y="35"/>
                  <a:pt x="10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2" y="30"/>
                  <a:pt x="15" y="27"/>
                  <a:pt x="20" y="25"/>
                </a:cubicBezTo>
                <a:cubicBezTo>
                  <a:pt x="28" y="21"/>
                  <a:pt x="22" y="36"/>
                  <a:pt x="21" y="38"/>
                </a:cubicBezTo>
                <a:cubicBezTo>
                  <a:pt x="17" y="44"/>
                  <a:pt x="11" y="49"/>
                  <a:pt x="10" y="56"/>
                </a:cubicBezTo>
                <a:cubicBezTo>
                  <a:pt x="9" y="62"/>
                  <a:pt x="13" y="65"/>
                  <a:pt x="18" y="67"/>
                </a:cubicBezTo>
                <a:cubicBezTo>
                  <a:pt x="30" y="72"/>
                  <a:pt x="42" y="70"/>
                  <a:pt x="55" y="69"/>
                </a:cubicBezTo>
                <a:cubicBezTo>
                  <a:pt x="57" y="69"/>
                  <a:pt x="58" y="67"/>
                  <a:pt x="58" y="66"/>
                </a:cubicBezTo>
                <a:cubicBezTo>
                  <a:pt x="61" y="60"/>
                  <a:pt x="62" y="51"/>
                  <a:pt x="63" y="44"/>
                </a:cubicBezTo>
                <a:cubicBezTo>
                  <a:pt x="63" y="42"/>
                  <a:pt x="61" y="40"/>
                  <a:pt x="59" y="41"/>
                </a:cubicBezTo>
                <a:close/>
                <a:moveTo>
                  <a:pt x="53" y="64"/>
                </a:moveTo>
                <a:cubicBezTo>
                  <a:pt x="47" y="64"/>
                  <a:pt x="41" y="65"/>
                  <a:pt x="34" y="65"/>
                </a:cubicBezTo>
                <a:cubicBezTo>
                  <a:pt x="31" y="65"/>
                  <a:pt x="14" y="63"/>
                  <a:pt x="15" y="57"/>
                </a:cubicBezTo>
                <a:cubicBezTo>
                  <a:pt x="16" y="53"/>
                  <a:pt x="20" y="49"/>
                  <a:pt x="23" y="46"/>
                </a:cubicBezTo>
                <a:cubicBezTo>
                  <a:pt x="26" y="42"/>
                  <a:pt x="28" y="37"/>
                  <a:pt x="29" y="31"/>
                </a:cubicBezTo>
                <a:cubicBezTo>
                  <a:pt x="30" y="25"/>
                  <a:pt x="29" y="19"/>
                  <a:pt x="22" y="19"/>
                </a:cubicBezTo>
                <a:cubicBezTo>
                  <a:pt x="16" y="19"/>
                  <a:pt x="12" y="24"/>
                  <a:pt x="9" y="29"/>
                </a:cubicBezTo>
                <a:cubicBezTo>
                  <a:pt x="7" y="23"/>
                  <a:pt x="6" y="19"/>
                  <a:pt x="11" y="14"/>
                </a:cubicBezTo>
                <a:cubicBezTo>
                  <a:pt x="16" y="9"/>
                  <a:pt x="24" y="7"/>
                  <a:pt x="31" y="8"/>
                </a:cubicBezTo>
                <a:cubicBezTo>
                  <a:pt x="37" y="8"/>
                  <a:pt x="45" y="11"/>
                  <a:pt x="47" y="17"/>
                </a:cubicBezTo>
                <a:cubicBezTo>
                  <a:pt x="48" y="21"/>
                  <a:pt x="47" y="26"/>
                  <a:pt x="46" y="30"/>
                </a:cubicBezTo>
                <a:cubicBezTo>
                  <a:pt x="44" y="37"/>
                  <a:pt x="40" y="42"/>
                  <a:pt x="35" y="46"/>
                </a:cubicBezTo>
                <a:cubicBezTo>
                  <a:pt x="33" y="47"/>
                  <a:pt x="32" y="48"/>
                  <a:pt x="31" y="49"/>
                </a:cubicBezTo>
                <a:cubicBezTo>
                  <a:pt x="28" y="51"/>
                  <a:pt x="30" y="54"/>
                  <a:pt x="33" y="54"/>
                </a:cubicBezTo>
                <a:cubicBezTo>
                  <a:pt x="37" y="53"/>
                  <a:pt x="42" y="51"/>
                  <a:pt x="46" y="50"/>
                </a:cubicBezTo>
                <a:cubicBezTo>
                  <a:pt x="49" y="49"/>
                  <a:pt x="52" y="49"/>
                  <a:pt x="56" y="48"/>
                </a:cubicBezTo>
                <a:cubicBezTo>
                  <a:pt x="55" y="53"/>
                  <a:pt x="53" y="59"/>
                  <a:pt x="53" y="6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107"/>
          <p:cNvSpPr/>
          <p:nvPr/>
        </p:nvSpPr>
        <p:spPr>
          <a:xfrm>
            <a:off x="10296360" y="2103480"/>
            <a:ext cx="368640" cy="390600"/>
          </a:xfrm>
          <a:custGeom>
            <a:avLst/>
            <a:gdLst/>
            <a:ahLst/>
            <a:cxnLst/>
            <a:rect l="l" t="t" r="r" b="b"/>
            <a:pathLst>
              <a:path w="87" h="92">
                <a:moveTo>
                  <a:pt x="72" y="8"/>
                </a:moveTo>
                <a:cubicBezTo>
                  <a:pt x="58" y="0"/>
                  <a:pt x="48" y="7"/>
                  <a:pt x="40" y="18"/>
                </a:cubicBezTo>
                <a:cubicBezTo>
                  <a:pt x="31" y="8"/>
                  <a:pt x="22" y="0"/>
                  <a:pt x="10" y="13"/>
                </a:cubicBezTo>
                <a:cubicBezTo>
                  <a:pt x="0" y="26"/>
                  <a:pt x="10" y="36"/>
                  <a:pt x="21" y="44"/>
                </a:cubicBezTo>
                <a:cubicBezTo>
                  <a:pt x="12" y="55"/>
                  <a:pt x="1" y="76"/>
                  <a:pt x="13" y="83"/>
                </a:cubicBezTo>
                <a:cubicBezTo>
                  <a:pt x="28" y="92"/>
                  <a:pt x="38" y="81"/>
                  <a:pt x="45" y="69"/>
                </a:cubicBezTo>
                <a:cubicBezTo>
                  <a:pt x="53" y="78"/>
                  <a:pt x="65" y="89"/>
                  <a:pt x="74" y="77"/>
                </a:cubicBezTo>
                <a:cubicBezTo>
                  <a:pt x="80" y="71"/>
                  <a:pt x="79" y="60"/>
                  <a:pt x="74" y="54"/>
                </a:cubicBezTo>
                <a:cubicBezTo>
                  <a:pt x="72" y="50"/>
                  <a:pt x="68" y="47"/>
                  <a:pt x="64" y="44"/>
                </a:cubicBezTo>
                <a:cubicBezTo>
                  <a:pt x="76" y="34"/>
                  <a:pt x="87" y="18"/>
                  <a:pt x="72" y="8"/>
                </a:cubicBezTo>
                <a:close/>
                <a:moveTo>
                  <a:pt x="70" y="28"/>
                </a:moveTo>
                <a:cubicBezTo>
                  <a:pt x="67" y="33"/>
                  <a:pt x="63" y="36"/>
                  <a:pt x="59" y="40"/>
                </a:cubicBezTo>
                <a:cubicBezTo>
                  <a:pt x="56" y="43"/>
                  <a:pt x="56" y="43"/>
                  <a:pt x="56" y="43"/>
                </a:cubicBezTo>
                <a:cubicBezTo>
                  <a:pt x="60" y="47"/>
                  <a:pt x="60" y="47"/>
                  <a:pt x="60" y="47"/>
                </a:cubicBezTo>
                <a:cubicBezTo>
                  <a:pt x="67" y="54"/>
                  <a:pt x="74" y="60"/>
                  <a:pt x="71" y="71"/>
                </a:cubicBezTo>
                <a:cubicBezTo>
                  <a:pt x="67" y="85"/>
                  <a:pt x="55" y="72"/>
                  <a:pt x="47" y="64"/>
                </a:cubicBezTo>
                <a:cubicBezTo>
                  <a:pt x="44" y="60"/>
                  <a:pt x="44" y="60"/>
                  <a:pt x="44" y="60"/>
                </a:cubicBezTo>
                <a:cubicBezTo>
                  <a:pt x="41" y="65"/>
                  <a:pt x="41" y="65"/>
                  <a:pt x="41" y="65"/>
                </a:cubicBezTo>
                <a:cubicBezTo>
                  <a:pt x="36" y="74"/>
                  <a:pt x="32" y="84"/>
                  <a:pt x="18" y="80"/>
                </a:cubicBezTo>
                <a:cubicBezTo>
                  <a:pt x="6" y="76"/>
                  <a:pt x="18" y="58"/>
                  <a:pt x="25" y="47"/>
                </a:cubicBezTo>
                <a:cubicBezTo>
                  <a:pt x="27" y="45"/>
                  <a:pt x="27" y="45"/>
                  <a:pt x="27" y="45"/>
                </a:cubicBezTo>
                <a:cubicBezTo>
                  <a:pt x="23" y="42"/>
                  <a:pt x="23" y="42"/>
                  <a:pt x="23" y="42"/>
                </a:cubicBezTo>
                <a:cubicBezTo>
                  <a:pt x="16" y="36"/>
                  <a:pt x="9" y="29"/>
                  <a:pt x="11" y="21"/>
                </a:cubicBezTo>
                <a:cubicBezTo>
                  <a:pt x="15" y="12"/>
                  <a:pt x="24" y="8"/>
                  <a:pt x="31" y="16"/>
                </a:cubicBezTo>
                <a:cubicBezTo>
                  <a:pt x="33" y="18"/>
                  <a:pt x="35" y="20"/>
                  <a:pt x="37" y="22"/>
                </a:cubicBezTo>
                <a:cubicBezTo>
                  <a:pt x="41" y="26"/>
                  <a:pt x="41" y="26"/>
                  <a:pt x="41" y="26"/>
                </a:cubicBezTo>
                <a:cubicBezTo>
                  <a:pt x="43" y="22"/>
                  <a:pt x="43" y="22"/>
                  <a:pt x="43" y="22"/>
                </a:cubicBezTo>
                <a:cubicBezTo>
                  <a:pt x="48" y="15"/>
                  <a:pt x="53" y="8"/>
                  <a:pt x="62" y="10"/>
                </a:cubicBezTo>
                <a:cubicBezTo>
                  <a:pt x="66" y="12"/>
                  <a:pt x="72" y="14"/>
                  <a:pt x="73" y="19"/>
                </a:cubicBezTo>
                <a:cubicBezTo>
                  <a:pt x="74" y="22"/>
                  <a:pt x="72" y="26"/>
                  <a:pt x="70" y="2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108"/>
          <p:cNvSpPr/>
          <p:nvPr/>
        </p:nvSpPr>
        <p:spPr>
          <a:xfrm>
            <a:off x="10690200" y="2017800"/>
            <a:ext cx="370080" cy="390600"/>
          </a:xfrm>
          <a:custGeom>
            <a:avLst/>
            <a:gdLst/>
            <a:ahLst/>
            <a:cxnLst/>
            <a:rect l="l" t="t" r="r" b="b"/>
            <a:pathLst>
              <a:path w="87" h="92">
                <a:moveTo>
                  <a:pt x="71" y="9"/>
                </a:moveTo>
                <a:cubicBezTo>
                  <a:pt x="58" y="1"/>
                  <a:pt x="47" y="8"/>
                  <a:pt x="40" y="18"/>
                </a:cubicBezTo>
                <a:cubicBezTo>
                  <a:pt x="31" y="9"/>
                  <a:pt x="21" y="0"/>
                  <a:pt x="10" y="14"/>
                </a:cubicBezTo>
                <a:cubicBezTo>
                  <a:pt x="0" y="26"/>
                  <a:pt x="10" y="37"/>
                  <a:pt x="20" y="45"/>
                </a:cubicBezTo>
                <a:cubicBezTo>
                  <a:pt x="12" y="56"/>
                  <a:pt x="1" y="76"/>
                  <a:pt x="13" y="83"/>
                </a:cubicBezTo>
                <a:cubicBezTo>
                  <a:pt x="28" y="92"/>
                  <a:pt x="37" y="82"/>
                  <a:pt x="44" y="69"/>
                </a:cubicBezTo>
                <a:cubicBezTo>
                  <a:pt x="53" y="79"/>
                  <a:pt x="64" y="90"/>
                  <a:pt x="74" y="78"/>
                </a:cubicBezTo>
                <a:cubicBezTo>
                  <a:pt x="79" y="71"/>
                  <a:pt x="78" y="61"/>
                  <a:pt x="74" y="54"/>
                </a:cubicBezTo>
                <a:cubicBezTo>
                  <a:pt x="71" y="50"/>
                  <a:pt x="67" y="47"/>
                  <a:pt x="64" y="44"/>
                </a:cubicBezTo>
                <a:cubicBezTo>
                  <a:pt x="75" y="34"/>
                  <a:pt x="87" y="18"/>
                  <a:pt x="71" y="9"/>
                </a:cubicBezTo>
                <a:close/>
                <a:moveTo>
                  <a:pt x="69" y="29"/>
                </a:moveTo>
                <a:cubicBezTo>
                  <a:pt x="66" y="33"/>
                  <a:pt x="62" y="37"/>
                  <a:pt x="58" y="41"/>
                </a:cubicBezTo>
                <a:cubicBezTo>
                  <a:pt x="55" y="44"/>
                  <a:pt x="55" y="44"/>
                  <a:pt x="55" y="44"/>
                </a:cubicBezTo>
                <a:cubicBezTo>
                  <a:pt x="59" y="48"/>
                  <a:pt x="59" y="48"/>
                  <a:pt x="59" y="48"/>
                </a:cubicBezTo>
                <a:cubicBezTo>
                  <a:pt x="66" y="54"/>
                  <a:pt x="74" y="60"/>
                  <a:pt x="71" y="71"/>
                </a:cubicBezTo>
                <a:cubicBezTo>
                  <a:pt x="67" y="85"/>
                  <a:pt x="55" y="73"/>
                  <a:pt x="47" y="64"/>
                </a:cubicBezTo>
                <a:cubicBezTo>
                  <a:pt x="43" y="61"/>
                  <a:pt x="43" y="61"/>
                  <a:pt x="43" y="61"/>
                </a:cubicBezTo>
                <a:cubicBezTo>
                  <a:pt x="41" y="65"/>
                  <a:pt x="41" y="65"/>
                  <a:pt x="41" y="65"/>
                </a:cubicBezTo>
                <a:cubicBezTo>
                  <a:pt x="36" y="75"/>
                  <a:pt x="31" y="84"/>
                  <a:pt x="18" y="80"/>
                </a:cubicBezTo>
                <a:cubicBezTo>
                  <a:pt x="6" y="77"/>
                  <a:pt x="17" y="58"/>
                  <a:pt x="25" y="48"/>
                </a:cubicBezTo>
                <a:cubicBezTo>
                  <a:pt x="26" y="45"/>
                  <a:pt x="26" y="45"/>
                  <a:pt x="26" y="45"/>
                </a:cubicBezTo>
                <a:cubicBezTo>
                  <a:pt x="23" y="42"/>
                  <a:pt x="23" y="42"/>
                  <a:pt x="23" y="42"/>
                </a:cubicBezTo>
                <a:cubicBezTo>
                  <a:pt x="16" y="36"/>
                  <a:pt x="8" y="30"/>
                  <a:pt x="11" y="22"/>
                </a:cubicBezTo>
                <a:cubicBezTo>
                  <a:pt x="14" y="13"/>
                  <a:pt x="23" y="8"/>
                  <a:pt x="31" y="16"/>
                </a:cubicBezTo>
                <a:cubicBezTo>
                  <a:pt x="33" y="18"/>
                  <a:pt x="35" y="21"/>
                  <a:pt x="37" y="23"/>
                </a:cubicBezTo>
                <a:cubicBezTo>
                  <a:pt x="40" y="27"/>
                  <a:pt x="40" y="27"/>
                  <a:pt x="40" y="27"/>
                </a:cubicBezTo>
                <a:cubicBezTo>
                  <a:pt x="43" y="22"/>
                  <a:pt x="43" y="22"/>
                  <a:pt x="43" y="22"/>
                </a:cubicBezTo>
                <a:cubicBezTo>
                  <a:pt x="48" y="15"/>
                  <a:pt x="53" y="9"/>
                  <a:pt x="61" y="11"/>
                </a:cubicBezTo>
                <a:cubicBezTo>
                  <a:pt x="66" y="12"/>
                  <a:pt x="72" y="14"/>
                  <a:pt x="73" y="19"/>
                </a:cubicBezTo>
                <a:cubicBezTo>
                  <a:pt x="74" y="23"/>
                  <a:pt x="71" y="26"/>
                  <a:pt x="69" y="2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109"/>
          <p:cNvSpPr/>
          <p:nvPr/>
        </p:nvSpPr>
        <p:spPr>
          <a:xfrm>
            <a:off x="10631520" y="2238480"/>
            <a:ext cx="81000" cy="90360"/>
          </a:xfrm>
          <a:custGeom>
            <a:avLst/>
            <a:gdLst/>
            <a:ahLst/>
            <a:cxnLst/>
            <a:rect l="l" t="t" r="r" b="b"/>
            <a:pathLst>
              <a:path w="19" h="21">
                <a:moveTo>
                  <a:pt x="8" y="3"/>
                </a:moveTo>
                <a:cubicBezTo>
                  <a:pt x="6" y="3"/>
                  <a:pt x="5" y="4"/>
                  <a:pt x="3" y="5"/>
                </a:cubicBezTo>
                <a:cubicBezTo>
                  <a:pt x="1" y="7"/>
                  <a:pt x="0" y="10"/>
                  <a:pt x="0" y="13"/>
                </a:cubicBezTo>
                <a:cubicBezTo>
                  <a:pt x="0" y="16"/>
                  <a:pt x="1" y="18"/>
                  <a:pt x="4" y="20"/>
                </a:cubicBezTo>
                <a:cubicBezTo>
                  <a:pt x="6" y="21"/>
                  <a:pt x="8" y="21"/>
                  <a:pt x="11" y="20"/>
                </a:cubicBezTo>
                <a:cubicBezTo>
                  <a:pt x="15" y="18"/>
                  <a:pt x="19" y="14"/>
                  <a:pt x="19" y="9"/>
                </a:cubicBezTo>
                <a:cubicBezTo>
                  <a:pt x="19" y="4"/>
                  <a:pt x="12" y="0"/>
                  <a:pt x="8" y="3"/>
                </a:cubicBezTo>
                <a:close/>
                <a:moveTo>
                  <a:pt x="14" y="10"/>
                </a:moveTo>
                <a:cubicBezTo>
                  <a:pt x="13" y="12"/>
                  <a:pt x="11" y="14"/>
                  <a:pt x="9" y="15"/>
                </a:cubicBezTo>
                <a:cubicBezTo>
                  <a:pt x="6" y="16"/>
                  <a:pt x="4" y="15"/>
                  <a:pt x="5" y="12"/>
                </a:cubicBezTo>
                <a:cubicBezTo>
                  <a:pt x="5" y="9"/>
                  <a:pt x="7" y="8"/>
                  <a:pt x="9" y="7"/>
                </a:cubicBezTo>
                <a:cubicBezTo>
                  <a:pt x="10" y="7"/>
                  <a:pt x="11" y="6"/>
                  <a:pt x="13" y="7"/>
                </a:cubicBezTo>
                <a:cubicBezTo>
                  <a:pt x="14" y="8"/>
                  <a:pt x="14" y="9"/>
                  <a:pt x="14" y="1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110"/>
          <p:cNvSpPr/>
          <p:nvPr/>
        </p:nvSpPr>
        <p:spPr>
          <a:xfrm>
            <a:off x="11192040" y="3722760"/>
            <a:ext cx="106200" cy="75960"/>
          </a:xfrm>
          <a:custGeom>
            <a:avLst/>
            <a:gdLst/>
            <a:ahLst/>
            <a:cxnLst/>
            <a:rect l="l" t="t" r="r" b="b"/>
            <a:pathLst>
              <a:path w="25" h="18">
                <a:moveTo>
                  <a:pt x="22" y="0"/>
                </a:moveTo>
                <a:cubicBezTo>
                  <a:pt x="20" y="1"/>
                  <a:pt x="19" y="1"/>
                  <a:pt x="17" y="2"/>
                </a:cubicBezTo>
                <a:cubicBezTo>
                  <a:pt x="14" y="3"/>
                  <a:pt x="12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1"/>
                  <a:pt x="2" y="12"/>
                  <a:pt x="2" y="13"/>
                </a:cubicBezTo>
                <a:cubicBezTo>
                  <a:pt x="3" y="15"/>
                  <a:pt x="4" y="17"/>
                  <a:pt x="4" y="18"/>
                </a:cubicBezTo>
                <a:cubicBezTo>
                  <a:pt x="7" y="16"/>
                  <a:pt x="11" y="15"/>
                  <a:pt x="14" y="14"/>
                </a:cubicBezTo>
                <a:cubicBezTo>
                  <a:pt x="17" y="12"/>
                  <a:pt x="21" y="9"/>
                  <a:pt x="25" y="7"/>
                </a:cubicBezTo>
                <a:cubicBezTo>
                  <a:pt x="24" y="6"/>
                  <a:pt x="23" y="4"/>
                  <a:pt x="23" y="2"/>
                </a:cubicBezTo>
                <a:cubicBezTo>
                  <a:pt x="22" y="1"/>
                  <a:pt x="22" y="1"/>
                  <a:pt x="22" y="0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111"/>
          <p:cNvSpPr/>
          <p:nvPr/>
        </p:nvSpPr>
        <p:spPr>
          <a:xfrm>
            <a:off x="11060280" y="3382920"/>
            <a:ext cx="10296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1" y="0"/>
                </a:moveTo>
                <a:cubicBezTo>
                  <a:pt x="20" y="0"/>
                  <a:pt x="18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0"/>
                  <a:pt x="1" y="12"/>
                  <a:pt x="2" y="13"/>
                </a:cubicBezTo>
                <a:cubicBezTo>
                  <a:pt x="3" y="15"/>
                  <a:pt x="3" y="16"/>
                  <a:pt x="4" y="18"/>
                </a:cubicBezTo>
                <a:cubicBezTo>
                  <a:pt x="7" y="16"/>
                  <a:pt x="10" y="15"/>
                  <a:pt x="13" y="14"/>
                </a:cubicBezTo>
                <a:cubicBezTo>
                  <a:pt x="17" y="12"/>
                  <a:pt x="20" y="9"/>
                  <a:pt x="24" y="7"/>
                </a:cubicBezTo>
                <a:cubicBezTo>
                  <a:pt x="23" y="5"/>
                  <a:pt x="23" y="3"/>
                  <a:pt x="22" y="2"/>
                </a:cubicBezTo>
                <a:cubicBezTo>
                  <a:pt x="22" y="1"/>
                  <a:pt x="22" y="0"/>
                  <a:pt x="21" y="0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112"/>
          <p:cNvSpPr/>
          <p:nvPr/>
        </p:nvSpPr>
        <p:spPr>
          <a:xfrm>
            <a:off x="10988640" y="3684600"/>
            <a:ext cx="10152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4" y="7"/>
                </a:moveTo>
                <a:cubicBezTo>
                  <a:pt x="24" y="5"/>
                  <a:pt x="23" y="4"/>
                  <a:pt x="22" y="2"/>
                </a:cubicBezTo>
                <a:cubicBezTo>
                  <a:pt x="22" y="1"/>
                  <a:pt x="22" y="1"/>
                  <a:pt x="21" y="0"/>
                </a:cubicBezTo>
                <a:cubicBezTo>
                  <a:pt x="20" y="1"/>
                  <a:pt x="19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1"/>
                  <a:pt x="1" y="12"/>
                  <a:pt x="2" y="13"/>
                </a:cubicBezTo>
                <a:cubicBezTo>
                  <a:pt x="3" y="15"/>
                  <a:pt x="3" y="16"/>
                  <a:pt x="4" y="18"/>
                </a:cubicBezTo>
                <a:cubicBezTo>
                  <a:pt x="7" y="16"/>
                  <a:pt x="11" y="15"/>
                  <a:pt x="13" y="14"/>
                </a:cubicBezTo>
                <a:cubicBezTo>
                  <a:pt x="17" y="12"/>
                  <a:pt x="21" y="9"/>
                  <a:pt x="24" y="7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113"/>
          <p:cNvSpPr/>
          <p:nvPr/>
        </p:nvSpPr>
        <p:spPr>
          <a:xfrm>
            <a:off x="11026800" y="3794040"/>
            <a:ext cx="10152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1" y="0"/>
                </a:moveTo>
                <a:cubicBezTo>
                  <a:pt x="20" y="1"/>
                  <a:pt x="18" y="1"/>
                  <a:pt x="17" y="2"/>
                </a:cubicBezTo>
                <a:cubicBezTo>
                  <a:pt x="14" y="4"/>
                  <a:pt x="11" y="5"/>
                  <a:pt x="8" y="6"/>
                </a:cubicBezTo>
                <a:cubicBezTo>
                  <a:pt x="5" y="7"/>
                  <a:pt x="2" y="9"/>
                  <a:pt x="0" y="9"/>
                </a:cubicBezTo>
                <a:cubicBezTo>
                  <a:pt x="0" y="11"/>
                  <a:pt x="1" y="12"/>
                  <a:pt x="1" y="14"/>
                </a:cubicBezTo>
                <a:cubicBezTo>
                  <a:pt x="2" y="15"/>
                  <a:pt x="3" y="17"/>
                  <a:pt x="3" y="18"/>
                </a:cubicBezTo>
                <a:cubicBezTo>
                  <a:pt x="6" y="16"/>
                  <a:pt x="10" y="15"/>
                  <a:pt x="13" y="14"/>
                </a:cubicBezTo>
                <a:cubicBezTo>
                  <a:pt x="16" y="12"/>
                  <a:pt x="20" y="9"/>
                  <a:pt x="24" y="7"/>
                </a:cubicBezTo>
                <a:cubicBezTo>
                  <a:pt x="23" y="6"/>
                  <a:pt x="22" y="4"/>
                  <a:pt x="22" y="2"/>
                </a:cubicBezTo>
                <a:cubicBezTo>
                  <a:pt x="21" y="1"/>
                  <a:pt x="21" y="1"/>
                  <a:pt x="21" y="0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114"/>
          <p:cNvSpPr/>
          <p:nvPr/>
        </p:nvSpPr>
        <p:spPr>
          <a:xfrm>
            <a:off x="11158560" y="3611520"/>
            <a:ext cx="10152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4" y="7"/>
                </a:moveTo>
                <a:cubicBezTo>
                  <a:pt x="23" y="5"/>
                  <a:pt x="23" y="4"/>
                  <a:pt x="22" y="2"/>
                </a:cubicBezTo>
                <a:cubicBezTo>
                  <a:pt x="22" y="1"/>
                  <a:pt x="22" y="1"/>
                  <a:pt x="21" y="0"/>
                </a:cubicBezTo>
                <a:cubicBezTo>
                  <a:pt x="20" y="1"/>
                  <a:pt x="18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0"/>
                  <a:pt x="1" y="12"/>
                  <a:pt x="2" y="13"/>
                </a:cubicBezTo>
                <a:cubicBezTo>
                  <a:pt x="2" y="15"/>
                  <a:pt x="3" y="16"/>
                  <a:pt x="4" y="18"/>
                </a:cubicBezTo>
                <a:cubicBezTo>
                  <a:pt x="7" y="16"/>
                  <a:pt x="10" y="15"/>
                  <a:pt x="13" y="14"/>
                </a:cubicBezTo>
                <a:cubicBezTo>
                  <a:pt x="17" y="12"/>
                  <a:pt x="20" y="9"/>
                  <a:pt x="24" y="7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115"/>
          <p:cNvSpPr/>
          <p:nvPr/>
        </p:nvSpPr>
        <p:spPr>
          <a:xfrm>
            <a:off x="11221920" y="3314880"/>
            <a:ext cx="101880" cy="7596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4" y="18"/>
                </a:moveTo>
                <a:cubicBezTo>
                  <a:pt x="7" y="16"/>
                  <a:pt x="10" y="15"/>
                  <a:pt x="13" y="13"/>
                </a:cubicBezTo>
                <a:cubicBezTo>
                  <a:pt x="17" y="12"/>
                  <a:pt x="20" y="9"/>
                  <a:pt x="24" y="7"/>
                </a:cubicBezTo>
                <a:cubicBezTo>
                  <a:pt x="23" y="5"/>
                  <a:pt x="23" y="3"/>
                  <a:pt x="22" y="1"/>
                </a:cubicBezTo>
                <a:cubicBezTo>
                  <a:pt x="22" y="1"/>
                  <a:pt x="21" y="0"/>
                  <a:pt x="21" y="0"/>
                </a:cubicBezTo>
                <a:cubicBezTo>
                  <a:pt x="20" y="0"/>
                  <a:pt x="18" y="1"/>
                  <a:pt x="17" y="1"/>
                </a:cubicBezTo>
                <a:cubicBezTo>
                  <a:pt x="14" y="3"/>
                  <a:pt x="11" y="4"/>
                  <a:pt x="8" y="6"/>
                </a:cubicBezTo>
                <a:cubicBezTo>
                  <a:pt x="6" y="7"/>
                  <a:pt x="3" y="8"/>
                  <a:pt x="0" y="9"/>
                </a:cubicBezTo>
                <a:cubicBezTo>
                  <a:pt x="1" y="10"/>
                  <a:pt x="1" y="12"/>
                  <a:pt x="2" y="13"/>
                </a:cubicBezTo>
                <a:cubicBezTo>
                  <a:pt x="2" y="14"/>
                  <a:pt x="3" y="16"/>
                  <a:pt x="4" y="18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116"/>
          <p:cNvSpPr/>
          <p:nvPr/>
        </p:nvSpPr>
        <p:spPr>
          <a:xfrm>
            <a:off x="11103120" y="3510000"/>
            <a:ext cx="10152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17" y="1"/>
                </a:moveTo>
                <a:cubicBezTo>
                  <a:pt x="14" y="3"/>
                  <a:pt x="11" y="4"/>
                  <a:pt x="8" y="6"/>
                </a:cubicBezTo>
                <a:cubicBezTo>
                  <a:pt x="6" y="7"/>
                  <a:pt x="3" y="8"/>
                  <a:pt x="0" y="9"/>
                </a:cubicBezTo>
                <a:cubicBezTo>
                  <a:pt x="1" y="10"/>
                  <a:pt x="2" y="12"/>
                  <a:pt x="2" y="13"/>
                </a:cubicBezTo>
                <a:cubicBezTo>
                  <a:pt x="3" y="14"/>
                  <a:pt x="4" y="16"/>
                  <a:pt x="4" y="18"/>
                </a:cubicBezTo>
                <a:cubicBezTo>
                  <a:pt x="7" y="16"/>
                  <a:pt x="11" y="15"/>
                  <a:pt x="13" y="13"/>
                </a:cubicBezTo>
                <a:cubicBezTo>
                  <a:pt x="17" y="12"/>
                  <a:pt x="21" y="9"/>
                  <a:pt x="24" y="7"/>
                </a:cubicBezTo>
                <a:cubicBezTo>
                  <a:pt x="24" y="5"/>
                  <a:pt x="23" y="3"/>
                  <a:pt x="22" y="1"/>
                </a:cubicBezTo>
                <a:cubicBezTo>
                  <a:pt x="22" y="1"/>
                  <a:pt x="22" y="0"/>
                  <a:pt x="22" y="0"/>
                </a:cubicBezTo>
                <a:cubicBezTo>
                  <a:pt x="20" y="0"/>
                  <a:pt x="19" y="1"/>
                  <a:pt x="17" y="1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117"/>
          <p:cNvSpPr/>
          <p:nvPr/>
        </p:nvSpPr>
        <p:spPr>
          <a:xfrm>
            <a:off x="10891800" y="3454560"/>
            <a:ext cx="101520" cy="7776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2" y="2"/>
                </a:moveTo>
                <a:cubicBezTo>
                  <a:pt x="22" y="1"/>
                  <a:pt x="22" y="0"/>
                  <a:pt x="22" y="0"/>
                </a:cubicBezTo>
                <a:cubicBezTo>
                  <a:pt x="20" y="1"/>
                  <a:pt x="19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0"/>
                  <a:pt x="1" y="12"/>
                  <a:pt x="2" y="13"/>
                </a:cubicBezTo>
                <a:cubicBezTo>
                  <a:pt x="3" y="15"/>
                  <a:pt x="4" y="16"/>
                  <a:pt x="4" y="18"/>
                </a:cubicBezTo>
                <a:cubicBezTo>
                  <a:pt x="7" y="16"/>
                  <a:pt x="11" y="15"/>
                  <a:pt x="13" y="14"/>
                </a:cubicBezTo>
                <a:cubicBezTo>
                  <a:pt x="17" y="12"/>
                  <a:pt x="21" y="9"/>
                  <a:pt x="24" y="7"/>
                </a:cubicBezTo>
                <a:cubicBezTo>
                  <a:pt x="24" y="5"/>
                  <a:pt x="23" y="3"/>
                  <a:pt x="22" y="2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118"/>
          <p:cNvSpPr/>
          <p:nvPr/>
        </p:nvSpPr>
        <p:spPr>
          <a:xfrm>
            <a:off x="10504440" y="3051000"/>
            <a:ext cx="459000" cy="963720"/>
          </a:xfrm>
          <a:custGeom>
            <a:avLst/>
            <a:gdLst/>
            <a:ahLst/>
            <a:cxnLst/>
            <a:rect l="l" t="t" r="r" b="b"/>
            <a:pathLst>
              <a:path w="108" h="227">
                <a:moveTo>
                  <a:pt x="68" y="131"/>
                </a:moveTo>
                <a:cubicBezTo>
                  <a:pt x="59" y="106"/>
                  <a:pt x="49" y="82"/>
                  <a:pt x="38" y="59"/>
                </a:cubicBezTo>
                <a:cubicBezTo>
                  <a:pt x="28" y="39"/>
                  <a:pt x="16" y="20"/>
                  <a:pt x="7" y="0"/>
                </a:cubicBezTo>
                <a:cubicBezTo>
                  <a:pt x="3" y="12"/>
                  <a:pt x="1" y="24"/>
                  <a:pt x="0" y="37"/>
                </a:cubicBezTo>
                <a:cubicBezTo>
                  <a:pt x="0" y="38"/>
                  <a:pt x="0" y="38"/>
                  <a:pt x="0" y="39"/>
                </a:cubicBezTo>
                <a:cubicBezTo>
                  <a:pt x="19" y="70"/>
                  <a:pt x="37" y="101"/>
                  <a:pt x="53" y="134"/>
                </a:cubicBezTo>
                <a:cubicBezTo>
                  <a:pt x="63" y="154"/>
                  <a:pt x="73" y="174"/>
                  <a:pt x="81" y="194"/>
                </a:cubicBezTo>
                <a:cubicBezTo>
                  <a:pt x="84" y="203"/>
                  <a:pt x="88" y="212"/>
                  <a:pt x="92" y="220"/>
                </a:cubicBezTo>
                <a:cubicBezTo>
                  <a:pt x="97" y="223"/>
                  <a:pt x="102" y="226"/>
                  <a:pt x="108" y="227"/>
                </a:cubicBezTo>
                <a:cubicBezTo>
                  <a:pt x="101" y="218"/>
                  <a:pt x="99" y="206"/>
                  <a:pt x="94" y="195"/>
                </a:cubicBezTo>
                <a:cubicBezTo>
                  <a:pt x="85" y="174"/>
                  <a:pt x="77" y="152"/>
                  <a:pt x="68" y="131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119"/>
          <p:cNvSpPr/>
          <p:nvPr/>
        </p:nvSpPr>
        <p:spPr>
          <a:xfrm>
            <a:off x="10933200" y="3583080"/>
            <a:ext cx="106200" cy="75960"/>
          </a:xfrm>
          <a:custGeom>
            <a:avLst/>
            <a:gdLst/>
            <a:ahLst/>
            <a:cxnLst/>
            <a:rect l="l" t="t" r="r" b="b"/>
            <a:pathLst>
              <a:path w="25" h="18">
                <a:moveTo>
                  <a:pt x="23" y="1"/>
                </a:moveTo>
                <a:cubicBezTo>
                  <a:pt x="22" y="1"/>
                  <a:pt x="22" y="0"/>
                  <a:pt x="22" y="0"/>
                </a:cubicBezTo>
                <a:cubicBezTo>
                  <a:pt x="20" y="0"/>
                  <a:pt x="19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8"/>
                  <a:pt x="0" y="9"/>
                </a:cubicBezTo>
                <a:cubicBezTo>
                  <a:pt x="1" y="10"/>
                  <a:pt x="2" y="12"/>
                  <a:pt x="2" y="13"/>
                </a:cubicBezTo>
                <a:cubicBezTo>
                  <a:pt x="3" y="15"/>
                  <a:pt x="4" y="16"/>
                  <a:pt x="4" y="18"/>
                </a:cubicBezTo>
                <a:cubicBezTo>
                  <a:pt x="7" y="16"/>
                  <a:pt x="11" y="15"/>
                  <a:pt x="14" y="14"/>
                </a:cubicBezTo>
                <a:cubicBezTo>
                  <a:pt x="17" y="12"/>
                  <a:pt x="21" y="9"/>
                  <a:pt x="25" y="7"/>
                </a:cubicBezTo>
                <a:cubicBezTo>
                  <a:pt x="24" y="5"/>
                  <a:pt x="23" y="3"/>
                  <a:pt x="23" y="1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120"/>
          <p:cNvSpPr/>
          <p:nvPr/>
        </p:nvSpPr>
        <p:spPr>
          <a:xfrm>
            <a:off x="10551960" y="2779560"/>
            <a:ext cx="984240" cy="1244880"/>
          </a:xfrm>
          <a:custGeom>
            <a:avLst/>
            <a:gdLst/>
            <a:ahLst/>
            <a:cxnLst/>
            <a:rect l="l" t="t" r="r" b="b"/>
            <a:pathLst>
              <a:path w="232" h="293">
                <a:moveTo>
                  <a:pt x="128" y="2"/>
                </a:moveTo>
                <a:cubicBezTo>
                  <a:pt x="108" y="4"/>
                  <a:pt x="88" y="10"/>
                  <a:pt x="69" y="18"/>
                </a:cubicBezTo>
                <a:cubicBezTo>
                  <a:pt x="52" y="26"/>
                  <a:pt x="35" y="35"/>
                  <a:pt x="20" y="45"/>
                </a:cubicBezTo>
                <a:cubicBezTo>
                  <a:pt x="13" y="50"/>
                  <a:pt x="6" y="56"/>
                  <a:pt x="0" y="61"/>
                </a:cubicBezTo>
                <a:cubicBezTo>
                  <a:pt x="26" y="92"/>
                  <a:pt x="42" y="136"/>
                  <a:pt x="57" y="173"/>
                </a:cubicBezTo>
                <a:cubicBezTo>
                  <a:pt x="65" y="194"/>
                  <a:pt x="73" y="216"/>
                  <a:pt x="81" y="237"/>
                </a:cubicBezTo>
                <a:cubicBezTo>
                  <a:pt x="89" y="256"/>
                  <a:pt x="94" y="278"/>
                  <a:pt x="107" y="293"/>
                </a:cubicBezTo>
                <a:cubicBezTo>
                  <a:pt x="116" y="291"/>
                  <a:pt x="125" y="289"/>
                  <a:pt x="134" y="286"/>
                </a:cubicBezTo>
                <a:cubicBezTo>
                  <a:pt x="148" y="281"/>
                  <a:pt x="163" y="275"/>
                  <a:pt x="177" y="268"/>
                </a:cubicBezTo>
                <a:cubicBezTo>
                  <a:pt x="196" y="259"/>
                  <a:pt x="215" y="249"/>
                  <a:pt x="232" y="237"/>
                </a:cubicBezTo>
                <a:cubicBezTo>
                  <a:pt x="231" y="218"/>
                  <a:pt x="230" y="199"/>
                  <a:pt x="227" y="180"/>
                </a:cubicBezTo>
                <a:cubicBezTo>
                  <a:pt x="223" y="155"/>
                  <a:pt x="218" y="130"/>
                  <a:pt x="210" y="106"/>
                </a:cubicBezTo>
                <a:cubicBezTo>
                  <a:pt x="197" y="69"/>
                  <a:pt x="178" y="34"/>
                  <a:pt x="155" y="2"/>
                </a:cubicBezTo>
                <a:cubicBezTo>
                  <a:pt x="146" y="1"/>
                  <a:pt x="137" y="0"/>
                  <a:pt x="128" y="2"/>
                </a:cubicBezTo>
                <a:close/>
                <a:moveTo>
                  <a:pt x="82" y="182"/>
                </a:moveTo>
                <a:cubicBezTo>
                  <a:pt x="82" y="182"/>
                  <a:pt x="81" y="182"/>
                  <a:pt x="81" y="181"/>
                </a:cubicBezTo>
                <a:cubicBezTo>
                  <a:pt x="78" y="180"/>
                  <a:pt x="75" y="169"/>
                  <a:pt x="76" y="166"/>
                </a:cubicBezTo>
                <a:cubicBezTo>
                  <a:pt x="76" y="166"/>
                  <a:pt x="76" y="165"/>
                  <a:pt x="76" y="165"/>
                </a:cubicBezTo>
                <a:cubicBezTo>
                  <a:pt x="77" y="163"/>
                  <a:pt x="79" y="163"/>
                  <a:pt x="81" y="162"/>
                </a:cubicBezTo>
                <a:cubicBezTo>
                  <a:pt x="84" y="160"/>
                  <a:pt x="87" y="159"/>
                  <a:pt x="89" y="157"/>
                </a:cubicBezTo>
                <a:cubicBezTo>
                  <a:pt x="94" y="155"/>
                  <a:pt x="99" y="152"/>
                  <a:pt x="103" y="153"/>
                </a:cubicBezTo>
                <a:cubicBezTo>
                  <a:pt x="104" y="153"/>
                  <a:pt x="104" y="153"/>
                  <a:pt x="105" y="154"/>
                </a:cubicBezTo>
                <a:cubicBezTo>
                  <a:pt x="106" y="155"/>
                  <a:pt x="107" y="157"/>
                  <a:pt x="108" y="158"/>
                </a:cubicBezTo>
                <a:cubicBezTo>
                  <a:pt x="109" y="161"/>
                  <a:pt x="111" y="163"/>
                  <a:pt x="111" y="166"/>
                </a:cubicBezTo>
                <a:cubicBezTo>
                  <a:pt x="111" y="167"/>
                  <a:pt x="111" y="167"/>
                  <a:pt x="110" y="168"/>
                </a:cubicBezTo>
                <a:cubicBezTo>
                  <a:pt x="110" y="168"/>
                  <a:pt x="110" y="168"/>
                  <a:pt x="110" y="168"/>
                </a:cubicBezTo>
                <a:cubicBezTo>
                  <a:pt x="108" y="173"/>
                  <a:pt x="101" y="176"/>
                  <a:pt x="97" y="178"/>
                </a:cubicBezTo>
                <a:cubicBezTo>
                  <a:pt x="92" y="180"/>
                  <a:pt x="86" y="184"/>
                  <a:pt x="82" y="182"/>
                </a:cubicBezTo>
                <a:close/>
                <a:moveTo>
                  <a:pt x="92" y="212"/>
                </a:moveTo>
                <a:cubicBezTo>
                  <a:pt x="92" y="212"/>
                  <a:pt x="92" y="211"/>
                  <a:pt x="91" y="211"/>
                </a:cubicBezTo>
                <a:cubicBezTo>
                  <a:pt x="88" y="209"/>
                  <a:pt x="85" y="198"/>
                  <a:pt x="86" y="196"/>
                </a:cubicBezTo>
                <a:cubicBezTo>
                  <a:pt x="86" y="195"/>
                  <a:pt x="86" y="195"/>
                  <a:pt x="86" y="195"/>
                </a:cubicBezTo>
                <a:cubicBezTo>
                  <a:pt x="87" y="193"/>
                  <a:pt x="89" y="192"/>
                  <a:pt x="91" y="191"/>
                </a:cubicBezTo>
                <a:cubicBezTo>
                  <a:pt x="94" y="190"/>
                  <a:pt x="97" y="189"/>
                  <a:pt x="100" y="187"/>
                </a:cubicBezTo>
                <a:cubicBezTo>
                  <a:pt x="104" y="185"/>
                  <a:pt x="109" y="182"/>
                  <a:pt x="114" y="182"/>
                </a:cubicBezTo>
                <a:cubicBezTo>
                  <a:pt x="114" y="183"/>
                  <a:pt x="115" y="183"/>
                  <a:pt x="115" y="183"/>
                </a:cubicBezTo>
                <a:cubicBezTo>
                  <a:pt x="116" y="184"/>
                  <a:pt x="118" y="186"/>
                  <a:pt x="118" y="188"/>
                </a:cubicBezTo>
                <a:cubicBezTo>
                  <a:pt x="120" y="191"/>
                  <a:pt x="121" y="193"/>
                  <a:pt x="121" y="196"/>
                </a:cubicBezTo>
                <a:cubicBezTo>
                  <a:pt x="121" y="197"/>
                  <a:pt x="121" y="197"/>
                  <a:pt x="121" y="197"/>
                </a:cubicBezTo>
                <a:cubicBezTo>
                  <a:pt x="121" y="198"/>
                  <a:pt x="121" y="198"/>
                  <a:pt x="120" y="198"/>
                </a:cubicBezTo>
                <a:cubicBezTo>
                  <a:pt x="118" y="203"/>
                  <a:pt x="111" y="206"/>
                  <a:pt x="107" y="208"/>
                </a:cubicBezTo>
                <a:cubicBezTo>
                  <a:pt x="103" y="210"/>
                  <a:pt x="97" y="213"/>
                  <a:pt x="92" y="212"/>
                </a:cubicBezTo>
                <a:close/>
                <a:moveTo>
                  <a:pt x="153" y="165"/>
                </a:moveTo>
                <a:cubicBezTo>
                  <a:pt x="154" y="165"/>
                  <a:pt x="154" y="166"/>
                  <a:pt x="155" y="166"/>
                </a:cubicBezTo>
                <a:cubicBezTo>
                  <a:pt x="156" y="167"/>
                  <a:pt x="157" y="169"/>
                  <a:pt x="158" y="171"/>
                </a:cubicBezTo>
                <a:cubicBezTo>
                  <a:pt x="159" y="173"/>
                  <a:pt x="161" y="176"/>
                  <a:pt x="161" y="179"/>
                </a:cubicBezTo>
                <a:cubicBezTo>
                  <a:pt x="161" y="180"/>
                  <a:pt x="161" y="180"/>
                  <a:pt x="161" y="180"/>
                </a:cubicBezTo>
                <a:cubicBezTo>
                  <a:pt x="160" y="181"/>
                  <a:pt x="160" y="181"/>
                  <a:pt x="160" y="181"/>
                </a:cubicBezTo>
                <a:cubicBezTo>
                  <a:pt x="158" y="186"/>
                  <a:pt x="151" y="189"/>
                  <a:pt x="147" y="191"/>
                </a:cubicBezTo>
                <a:cubicBezTo>
                  <a:pt x="143" y="193"/>
                  <a:pt x="136" y="196"/>
                  <a:pt x="132" y="195"/>
                </a:cubicBezTo>
                <a:cubicBezTo>
                  <a:pt x="132" y="194"/>
                  <a:pt x="131" y="194"/>
                  <a:pt x="131" y="194"/>
                </a:cubicBezTo>
                <a:cubicBezTo>
                  <a:pt x="128" y="192"/>
                  <a:pt x="125" y="181"/>
                  <a:pt x="126" y="179"/>
                </a:cubicBezTo>
                <a:cubicBezTo>
                  <a:pt x="126" y="178"/>
                  <a:pt x="126" y="178"/>
                  <a:pt x="126" y="178"/>
                </a:cubicBezTo>
                <a:cubicBezTo>
                  <a:pt x="127" y="176"/>
                  <a:pt x="129" y="175"/>
                  <a:pt x="131" y="174"/>
                </a:cubicBezTo>
                <a:cubicBezTo>
                  <a:pt x="134" y="173"/>
                  <a:pt x="137" y="171"/>
                  <a:pt x="140" y="170"/>
                </a:cubicBezTo>
                <a:cubicBezTo>
                  <a:pt x="144" y="168"/>
                  <a:pt x="149" y="165"/>
                  <a:pt x="153" y="165"/>
                </a:cubicBezTo>
                <a:close/>
                <a:moveTo>
                  <a:pt x="153" y="133"/>
                </a:moveTo>
                <a:cubicBezTo>
                  <a:pt x="153" y="132"/>
                  <a:pt x="153" y="132"/>
                  <a:pt x="154" y="132"/>
                </a:cubicBezTo>
                <a:cubicBezTo>
                  <a:pt x="155" y="130"/>
                  <a:pt x="157" y="129"/>
                  <a:pt x="159" y="128"/>
                </a:cubicBezTo>
                <a:cubicBezTo>
                  <a:pt x="161" y="127"/>
                  <a:pt x="164" y="126"/>
                  <a:pt x="167" y="124"/>
                </a:cubicBezTo>
                <a:cubicBezTo>
                  <a:pt x="171" y="122"/>
                  <a:pt x="176" y="119"/>
                  <a:pt x="181" y="119"/>
                </a:cubicBezTo>
                <a:cubicBezTo>
                  <a:pt x="182" y="119"/>
                  <a:pt x="182" y="120"/>
                  <a:pt x="182" y="120"/>
                </a:cubicBezTo>
                <a:cubicBezTo>
                  <a:pt x="184" y="121"/>
                  <a:pt x="185" y="123"/>
                  <a:pt x="186" y="125"/>
                </a:cubicBezTo>
                <a:cubicBezTo>
                  <a:pt x="187" y="128"/>
                  <a:pt x="188" y="130"/>
                  <a:pt x="188" y="133"/>
                </a:cubicBezTo>
                <a:cubicBezTo>
                  <a:pt x="188" y="134"/>
                  <a:pt x="188" y="134"/>
                  <a:pt x="188" y="134"/>
                </a:cubicBezTo>
                <a:cubicBezTo>
                  <a:pt x="188" y="135"/>
                  <a:pt x="188" y="135"/>
                  <a:pt x="188" y="135"/>
                </a:cubicBezTo>
                <a:cubicBezTo>
                  <a:pt x="186" y="140"/>
                  <a:pt x="179" y="143"/>
                  <a:pt x="174" y="145"/>
                </a:cubicBezTo>
                <a:cubicBezTo>
                  <a:pt x="170" y="147"/>
                  <a:pt x="164" y="150"/>
                  <a:pt x="160" y="149"/>
                </a:cubicBezTo>
                <a:cubicBezTo>
                  <a:pt x="159" y="148"/>
                  <a:pt x="159" y="148"/>
                  <a:pt x="159" y="148"/>
                </a:cubicBezTo>
                <a:cubicBezTo>
                  <a:pt x="155" y="146"/>
                  <a:pt x="153" y="135"/>
                  <a:pt x="153" y="133"/>
                </a:cubicBezTo>
                <a:close/>
                <a:moveTo>
                  <a:pt x="150" y="151"/>
                </a:moveTo>
                <a:cubicBezTo>
                  <a:pt x="150" y="151"/>
                  <a:pt x="150" y="151"/>
                  <a:pt x="150" y="151"/>
                </a:cubicBezTo>
                <a:cubicBezTo>
                  <a:pt x="148" y="156"/>
                  <a:pt x="141" y="159"/>
                  <a:pt x="136" y="161"/>
                </a:cubicBezTo>
                <a:cubicBezTo>
                  <a:pt x="132" y="163"/>
                  <a:pt x="126" y="167"/>
                  <a:pt x="122" y="165"/>
                </a:cubicBezTo>
                <a:cubicBezTo>
                  <a:pt x="121" y="165"/>
                  <a:pt x="121" y="164"/>
                  <a:pt x="121" y="164"/>
                </a:cubicBezTo>
                <a:cubicBezTo>
                  <a:pt x="117" y="162"/>
                  <a:pt x="115" y="151"/>
                  <a:pt x="115" y="149"/>
                </a:cubicBezTo>
                <a:cubicBezTo>
                  <a:pt x="115" y="148"/>
                  <a:pt x="116" y="148"/>
                  <a:pt x="116" y="148"/>
                </a:cubicBezTo>
                <a:cubicBezTo>
                  <a:pt x="117" y="146"/>
                  <a:pt x="119" y="145"/>
                  <a:pt x="121" y="145"/>
                </a:cubicBezTo>
                <a:cubicBezTo>
                  <a:pt x="124" y="143"/>
                  <a:pt x="126" y="142"/>
                  <a:pt x="129" y="140"/>
                </a:cubicBezTo>
                <a:cubicBezTo>
                  <a:pt x="133" y="138"/>
                  <a:pt x="138" y="135"/>
                  <a:pt x="143" y="136"/>
                </a:cubicBezTo>
                <a:cubicBezTo>
                  <a:pt x="144" y="136"/>
                  <a:pt x="144" y="136"/>
                  <a:pt x="145" y="136"/>
                </a:cubicBezTo>
                <a:cubicBezTo>
                  <a:pt x="146" y="137"/>
                  <a:pt x="147" y="139"/>
                  <a:pt x="148" y="141"/>
                </a:cubicBezTo>
                <a:cubicBezTo>
                  <a:pt x="149" y="144"/>
                  <a:pt x="150" y="146"/>
                  <a:pt x="151" y="149"/>
                </a:cubicBezTo>
                <a:cubicBezTo>
                  <a:pt x="151" y="150"/>
                  <a:pt x="151" y="150"/>
                  <a:pt x="150" y="151"/>
                </a:cubicBezTo>
                <a:close/>
                <a:moveTo>
                  <a:pt x="105" y="236"/>
                </a:moveTo>
                <a:cubicBezTo>
                  <a:pt x="104" y="236"/>
                  <a:pt x="104" y="236"/>
                  <a:pt x="104" y="235"/>
                </a:cubicBezTo>
                <a:cubicBezTo>
                  <a:pt x="100" y="234"/>
                  <a:pt x="98" y="223"/>
                  <a:pt x="98" y="220"/>
                </a:cubicBezTo>
                <a:cubicBezTo>
                  <a:pt x="99" y="220"/>
                  <a:pt x="99" y="219"/>
                  <a:pt x="99" y="219"/>
                </a:cubicBezTo>
                <a:cubicBezTo>
                  <a:pt x="100" y="217"/>
                  <a:pt x="102" y="217"/>
                  <a:pt x="104" y="216"/>
                </a:cubicBezTo>
                <a:cubicBezTo>
                  <a:pt x="107" y="214"/>
                  <a:pt x="110" y="213"/>
                  <a:pt x="112" y="212"/>
                </a:cubicBezTo>
                <a:cubicBezTo>
                  <a:pt x="117" y="210"/>
                  <a:pt x="121" y="206"/>
                  <a:pt x="126" y="207"/>
                </a:cubicBezTo>
                <a:cubicBezTo>
                  <a:pt x="127" y="207"/>
                  <a:pt x="127" y="207"/>
                  <a:pt x="128" y="208"/>
                </a:cubicBezTo>
                <a:cubicBezTo>
                  <a:pt x="129" y="209"/>
                  <a:pt x="130" y="211"/>
                  <a:pt x="131" y="212"/>
                </a:cubicBezTo>
                <a:cubicBezTo>
                  <a:pt x="132" y="215"/>
                  <a:pt x="133" y="218"/>
                  <a:pt x="134" y="221"/>
                </a:cubicBezTo>
                <a:cubicBezTo>
                  <a:pt x="134" y="221"/>
                  <a:pt x="134" y="221"/>
                  <a:pt x="133" y="222"/>
                </a:cubicBezTo>
                <a:cubicBezTo>
                  <a:pt x="133" y="222"/>
                  <a:pt x="133" y="222"/>
                  <a:pt x="133" y="223"/>
                </a:cubicBezTo>
                <a:cubicBezTo>
                  <a:pt x="131" y="227"/>
                  <a:pt x="124" y="230"/>
                  <a:pt x="119" y="232"/>
                </a:cubicBezTo>
                <a:cubicBezTo>
                  <a:pt x="115" y="234"/>
                  <a:pt x="109" y="238"/>
                  <a:pt x="105" y="236"/>
                </a:cubicBezTo>
                <a:close/>
                <a:moveTo>
                  <a:pt x="142" y="248"/>
                </a:moveTo>
                <a:cubicBezTo>
                  <a:pt x="142" y="248"/>
                  <a:pt x="142" y="249"/>
                  <a:pt x="142" y="249"/>
                </a:cubicBezTo>
                <a:cubicBezTo>
                  <a:pt x="139" y="253"/>
                  <a:pt x="133" y="256"/>
                  <a:pt x="128" y="258"/>
                </a:cubicBezTo>
                <a:cubicBezTo>
                  <a:pt x="124" y="260"/>
                  <a:pt x="118" y="264"/>
                  <a:pt x="113" y="262"/>
                </a:cubicBezTo>
                <a:cubicBezTo>
                  <a:pt x="113" y="262"/>
                  <a:pt x="113" y="262"/>
                  <a:pt x="113" y="262"/>
                </a:cubicBezTo>
                <a:cubicBezTo>
                  <a:pt x="109" y="260"/>
                  <a:pt x="107" y="249"/>
                  <a:pt x="107" y="246"/>
                </a:cubicBezTo>
                <a:cubicBezTo>
                  <a:pt x="107" y="246"/>
                  <a:pt x="107" y="246"/>
                  <a:pt x="107" y="245"/>
                </a:cubicBezTo>
                <a:cubicBezTo>
                  <a:pt x="109" y="244"/>
                  <a:pt x="110" y="243"/>
                  <a:pt x="112" y="242"/>
                </a:cubicBezTo>
                <a:cubicBezTo>
                  <a:pt x="115" y="241"/>
                  <a:pt x="118" y="239"/>
                  <a:pt x="121" y="238"/>
                </a:cubicBezTo>
                <a:cubicBezTo>
                  <a:pt x="125" y="236"/>
                  <a:pt x="130" y="232"/>
                  <a:pt x="135" y="233"/>
                </a:cubicBezTo>
                <a:cubicBezTo>
                  <a:pt x="135" y="233"/>
                  <a:pt x="136" y="233"/>
                  <a:pt x="136" y="234"/>
                </a:cubicBezTo>
                <a:cubicBezTo>
                  <a:pt x="138" y="235"/>
                  <a:pt x="139" y="237"/>
                  <a:pt x="140" y="239"/>
                </a:cubicBezTo>
                <a:cubicBezTo>
                  <a:pt x="141" y="241"/>
                  <a:pt x="142" y="244"/>
                  <a:pt x="142" y="247"/>
                </a:cubicBezTo>
                <a:cubicBezTo>
                  <a:pt x="142" y="247"/>
                  <a:pt x="142" y="248"/>
                  <a:pt x="142" y="248"/>
                </a:cubicBezTo>
                <a:close/>
                <a:moveTo>
                  <a:pt x="144" y="218"/>
                </a:moveTo>
                <a:cubicBezTo>
                  <a:pt x="140" y="217"/>
                  <a:pt x="138" y="206"/>
                  <a:pt x="138" y="203"/>
                </a:cubicBezTo>
                <a:cubicBezTo>
                  <a:pt x="138" y="203"/>
                  <a:pt x="139" y="202"/>
                  <a:pt x="139" y="202"/>
                </a:cubicBezTo>
                <a:cubicBezTo>
                  <a:pt x="140" y="200"/>
                  <a:pt x="142" y="200"/>
                  <a:pt x="144" y="199"/>
                </a:cubicBezTo>
                <a:cubicBezTo>
                  <a:pt x="146" y="197"/>
                  <a:pt x="149" y="196"/>
                  <a:pt x="152" y="194"/>
                </a:cubicBezTo>
                <a:cubicBezTo>
                  <a:pt x="156" y="192"/>
                  <a:pt x="161" y="189"/>
                  <a:pt x="166" y="190"/>
                </a:cubicBezTo>
                <a:cubicBezTo>
                  <a:pt x="167" y="190"/>
                  <a:pt x="167" y="190"/>
                  <a:pt x="167" y="191"/>
                </a:cubicBezTo>
                <a:cubicBezTo>
                  <a:pt x="169" y="192"/>
                  <a:pt x="170" y="194"/>
                  <a:pt x="171" y="195"/>
                </a:cubicBezTo>
                <a:cubicBezTo>
                  <a:pt x="172" y="198"/>
                  <a:pt x="173" y="201"/>
                  <a:pt x="173" y="203"/>
                </a:cubicBezTo>
                <a:cubicBezTo>
                  <a:pt x="174" y="204"/>
                  <a:pt x="173" y="204"/>
                  <a:pt x="173" y="205"/>
                </a:cubicBezTo>
                <a:cubicBezTo>
                  <a:pt x="173" y="205"/>
                  <a:pt x="173" y="205"/>
                  <a:pt x="173" y="206"/>
                </a:cubicBezTo>
                <a:cubicBezTo>
                  <a:pt x="171" y="210"/>
                  <a:pt x="164" y="213"/>
                  <a:pt x="159" y="215"/>
                </a:cubicBezTo>
                <a:cubicBezTo>
                  <a:pt x="155" y="217"/>
                  <a:pt x="149" y="221"/>
                  <a:pt x="145" y="219"/>
                </a:cubicBezTo>
                <a:cubicBezTo>
                  <a:pt x="144" y="219"/>
                  <a:pt x="144" y="219"/>
                  <a:pt x="144" y="218"/>
                </a:cubicBezTo>
                <a:close/>
                <a:moveTo>
                  <a:pt x="182" y="231"/>
                </a:moveTo>
                <a:cubicBezTo>
                  <a:pt x="182" y="231"/>
                  <a:pt x="182" y="231"/>
                  <a:pt x="181" y="232"/>
                </a:cubicBezTo>
                <a:cubicBezTo>
                  <a:pt x="179" y="236"/>
                  <a:pt x="172" y="239"/>
                  <a:pt x="168" y="241"/>
                </a:cubicBezTo>
                <a:cubicBezTo>
                  <a:pt x="164" y="243"/>
                  <a:pt x="158" y="247"/>
                  <a:pt x="153" y="245"/>
                </a:cubicBezTo>
                <a:cubicBezTo>
                  <a:pt x="153" y="245"/>
                  <a:pt x="153" y="245"/>
                  <a:pt x="152" y="244"/>
                </a:cubicBezTo>
                <a:cubicBezTo>
                  <a:pt x="149" y="243"/>
                  <a:pt x="146" y="232"/>
                  <a:pt x="147" y="229"/>
                </a:cubicBezTo>
                <a:cubicBezTo>
                  <a:pt x="147" y="229"/>
                  <a:pt x="147" y="228"/>
                  <a:pt x="147" y="228"/>
                </a:cubicBezTo>
                <a:cubicBezTo>
                  <a:pt x="148" y="226"/>
                  <a:pt x="150" y="226"/>
                  <a:pt x="152" y="225"/>
                </a:cubicBezTo>
                <a:cubicBezTo>
                  <a:pt x="155" y="224"/>
                  <a:pt x="158" y="222"/>
                  <a:pt x="161" y="221"/>
                </a:cubicBezTo>
                <a:cubicBezTo>
                  <a:pt x="165" y="219"/>
                  <a:pt x="170" y="215"/>
                  <a:pt x="175" y="216"/>
                </a:cubicBezTo>
                <a:cubicBezTo>
                  <a:pt x="175" y="216"/>
                  <a:pt x="176" y="216"/>
                  <a:pt x="176" y="217"/>
                </a:cubicBezTo>
                <a:cubicBezTo>
                  <a:pt x="177" y="218"/>
                  <a:pt x="179" y="220"/>
                  <a:pt x="179" y="221"/>
                </a:cubicBezTo>
                <a:cubicBezTo>
                  <a:pt x="181" y="224"/>
                  <a:pt x="182" y="227"/>
                  <a:pt x="182" y="230"/>
                </a:cubicBezTo>
                <a:cubicBezTo>
                  <a:pt x="182" y="230"/>
                  <a:pt x="182" y="231"/>
                  <a:pt x="182" y="231"/>
                </a:cubicBezTo>
                <a:close/>
                <a:moveTo>
                  <a:pt x="202" y="177"/>
                </a:moveTo>
                <a:cubicBezTo>
                  <a:pt x="202" y="178"/>
                  <a:pt x="202" y="178"/>
                  <a:pt x="202" y="178"/>
                </a:cubicBezTo>
                <a:cubicBezTo>
                  <a:pt x="206" y="184"/>
                  <a:pt x="209" y="190"/>
                  <a:pt x="211" y="196"/>
                </a:cubicBezTo>
                <a:cubicBezTo>
                  <a:pt x="213" y="201"/>
                  <a:pt x="217" y="208"/>
                  <a:pt x="214" y="214"/>
                </a:cubicBezTo>
                <a:cubicBezTo>
                  <a:pt x="214" y="214"/>
                  <a:pt x="214" y="214"/>
                  <a:pt x="214" y="214"/>
                </a:cubicBezTo>
                <a:cubicBezTo>
                  <a:pt x="213" y="218"/>
                  <a:pt x="209" y="222"/>
                  <a:pt x="205" y="224"/>
                </a:cubicBezTo>
                <a:cubicBezTo>
                  <a:pt x="203" y="225"/>
                  <a:pt x="197" y="229"/>
                  <a:pt x="194" y="226"/>
                </a:cubicBezTo>
                <a:cubicBezTo>
                  <a:pt x="193" y="226"/>
                  <a:pt x="192" y="225"/>
                  <a:pt x="192" y="225"/>
                </a:cubicBezTo>
                <a:cubicBezTo>
                  <a:pt x="185" y="213"/>
                  <a:pt x="178" y="200"/>
                  <a:pt x="176" y="187"/>
                </a:cubicBezTo>
                <a:cubicBezTo>
                  <a:pt x="176" y="186"/>
                  <a:pt x="177" y="186"/>
                  <a:pt x="177" y="185"/>
                </a:cubicBezTo>
                <a:cubicBezTo>
                  <a:pt x="180" y="178"/>
                  <a:pt x="193" y="173"/>
                  <a:pt x="200" y="175"/>
                </a:cubicBezTo>
                <a:cubicBezTo>
                  <a:pt x="201" y="176"/>
                  <a:pt x="202" y="177"/>
                  <a:pt x="202" y="177"/>
                </a:cubicBezTo>
                <a:close/>
                <a:moveTo>
                  <a:pt x="196" y="155"/>
                </a:moveTo>
                <a:cubicBezTo>
                  <a:pt x="197" y="157"/>
                  <a:pt x="198" y="160"/>
                  <a:pt x="199" y="163"/>
                </a:cubicBezTo>
                <a:cubicBezTo>
                  <a:pt x="199" y="163"/>
                  <a:pt x="199" y="164"/>
                  <a:pt x="198" y="164"/>
                </a:cubicBezTo>
                <a:cubicBezTo>
                  <a:pt x="198" y="164"/>
                  <a:pt x="198" y="165"/>
                  <a:pt x="198" y="165"/>
                </a:cubicBezTo>
                <a:cubicBezTo>
                  <a:pt x="196" y="170"/>
                  <a:pt x="189" y="172"/>
                  <a:pt x="184" y="175"/>
                </a:cubicBezTo>
                <a:cubicBezTo>
                  <a:pt x="180" y="177"/>
                  <a:pt x="174" y="180"/>
                  <a:pt x="170" y="178"/>
                </a:cubicBezTo>
                <a:cubicBezTo>
                  <a:pt x="169" y="178"/>
                  <a:pt x="169" y="178"/>
                  <a:pt x="169" y="178"/>
                </a:cubicBezTo>
                <a:cubicBezTo>
                  <a:pt x="165" y="176"/>
                  <a:pt x="163" y="165"/>
                  <a:pt x="163" y="162"/>
                </a:cubicBezTo>
                <a:cubicBezTo>
                  <a:pt x="163" y="162"/>
                  <a:pt x="164" y="162"/>
                  <a:pt x="164" y="162"/>
                </a:cubicBezTo>
                <a:cubicBezTo>
                  <a:pt x="165" y="160"/>
                  <a:pt x="167" y="159"/>
                  <a:pt x="169" y="158"/>
                </a:cubicBezTo>
                <a:cubicBezTo>
                  <a:pt x="172" y="157"/>
                  <a:pt x="174" y="155"/>
                  <a:pt x="177" y="154"/>
                </a:cubicBezTo>
                <a:cubicBezTo>
                  <a:pt x="182" y="152"/>
                  <a:pt x="186" y="148"/>
                  <a:pt x="191" y="149"/>
                </a:cubicBezTo>
                <a:cubicBezTo>
                  <a:pt x="192" y="149"/>
                  <a:pt x="192" y="150"/>
                  <a:pt x="193" y="150"/>
                </a:cubicBezTo>
                <a:cubicBezTo>
                  <a:pt x="194" y="151"/>
                  <a:pt x="195" y="153"/>
                  <a:pt x="196" y="155"/>
                </a:cubicBezTo>
                <a:close/>
                <a:moveTo>
                  <a:pt x="190" y="86"/>
                </a:moveTo>
                <a:cubicBezTo>
                  <a:pt x="192" y="91"/>
                  <a:pt x="192" y="91"/>
                  <a:pt x="192" y="91"/>
                </a:cubicBezTo>
                <a:cubicBezTo>
                  <a:pt x="186" y="97"/>
                  <a:pt x="186" y="97"/>
                  <a:pt x="186" y="97"/>
                </a:cubicBezTo>
                <a:cubicBezTo>
                  <a:pt x="169" y="111"/>
                  <a:pt x="150" y="121"/>
                  <a:pt x="129" y="128"/>
                </a:cubicBezTo>
                <a:cubicBezTo>
                  <a:pt x="114" y="134"/>
                  <a:pt x="95" y="140"/>
                  <a:pt x="77" y="140"/>
                </a:cubicBezTo>
                <a:cubicBezTo>
                  <a:pt x="69" y="140"/>
                  <a:pt x="69" y="140"/>
                  <a:pt x="69" y="140"/>
                </a:cubicBezTo>
                <a:cubicBezTo>
                  <a:pt x="65" y="134"/>
                  <a:pt x="65" y="134"/>
                  <a:pt x="65" y="134"/>
                </a:cubicBezTo>
                <a:cubicBezTo>
                  <a:pt x="60" y="126"/>
                  <a:pt x="56" y="118"/>
                  <a:pt x="51" y="111"/>
                </a:cubicBezTo>
                <a:cubicBezTo>
                  <a:pt x="44" y="100"/>
                  <a:pt x="36" y="88"/>
                  <a:pt x="30" y="77"/>
                </a:cubicBezTo>
                <a:cubicBezTo>
                  <a:pt x="27" y="72"/>
                  <a:pt x="27" y="72"/>
                  <a:pt x="27" y="72"/>
                </a:cubicBezTo>
                <a:cubicBezTo>
                  <a:pt x="31" y="68"/>
                  <a:pt x="31" y="68"/>
                  <a:pt x="31" y="68"/>
                </a:cubicBezTo>
                <a:cubicBezTo>
                  <a:pt x="44" y="54"/>
                  <a:pt x="64" y="45"/>
                  <a:pt x="81" y="39"/>
                </a:cubicBezTo>
                <a:cubicBezTo>
                  <a:pt x="95" y="34"/>
                  <a:pt x="108" y="30"/>
                  <a:pt x="122" y="27"/>
                </a:cubicBezTo>
                <a:cubicBezTo>
                  <a:pt x="129" y="25"/>
                  <a:pt x="136" y="23"/>
                  <a:pt x="142" y="22"/>
                </a:cubicBezTo>
                <a:cubicBezTo>
                  <a:pt x="147" y="21"/>
                  <a:pt x="147" y="21"/>
                  <a:pt x="147" y="21"/>
                </a:cubicBezTo>
                <a:cubicBezTo>
                  <a:pt x="153" y="26"/>
                  <a:pt x="153" y="26"/>
                  <a:pt x="153" y="26"/>
                </a:cubicBezTo>
                <a:cubicBezTo>
                  <a:pt x="164" y="38"/>
                  <a:pt x="172" y="52"/>
                  <a:pt x="180" y="66"/>
                </a:cubicBezTo>
                <a:cubicBezTo>
                  <a:pt x="183" y="73"/>
                  <a:pt x="186" y="79"/>
                  <a:pt x="190" y="86"/>
                </a:cubicBezTo>
                <a:close/>
              </a:path>
            </a:pathLst>
          </a:custGeom>
          <a:solidFill>
            <a:srgbClr val="519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121"/>
          <p:cNvSpPr/>
          <p:nvPr/>
        </p:nvSpPr>
        <p:spPr>
          <a:xfrm>
            <a:off x="10879200" y="3735360"/>
            <a:ext cx="657000" cy="289080"/>
          </a:xfrm>
          <a:custGeom>
            <a:avLst/>
            <a:gdLst/>
            <a:ahLst/>
            <a:cxnLst/>
            <a:rect l="l" t="t" r="r" b="b"/>
            <a:pathLst>
              <a:path w="155" h="68">
                <a:moveTo>
                  <a:pt x="69" y="44"/>
                </a:moveTo>
                <a:cubicBezTo>
                  <a:pt x="58" y="43"/>
                  <a:pt x="49" y="41"/>
                  <a:pt x="40" y="38"/>
                </a:cubicBezTo>
                <a:cubicBezTo>
                  <a:pt x="39" y="38"/>
                  <a:pt x="38" y="38"/>
                  <a:pt x="36" y="37"/>
                </a:cubicBezTo>
                <a:cubicBezTo>
                  <a:pt x="36" y="37"/>
                  <a:pt x="36" y="37"/>
                  <a:pt x="36" y="37"/>
                </a:cubicBezTo>
                <a:cubicBezTo>
                  <a:pt x="35" y="36"/>
                  <a:pt x="34" y="35"/>
                  <a:pt x="33" y="34"/>
                </a:cubicBezTo>
                <a:cubicBezTo>
                  <a:pt x="20" y="27"/>
                  <a:pt x="8" y="15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4"/>
                  <a:pt x="3" y="8"/>
                  <a:pt x="4" y="12"/>
                </a:cubicBezTo>
                <a:cubicBezTo>
                  <a:pt x="12" y="31"/>
                  <a:pt x="17" y="53"/>
                  <a:pt x="30" y="68"/>
                </a:cubicBezTo>
                <a:cubicBezTo>
                  <a:pt x="39" y="66"/>
                  <a:pt x="48" y="64"/>
                  <a:pt x="57" y="61"/>
                </a:cubicBezTo>
                <a:cubicBezTo>
                  <a:pt x="71" y="56"/>
                  <a:pt x="86" y="50"/>
                  <a:pt x="100" y="43"/>
                </a:cubicBezTo>
                <a:cubicBezTo>
                  <a:pt x="119" y="34"/>
                  <a:pt x="138" y="24"/>
                  <a:pt x="155" y="12"/>
                </a:cubicBezTo>
                <a:cubicBezTo>
                  <a:pt x="155" y="8"/>
                  <a:pt x="155" y="5"/>
                  <a:pt x="154" y="2"/>
                </a:cubicBezTo>
                <a:cubicBezTo>
                  <a:pt x="129" y="24"/>
                  <a:pt x="101" y="44"/>
                  <a:pt x="69" y="44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122"/>
          <p:cNvSpPr/>
          <p:nvPr/>
        </p:nvSpPr>
        <p:spPr>
          <a:xfrm>
            <a:off x="10696680" y="2895480"/>
            <a:ext cx="631800" cy="454320"/>
          </a:xfrm>
          <a:custGeom>
            <a:avLst/>
            <a:gdLst/>
            <a:ahLst/>
            <a:cxnLst/>
            <a:rect l="l" t="t" r="r" b="b"/>
            <a:pathLst>
              <a:path w="149" h="107">
                <a:moveTo>
                  <a:pt x="95" y="44"/>
                </a:moveTo>
                <a:cubicBezTo>
                  <a:pt x="88" y="59"/>
                  <a:pt x="81" y="74"/>
                  <a:pt x="71" y="86"/>
                </a:cubicBezTo>
                <a:cubicBezTo>
                  <a:pt x="70" y="87"/>
                  <a:pt x="69" y="86"/>
                  <a:pt x="69" y="85"/>
                </a:cubicBezTo>
                <a:cubicBezTo>
                  <a:pt x="77" y="70"/>
                  <a:pt x="86" y="56"/>
                  <a:pt x="93" y="40"/>
                </a:cubicBezTo>
                <a:cubicBezTo>
                  <a:pt x="99" y="27"/>
                  <a:pt x="104" y="13"/>
                  <a:pt x="110" y="0"/>
                </a:cubicBezTo>
                <a:cubicBezTo>
                  <a:pt x="71" y="7"/>
                  <a:pt x="32" y="21"/>
                  <a:pt x="0" y="46"/>
                </a:cubicBezTo>
                <a:cubicBezTo>
                  <a:pt x="9" y="59"/>
                  <a:pt x="17" y="73"/>
                  <a:pt x="25" y="86"/>
                </a:cubicBezTo>
                <a:cubicBezTo>
                  <a:pt x="26" y="87"/>
                  <a:pt x="27" y="89"/>
                  <a:pt x="28" y="91"/>
                </a:cubicBezTo>
                <a:cubicBezTo>
                  <a:pt x="35" y="79"/>
                  <a:pt x="42" y="67"/>
                  <a:pt x="49" y="56"/>
                </a:cubicBezTo>
                <a:cubicBezTo>
                  <a:pt x="56" y="45"/>
                  <a:pt x="63" y="34"/>
                  <a:pt x="71" y="24"/>
                </a:cubicBezTo>
                <a:cubicBezTo>
                  <a:pt x="71" y="23"/>
                  <a:pt x="72" y="24"/>
                  <a:pt x="72" y="25"/>
                </a:cubicBezTo>
                <a:cubicBezTo>
                  <a:pt x="65" y="37"/>
                  <a:pt x="58" y="48"/>
                  <a:pt x="50" y="60"/>
                </a:cubicBezTo>
                <a:cubicBezTo>
                  <a:pt x="44" y="71"/>
                  <a:pt x="37" y="82"/>
                  <a:pt x="29" y="92"/>
                </a:cubicBezTo>
                <a:cubicBezTo>
                  <a:pt x="33" y="97"/>
                  <a:pt x="36" y="102"/>
                  <a:pt x="39" y="107"/>
                </a:cubicBezTo>
                <a:cubicBezTo>
                  <a:pt x="59" y="106"/>
                  <a:pt x="78" y="101"/>
                  <a:pt x="97" y="94"/>
                </a:cubicBezTo>
                <a:cubicBezTo>
                  <a:pt x="101" y="92"/>
                  <a:pt x="105" y="91"/>
                  <a:pt x="109" y="89"/>
                </a:cubicBezTo>
                <a:cubicBezTo>
                  <a:pt x="115" y="75"/>
                  <a:pt x="122" y="62"/>
                  <a:pt x="130" y="49"/>
                </a:cubicBezTo>
                <a:cubicBezTo>
                  <a:pt x="130" y="48"/>
                  <a:pt x="132" y="49"/>
                  <a:pt x="131" y="49"/>
                </a:cubicBezTo>
                <a:cubicBezTo>
                  <a:pt x="126" y="62"/>
                  <a:pt x="120" y="75"/>
                  <a:pt x="113" y="87"/>
                </a:cubicBezTo>
                <a:cubicBezTo>
                  <a:pt x="120" y="84"/>
                  <a:pt x="127" y="80"/>
                  <a:pt x="133" y="76"/>
                </a:cubicBezTo>
                <a:cubicBezTo>
                  <a:pt x="139" y="73"/>
                  <a:pt x="144" y="68"/>
                  <a:pt x="149" y="64"/>
                </a:cubicBezTo>
                <a:cubicBezTo>
                  <a:pt x="147" y="57"/>
                  <a:pt x="144" y="49"/>
                  <a:pt x="140" y="42"/>
                </a:cubicBezTo>
                <a:cubicBezTo>
                  <a:pt x="133" y="27"/>
                  <a:pt x="124" y="13"/>
                  <a:pt x="113" y="0"/>
                </a:cubicBezTo>
                <a:cubicBezTo>
                  <a:pt x="108" y="15"/>
                  <a:pt x="101" y="30"/>
                  <a:pt x="95" y="44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123"/>
          <p:cNvSpPr/>
          <p:nvPr/>
        </p:nvSpPr>
        <p:spPr>
          <a:xfrm>
            <a:off x="10818720" y="2895480"/>
            <a:ext cx="344520" cy="454320"/>
          </a:xfrm>
          <a:custGeom>
            <a:avLst/>
            <a:gdLst/>
            <a:ahLst/>
            <a:cxnLst/>
            <a:rect l="l" t="t" r="r" b="b"/>
            <a:pathLst>
              <a:path w="81" h="107">
                <a:moveTo>
                  <a:pt x="28" y="104"/>
                </a:moveTo>
                <a:cubicBezTo>
                  <a:pt x="32" y="98"/>
                  <a:pt x="36" y="92"/>
                  <a:pt x="40" y="86"/>
                </a:cubicBezTo>
                <a:cubicBezTo>
                  <a:pt x="40" y="86"/>
                  <a:pt x="40" y="85"/>
                  <a:pt x="40" y="85"/>
                </a:cubicBezTo>
                <a:cubicBezTo>
                  <a:pt x="48" y="70"/>
                  <a:pt x="57" y="56"/>
                  <a:pt x="64" y="40"/>
                </a:cubicBezTo>
                <a:cubicBezTo>
                  <a:pt x="70" y="27"/>
                  <a:pt x="75" y="13"/>
                  <a:pt x="81" y="0"/>
                </a:cubicBezTo>
                <a:cubicBezTo>
                  <a:pt x="66" y="3"/>
                  <a:pt x="50" y="7"/>
                  <a:pt x="35" y="12"/>
                </a:cubicBezTo>
                <a:cubicBezTo>
                  <a:pt x="42" y="13"/>
                  <a:pt x="46" y="17"/>
                  <a:pt x="43" y="25"/>
                </a:cubicBezTo>
                <a:cubicBezTo>
                  <a:pt x="43" y="25"/>
                  <a:pt x="43" y="25"/>
                  <a:pt x="43" y="25"/>
                </a:cubicBezTo>
                <a:cubicBezTo>
                  <a:pt x="36" y="37"/>
                  <a:pt x="29" y="48"/>
                  <a:pt x="21" y="60"/>
                </a:cubicBezTo>
                <a:cubicBezTo>
                  <a:pt x="15" y="71"/>
                  <a:pt x="8" y="82"/>
                  <a:pt x="0" y="92"/>
                </a:cubicBezTo>
                <a:cubicBezTo>
                  <a:pt x="4" y="97"/>
                  <a:pt x="7" y="102"/>
                  <a:pt x="10" y="107"/>
                </a:cubicBezTo>
                <a:cubicBezTo>
                  <a:pt x="16" y="106"/>
                  <a:pt x="22" y="106"/>
                  <a:pt x="28" y="105"/>
                </a:cubicBezTo>
                <a:cubicBezTo>
                  <a:pt x="28" y="104"/>
                  <a:pt x="28" y="104"/>
                  <a:pt x="28" y="1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24"/>
          <p:cNvSpPr/>
          <p:nvPr/>
        </p:nvSpPr>
        <p:spPr>
          <a:xfrm>
            <a:off x="11175840" y="3048120"/>
            <a:ext cx="152640" cy="215640"/>
          </a:xfrm>
          <a:custGeom>
            <a:avLst/>
            <a:gdLst/>
            <a:ahLst/>
            <a:cxnLst/>
            <a:rect l="l" t="t" r="r" b="b"/>
            <a:pathLst>
              <a:path w="36" h="51">
                <a:moveTo>
                  <a:pt x="27" y="6"/>
                </a:moveTo>
                <a:cubicBezTo>
                  <a:pt x="26" y="4"/>
                  <a:pt x="25" y="2"/>
                  <a:pt x="24" y="0"/>
                </a:cubicBezTo>
                <a:cubicBezTo>
                  <a:pt x="22" y="4"/>
                  <a:pt x="20" y="8"/>
                  <a:pt x="18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3" y="26"/>
                  <a:pt x="7" y="39"/>
                  <a:pt x="0" y="51"/>
                </a:cubicBezTo>
                <a:cubicBezTo>
                  <a:pt x="7" y="48"/>
                  <a:pt x="14" y="44"/>
                  <a:pt x="20" y="40"/>
                </a:cubicBezTo>
                <a:cubicBezTo>
                  <a:pt x="26" y="37"/>
                  <a:pt x="31" y="32"/>
                  <a:pt x="36" y="28"/>
                </a:cubicBezTo>
                <a:cubicBezTo>
                  <a:pt x="34" y="21"/>
                  <a:pt x="31" y="13"/>
                  <a:pt x="27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125"/>
          <p:cNvSpPr/>
          <p:nvPr/>
        </p:nvSpPr>
        <p:spPr>
          <a:xfrm>
            <a:off x="11320560" y="3544920"/>
            <a:ext cx="117360" cy="173160"/>
          </a:xfrm>
          <a:custGeom>
            <a:avLst/>
            <a:gdLst/>
            <a:ahLst/>
            <a:cxnLst/>
            <a:rect l="l" t="t" r="r" b="b"/>
            <a:pathLst>
              <a:path w="28" h="41">
                <a:moveTo>
                  <a:pt x="16" y="41"/>
                </a:moveTo>
                <a:cubicBezTo>
                  <a:pt x="17" y="40"/>
                  <a:pt x="19" y="39"/>
                  <a:pt x="19" y="39"/>
                </a:cubicBezTo>
                <a:cubicBezTo>
                  <a:pt x="21" y="38"/>
                  <a:pt x="23" y="36"/>
                  <a:pt x="25" y="35"/>
                </a:cubicBezTo>
                <a:cubicBezTo>
                  <a:pt x="26" y="33"/>
                  <a:pt x="27" y="32"/>
                  <a:pt x="28" y="31"/>
                </a:cubicBezTo>
                <a:cubicBezTo>
                  <a:pt x="26" y="27"/>
                  <a:pt x="26" y="22"/>
                  <a:pt x="24" y="18"/>
                </a:cubicBezTo>
                <a:cubicBezTo>
                  <a:pt x="22" y="12"/>
                  <a:pt x="20" y="7"/>
                  <a:pt x="19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1" y="0"/>
                  <a:pt x="5" y="4"/>
                  <a:pt x="0" y="8"/>
                </a:cubicBezTo>
                <a:cubicBezTo>
                  <a:pt x="6" y="19"/>
                  <a:pt x="10" y="30"/>
                  <a:pt x="16" y="41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126"/>
          <p:cNvSpPr/>
          <p:nvPr/>
        </p:nvSpPr>
        <p:spPr>
          <a:xfrm>
            <a:off x="11264760" y="3438360"/>
            <a:ext cx="10188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1" y="0"/>
                </a:moveTo>
                <a:cubicBezTo>
                  <a:pt x="20" y="1"/>
                  <a:pt x="18" y="2"/>
                  <a:pt x="17" y="2"/>
                </a:cubicBezTo>
                <a:cubicBezTo>
                  <a:pt x="14" y="4"/>
                  <a:pt x="11" y="5"/>
                  <a:pt x="8" y="7"/>
                </a:cubicBezTo>
                <a:cubicBezTo>
                  <a:pt x="6" y="7"/>
                  <a:pt x="3" y="9"/>
                  <a:pt x="0" y="9"/>
                </a:cubicBezTo>
                <a:cubicBezTo>
                  <a:pt x="1" y="11"/>
                  <a:pt x="1" y="12"/>
                  <a:pt x="2" y="14"/>
                </a:cubicBezTo>
                <a:cubicBezTo>
                  <a:pt x="3" y="15"/>
                  <a:pt x="3" y="17"/>
                  <a:pt x="4" y="18"/>
                </a:cubicBezTo>
                <a:cubicBezTo>
                  <a:pt x="7" y="17"/>
                  <a:pt x="11" y="16"/>
                  <a:pt x="13" y="14"/>
                </a:cubicBezTo>
                <a:cubicBezTo>
                  <a:pt x="17" y="12"/>
                  <a:pt x="21" y="9"/>
                  <a:pt x="24" y="8"/>
                </a:cubicBezTo>
                <a:cubicBezTo>
                  <a:pt x="24" y="6"/>
                  <a:pt x="23" y="4"/>
                  <a:pt x="22" y="2"/>
                </a:cubicBezTo>
                <a:cubicBezTo>
                  <a:pt x="22" y="2"/>
                  <a:pt x="22" y="1"/>
                  <a:pt x="21" y="0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127"/>
          <p:cNvSpPr/>
          <p:nvPr/>
        </p:nvSpPr>
        <p:spPr>
          <a:xfrm>
            <a:off x="11349000" y="3233880"/>
            <a:ext cx="187200" cy="488880"/>
          </a:xfrm>
          <a:custGeom>
            <a:avLst/>
            <a:gdLst/>
            <a:ahLst/>
            <a:cxnLst/>
            <a:rect l="l" t="t" r="r" b="b"/>
            <a:pathLst>
              <a:path w="44" h="115">
                <a:moveTo>
                  <a:pt x="32" y="58"/>
                </a:moveTo>
                <a:cubicBezTo>
                  <a:pt x="26" y="38"/>
                  <a:pt x="16" y="20"/>
                  <a:pt x="6" y="2"/>
                </a:cubicBezTo>
                <a:cubicBezTo>
                  <a:pt x="4" y="0"/>
                  <a:pt x="0" y="2"/>
                  <a:pt x="1" y="5"/>
                </a:cubicBezTo>
                <a:cubicBezTo>
                  <a:pt x="10" y="23"/>
                  <a:pt x="14" y="42"/>
                  <a:pt x="18" y="62"/>
                </a:cubicBezTo>
                <a:cubicBezTo>
                  <a:pt x="21" y="78"/>
                  <a:pt x="19" y="98"/>
                  <a:pt x="29" y="112"/>
                </a:cubicBezTo>
                <a:cubicBezTo>
                  <a:pt x="30" y="114"/>
                  <a:pt x="35" y="115"/>
                  <a:pt x="36" y="112"/>
                </a:cubicBezTo>
                <a:cubicBezTo>
                  <a:pt x="44" y="95"/>
                  <a:pt x="36" y="74"/>
                  <a:pt x="32" y="5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128"/>
          <p:cNvSpPr/>
          <p:nvPr/>
        </p:nvSpPr>
        <p:spPr>
          <a:xfrm>
            <a:off x="10476000" y="2751120"/>
            <a:ext cx="1093680" cy="1306440"/>
          </a:xfrm>
          <a:custGeom>
            <a:avLst/>
            <a:gdLst/>
            <a:ahLst/>
            <a:cxnLst/>
            <a:rect l="l" t="t" r="r" b="b"/>
            <a:pathLst>
              <a:path w="258" h="308">
                <a:moveTo>
                  <a:pt x="180" y="9"/>
                </a:moveTo>
                <a:cubicBezTo>
                  <a:pt x="173" y="0"/>
                  <a:pt x="173" y="0"/>
                  <a:pt x="173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141" y="0"/>
                  <a:pt x="116" y="6"/>
                  <a:pt x="93" y="15"/>
                </a:cubicBezTo>
                <a:cubicBezTo>
                  <a:pt x="69" y="24"/>
                  <a:pt x="42" y="39"/>
                  <a:pt x="20" y="56"/>
                </a:cubicBezTo>
                <a:cubicBezTo>
                  <a:pt x="7" y="68"/>
                  <a:pt x="7" y="68"/>
                  <a:pt x="7" y="68"/>
                </a:cubicBezTo>
                <a:cubicBezTo>
                  <a:pt x="4" y="78"/>
                  <a:pt x="4" y="78"/>
                  <a:pt x="4" y="78"/>
                </a:cubicBezTo>
                <a:cubicBezTo>
                  <a:pt x="3" y="85"/>
                  <a:pt x="2" y="92"/>
                  <a:pt x="1" y="99"/>
                </a:cubicBezTo>
                <a:cubicBezTo>
                  <a:pt x="0" y="106"/>
                  <a:pt x="0" y="106"/>
                  <a:pt x="0" y="106"/>
                </a:cubicBezTo>
                <a:cubicBezTo>
                  <a:pt x="7" y="120"/>
                  <a:pt x="7" y="120"/>
                  <a:pt x="7" y="120"/>
                </a:cubicBezTo>
                <a:cubicBezTo>
                  <a:pt x="22" y="148"/>
                  <a:pt x="37" y="176"/>
                  <a:pt x="51" y="204"/>
                </a:cubicBezTo>
                <a:cubicBezTo>
                  <a:pt x="62" y="225"/>
                  <a:pt x="72" y="246"/>
                  <a:pt x="81" y="267"/>
                </a:cubicBezTo>
                <a:cubicBezTo>
                  <a:pt x="83" y="273"/>
                  <a:pt x="85" y="278"/>
                  <a:pt x="87" y="284"/>
                </a:cubicBezTo>
                <a:cubicBezTo>
                  <a:pt x="91" y="295"/>
                  <a:pt x="91" y="295"/>
                  <a:pt x="91" y="295"/>
                </a:cubicBezTo>
                <a:cubicBezTo>
                  <a:pt x="103" y="301"/>
                  <a:pt x="103" y="301"/>
                  <a:pt x="103" y="301"/>
                </a:cubicBezTo>
                <a:cubicBezTo>
                  <a:pt x="105" y="302"/>
                  <a:pt x="108" y="304"/>
                  <a:pt x="111" y="305"/>
                </a:cubicBezTo>
                <a:cubicBezTo>
                  <a:pt x="122" y="308"/>
                  <a:pt x="122" y="308"/>
                  <a:pt x="122" y="308"/>
                </a:cubicBezTo>
                <a:cubicBezTo>
                  <a:pt x="126" y="307"/>
                  <a:pt x="126" y="307"/>
                  <a:pt x="126" y="307"/>
                </a:cubicBezTo>
                <a:cubicBezTo>
                  <a:pt x="126" y="307"/>
                  <a:pt x="126" y="307"/>
                  <a:pt x="126" y="307"/>
                </a:cubicBezTo>
                <a:cubicBezTo>
                  <a:pt x="145" y="303"/>
                  <a:pt x="145" y="303"/>
                  <a:pt x="145" y="303"/>
                </a:cubicBezTo>
                <a:cubicBezTo>
                  <a:pt x="163" y="298"/>
                  <a:pt x="182" y="288"/>
                  <a:pt x="198" y="281"/>
                </a:cubicBezTo>
                <a:cubicBezTo>
                  <a:pt x="216" y="273"/>
                  <a:pt x="235" y="264"/>
                  <a:pt x="251" y="252"/>
                </a:cubicBezTo>
                <a:cubicBezTo>
                  <a:pt x="258" y="247"/>
                  <a:pt x="258" y="247"/>
                  <a:pt x="258" y="247"/>
                </a:cubicBezTo>
                <a:cubicBezTo>
                  <a:pt x="258" y="238"/>
                  <a:pt x="258" y="238"/>
                  <a:pt x="258" y="238"/>
                </a:cubicBezTo>
                <a:cubicBezTo>
                  <a:pt x="257" y="157"/>
                  <a:pt x="230" y="74"/>
                  <a:pt x="180" y="9"/>
                </a:cubicBezTo>
                <a:close/>
                <a:moveTo>
                  <a:pt x="99" y="291"/>
                </a:moveTo>
                <a:cubicBezTo>
                  <a:pt x="95" y="283"/>
                  <a:pt x="91" y="274"/>
                  <a:pt x="88" y="265"/>
                </a:cubicBezTo>
                <a:cubicBezTo>
                  <a:pt x="80" y="245"/>
                  <a:pt x="70" y="225"/>
                  <a:pt x="60" y="205"/>
                </a:cubicBezTo>
                <a:cubicBezTo>
                  <a:pt x="44" y="172"/>
                  <a:pt x="26" y="141"/>
                  <a:pt x="7" y="110"/>
                </a:cubicBezTo>
                <a:cubicBezTo>
                  <a:pt x="7" y="109"/>
                  <a:pt x="7" y="109"/>
                  <a:pt x="7" y="108"/>
                </a:cubicBezTo>
                <a:cubicBezTo>
                  <a:pt x="8" y="95"/>
                  <a:pt x="10" y="83"/>
                  <a:pt x="14" y="71"/>
                </a:cubicBezTo>
                <a:cubicBezTo>
                  <a:pt x="23" y="91"/>
                  <a:pt x="35" y="110"/>
                  <a:pt x="45" y="130"/>
                </a:cubicBezTo>
                <a:cubicBezTo>
                  <a:pt x="56" y="153"/>
                  <a:pt x="66" y="177"/>
                  <a:pt x="75" y="202"/>
                </a:cubicBezTo>
                <a:cubicBezTo>
                  <a:pt x="84" y="223"/>
                  <a:pt x="92" y="245"/>
                  <a:pt x="101" y="266"/>
                </a:cubicBezTo>
                <a:cubicBezTo>
                  <a:pt x="106" y="277"/>
                  <a:pt x="108" y="289"/>
                  <a:pt x="115" y="298"/>
                </a:cubicBezTo>
                <a:cubicBezTo>
                  <a:pt x="109" y="297"/>
                  <a:pt x="104" y="294"/>
                  <a:pt x="99" y="291"/>
                </a:cubicBezTo>
                <a:close/>
                <a:moveTo>
                  <a:pt x="195" y="275"/>
                </a:moveTo>
                <a:cubicBezTo>
                  <a:pt x="181" y="282"/>
                  <a:pt x="166" y="288"/>
                  <a:pt x="152" y="293"/>
                </a:cubicBezTo>
                <a:cubicBezTo>
                  <a:pt x="143" y="296"/>
                  <a:pt x="134" y="298"/>
                  <a:pt x="125" y="300"/>
                </a:cubicBezTo>
                <a:cubicBezTo>
                  <a:pt x="112" y="285"/>
                  <a:pt x="107" y="263"/>
                  <a:pt x="99" y="244"/>
                </a:cubicBezTo>
                <a:cubicBezTo>
                  <a:pt x="91" y="223"/>
                  <a:pt x="83" y="201"/>
                  <a:pt x="75" y="180"/>
                </a:cubicBezTo>
                <a:cubicBezTo>
                  <a:pt x="60" y="143"/>
                  <a:pt x="44" y="99"/>
                  <a:pt x="18" y="68"/>
                </a:cubicBezTo>
                <a:cubicBezTo>
                  <a:pt x="24" y="63"/>
                  <a:pt x="31" y="57"/>
                  <a:pt x="38" y="52"/>
                </a:cubicBezTo>
                <a:cubicBezTo>
                  <a:pt x="53" y="42"/>
                  <a:pt x="70" y="33"/>
                  <a:pt x="87" y="25"/>
                </a:cubicBezTo>
                <a:cubicBezTo>
                  <a:pt x="106" y="17"/>
                  <a:pt x="126" y="11"/>
                  <a:pt x="146" y="9"/>
                </a:cubicBezTo>
                <a:cubicBezTo>
                  <a:pt x="155" y="7"/>
                  <a:pt x="164" y="8"/>
                  <a:pt x="173" y="9"/>
                </a:cubicBezTo>
                <a:cubicBezTo>
                  <a:pt x="196" y="41"/>
                  <a:pt x="215" y="76"/>
                  <a:pt x="228" y="113"/>
                </a:cubicBezTo>
                <a:cubicBezTo>
                  <a:pt x="236" y="137"/>
                  <a:pt x="241" y="162"/>
                  <a:pt x="245" y="187"/>
                </a:cubicBezTo>
                <a:cubicBezTo>
                  <a:pt x="248" y="206"/>
                  <a:pt x="249" y="225"/>
                  <a:pt x="250" y="244"/>
                </a:cubicBezTo>
                <a:cubicBezTo>
                  <a:pt x="233" y="256"/>
                  <a:pt x="214" y="266"/>
                  <a:pt x="195" y="27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129"/>
          <p:cNvSpPr/>
          <p:nvPr/>
        </p:nvSpPr>
        <p:spPr>
          <a:xfrm>
            <a:off x="10666440" y="2870280"/>
            <a:ext cx="700200" cy="504720"/>
          </a:xfrm>
          <a:custGeom>
            <a:avLst/>
            <a:gdLst/>
            <a:ahLst/>
            <a:cxnLst/>
            <a:rect l="l" t="t" r="r" b="b"/>
            <a:pathLst>
              <a:path w="165" h="119">
                <a:moveTo>
                  <a:pt x="163" y="65"/>
                </a:moveTo>
                <a:cubicBezTo>
                  <a:pt x="159" y="58"/>
                  <a:pt x="156" y="52"/>
                  <a:pt x="153" y="45"/>
                </a:cubicBezTo>
                <a:cubicBezTo>
                  <a:pt x="145" y="31"/>
                  <a:pt x="137" y="17"/>
                  <a:pt x="126" y="5"/>
                </a:cubicBezTo>
                <a:cubicBezTo>
                  <a:pt x="120" y="0"/>
                  <a:pt x="120" y="0"/>
                  <a:pt x="120" y="0"/>
                </a:cubicBezTo>
                <a:cubicBezTo>
                  <a:pt x="115" y="1"/>
                  <a:pt x="115" y="1"/>
                  <a:pt x="115" y="1"/>
                </a:cubicBezTo>
                <a:cubicBezTo>
                  <a:pt x="109" y="2"/>
                  <a:pt x="102" y="4"/>
                  <a:pt x="95" y="6"/>
                </a:cubicBezTo>
                <a:cubicBezTo>
                  <a:pt x="81" y="9"/>
                  <a:pt x="68" y="13"/>
                  <a:pt x="54" y="18"/>
                </a:cubicBezTo>
                <a:cubicBezTo>
                  <a:pt x="37" y="24"/>
                  <a:pt x="17" y="33"/>
                  <a:pt x="4" y="47"/>
                </a:cubicBezTo>
                <a:cubicBezTo>
                  <a:pt x="0" y="51"/>
                  <a:pt x="0" y="51"/>
                  <a:pt x="0" y="51"/>
                </a:cubicBezTo>
                <a:cubicBezTo>
                  <a:pt x="3" y="56"/>
                  <a:pt x="3" y="56"/>
                  <a:pt x="3" y="56"/>
                </a:cubicBezTo>
                <a:cubicBezTo>
                  <a:pt x="9" y="67"/>
                  <a:pt x="17" y="79"/>
                  <a:pt x="24" y="90"/>
                </a:cubicBezTo>
                <a:cubicBezTo>
                  <a:pt x="29" y="97"/>
                  <a:pt x="33" y="105"/>
                  <a:pt x="38" y="113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119"/>
                  <a:pt x="50" y="119"/>
                  <a:pt x="50" y="119"/>
                </a:cubicBezTo>
                <a:cubicBezTo>
                  <a:pt x="68" y="119"/>
                  <a:pt x="87" y="113"/>
                  <a:pt x="102" y="107"/>
                </a:cubicBezTo>
                <a:cubicBezTo>
                  <a:pt x="123" y="100"/>
                  <a:pt x="142" y="90"/>
                  <a:pt x="159" y="76"/>
                </a:cubicBezTo>
                <a:cubicBezTo>
                  <a:pt x="165" y="70"/>
                  <a:pt x="165" y="70"/>
                  <a:pt x="165" y="70"/>
                </a:cubicBezTo>
                <a:lnTo>
                  <a:pt x="163" y="65"/>
                </a:lnTo>
                <a:close/>
                <a:moveTo>
                  <a:pt x="140" y="82"/>
                </a:moveTo>
                <a:cubicBezTo>
                  <a:pt x="134" y="86"/>
                  <a:pt x="127" y="90"/>
                  <a:pt x="120" y="93"/>
                </a:cubicBezTo>
                <a:cubicBezTo>
                  <a:pt x="127" y="81"/>
                  <a:pt x="133" y="68"/>
                  <a:pt x="138" y="55"/>
                </a:cubicBezTo>
                <a:cubicBezTo>
                  <a:pt x="139" y="55"/>
                  <a:pt x="137" y="54"/>
                  <a:pt x="137" y="55"/>
                </a:cubicBezTo>
                <a:cubicBezTo>
                  <a:pt x="129" y="68"/>
                  <a:pt x="122" y="81"/>
                  <a:pt x="116" y="95"/>
                </a:cubicBezTo>
                <a:cubicBezTo>
                  <a:pt x="112" y="97"/>
                  <a:pt x="108" y="98"/>
                  <a:pt x="104" y="100"/>
                </a:cubicBezTo>
                <a:cubicBezTo>
                  <a:pt x="85" y="107"/>
                  <a:pt x="66" y="112"/>
                  <a:pt x="46" y="113"/>
                </a:cubicBezTo>
                <a:cubicBezTo>
                  <a:pt x="43" y="108"/>
                  <a:pt x="40" y="103"/>
                  <a:pt x="36" y="98"/>
                </a:cubicBezTo>
                <a:cubicBezTo>
                  <a:pt x="44" y="88"/>
                  <a:pt x="51" y="77"/>
                  <a:pt x="57" y="66"/>
                </a:cubicBezTo>
                <a:cubicBezTo>
                  <a:pt x="65" y="54"/>
                  <a:pt x="72" y="43"/>
                  <a:pt x="79" y="31"/>
                </a:cubicBezTo>
                <a:cubicBezTo>
                  <a:pt x="79" y="30"/>
                  <a:pt x="78" y="29"/>
                  <a:pt x="78" y="30"/>
                </a:cubicBezTo>
                <a:cubicBezTo>
                  <a:pt x="70" y="40"/>
                  <a:pt x="63" y="51"/>
                  <a:pt x="56" y="62"/>
                </a:cubicBezTo>
                <a:cubicBezTo>
                  <a:pt x="49" y="73"/>
                  <a:pt x="42" y="85"/>
                  <a:pt x="35" y="97"/>
                </a:cubicBezTo>
                <a:cubicBezTo>
                  <a:pt x="34" y="95"/>
                  <a:pt x="33" y="93"/>
                  <a:pt x="32" y="92"/>
                </a:cubicBezTo>
                <a:cubicBezTo>
                  <a:pt x="24" y="79"/>
                  <a:pt x="16" y="65"/>
                  <a:pt x="7" y="52"/>
                </a:cubicBezTo>
                <a:cubicBezTo>
                  <a:pt x="39" y="27"/>
                  <a:pt x="78" y="13"/>
                  <a:pt x="117" y="6"/>
                </a:cubicBezTo>
                <a:cubicBezTo>
                  <a:pt x="111" y="19"/>
                  <a:pt x="106" y="33"/>
                  <a:pt x="100" y="46"/>
                </a:cubicBezTo>
                <a:cubicBezTo>
                  <a:pt x="93" y="62"/>
                  <a:pt x="84" y="76"/>
                  <a:pt x="76" y="91"/>
                </a:cubicBezTo>
                <a:cubicBezTo>
                  <a:pt x="76" y="92"/>
                  <a:pt x="77" y="93"/>
                  <a:pt x="78" y="92"/>
                </a:cubicBezTo>
                <a:cubicBezTo>
                  <a:pt x="88" y="80"/>
                  <a:pt x="95" y="65"/>
                  <a:pt x="102" y="50"/>
                </a:cubicBezTo>
                <a:cubicBezTo>
                  <a:pt x="108" y="36"/>
                  <a:pt x="115" y="21"/>
                  <a:pt x="120" y="6"/>
                </a:cubicBezTo>
                <a:cubicBezTo>
                  <a:pt x="131" y="19"/>
                  <a:pt x="140" y="33"/>
                  <a:pt x="147" y="48"/>
                </a:cubicBezTo>
                <a:cubicBezTo>
                  <a:pt x="151" y="55"/>
                  <a:pt x="154" y="63"/>
                  <a:pt x="156" y="70"/>
                </a:cubicBezTo>
                <a:cubicBezTo>
                  <a:pt x="151" y="74"/>
                  <a:pt x="146" y="79"/>
                  <a:pt x="140" y="8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130"/>
          <p:cNvSpPr/>
          <p:nvPr/>
        </p:nvSpPr>
        <p:spPr>
          <a:xfrm>
            <a:off x="10869480" y="3425760"/>
            <a:ext cx="152640" cy="13500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4"/>
                </a:moveTo>
                <a:cubicBezTo>
                  <a:pt x="36" y="11"/>
                  <a:pt x="34" y="9"/>
                  <a:pt x="33" y="6"/>
                </a:cubicBezTo>
                <a:cubicBezTo>
                  <a:pt x="32" y="5"/>
                  <a:pt x="31" y="3"/>
                  <a:pt x="30" y="2"/>
                </a:cubicBezTo>
                <a:cubicBezTo>
                  <a:pt x="29" y="1"/>
                  <a:pt x="29" y="1"/>
                  <a:pt x="28" y="1"/>
                </a:cubicBezTo>
                <a:cubicBezTo>
                  <a:pt x="24" y="0"/>
                  <a:pt x="19" y="3"/>
                  <a:pt x="14" y="5"/>
                </a:cubicBezTo>
                <a:cubicBezTo>
                  <a:pt x="12" y="7"/>
                  <a:pt x="9" y="8"/>
                  <a:pt x="6" y="10"/>
                </a:cubicBezTo>
                <a:cubicBezTo>
                  <a:pt x="4" y="11"/>
                  <a:pt x="2" y="11"/>
                  <a:pt x="1" y="13"/>
                </a:cubicBezTo>
                <a:cubicBezTo>
                  <a:pt x="1" y="13"/>
                  <a:pt x="1" y="14"/>
                  <a:pt x="1" y="14"/>
                </a:cubicBezTo>
                <a:cubicBezTo>
                  <a:pt x="0" y="17"/>
                  <a:pt x="3" y="28"/>
                  <a:pt x="6" y="29"/>
                </a:cubicBezTo>
                <a:cubicBezTo>
                  <a:pt x="6" y="30"/>
                  <a:pt x="7" y="30"/>
                  <a:pt x="7" y="30"/>
                </a:cubicBezTo>
                <a:cubicBezTo>
                  <a:pt x="11" y="32"/>
                  <a:pt x="17" y="28"/>
                  <a:pt x="22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6" y="15"/>
                  <a:pt x="36" y="15"/>
                  <a:pt x="36" y="14"/>
                </a:cubicBezTo>
                <a:close/>
                <a:moveTo>
                  <a:pt x="18" y="21"/>
                </a:moveTo>
                <a:cubicBezTo>
                  <a:pt x="16" y="22"/>
                  <a:pt x="12" y="23"/>
                  <a:pt x="9" y="25"/>
                </a:cubicBezTo>
                <a:cubicBezTo>
                  <a:pt x="9" y="23"/>
                  <a:pt x="8" y="22"/>
                  <a:pt x="7" y="20"/>
                </a:cubicBezTo>
                <a:cubicBezTo>
                  <a:pt x="6" y="19"/>
                  <a:pt x="6" y="17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4" y="8"/>
                  <a:pt x="25" y="8"/>
                  <a:pt x="27" y="7"/>
                </a:cubicBezTo>
                <a:cubicBezTo>
                  <a:pt x="27" y="7"/>
                  <a:pt x="27" y="8"/>
                  <a:pt x="27" y="9"/>
                </a:cubicBezTo>
                <a:cubicBezTo>
                  <a:pt x="28" y="10"/>
                  <a:pt x="29" y="12"/>
                  <a:pt x="29" y="14"/>
                </a:cubicBezTo>
                <a:cubicBezTo>
                  <a:pt x="26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131"/>
          <p:cNvSpPr/>
          <p:nvPr/>
        </p:nvSpPr>
        <p:spPr>
          <a:xfrm>
            <a:off x="11039400" y="3352680"/>
            <a:ext cx="152640" cy="13680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4"/>
                </a:moveTo>
                <a:cubicBezTo>
                  <a:pt x="35" y="11"/>
                  <a:pt x="34" y="9"/>
                  <a:pt x="33" y="6"/>
                </a:cubicBezTo>
                <a:cubicBezTo>
                  <a:pt x="32" y="4"/>
                  <a:pt x="31" y="2"/>
                  <a:pt x="30" y="1"/>
                </a:cubicBezTo>
                <a:cubicBezTo>
                  <a:pt x="29" y="1"/>
                  <a:pt x="29" y="1"/>
                  <a:pt x="28" y="1"/>
                </a:cubicBezTo>
                <a:cubicBezTo>
                  <a:pt x="23" y="0"/>
                  <a:pt x="18" y="3"/>
                  <a:pt x="14" y="5"/>
                </a:cubicBezTo>
                <a:cubicBezTo>
                  <a:pt x="11" y="7"/>
                  <a:pt x="9" y="8"/>
                  <a:pt x="6" y="10"/>
                </a:cubicBezTo>
                <a:cubicBezTo>
                  <a:pt x="4" y="10"/>
                  <a:pt x="2" y="11"/>
                  <a:pt x="1" y="13"/>
                </a:cubicBezTo>
                <a:cubicBezTo>
                  <a:pt x="1" y="13"/>
                  <a:pt x="0" y="13"/>
                  <a:pt x="0" y="14"/>
                </a:cubicBezTo>
                <a:cubicBezTo>
                  <a:pt x="0" y="16"/>
                  <a:pt x="2" y="27"/>
                  <a:pt x="6" y="29"/>
                </a:cubicBezTo>
                <a:cubicBezTo>
                  <a:pt x="6" y="29"/>
                  <a:pt x="6" y="30"/>
                  <a:pt x="7" y="30"/>
                </a:cubicBezTo>
                <a:cubicBezTo>
                  <a:pt x="11" y="32"/>
                  <a:pt x="17" y="28"/>
                  <a:pt x="21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6" y="15"/>
                  <a:pt x="36" y="15"/>
                  <a:pt x="36" y="14"/>
                </a:cubicBezTo>
                <a:close/>
                <a:moveTo>
                  <a:pt x="18" y="21"/>
                </a:moveTo>
                <a:cubicBezTo>
                  <a:pt x="15" y="22"/>
                  <a:pt x="12" y="23"/>
                  <a:pt x="9" y="25"/>
                </a:cubicBezTo>
                <a:cubicBezTo>
                  <a:pt x="8" y="23"/>
                  <a:pt x="8" y="22"/>
                  <a:pt x="7" y="20"/>
                </a:cubicBezTo>
                <a:cubicBezTo>
                  <a:pt x="6" y="19"/>
                  <a:pt x="6" y="17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3" y="8"/>
                  <a:pt x="25" y="7"/>
                  <a:pt x="26" y="7"/>
                </a:cubicBezTo>
                <a:cubicBezTo>
                  <a:pt x="27" y="7"/>
                  <a:pt x="27" y="8"/>
                  <a:pt x="27" y="9"/>
                </a:cubicBezTo>
                <a:cubicBezTo>
                  <a:pt x="28" y="10"/>
                  <a:pt x="28" y="12"/>
                  <a:pt x="29" y="14"/>
                </a:cubicBezTo>
                <a:cubicBezTo>
                  <a:pt x="25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132"/>
          <p:cNvSpPr/>
          <p:nvPr/>
        </p:nvSpPr>
        <p:spPr>
          <a:xfrm>
            <a:off x="11201400" y="3286080"/>
            <a:ext cx="147600" cy="130320"/>
          </a:xfrm>
          <a:custGeom>
            <a:avLst/>
            <a:gdLst/>
            <a:ahLst/>
            <a:cxnLst/>
            <a:rect l="l" t="t" r="r" b="b"/>
            <a:pathLst>
              <a:path w="35" h="31">
                <a:moveTo>
                  <a:pt x="35" y="14"/>
                </a:moveTo>
                <a:cubicBezTo>
                  <a:pt x="35" y="11"/>
                  <a:pt x="34" y="9"/>
                  <a:pt x="33" y="6"/>
                </a:cubicBezTo>
                <a:cubicBezTo>
                  <a:pt x="32" y="4"/>
                  <a:pt x="31" y="2"/>
                  <a:pt x="29" y="1"/>
                </a:cubicBezTo>
                <a:cubicBezTo>
                  <a:pt x="29" y="1"/>
                  <a:pt x="29" y="0"/>
                  <a:pt x="28" y="0"/>
                </a:cubicBezTo>
                <a:cubicBezTo>
                  <a:pt x="23" y="0"/>
                  <a:pt x="18" y="3"/>
                  <a:pt x="14" y="5"/>
                </a:cubicBezTo>
                <a:cubicBezTo>
                  <a:pt x="11" y="7"/>
                  <a:pt x="8" y="8"/>
                  <a:pt x="6" y="9"/>
                </a:cubicBezTo>
                <a:cubicBezTo>
                  <a:pt x="4" y="10"/>
                  <a:pt x="2" y="11"/>
                  <a:pt x="1" y="13"/>
                </a:cubicBezTo>
                <a:cubicBezTo>
                  <a:pt x="0" y="13"/>
                  <a:pt x="0" y="13"/>
                  <a:pt x="0" y="14"/>
                </a:cubicBezTo>
                <a:cubicBezTo>
                  <a:pt x="0" y="16"/>
                  <a:pt x="2" y="27"/>
                  <a:pt x="6" y="29"/>
                </a:cubicBezTo>
                <a:cubicBezTo>
                  <a:pt x="6" y="29"/>
                  <a:pt x="6" y="29"/>
                  <a:pt x="7" y="30"/>
                </a:cubicBezTo>
                <a:cubicBezTo>
                  <a:pt x="11" y="31"/>
                  <a:pt x="17" y="28"/>
                  <a:pt x="21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5" y="16"/>
                  <a:pt x="35" y="16"/>
                  <a:pt x="35" y="15"/>
                </a:cubicBezTo>
                <a:cubicBezTo>
                  <a:pt x="35" y="15"/>
                  <a:pt x="35" y="15"/>
                  <a:pt x="35" y="14"/>
                </a:cubicBezTo>
                <a:close/>
                <a:moveTo>
                  <a:pt x="18" y="20"/>
                </a:moveTo>
                <a:cubicBezTo>
                  <a:pt x="15" y="22"/>
                  <a:pt x="12" y="23"/>
                  <a:pt x="9" y="25"/>
                </a:cubicBezTo>
                <a:cubicBezTo>
                  <a:pt x="8" y="23"/>
                  <a:pt x="7" y="21"/>
                  <a:pt x="7" y="20"/>
                </a:cubicBezTo>
                <a:cubicBezTo>
                  <a:pt x="6" y="19"/>
                  <a:pt x="6" y="17"/>
                  <a:pt x="5" y="16"/>
                </a:cubicBezTo>
                <a:cubicBezTo>
                  <a:pt x="8" y="15"/>
                  <a:pt x="11" y="14"/>
                  <a:pt x="13" y="13"/>
                </a:cubicBezTo>
                <a:cubicBezTo>
                  <a:pt x="16" y="11"/>
                  <a:pt x="19" y="10"/>
                  <a:pt x="22" y="8"/>
                </a:cubicBezTo>
                <a:cubicBezTo>
                  <a:pt x="23" y="8"/>
                  <a:pt x="25" y="7"/>
                  <a:pt x="26" y="7"/>
                </a:cubicBezTo>
                <a:cubicBezTo>
                  <a:pt x="26" y="7"/>
                  <a:pt x="27" y="8"/>
                  <a:pt x="27" y="8"/>
                </a:cubicBezTo>
                <a:cubicBezTo>
                  <a:pt x="28" y="10"/>
                  <a:pt x="28" y="12"/>
                  <a:pt x="29" y="14"/>
                </a:cubicBezTo>
                <a:cubicBezTo>
                  <a:pt x="25" y="16"/>
                  <a:pt x="22" y="19"/>
                  <a:pt x="18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133"/>
          <p:cNvSpPr/>
          <p:nvPr/>
        </p:nvSpPr>
        <p:spPr>
          <a:xfrm>
            <a:off x="10912320" y="3552840"/>
            <a:ext cx="152640" cy="131760"/>
          </a:xfrm>
          <a:custGeom>
            <a:avLst/>
            <a:gdLst/>
            <a:ahLst/>
            <a:cxnLst/>
            <a:rect l="l" t="t" r="r" b="b"/>
            <a:pathLst>
              <a:path w="36" h="31">
                <a:moveTo>
                  <a:pt x="36" y="14"/>
                </a:moveTo>
                <a:cubicBezTo>
                  <a:pt x="36" y="11"/>
                  <a:pt x="35" y="9"/>
                  <a:pt x="33" y="6"/>
                </a:cubicBezTo>
                <a:cubicBezTo>
                  <a:pt x="33" y="4"/>
                  <a:pt x="31" y="2"/>
                  <a:pt x="30" y="1"/>
                </a:cubicBezTo>
                <a:cubicBezTo>
                  <a:pt x="30" y="1"/>
                  <a:pt x="29" y="1"/>
                  <a:pt x="29" y="0"/>
                </a:cubicBezTo>
                <a:cubicBezTo>
                  <a:pt x="24" y="0"/>
                  <a:pt x="19" y="3"/>
                  <a:pt x="15" y="5"/>
                </a:cubicBezTo>
                <a:cubicBezTo>
                  <a:pt x="12" y="7"/>
                  <a:pt x="9" y="8"/>
                  <a:pt x="6" y="9"/>
                </a:cubicBezTo>
                <a:cubicBezTo>
                  <a:pt x="4" y="10"/>
                  <a:pt x="2" y="11"/>
                  <a:pt x="1" y="13"/>
                </a:cubicBezTo>
                <a:cubicBezTo>
                  <a:pt x="1" y="13"/>
                  <a:pt x="1" y="13"/>
                  <a:pt x="1" y="14"/>
                </a:cubicBezTo>
                <a:cubicBezTo>
                  <a:pt x="0" y="16"/>
                  <a:pt x="3" y="27"/>
                  <a:pt x="6" y="29"/>
                </a:cubicBezTo>
                <a:cubicBezTo>
                  <a:pt x="7" y="29"/>
                  <a:pt x="7" y="30"/>
                  <a:pt x="7" y="30"/>
                </a:cubicBezTo>
                <a:cubicBezTo>
                  <a:pt x="12" y="31"/>
                  <a:pt x="18" y="28"/>
                  <a:pt x="22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6" y="16"/>
                  <a:pt x="36" y="16"/>
                  <a:pt x="36" y="15"/>
                </a:cubicBezTo>
                <a:cubicBezTo>
                  <a:pt x="36" y="15"/>
                  <a:pt x="36" y="15"/>
                  <a:pt x="36" y="14"/>
                </a:cubicBezTo>
                <a:close/>
                <a:moveTo>
                  <a:pt x="19" y="21"/>
                </a:moveTo>
                <a:cubicBezTo>
                  <a:pt x="16" y="22"/>
                  <a:pt x="12" y="23"/>
                  <a:pt x="9" y="25"/>
                </a:cubicBezTo>
                <a:cubicBezTo>
                  <a:pt x="9" y="23"/>
                  <a:pt x="8" y="22"/>
                  <a:pt x="7" y="20"/>
                </a:cubicBezTo>
                <a:cubicBezTo>
                  <a:pt x="7" y="19"/>
                  <a:pt x="6" y="17"/>
                  <a:pt x="5" y="16"/>
                </a:cubicBezTo>
                <a:cubicBezTo>
                  <a:pt x="8" y="15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4" y="8"/>
                  <a:pt x="25" y="7"/>
                  <a:pt x="27" y="7"/>
                </a:cubicBezTo>
                <a:cubicBezTo>
                  <a:pt x="27" y="7"/>
                  <a:pt x="27" y="8"/>
                  <a:pt x="28" y="8"/>
                </a:cubicBezTo>
                <a:cubicBezTo>
                  <a:pt x="28" y="10"/>
                  <a:pt x="29" y="12"/>
                  <a:pt x="30" y="14"/>
                </a:cubicBezTo>
                <a:cubicBezTo>
                  <a:pt x="26" y="16"/>
                  <a:pt x="22" y="19"/>
                  <a:pt x="19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134"/>
          <p:cNvSpPr/>
          <p:nvPr/>
        </p:nvSpPr>
        <p:spPr>
          <a:xfrm>
            <a:off x="11082240" y="3479760"/>
            <a:ext cx="152640" cy="131760"/>
          </a:xfrm>
          <a:custGeom>
            <a:avLst/>
            <a:gdLst/>
            <a:ahLst/>
            <a:cxnLst/>
            <a:rect l="l" t="t" r="r" b="b"/>
            <a:pathLst>
              <a:path w="36" h="31">
                <a:moveTo>
                  <a:pt x="36" y="14"/>
                </a:moveTo>
                <a:cubicBezTo>
                  <a:pt x="36" y="11"/>
                  <a:pt x="34" y="8"/>
                  <a:pt x="33" y="6"/>
                </a:cubicBezTo>
                <a:cubicBezTo>
                  <a:pt x="32" y="4"/>
                  <a:pt x="31" y="2"/>
                  <a:pt x="30" y="1"/>
                </a:cubicBezTo>
                <a:cubicBezTo>
                  <a:pt x="29" y="1"/>
                  <a:pt x="29" y="0"/>
                  <a:pt x="28" y="0"/>
                </a:cubicBezTo>
                <a:cubicBezTo>
                  <a:pt x="24" y="0"/>
                  <a:pt x="19" y="3"/>
                  <a:pt x="15" y="5"/>
                </a:cubicBezTo>
                <a:cubicBezTo>
                  <a:pt x="12" y="6"/>
                  <a:pt x="9" y="8"/>
                  <a:pt x="6" y="9"/>
                </a:cubicBezTo>
                <a:cubicBezTo>
                  <a:pt x="4" y="10"/>
                  <a:pt x="2" y="11"/>
                  <a:pt x="1" y="13"/>
                </a:cubicBezTo>
                <a:cubicBezTo>
                  <a:pt x="1" y="13"/>
                  <a:pt x="1" y="13"/>
                  <a:pt x="1" y="14"/>
                </a:cubicBezTo>
                <a:cubicBezTo>
                  <a:pt x="0" y="16"/>
                  <a:pt x="3" y="27"/>
                  <a:pt x="6" y="29"/>
                </a:cubicBezTo>
                <a:cubicBezTo>
                  <a:pt x="6" y="29"/>
                  <a:pt x="7" y="29"/>
                  <a:pt x="7" y="30"/>
                </a:cubicBezTo>
                <a:cubicBezTo>
                  <a:pt x="11" y="31"/>
                  <a:pt x="18" y="28"/>
                  <a:pt x="22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5" y="16"/>
                  <a:pt x="35" y="16"/>
                  <a:pt x="36" y="15"/>
                </a:cubicBezTo>
                <a:cubicBezTo>
                  <a:pt x="36" y="15"/>
                  <a:pt x="36" y="15"/>
                  <a:pt x="36" y="14"/>
                </a:cubicBezTo>
                <a:close/>
                <a:moveTo>
                  <a:pt x="18" y="20"/>
                </a:moveTo>
                <a:cubicBezTo>
                  <a:pt x="16" y="22"/>
                  <a:pt x="12" y="23"/>
                  <a:pt x="9" y="25"/>
                </a:cubicBezTo>
                <a:cubicBezTo>
                  <a:pt x="9" y="23"/>
                  <a:pt x="8" y="21"/>
                  <a:pt x="7" y="20"/>
                </a:cubicBezTo>
                <a:cubicBezTo>
                  <a:pt x="7" y="19"/>
                  <a:pt x="6" y="17"/>
                  <a:pt x="5" y="16"/>
                </a:cubicBezTo>
                <a:cubicBezTo>
                  <a:pt x="8" y="15"/>
                  <a:pt x="11" y="14"/>
                  <a:pt x="13" y="13"/>
                </a:cubicBezTo>
                <a:cubicBezTo>
                  <a:pt x="16" y="11"/>
                  <a:pt x="19" y="10"/>
                  <a:pt x="22" y="8"/>
                </a:cubicBezTo>
                <a:cubicBezTo>
                  <a:pt x="24" y="8"/>
                  <a:pt x="25" y="7"/>
                  <a:pt x="27" y="7"/>
                </a:cubicBezTo>
                <a:cubicBezTo>
                  <a:pt x="27" y="7"/>
                  <a:pt x="27" y="8"/>
                  <a:pt x="27" y="8"/>
                </a:cubicBezTo>
                <a:cubicBezTo>
                  <a:pt x="28" y="10"/>
                  <a:pt x="29" y="12"/>
                  <a:pt x="29" y="14"/>
                </a:cubicBezTo>
                <a:cubicBezTo>
                  <a:pt x="26" y="16"/>
                  <a:pt x="22" y="19"/>
                  <a:pt x="18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135"/>
          <p:cNvSpPr/>
          <p:nvPr/>
        </p:nvSpPr>
        <p:spPr>
          <a:xfrm>
            <a:off x="11242800" y="3408480"/>
            <a:ext cx="153720" cy="13644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5"/>
                </a:moveTo>
                <a:cubicBezTo>
                  <a:pt x="35" y="12"/>
                  <a:pt x="34" y="9"/>
                  <a:pt x="33" y="7"/>
                </a:cubicBezTo>
                <a:cubicBezTo>
                  <a:pt x="32" y="5"/>
                  <a:pt x="31" y="3"/>
                  <a:pt x="30" y="2"/>
                </a:cubicBezTo>
                <a:cubicBezTo>
                  <a:pt x="29" y="2"/>
                  <a:pt x="29" y="1"/>
                  <a:pt x="28" y="1"/>
                </a:cubicBezTo>
                <a:cubicBezTo>
                  <a:pt x="23" y="0"/>
                  <a:pt x="19" y="4"/>
                  <a:pt x="14" y="6"/>
                </a:cubicBezTo>
                <a:cubicBezTo>
                  <a:pt x="11" y="7"/>
                  <a:pt x="9" y="9"/>
                  <a:pt x="6" y="10"/>
                </a:cubicBezTo>
                <a:cubicBezTo>
                  <a:pt x="4" y="11"/>
                  <a:pt x="2" y="12"/>
                  <a:pt x="1" y="14"/>
                </a:cubicBezTo>
                <a:cubicBezTo>
                  <a:pt x="1" y="14"/>
                  <a:pt x="0" y="14"/>
                  <a:pt x="0" y="14"/>
                </a:cubicBezTo>
                <a:cubicBezTo>
                  <a:pt x="0" y="17"/>
                  <a:pt x="2" y="28"/>
                  <a:pt x="6" y="30"/>
                </a:cubicBezTo>
                <a:cubicBezTo>
                  <a:pt x="6" y="30"/>
                  <a:pt x="6" y="30"/>
                  <a:pt x="7" y="30"/>
                </a:cubicBezTo>
                <a:cubicBezTo>
                  <a:pt x="11" y="32"/>
                  <a:pt x="17" y="29"/>
                  <a:pt x="21" y="27"/>
                </a:cubicBezTo>
                <a:cubicBezTo>
                  <a:pt x="26" y="24"/>
                  <a:pt x="33" y="22"/>
                  <a:pt x="35" y="17"/>
                </a:cubicBezTo>
                <a:cubicBezTo>
                  <a:pt x="35" y="17"/>
                  <a:pt x="35" y="16"/>
                  <a:pt x="35" y="16"/>
                </a:cubicBezTo>
                <a:cubicBezTo>
                  <a:pt x="36" y="16"/>
                  <a:pt x="36" y="15"/>
                  <a:pt x="36" y="15"/>
                </a:cubicBezTo>
                <a:close/>
                <a:moveTo>
                  <a:pt x="18" y="21"/>
                </a:moveTo>
                <a:cubicBezTo>
                  <a:pt x="16" y="23"/>
                  <a:pt x="12" y="24"/>
                  <a:pt x="9" y="25"/>
                </a:cubicBezTo>
                <a:cubicBezTo>
                  <a:pt x="8" y="24"/>
                  <a:pt x="8" y="22"/>
                  <a:pt x="7" y="21"/>
                </a:cubicBezTo>
                <a:cubicBezTo>
                  <a:pt x="6" y="19"/>
                  <a:pt x="6" y="18"/>
                  <a:pt x="5" y="16"/>
                </a:cubicBezTo>
                <a:cubicBezTo>
                  <a:pt x="8" y="16"/>
                  <a:pt x="11" y="14"/>
                  <a:pt x="13" y="14"/>
                </a:cubicBezTo>
                <a:cubicBezTo>
                  <a:pt x="16" y="12"/>
                  <a:pt x="19" y="11"/>
                  <a:pt x="22" y="9"/>
                </a:cubicBezTo>
                <a:cubicBezTo>
                  <a:pt x="23" y="9"/>
                  <a:pt x="25" y="8"/>
                  <a:pt x="26" y="7"/>
                </a:cubicBezTo>
                <a:cubicBezTo>
                  <a:pt x="27" y="8"/>
                  <a:pt x="27" y="9"/>
                  <a:pt x="27" y="9"/>
                </a:cubicBezTo>
                <a:cubicBezTo>
                  <a:pt x="28" y="11"/>
                  <a:pt x="29" y="13"/>
                  <a:pt x="29" y="15"/>
                </a:cubicBezTo>
                <a:cubicBezTo>
                  <a:pt x="26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136"/>
          <p:cNvSpPr/>
          <p:nvPr/>
        </p:nvSpPr>
        <p:spPr>
          <a:xfrm>
            <a:off x="10968120" y="3654360"/>
            <a:ext cx="152280" cy="13644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5"/>
                </a:moveTo>
                <a:cubicBezTo>
                  <a:pt x="35" y="12"/>
                  <a:pt x="34" y="9"/>
                  <a:pt x="33" y="6"/>
                </a:cubicBezTo>
                <a:cubicBezTo>
                  <a:pt x="32" y="5"/>
                  <a:pt x="31" y="3"/>
                  <a:pt x="30" y="2"/>
                </a:cubicBezTo>
                <a:cubicBezTo>
                  <a:pt x="29" y="1"/>
                  <a:pt x="29" y="1"/>
                  <a:pt x="28" y="1"/>
                </a:cubicBezTo>
                <a:cubicBezTo>
                  <a:pt x="23" y="0"/>
                  <a:pt x="19" y="4"/>
                  <a:pt x="14" y="6"/>
                </a:cubicBezTo>
                <a:cubicBezTo>
                  <a:pt x="12" y="7"/>
                  <a:pt x="9" y="8"/>
                  <a:pt x="6" y="10"/>
                </a:cubicBezTo>
                <a:cubicBezTo>
                  <a:pt x="4" y="11"/>
                  <a:pt x="2" y="11"/>
                  <a:pt x="1" y="13"/>
                </a:cubicBezTo>
                <a:cubicBezTo>
                  <a:pt x="1" y="13"/>
                  <a:pt x="1" y="14"/>
                  <a:pt x="0" y="14"/>
                </a:cubicBezTo>
                <a:cubicBezTo>
                  <a:pt x="0" y="17"/>
                  <a:pt x="2" y="28"/>
                  <a:pt x="6" y="29"/>
                </a:cubicBezTo>
                <a:cubicBezTo>
                  <a:pt x="6" y="30"/>
                  <a:pt x="6" y="30"/>
                  <a:pt x="7" y="30"/>
                </a:cubicBezTo>
                <a:cubicBezTo>
                  <a:pt x="11" y="32"/>
                  <a:pt x="17" y="28"/>
                  <a:pt x="21" y="26"/>
                </a:cubicBezTo>
                <a:cubicBezTo>
                  <a:pt x="26" y="24"/>
                  <a:pt x="33" y="21"/>
                  <a:pt x="35" y="17"/>
                </a:cubicBezTo>
                <a:cubicBezTo>
                  <a:pt x="35" y="16"/>
                  <a:pt x="35" y="16"/>
                  <a:pt x="35" y="16"/>
                </a:cubicBezTo>
                <a:cubicBezTo>
                  <a:pt x="36" y="15"/>
                  <a:pt x="36" y="15"/>
                  <a:pt x="36" y="15"/>
                </a:cubicBezTo>
                <a:close/>
                <a:moveTo>
                  <a:pt x="18" y="21"/>
                </a:moveTo>
                <a:cubicBezTo>
                  <a:pt x="16" y="22"/>
                  <a:pt x="12" y="23"/>
                  <a:pt x="9" y="25"/>
                </a:cubicBezTo>
                <a:cubicBezTo>
                  <a:pt x="8" y="23"/>
                  <a:pt x="8" y="22"/>
                  <a:pt x="7" y="20"/>
                </a:cubicBezTo>
                <a:cubicBezTo>
                  <a:pt x="6" y="19"/>
                  <a:pt x="6" y="18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4" y="8"/>
                  <a:pt x="25" y="8"/>
                  <a:pt x="26" y="7"/>
                </a:cubicBezTo>
                <a:cubicBezTo>
                  <a:pt x="27" y="8"/>
                  <a:pt x="27" y="8"/>
                  <a:pt x="27" y="9"/>
                </a:cubicBezTo>
                <a:cubicBezTo>
                  <a:pt x="28" y="11"/>
                  <a:pt x="29" y="12"/>
                  <a:pt x="29" y="14"/>
                </a:cubicBezTo>
                <a:cubicBezTo>
                  <a:pt x="26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CustomShape 137"/>
          <p:cNvSpPr/>
          <p:nvPr/>
        </p:nvSpPr>
        <p:spPr>
          <a:xfrm>
            <a:off x="11138040" y="3583080"/>
            <a:ext cx="152280" cy="13500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5" y="14"/>
                </a:moveTo>
                <a:cubicBezTo>
                  <a:pt x="35" y="12"/>
                  <a:pt x="34" y="9"/>
                  <a:pt x="33" y="6"/>
                </a:cubicBezTo>
                <a:cubicBezTo>
                  <a:pt x="32" y="5"/>
                  <a:pt x="31" y="3"/>
                  <a:pt x="29" y="2"/>
                </a:cubicBezTo>
                <a:cubicBezTo>
                  <a:pt x="29" y="1"/>
                  <a:pt x="29" y="1"/>
                  <a:pt x="28" y="1"/>
                </a:cubicBezTo>
                <a:cubicBezTo>
                  <a:pt x="23" y="0"/>
                  <a:pt x="18" y="3"/>
                  <a:pt x="14" y="5"/>
                </a:cubicBezTo>
                <a:cubicBezTo>
                  <a:pt x="11" y="7"/>
                  <a:pt x="8" y="8"/>
                  <a:pt x="6" y="10"/>
                </a:cubicBezTo>
                <a:cubicBezTo>
                  <a:pt x="4" y="11"/>
                  <a:pt x="2" y="11"/>
                  <a:pt x="1" y="13"/>
                </a:cubicBezTo>
                <a:cubicBezTo>
                  <a:pt x="1" y="13"/>
                  <a:pt x="0" y="14"/>
                  <a:pt x="0" y="14"/>
                </a:cubicBezTo>
                <a:cubicBezTo>
                  <a:pt x="0" y="17"/>
                  <a:pt x="2" y="28"/>
                  <a:pt x="6" y="29"/>
                </a:cubicBezTo>
                <a:cubicBezTo>
                  <a:pt x="6" y="30"/>
                  <a:pt x="6" y="30"/>
                  <a:pt x="7" y="30"/>
                </a:cubicBezTo>
                <a:cubicBezTo>
                  <a:pt x="11" y="32"/>
                  <a:pt x="17" y="28"/>
                  <a:pt x="21" y="26"/>
                </a:cubicBezTo>
                <a:cubicBezTo>
                  <a:pt x="26" y="24"/>
                  <a:pt x="33" y="21"/>
                  <a:pt x="35" y="17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5"/>
                  <a:pt x="36" y="15"/>
                  <a:pt x="35" y="14"/>
                </a:cubicBezTo>
                <a:close/>
                <a:moveTo>
                  <a:pt x="18" y="21"/>
                </a:moveTo>
                <a:cubicBezTo>
                  <a:pt x="15" y="22"/>
                  <a:pt x="12" y="23"/>
                  <a:pt x="9" y="25"/>
                </a:cubicBezTo>
                <a:cubicBezTo>
                  <a:pt x="8" y="23"/>
                  <a:pt x="7" y="22"/>
                  <a:pt x="7" y="20"/>
                </a:cubicBezTo>
                <a:cubicBezTo>
                  <a:pt x="6" y="19"/>
                  <a:pt x="6" y="17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3" y="8"/>
                  <a:pt x="25" y="8"/>
                  <a:pt x="26" y="7"/>
                </a:cubicBezTo>
                <a:cubicBezTo>
                  <a:pt x="27" y="8"/>
                  <a:pt x="27" y="8"/>
                  <a:pt x="27" y="9"/>
                </a:cubicBezTo>
                <a:cubicBezTo>
                  <a:pt x="28" y="11"/>
                  <a:pt x="28" y="12"/>
                  <a:pt x="29" y="14"/>
                </a:cubicBezTo>
                <a:cubicBezTo>
                  <a:pt x="25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CustomShape 138"/>
          <p:cNvSpPr/>
          <p:nvPr/>
        </p:nvSpPr>
        <p:spPr>
          <a:xfrm>
            <a:off x="11006280" y="3765600"/>
            <a:ext cx="147600" cy="135000"/>
          </a:xfrm>
          <a:custGeom>
            <a:avLst/>
            <a:gdLst/>
            <a:ahLst/>
            <a:cxnLst/>
            <a:rect l="l" t="t" r="r" b="b"/>
            <a:pathLst>
              <a:path w="35" h="32">
                <a:moveTo>
                  <a:pt x="35" y="15"/>
                </a:moveTo>
                <a:cubicBezTo>
                  <a:pt x="35" y="12"/>
                  <a:pt x="34" y="9"/>
                  <a:pt x="33" y="7"/>
                </a:cubicBezTo>
                <a:cubicBezTo>
                  <a:pt x="32" y="5"/>
                  <a:pt x="31" y="3"/>
                  <a:pt x="29" y="2"/>
                </a:cubicBezTo>
                <a:cubicBezTo>
                  <a:pt x="29" y="1"/>
                  <a:pt x="28" y="1"/>
                  <a:pt x="28" y="1"/>
                </a:cubicBezTo>
                <a:cubicBezTo>
                  <a:pt x="23" y="0"/>
                  <a:pt x="18" y="4"/>
                  <a:pt x="14" y="6"/>
                </a:cubicBezTo>
                <a:cubicBezTo>
                  <a:pt x="11" y="7"/>
                  <a:pt x="8" y="9"/>
                  <a:pt x="5" y="10"/>
                </a:cubicBezTo>
                <a:cubicBezTo>
                  <a:pt x="3" y="11"/>
                  <a:pt x="2" y="12"/>
                  <a:pt x="0" y="1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7"/>
                  <a:pt x="2" y="28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11" y="32"/>
                  <a:pt x="17" y="28"/>
                  <a:pt x="21" y="26"/>
                </a:cubicBezTo>
                <a:cubicBezTo>
                  <a:pt x="26" y="24"/>
                  <a:pt x="32" y="21"/>
                  <a:pt x="35" y="17"/>
                </a:cubicBezTo>
                <a:cubicBezTo>
                  <a:pt x="35" y="17"/>
                  <a:pt x="35" y="16"/>
                  <a:pt x="35" y="16"/>
                </a:cubicBezTo>
                <a:cubicBezTo>
                  <a:pt x="35" y="16"/>
                  <a:pt x="35" y="15"/>
                  <a:pt x="35" y="15"/>
                </a:cubicBezTo>
                <a:close/>
                <a:moveTo>
                  <a:pt x="18" y="21"/>
                </a:moveTo>
                <a:cubicBezTo>
                  <a:pt x="15" y="22"/>
                  <a:pt x="11" y="23"/>
                  <a:pt x="8" y="25"/>
                </a:cubicBezTo>
                <a:cubicBezTo>
                  <a:pt x="8" y="24"/>
                  <a:pt x="7" y="22"/>
                  <a:pt x="6" y="21"/>
                </a:cubicBezTo>
                <a:cubicBezTo>
                  <a:pt x="6" y="19"/>
                  <a:pt x="5" y="18"/>
                  <a:pt x="5" y="16"/>
                </a:cubicBezTo>
                <a:cubicBezTo>
                  <a:pt x="7" y="16"/>
                  <a:pt x="10" y="14"/>
                  <a:pt x="13" y="13"/>
                </a:cubicBezTo>
                <a:cubicBezTo>
                  <a:pt x="16" y="12"/>
                  <a:pt x="19" y="11"/>
                  <a:pt x="22" y="9"/>
                </a:cubicBezTo>
                <a:cubicBezTo>
                  <a:pt x="23" y="8"/>
                  <a:pt x="25" y="8"/>
                  <a:pt x="26" y="7"/>
                </a:cubicBezTo>
                <a:cubicBezTo>
                  <a:pt x="26" y="8"/>
                  <a:pt x="26" y="8"/>
                  <a:pt x="27" y="9"/>
                </a:cubicBezTo>
                <a:cubicBezTo>
                  <a:pt x="27" y="11"/>
                  <a:pt x="28" y="13"/>
                  <a:pt x="29" y="14"/>
                </a:cubicBezTo>
                <a:cubicBezTo>
                  <a:pt x="25" y="16"/>
                  <a:pt x="21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CustomShape 139"/>
          <p:cNvSpPr/>
          <p:nvPr/>
        </p:nvSpPr>
        <p:spPr>
          <a:xfrm>
            <a:off x="11171160" y="3692520"/>
            <a:ext cx="152640" cy="13644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5"/>
                </a:moveTo>
                <a:cubicBezTo>
                  <a:pt x="36" y="12"/>
                  <a:pt x="35" y="9"/>
                  <a:pt x="33" y="6"/>
                </a:cubicBezTo>
                <a:cubicBezTo>
                  <a:pt x="33" y="5"/>
                  <a:pt x="31" y="3"/>
                  <a:pt x="30" y="2"/>
                </a:cubicBezTo>
                <a:cubicBezTo>
                  <a:pt x="30" y="1"/>
                  <a:pt x="29" y="1"/>
                  <a:pt x="29" y="1"/>
                </a:cubicBezTo>
                <a:cubicBezTo>
                  <a:pt x="24" y="0"/>
                  <a:pt x="19" y="4"/>
                  <a:pt x="15" y="6"/>
                </a:cubicBezTo>
                <a:cubicBezTo>
                  <a:pt x="12" y="7"/>
                  <a:pt x="9" y="9"/>
                  <a:pt x="6" y="10"/>
                </a:cubicBezTo>
                <a:cubicBezTo>
                  <a:pt x="4" y="11"/>
                  <a:pt x="2" y="11"/>
                  <a:pt x="1" y="13"/>
                </a:cubicBezTo>
                <a:cubicBezTo>
                  <a:pt x="1" y="13"/>
                  <a:pt x="1" y="14"/>
                  <a:pt x="1" y="14"/>
                </a:cubicBezTo>
                <a:cubicBezTo>
                  <a:pt x="0" y="17"/>
                  <a:pt x="3" y="28"/>
                  <a:pt x="6" y="29"/>
                </a:cubicBezTo>
                <a:cubicBezTo>
                  <a:pt x="7" y="30"/>
                  <a:pt x="7" y="30"/>
                  <a:pt x="7" y="30"/>
                </a:cubicBezTo>
                <a:cubicBezTo>
                  <a:pt x="12" y="32"/>
                  <a:pt x="18" y="28"/>
                  <a:pt x="22" y="26"/>
                </a:cubicBezTo>
                <a:cubicBezTo>
                  <a:pt x="26" y="24"/>
                  <a:pt x="33" y="21"/>
                  <a:pt x="35" y="17"/>
                </a:cubicBezTo>
                <a:cubicBezTo>
                  <a:pt x="36" y="16"/>
                  <a:pt x="36" y="16"/>
                  <a:pt x="36" y="16"/>
                </a:cubicBezTo>
                <a:cubicBezTo>
                  <a:pt x="36" y="16"/>
                  <a:pt x="36" y="15"/>
                  <a:pt x="36" y="15"/>
                </a:cubicBezTo>
                <a:close/>
                <a:moveTo>
                  <a:pt x="19" y="21"/>
                </a:moveTo>
                <a:cubicBezTo>
                  <a:pt x="16" y="22"/>
                  <a:pt x="12" y="23"/>
                  <a:pt x="9" y="25"/>
                </a:cubicBezTo>
                <a:cubicBezTo>
                  <a:pt x="9" y="24"/>
                  <a:pt x="8" y="22"/>
                  <a:pt x="7" y="20"/>
                </a:cubicBezTo>
                <a:cubicBezTo>
                  <a:pt x="7" y="19"/>
                  <a:pt x="6" y="18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7" y="12"/>
                  <a:pt x="19" y="10"/>
                  <a:pt x="22" y="9"/>
                </a:cubicBezTo>
                <a:cubicBezTo>
                  <a:pt x="24" y="8"/>
                  <a:pt x="25" y="8"/>
                  <a:pt x="27" y="7"/>
                </a:cubicBezTo>
                <a:cubicBezTo>
                  <a:pt x="27" y="8"/>
                  <a:pt x="27" y="8"/>
                  <a:pt x="28" y="9"/>
                </a:cubicBezTo>
                <a:cubicBezTo>
                  <a:pt x="28" y="11"/>
                  <a:pt x="29" y="13"/>
                  <a:pt x="30" y="14"/>
                </a:cubicBezTo>
                <a:cubicBezTo>
                  <a:pt x="26" y="16"/>
                  <a:pt x="22" y="19"/>
                  <a:pt x="19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CustomShape 140"/>
          <p:cNvSpPr/>
          <p:nvPr/>
        </p:nvSpPr>
        <p:spPr>
          <a:xfrm>
            <a:off x="11298240" y="3514680"/>
            <a:ext cx="174600" cy="238320"/>
          </a:xfrm>
          <a:custGeom>
            <a:avLst/>
            <a:gdLst/>
            <a:ahLst/>
            <a:cxnLst/>
            <a:rect l="l" t="t" r="r" b="b"/>
            <a:pathLst>
              <a:path w="41" h="56">
                <a:moveTo>
                  <a:pt x="35" y="23"/>
                </a:moveTo>
                <a:cubicBezTo>
                  <a:pt x="33" y="17"/>
                  <a:pt x="30" y="11"/>
                  <a:pt x="26" y="5"/>
                </a:cubicBezTo>
                <a:cubicBezTo>
                  <a:pt x="26" y="5"/>
                  <a:pt x="26" y="5"/>
                  <a:pt x="26" y="4"/>
                </a:cubicBezTo>
                <a:cubicBezTo>
                  <a:pt x="26" y="4"/>
                  <a:pt x="25" y="3"/>
                  <a:pt x="24" y="2"/>
                </a:cubicBezTo>
                <a:cubicBezTo>
                  <a:pt x="17" y="0"/>
                  <a:pt x="4" y="5"/>
                  <a:pt x="1" y="12"/>
                </a:cubicBezTo>
                <a:cubicBezTo>
                  <a:pt x="1" y="13"/>
                  <a:pt x="0" y="13"/>
                  <a:pt x="0" y="14"/>
                </a:cubicBezTo>
                <a:cubicBezTo>
                  <a:pt x="2" y="27"/>
                  <a:pt x="9" y="40"/>
                  <a:pt x="16" y="52"/>
                </a:cubicBezTo>
                <a:cubicBezTo>
                  <a:pt x="16" y="52"/>
                  <a:pt x="17" y="53"/>
                  <a:pt x="18" y="53"/>
                </a:cubicBezTo>
                <a:cubicBezTo>
                  <a:pt x="21" y="56"/>
                  <a:pt x="27" y="52"/>
                  <a:pt x="29" y="51"/>
                </a:cubicBezTo>
                <a:cubicBezTo>
                  <a:pt x="33" y="49"/>
                  <a:pt x="37" y="45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41" y="35"/>
                  <a:pt x="37" y="28"/>
                  <a:pt x="35" y="23"/>
                </a:cubicBezTo>
                <a:close/>
                <a:moveTo>
                  <a:pt x="30" y="42"/>
                </a:moveTo>
                <a:cubicBezTo>
                  <a:pt x="28" y="43"/>
                  <a:pt x="26" y="45"/>
                  <a:pt x="24" y="46"/>
                </a:cubicBezTo>
                <a:cubicBezTo>
                  <a:pt x="24" y="46"/>
                  <a:pt x="22" y="47"/>
                  <a:pt x="21" y="48"/>
                </a:cubicBezTo>
                <a:cubicBezTo>
                  <a:pt x="15" y="37"/>
                  <a:pt x="11" y="26"/>
                  <a:pt x="5" y="15"/>
                </a:cubicBezTo>
                <a:cubicBezTo>
                  <a:pt x="10" y="11"/>
                  <a:pt x="16" y="7"/>
                  <a:pt x="23" y="8"/>
                </a:cubicBezTo>
                <a:cubicBezTo>
                  <a:pt x="23" y="8"/>
                  <a:pt x="23" y="8"/>
                  <a:pt x="24" y="8"/>
                </a:cubicBezTo>
                <a:cubicBezTo>
                  <a:pt x="25" y="14"/>
                  <a:pt x="27" y="19"/>
                  <a:pt x="29" y="25"/>
                </a:cubicBezTo>
                <a:cubicBezTo>
                  <a:pt x="31" y="29"/>
                  <a:pt x="31" y="34"/>
                  <a:pt x="33" y="38"/>
                </a:cubicBezTo>
                <a:cubicBezTo>
                  <a:pt x="32" y="39"/>
                  <a:pt x="31" y="40"/>
                  <a:pt x="30" y="4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141"/>
          <p:cNvSpPr/>
          <p:nvPr/>
        </p:nvSpPr>
        <p:spPr>
          <a:xfrm>
            <a:off x="9753480" y="41400"/>
            <a:ext cx="542880" cy="865080"/>
          </a:xfrm>
          <a:custGeom>
            <a:avLst/>
            <a:gdLst/>
            <a:ahLst/>
            <a:cxnLst/>
            <a:rect l="l" t="t" r="r" b="b"/>
            <a:pathLst>
              <a:path w="128" h="204">
                <a:moveTo>
                  <a:pt x="113" y="15"/>
                </a:moveTo>
                <a:cubicBezTo>
                  <a:pt x="101" y="0"/>
                  <a:pt x="84" y="21"/>
                  <a:pt x="77" y="31"/>
                </a:cubicBezTo>
                <a:cubicBezTo>
                  <a:pt x="68" y="44"/>
                  <a:pt x="60" y="57"/>
                  <a:pt x="52" y="71"/>
                </a:cubicBezTo>
                <a:cubicBezTo>
                  <a:pt x="35" y="102"/>
                  <a:pt x="17" y="136"/>
                  <a:pt x="8" y="170"/>
                </a:cubicBezTo>
                <a:cubicBezTo>
                  <a:pt x="5" y="180"/>
                  <a:pt x="0" y="204"/>
                  <a:pt x="18" y="197"/>
                </a:cubicBezTo>
                <a:cubicBezTo>
                  <a:pt x="40" y="189"/>
                  <a:pt x="51" y="166"/>
                  <a:pt x="59" y="143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66" y="137"/>
                  <a:pt x="66" y="137"/>
                  <a:pt x="66" y="137"/>
                </a:cubicBezTo>
                <a:cubicBezTo>
                  <a:pt x="74" y="137"/>
                  <a:pt x="82" y="137"/>
                  <a:pt x="90" y="139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5" y="147"/>
                  <a:pt x="95" y="147"/>
                  <a:pt x="95" y="147"/>
                </a:cubicBezTo>
                <a:cubicBezTo>
                  <a:pt x="93" y="156"/>
                  <a:pt x="91" y="164"/>
                  <a:pt x="91" y="173"/>
                </a:cubicBezTo>
                <a:cubicBezTo>
                  <a:pt x="90" y="177"/>
                  <a:pt x="90" y="183"/>
                  <a:pt x="92" y="187"/>
                </a:cubicBezTo>
                <a:cubicBezTo>
                  <a:pt x="95" y="193"/>
                  <a:pt x="102" y="195"/>
                  <a:pt x="105" y="188"/>
                </a:cubicBezTo>
                <a:cubicBezTo>
                  <a:pt x="107" y="184"/>
                  <a:pt x="108" y="179"/>
                  <a:pt x="110" y="174"/>
                </a:cubicBezTo>
                <a:cubicBezTo>
                  <a:pt x="120" y="138"/>
                  <a:pt x="128" y="99"/>
                  <a:pt x="125" y="61"/>
                </a:cubicBezTo>
                <a:cubicBezTo>
                  <a:pt x="124" y="47"/>
                  <a:pt x="123" y="26"/>
                  <a:pt x="113" y="15"/>
                </a:cubicBezTo>
                <a:close/>
                <a:moveTo>
                  <a:pt x="100" y="101"/>
                </a:moveTo>
                <a:cubicBezTo>
                  <a:pt x="100" y="102"/>
                  <a:pt x="99" y="103"/>
                  <a:pt x="99" y="103"/>
                </a:cubicBezTo>
                <a:cubicBezTo>
                  <a:pt x="99" y="104"/>
                  <a:pt x="98" y="104"/>
                  <a:pt x="98" y="104"/>
                </a:cubicBezTo>
                <a:cubicBezTo>
                  <a:pt x="94" y="106"/>
                  <a:pt x="88" y="104"/>
                  <a:pt x="84" y="104"/>
                </a:cubicBezTo>
                <a:cubicBezTo>
                  <a:pt x="80" y="104"/>
                  <a:pt x="75" y="104"/>
                  <a:pt x="72" y="102"/>
                </a:cubicBezTo>
                <a:cubicBezTo>
                  <a:pt x="71" y="102"/>
                  <a:pt x="70" y="101"/>
                  <a:pt x="70" y="100"/>
                </a:cubicBezTo>
                <a:cubicBezTo>
                  <a:pt x="70" y="93"/>
                  <a:pt x="75" y="86"/>
                  <a:pt x="78" y="80"/>
                </a:cubicBezTo>
                <a:cubicBezTo>
                  <a:pt x="82" y="75"/>
                  <a:pt x="86" y="69"/>
                  <a:pt x="93" y="68"/>
                </a:cubicBezTo>
                <a:cubicBezTo>
                  <a:pt x="109" y="66"/>
                  <a:pt x="103" y="94"/>
                  <a:pt x="100" y="101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142"/>
          <p:cNvSpPr/>
          <p:nvPr/>
        </p:nvSpPr>
        <p:spPr>
          <a:xfrm>
            <a:off x="9753480" y="312840"/>
            <a:ext cx="236520" cy="593640"/>
          </a:xfrm>
          <a:custGeom>
            <a:avLst/>
            <a:gdLst/>
            <a:ahLst/>
            <a:cxnLst/>
            <a:rect l="l" t="t" r="r" b="b"/>
            <a:pathLst>
              <a:path w="56" h="140">
                <a:moveTo>
                  <a:pt x="33" y="111"/>
                </a:moveTo>
                <a:cubicBezTo>
                  <a:pt x="24" y="96"/>
                  <a:pt x="30" y="77"/>
                  <a:pt x="35" y="63"/>
                </a:cubicBezTo>
                <a:cubicBezTo>
                  <a:pt x="41" y="43"/>
                  <a:pt x="47" y="21"/>
                  <a:pt x="56" y="0"/>
                </a:cubicBezTo>
                <a:cubicBezTo>
                  <a:pt x="55" y="2"/>
                  <a:pt x="54" y="5"/>
                  <a:pt x="52" y="7"/>
                </a:cubicBezTo>
                <a:cubicBezTo>
                  <a:pt x="35" y="38"/>
                  <a:pt x="17" y="72"/>
                  <a:pt x="8" y="106"/>
                </a:cubicBezTo>
                <a:cubicBezTo>
                  <a:pt x="5" y="116"/>
                  <a:pt x="0" y="140"/>
                  <a:pt x="18" y="133"/>
                </a:cubicBezTo>
                <a:cubicBezTo>
                  <a:pt x="28" y="130"/>
                  <a:pt x="35" y="124"/>
                  <a:pt x="41" y="116"/>
                </a:cubicBezTo>
                <a:cubicBezTo>
                  <a:pt x="38" y="116"/>
                  <a:pt x="35" y="114"/>
                  <a:pt x="33" y="111"/>
                </a:cubicBezTo>
                <a:close/>
              </a:path>
            </a:pathLst>
          </a:custGeom>
          <a:solidFill>
            <a:srgbClr val="A52D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143"/>
          <p:cNvSpPr/>
          <p:nvPr/>
        </p:nvSpPr>
        <p:spPr>
          <a:xfrm>
            <a:off x="10045800" y="434880"/>
            <a:ext cx="149040" cy="93600"/>
          </a:xfrm>
          <a:custGeom>
            <a:avLst/>
            <a:gdLst/>
            <a:ahLst/>
            <a:cxnLst/>
            <a:rect l="l" t="t" r="r" b="b"/>
            <a:pathLst>
              <a:path w="35" h="22">
                <a:moveTo>
                  <a:pt x="31" y="8"/>
                </a:moveTo>
                <a:cubicBezTo>
                  <a:pt x="31" y="9"/>
                  <a:pt x="30" y="10"/>
                  <a:pt x="30" y="10"/>
                </a:cubicBezTo>
                <a:cubicBezTo>
                  <a:pt x="30" y="11"/>
                  <a:pt x="29" y="11"/>
                  <a:pt x="29" y="11"/>
                </a:cubicBezTo>
                <a:cubicBezTo>
                  <a:pt x="25" y="13"/>
                  <a:pt x="19" y="11"/>
                  <a:pt x="15" y="11"/>
                </a:cubicBezTo>
                <a:cubicBezTo>
                  <a:pt x="11" y="11"/>
                  <a:pt x="6" y="11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0" y="13"/>
                  <a:pt x="2" y="18"/>
                  <a:pt x="7" y="20"/>
                </a:cubicBezTo>
                <a:cubicBezTo>
                  <a:pt x="13" y="22"/>
                  <a:pt x="19" y="22"/>
                  <a:pt x="24" y="20"/>
                </a:cubicBezTo>
                <a:cubicBezTo>
                  <a:pt x="34" y="16"/>
                  <a:pt x="35" y="8"/>
                  <a:pt x="33" y="0"/>
                </a:cubicBezTo>
                <a:cubicBezTo>
                  <a:pt x="33" y="4"/>
                  <a:pt x="32" y="7"/>
                  <a:pt x="31" y="8"/>
                </a:cubicBezTo>
                <a:close/>
              </a:path>
            </a:pathLst>
          </a:custGeom>
          <a:solidFill>
            <a:srgbClr val="A52D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144"/>
          <p:cNvSpPr/>
          <p:nvPr/>
        </p:nvSpPr>
        <p:spPr>
          <a:xfrm>
            <a:off x="10134720" y="693720"/>
            <a:ext cx="81000" cy="174600"/>
          </a:xfrm>
          <a:custGeom>
            <a:avLst/>
            <a:gdLst/>
            <a:ahLst/>
            <a:cxnLst/>
            <a:rect l="l" t="t" r="r" b="b"/>
            <a:pathLst>
              <a:path w="19" h="41">
                <a:moveTo>
                  <a:pt x="13" y="20"/>
                </a:moveTo>
                <a:cubicBezTo>
                  <a:pt x="8" y="15"/>
                  <a:pt x="5" y="7"/>
                  <a:pt x="3" y="0"/>
                </a:cubicBezTo>
                <a:cubicBezTo>
                  <a:pt x="2" y="6"/>
                  <a:pt x="1" y="13"/>
                  <a:pt x="1" y="19"/>
                </a:cubicBezTo>
                <a:cubicBezTo>
                  <a:pt x="0" y="23"/>
                  <a:pt x="0" y="29"/>
                  <a:pt x="2" y="33"/>
                </a:cubicBezTo>
                <a:cubicBezTo>
                  <a:pt x="5" y="39"/>
                  <a:pt x="12" y="41"/>
                  <a:pt x="15" y="34"/>
                </a:cubicBezTo>
                <a:cubicBezTo>
                  <a:pt x="16" y="31"/>
                  <a:pt x="18" y="27"/>
                  <a:pt x="19" y="24"/>
                </a:cubicBezTo>
                <a:cubicBezTo>
                  <a:pt x="17" y="23"/>
                  <a:pt x="15" y="22"/>
                  <a:pt x="13" y="20"/>
                </a:cubicBezTo>
                <a:close/>
              </a:path>
            </a:pathLst>
          </a:custGeom>
          <a:solidFill>
            <a:srgbClr val="A52D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145"/>
          <p:cNvSpPr/>
          <p:nvPr/>
        </p:nvSpPr>
        <p:spPr>
          <a:xfrm>
            <a:off x="10172880" y="112680"/>
            <a:ext cx="90360" cy="152280"/>
          </a:xfrm>
          <a:custGeom>
            <a:avLst/>
            <a:gdLst/>
            <a:ahLst/>
            <a:cxnLst/>
            <a:rect l="l" t="t" r="r" b="b"/>
            <a:pathLst>
              <a:path w="21" h="36">
                <a:moveTo>
                  <a:pt x="7" y="3"/>
                </a:moveTo>
                <a:cubicBezTo>
                  <a:pt x="5" y="0"/>
                  <a:pt x="0" y="3"/>
                  <a:pt x="2" y="6"/>
                </a:cubicBezTo>
                <a:cubicBezTo>
                  <a:pt x="4" y="10"/>
                  <a:pt x="6" y="15"/>
                  <a:pt x="8" y="20"/>
                </a:cubicBezTo>
                <a:cubicBezTo>
                  <a:pt x="9" y="26"/>
                  <a:pt x="10" y="30"/>
                  <a:pt x="13" y="34"/>
                </a:cubicBezTo>
                <a:cubicBezTo>
                  <a:pt x="14" y="36"/>
                  <a:pt x="17" y="36"/>
                  <a:pt x="17" y="34"/>
                </a:cubicBezTo>
                <a:cubicBezTo>
                  <a:pt x="21" y="23"/>
                  <a:pt x="14" y="10"/>
                  <a:pt x="7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146"/>
          <p:cNvSpPr/>
          <p:nvPr/>
        </p:nvSpPr>
        <p:spPr>
          <a:xfrm>
            <a:off x="9723600" y="3240"/>
            <a:ext cx="615960" cy="949320"/>
          </a:xfrm>
          <a:custGeom>
            <a:avLst/>
            <a:gdLst/>
            <a:ahLst/>
            <a:cxnLst/>
            <a:rect l="l" t="t" r="r" b="b"/>
            <a:pathLst>
              <a:path w="145" h="224">
                <a:moveTo>
                  <a:pt x="137" y="46"/>
                </a:moveTo>
                <a:cubicBezTo>
                  <a:pt x="133" y="28"/>
                  <a:pt x="121" y="0"/>
                  <a:pt x="99" y="14"/>
                </a:cubicBezTo>
                <a:cubicBezTo>
                  <a:pt x="79" y="26"/>
                  <a:pt x="68" y="50"/>
                  <a:pt x="56" y="69"/>
                </a:cubicBezTo>
                <a:cubicBezTo>
                  <a:pt x="49" y="82"/>
                  <a:pt x="42" y="96"/>
                  <a:pt x="35" y="110"/>
                </a:cubicBezTo>
                <a:cubicBezTo>
                  <a:pt x="25" y="130"/>
                  <a:pt x="16" y="150"/>
                  <a:pt x="9" y="172"/>
                </a:cubicBezTo>
                <a:cubicBezTo>
                  <a:pt x="5" y="183"/>
                  <a:pt x="0" y="200"/>
                  <a:pt x="8" y="211"/>
                </a:cubicBezTo>
                <a:cubicBezTo>
                  <a:pt x="16" y="221"/>
                  <a:pt x="34" y="212"/>
                  <a:pt x="42" y="206"/>
                </a:cubicBezTo>
                <a:cubicBezTo>
                  <a:pt x="59" y="194"/>
                  <a:pt x="67" y="173"/>
                  <a:pt x="72" y="153"/>
                </a:cubicBezTo>
                <a:cubicBezTo>
                  <a:pt x="77" y="153"/>
                  <a:pt x="82" y="153"/>
                  <a:pt x="87" y="154"/>
                </a:cubicBezTo>
                <a:cubicBezTo>
                  <a:pt x="89" y="154"/>
                  <a:pt x="92" y="155"/>
                  <a:pt x="94" y="155"/>
                </a:cubicBezTo>
                <a:cubicBezTo>
                  <a:pt x="88" y="174"/>
                  <a:pt x="84" y="199"/>
                  <a:pt x="101" y="211"/>
                </a:cubicBezTo>
                <a:cubicBezTo>
                  <a:pt x="120" y="224"/>
                  <a:pt x="129" y="172"/>
                  <a:pt x="131" y="163"/>
                </a:cubicBezTo>
                <a:cubicBezTo>
                  <a:pt x="140" y="125"/>
                  <a:pt x="145" y="84"/>
                  <a:pt x="137" y="46"/>
                </a:cubicBezTo>
                <a:close/>
                <a:moveTo>
                  <a:pt x="117" y="183"/>
                </a:moveTo>
                <a:cubicBezTo>
                  <a:pt x="115" y="188"/>
                  <a:pt x="114" y="193"/>
                  <a:pt x="112" y="197"/>
                </a:cubicBezTo>
                <a:cubicBezTo>
                  <a:pt x="109" y="204"/>
                  <a:pt x="102" y="202"/>
                  <a:pt x="99" y="196"/>
                </a:cubicBezTo>
                <a:cubicBezTo>
                  <a:pt x="97" y="192"/>
                  <a:pt x="97" y="186"/>
                  <a:pt x="98" y="182"/>
                </a:cubicBezTo>
                <a:cubicBezTo>
                  <a:pt x="98" y="173"/>
                  <a:pt x="100" y="165"/>
                  <a:pt x="102" y="156"/>
                </a:cubicBezTo>
                <a:cubicBezTo>
                  <a:pt x="104" y="149"/>
                  <a:pt x="104" y="149"/>
                  <a:pt x="104" y="149"/>
                </a:cubicBezTo>
                <a:cubicBezTo>
                  <a:pt x="97" y="148"/>
                  <a:pt x="97" y="148"/>
                  <a:pt x="97" y="148"/>
                </a:cubicBezTo>
                <a:cubicBezTo>
                  <a:pt x="89" y="146"/>
                  <a:pt x="81" y="146"/>
                  <a:pt x="73" y="146"/>
                </a:cubicBezTo>
                <a:cubicBezTo>
                  <a:pt x="68" y="146"/>
                  <a:pt x="68" y="146"/>
                  <a:pt x="68" y="146"/>
                </a:cubicBezTo>
                <a:cubicBezTo>
                  <a:pt x="66" y="152"/>
                  <a:pt x="66" y="152"/>
                  <a:pt x="66" y="152"/>
                </a:cubicBezTo>
                <a:cubicBezTo>
                  <a:pt x="58" y="175"/>
                  <a:pt x="47" y="198"/>
                  <a:pt x="25" y="206"/>
                </a:cubicBezTo>
                <a:cubicBezTo>
                  <a:pt x="7" y="213"/>
                  <a:pt x="12" y="189"/>
                  <a:pt x="15" y="179"/>
                </a:cubicBezTo>
                <a:cubicBezTo>
                  <a:pt x="24" y="145"/>
                  <a:pt x="42" y="111"/>
                  <a:pt x="59" y="80"/>
                </a:cubicBezTo>
                <a:cubicBezTo>
                  <a:pt x="67" y="66"/>
                  <a:pt x="75" y="53"/>
                  <a:pt x="84" y="40"/>
                </a:cubicBezTo>
                <a:cubicBezTo>
                  <a:pt x="91" y="30"/>
                  <a:pt x="108" y="9"/>
                  <a:pt x="120" y="24"/>
                </a:cubicBezTo>
                <a:cubicBezTo>
                  <a:pt x="130" y="35"/>
                  <a:pt x="131" y="56"/>
                  <a:pt x="132" y="70"/>
                </a:cubicBezTo>
                <a:cubicBezTo>
                  <a:pt x="135" y="108"/>
                  <a:pt x="127" y="147"/>
                  <a:pt x="117" y="18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147"/>
          <p:cNvSpPr/>
          <p:nvPr/>
        </p:nvSpPr>
        <p:spPr>
          <a:xfrm>
            <a:off x="10050480" y="320760"/>
            <a:ext cx="165240" cy="169920"/>
          </a:xfrm>
          <a:custGeom>
            <a:avLst/>
            <a:gdLst/>
            <a:ahLst/>
            <a:cxnLst/>
            <a:rect l="l" t="t" r="r" b="b"/>
            <a:pathLst>
              <a:path w="39" h="40">
                <a:moveTo>
                  <a:pt x="23" y="2"/>
                </a:moveTo>
                <a:cubicBezTo>
                  <a:pt x="16" y="3"/>
                  <a:pt x="12" y="9"/>
                  <a:pt x="8" y="14"/>
                </a:cubicBezTo>
                <a:cubicBezTo>
                  <a:pt x="5" y="20"/>
                  <a:pt x="0" y="27"/>
                  <a:pt x="0" y="34"/>
                </a:cubicBezTo>
                <a:cubicBezTo>
                  <a:pt x="0" y="35"/>
                  <a:pt x="1" y="36"/>
                  <a:pt x="2" y="36"/>
                </a:cubicBezTo>
                <a:cubicBezTo>
                  <a:pt x="5" y="38"/>
                  <a:pt x="10" y="38"/>
                  <a:pt x="14" y="38"/>
                </a:cubicBezTo>
                <a:cubicBezTo>
                  <a:pt x="18" y="38"/>
                  <a:pt x="24" y="40"/>
                  <a:pt x="28" y="38"/>
                </a:cubicBezTo>
                <a:cubicBezTo>
                  <a:pt x="28" y="38"/>
                  <a:pt x="29" y="38"/>
                  <a:pt x="29" y="37"/>
                </a:cubicBezTo>
                <a:cubicBezTo>
                  <a:pt x="29" y="37"/>
                  <a:pt x="30" y="36"/>
                  <a:pt x="30" y="35"/>
                </a:cubicBezTo>
                <a:cubicBezTo>
                  <a:pt x="33" y="28"/>
                  <a:pt x="39" y="0"/>
                  <a:pt x="23" y="2"/>
                </a:cubicBezTo>
                <a:close/>
                <a:moveTo>
                  <a:pt x="24" y="33"/>
                </a:moveTo>
                <a:cubicBezTo>
                  <a:pt x="22" y="32"/>
                  <a:pt x="20" y="32"/>
                  <a:pt x="18" y="32"/>
                </a:cubicBezTo>
                <a:cubicBezTo>
                  <a:pt x="14" y="32"/>
                  <a:pt x="9" y="32"/>
                  <a:pt x="5" y="32"/>
                </a:cubicBezTo>
                <a:cubicBezTo>
                  <a:pt x="7" y="29"/>
                  <a:pt x="8" y="27"/>
                  <a:pt x="9" y="24"/>
                </a:cubicBezTo>
                <a:cubicBezTo>
                  <a:pt x="12" y="19"/>
                  <a:pt x="15" y="14"/>
                  <a:pt x="20" y="10"/>
                </a:cubicBezTo>
                <a:cubicBezTo>
                  <a:pt x="26" y="5"/>
                  <a:pt x="27" y="13"/>
                  <a:pt x="27" y="17"/>
                </a:cubicBezTo>
                <a:cubicBezTo>
                  <a:pt x="27" y="22"/>
                  <a:pt x="26" y="28"/>
                  <a:pt x="24" y="3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148"/>
          <p:cNvSpPr/>
          <p:nvPr/>
        </p:nvSpPr>
        <p:spPr>
          <a:xfrm>
            <a:off x="9974160" y="3532320"/>
            <a:ext cx="200160" cy="190440"/>
          </a:xfrm>
          <a:custGeom>
            <a:avLst/>
            <a:gdLst/>
            <a:ahLst/>
            <a:cxnLst/>
            <a:rect l="l" t="t" r="r" b="b"/>
            <a:pathLst>
              <a:path w="47" h="45">
                <a:moveTo>
                  <a:pt x="5" y="32"/>
                </a:moveTo>
                <a:cubicBezTo>
                  <a:pt x="11" y="41"/>
                  <a:pt x="27" y="45"/>
                  <a:pt x="37" y="36"/>
                </a:cubicBezTo>
                <a:cubicBezTo>
                  <a:pt x="47" y="26"/>
                  <a:pt x="45" y="12"/>
                  <a:pt x="35" y="4"/>
                </a:cubicBezTo>
                <a:cubicBezTo>
                  <a:pt x="26" y="1"/>
                  <a:pt x="15" y="0"/>
                  <a:pt x="8" y="9"/>
                </a:cubicBezTo>
                <a:cubicBezTo>
                  <a:pt x="2" y="15"/>
                  <a:pt x="0" y="25"/>
                  <a:pt x="5" y="32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149"/>
          <p:cNvSpPr/>
          <p:nvPr/>
        </p:nvSpPr>
        <p:spPr>
          <a:xfrm>
            <a:off x="9898200" y="3905280"/>
            <a:ext cx="318960" cy="203040"/>
          </a:xfrm>
          <a:custGeom>
            <a:avLst/>
            <a:gdLst/>
            <a:ahLst/>
            <a:cxnLst/>
            <a:rect l="l" t="t" r="r" b="b"/>
            <a:pathLst>
              <a:path w="75" h="48">
                <a:moveTo>
                  <a:pt x="51" y="41"/>
                </a:moveTo>
                <a:cubicBezTo>
                  <a:pt x="57" y="45"/>
                  <a:pt x="57" y="45"/>
                  <a:pt x="57" y="45"/>
                </a:cubicBezTo>
                <a:cubicBezTo>
                  <a:pt x="60" y="48"/>
                  <a:pt x="63" y="48"/>
                  <a:pt x="67" y="43"/>
                </a:cubicBezTo>
                <a:cubicBezTo>
                  <a:pt x="72" y="37"/>
                  <a:pt x="75" y="29"/>
                  <a:pt x="69" y="23"/>
                </a:cubicBezTo>
                <a:cubicBezTo>
                  <a:pt x="62" y="18"/>
                  <a:pt x="54" y="13"/>
                  <a:pt x="46" y="10"/>
                </a:cubicBezTo>
                <a:cubicBezTo>
                  <a:pt x="38" y="6"/>
                  <a:pt x="29" y="1"/>
                  <a:pt x="19" y="0"/>
                </a:cubicBezTo>
                <a:cubicBezTo>
                  <a:pt x="14" y="0"/>
                  <a:pt x="8" y="1"/>
                  <a:pt x="4" y="6"/>
                </a:cubicBezTo>
                <a:cubicBezTo>
                  <a:pt x="0" y="11"/>
                  <a:pt x="1" y="15"/>
                  <a:pt x="4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8" y="21"/>
                  <a:pt x="23" y="23"/>
                  <a:pt x="28" y="25"/>
                </a:cubicBezTo>
                <a:cubicBezTo>
                  <a:pt x="35" y="30"/>
                  <a:pt x="45" y="35"/>
                  <a:pt x="51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150"/>
          <p:cNvSpPr/>
          <p:nvPr/>
        </p:nvSpPr>
        <p:spPr>
          <a:xfrm>
            <a:off x="9385200" y="4805280"/>
            <a:ext cx="50760" cy="38160"/>
          </a:xfrm>
          <a:custGeom>
            <a:avLst/>
            <a:gdLst/>
            <a:ahLst/>
            <a:cxnLst/>
            <a:rect l="l" t="t" r="r" b="b"/>
            <a:pathLst>
              <a:path w="12" h="9">
                <a:moveTo>
                  <a:pt x="10" y="0"/>
                </a:moveTo>
                <a:cubicBezTo>
                  <a:pt x="10" y="1"/>
                  <a:pt x="9" y="1"/>
                  <a:pt x="8" y="1"/>
                </a:cubicBezTo>
                <a:cubicBezTo>
                  <a:pt x="6" y="0"/>
                  <a:pt x="2" y="1"/>
                  <a:pt x="1" y="4"/>
                </a:cubicBezTo>
                <a:cubicBezTo>
                  <a:pt x="0" y="7"/>
                  <a:pt x="1" y="9"/>
                  <a:pt x="4" y="9"/>
                </a:cubicBezTo>
                <a:cubicBezTo>
                  <a:pt x="7" y="9"/>
                  <a:pt x="9" y="8"/>
                  <a:pt x="11" y="5"/>
                </a:cubicBezTo>
                <a:cubicBezTo>
                  <a:pt x="12" y="3"/>
                  <a:pt x="11" y="2"/>
                  <a:pt x="10" y="0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CustomShape 151"/>
          <p:cNvSpPr/>
          <p:nvPr/>
        </p:nvSpPr>
        <p:spPr>
          <a:xfrm>
            <a:off x="10331280" y="3557520"/>
            <a:ext cx="63720" cy="58680"/>
          </a:xfrm>
          <a:custGeom>
            <a:avLst/>
            <a:gdLst/>
            <a:ahLst/>
            <a:cxnLst/>
            <a:rect l="l" t="t" r="r" b="b"/>
            <a:pathLst>
              <a:path w="15" h="14">
                <a:moveTo>
                  <a:pt x="4" y="13"/>
                </a:moveTo>
                <a:cubicBezTo>
                  <a:pt x="9" y="14"/>
                  <a:pt x="15" y="12"/>
                  <a:pt x="15" y="6"/>
                </a:cubicBezTo>
                <a:cubicBezTo>
                  <a:pt x="15" y="2"/>
                  <a:pt x="12" y="0"/>
                  <a:pt x="9" y="0"/>
                </a:cubicBezTo>
                <a:cubicBezTo>
                  <a:pt x="6" y="1"/>
                  <a:pt x="4" y="2"/>
                  <a:pt x="3" y="4"/>
                </a:cubicBezTo>
                <a:cubicBezTo>
                  <a:pt x="0" y="7"/>
                  <a:pt x="0" y="11"/>
                  <a:pt x="4" y="13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152"/>
          <p:cNvSpPr/>
          <p:nvPr/>
        </p:nvSpPr>
        <p:spPr>
          <a:xfrm>
            <a:off x="9570960" y="4805280"/>
            <a:ext cx="38160" cy="33480"/>
          </a:xfrm>
          <a:custGeom>
            <a:avLst/>
            <a:gdLst/>
            <a:ahLst/>
            <a:cxnLst/>
            <a:rect l="l" t="t" r="r" b="b"/>
            <a:pathLst>
              <a:path w="9" h="8">
                <a:moveTo>
                  <a:pt x="9" y="3"/>
                </a:moveTo>
                <a:cubicBezTo>
                  <a:pt x="9" y="2"/>
                  <a:pt x="9" y="1"/>
                  <a:pt x="9" y="0"/>
                </a:cubicBezTo>
                <a:cubicBezTo>
                  <a:pt x="9" y="1"/>
                  <a:pt x="9" y="1"/>
                  <a:pt x="8" y="1"/>
                </a:cubicBezTo>
                <a:cubicBezTo>
                  <a:pt x="6" y="1"/>
                  <a:pt x="0" y="4"/>
                  <a:pt x="3" y="7"/>
                </a:cubicBezTo>
                <a:cubicBezTo>
                  <a:pt x="4" y="8"/>
                  <a:pt x="7" y="8"/>
                  <a:pt x="8" y="6"/>
                </a:cubicBezTo>
                <a:cubicBezTo>
                  <a:pt x="8" y="5"/>
                  <a:pt x="9" y="4"/>
                  <a:pt x="9" y="3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CustomShape 153"/>
          <p:cNvSpPr/>
          <p:nvPr/>
        </p:nvSpPr>
        <p:spPr>
          <a:xfrm>
            <a:off x="10217160" y="3765600"/>
            <a:ext cx="96840" cy="84240"/>
          </a:xfrm>
          <a:custGeom>
            <a:avLst/>
            <a:gdLst/>
            <a:ahLst/>
            <a:cxnLst/>
            <a:rect l="l" t="t" r="r" b="b"/>
            <a:pathLst>
              <a:path w="23" h="20">
                <a:moveTo>
                  <a:pt x="5" y="17"/>
                </a:moveTo>
                <a:cubicBezTo>
                  <a:pt x="11" y="20"/>
                  <a:pt x="18" y="17"/>
                  <a:pt x="21" y="11"/>
                </a:cubicBezTo>
                <a:cubicBezTo>
                  <a:pt x="22" y="9"/>
                  <a:pt x="23" y="5"/>
                  <a:pt x="22" y="3"/>
                </a:cubicBezTo>
                <a:cubicBezTo>
                  <a:pt x="22" y="3"/>
                  <a:pt x="22" y="3"/>
                  <a:pt x="21" y="3"/>
                </a:cubicBezTo>
                <a:cubicBezTo>
                  <a:pt x="17" y="0"/>
                  <a:pt x="11" y="1"/>
                  <a:pt x="6" y="5"/>
                </a:cubicBezTo>
                <a:cubicBezTo>
                  <a:pt x="3" y="8"/>
                  <a:pt x="0" y="14"/>
                  <a:pt x="5" y="17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154"/>
          <p:cNvSpPr/>
          <p:nvPr/>
        </p:nvSpPr>
        <p:spPr>
          <a:xfrm>
            <a:off x="9040680" y="4019400"/>
            <a:ext cx="1052640" cy="1128960"/>
          </a:xfrm>
          <a:custGeom>
            <a:avLst/>
            <a:gdLst/>
            <a:ahLst/>
            <a:cxnLst/>
            <a:rect l="l" t="t" r="r" b="b"/>
            <a:pathLst>
              <a:path w="248" h="266">
                <a:moveTo>
                  <a:pt x="246" y="172"/>
                </a:moveTo>
                <a:cubicBezTo>
                  <a:pt x="244" y="142"/>
                  <a:pt x="225" y="124"/>
                  <a:pt x="204" y="108"/>
                </a:cubicBezTo>
                <a:cubicBezTo>
                  <a:pt x="195" y="102"/>
                  <a:pt x="195" y="102"/>
                  <a:pt x="195" y="102"/>
                </a:cubicBezTo>
                <a:cubicBezTo>
                  <a:pt x="199" y="96"/>
                  <a:pt x="199" y="96"/>
                  <a:pt x="199" y="96"/>
                </a:cubicBezTo>
                <a:cubicBezTo>
                  <a:pt x="207" y="85"/>
                  <a:pt x="214" y="74"/>
                  <a:pt x="221" y="62"/>
                </a:cubicBezTo>
                <a:cubicBezTo>
                  <a:pt x="230" y="49"/>
                  <a:pt x="239" y="35"/>
                  <a:pt x="248" y="21"/>
                </a:cubicBezTo>
                <a:cubicBezTo>
                  <a:pt x="241" y="17"/>
                  <a:pt x="235" y="11"/>
                  <a:pt x="228" y="7"/>
                </a:cubicBezTo>
                <a:cubicBezTo>
                  <a:pt x="222" y="4"/>
                  <a:pt x="216" y="2"/>
                  <a:pt x="209" y="0"/>
                </a:cubicBezTo>
                <a:cubicBezTo>
                  <a:pt x="197" y="15"/>
                  <a:pt x="186" y="31"/>
                  <a:pt x="174" y="47"/>
                </a:cubicBezTo>
                <a:cubicBezTo>
                  <a:pt x="171" y="52"/>
                  <a:pt x="167" y="57"/>
                  <a:pt x="164" y="62"/>
                </a:cubicBezTo>
                <a:cubicBezTo>
                  <a:pt x="159" y="68"/>
                  <a:pt x="159" y="68"/>
                  <a:pt x="159" y="68"/>
                </a:cubicBezTo>
                <a:cubicBezTo>
                  <a:pt x="150" y="65"/>
                  <a:pt x="150" y="65"/>
                  <a:pt x="150" y="65"/>
                </a:cubicBezTo>
                <a:cubicBezTo>
                  <a:pt x="108" y="52"/>
                  <a:pt x="55" y="68"/>
                  <a:pt x="30" y="107"/>
                </a:cubicBezTo>
                <a:cubicBezTo>
                  <a:pt x="0" y="156"/>
                  <a:pt x="30" y="207"/>
                  <a:pt x="74" y="231"/>
                </a:cubicBezTo>
                <a:cubicBezTo>
                  <a:pt x="112" y="252"/>
                  <a:pt x="172" y="266"/>
                  <a:pt x="213" y="238"/>
                </a:cubicBezTo>
                <a:cubicBezTo>
                  <a:pt x="234" y="224"/>
                  <a:pt x="248" y="198"/>
                  <a:pt x="246" y="172"/>
                </a:cubicBezTo>
                <a:close/>
                <a:moveTo>
                  <a:pt x="176" y="234"/>
                </a:moveTo>
                <a:cubicBezTo>
                  <a:pt x="149" y="242"/>
                  <a:pt x="117" y="238"/>
                  <a:pt x="91" y="227"/>
                </a:cubicBezTo>
                <a:cubicBezTo>
                  <a:pt x="39" y="206"/>
                  <a:pt x="6" y="141"/>
                  <a:pt x="59" y="98"/>
                </a:cubicBezTo>
                <a:cubicBezTo>
                  <a:pt x="59" y="97"/>
                  <a:pt x="60" y="97"/>
                  <a:pt x="60" y="97"/>
                </a:cubicBezTo>
                <a:cubicBezTo>
                  <a:pt x="60" y="97"/>
                  <a:pt x="60" y="97"/>
                  <a:pt x="60" y="97"/>
                </a:cubicBezTo>
                <a:cubicBezTo>
                  <a:pt x="86" y="79"/>
                  <a:pt x="121" y="109"/>
                  <a:pt x="140" y="122"/>
                </a:cubicBezTo>
                <a:cubicBezTo>
                  <a:pt x="154" y="132"/>
                  <a:pt x="166" y="141"/>
                  <a:pt x="183" y="145"/>
                </a:cubicBezTo>
                <a:cubicBezTo>
                  <a:pt x="192" y="147"/>
                  <a:pt x="200" y="150"/>
                  <a:pt x="208" y="155"/>
                </a:cubicBezTo>
                <a:cubicBezTo>
                  <a:pt x="217" y="160"/>
                  <a:pt x="228" y="172"/>
                  <a:pt x="224" y="183"/>
                </a:cubicBezTo>
                <a:cubicBezTo>
                  <a:pt x="224" y="183"/>
                  <a:pt x="224" y="183"/>
                  <a:pt x="224" y="183"/>
                </a:cubicBezTo>
                <a:cubicBezTo>
                  <a:pt x="221" y="205"/>
                  <a:pt x="196" y="228"/>
                  <a:pt x="176" y="234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155"/>
          <p:cNvSpPr/>
          <p:nvPr/>
        </p:nvSpPr>
        <p:spPr>
          <a:xfrm>
            <a:off x="9686880" y="4113360"/>
            <a:ext cx="406440" cy="963360"/>
          </a:xfrm>
          <a:custGeom>
            <a:avLst/>
            <a:gdLst/>
            <a:ahLst/>
            <a:cxnLst/>
            <a:rect l="l" t="t" r="r" b="b"/>
            <a:pathLst>
              <a:path w="96" h="227">
                <a:moveTo>
                  <a:pt x="61" y="6"/>
                </a:moveTo>
                <a:cubicBezTo>
                  <a:pt x="52" y="14"/>
                  <a:pt x="46" y="23"/>
                  <a:pt x="41" y="34"/>
                </a:cubicBezTo>
                <a:cubicBezTo>
                  <a:pt x="35" y="46"/>
                  <a:pt x="28" y="57"/>
                  <a:pt x="18" y="67"/>
                </a:cubicBezTo>
                <a:cubicBezTo>
                  <a:pt x="13" y="73"/>
                  <a:pt x="1" y="83"/>
                  <a:pt x="7" y="90"/>
                </a:cubicBezTo>
                <a:cubicBezTo>
                  <a:pt x="13" y="99"/>
                  <a:pt x="23" y="103"/>
                  <a:pt x="32" y="107"/>
                </a:cubicBezTo>
                <a:cubicBezTo>
                  <a:pt x="44" y="113"/>
                  <a:pt x="58" y="119"/>
                  <a:pt x="64" y="132"/>
                </a:cubicBezTo>
                <a:cubicBezTo>
                  <a:pt x="65" y="135"/>
                  <a:pt x="66" y="139"/>
                  <a:pt x="67" y="142"/>
                </a:cubicBezTo>
                <a:cubicBezTo>
                  <a:pt x="71" y="147"/>
                  <a:pt x="74" y="154"/>
                  <a:pt x="72" y="161"/>
                </a:cubicBezTo>
                <a:cubicBezTo>
                  <a:pt x="72" y="161"/>
                  <a:pt x="72" y="161"/>
                  <a:pt x="72" y="161"/>
                </a:cubicBezTo>
                <a:cubicBezTo>
                  <a:pt x="69" y="183"/>
                  <a:pt x="44" y="206"/>
                  <a:pt x="24" y="212"/>
                </a:cubicBezTo>
                <a:cubicBezTo>
                  <a:pt x="17" y="214"/>
                  <a:pt x="8" y="216"/>
                  <a:pt x="0" y="216"/>
                </a:cubicBezTo>
                <a:cubicBezTo>
                  <a:pt x="12" y="222"/>
                  <a:pt x="24" y="227"/>
                  <a:pt x="37" y="227"/>
                </a:cubicBezTo>
                <a:cubicBezTo>
                  <a:pt x="45" y="225"/>
                  <a:pt x="53" y="221"/>
                  <a:pt x="61" y="216"/>
                </a:cubicBezTo>
                <a:cubicBezTo>
                  <a:pt x="82" y="202"/>
                  <a:pt x="96" y="176"/>
                  <a:pt x="94" y="150"/>
                </a:cubicBezTo>
                <a:cubicBezTo>
                  <a:pt x="92" y="120"/>
                  <a:pt x="73" y="102"/>
                  <a:pt x="52" y="86"/>
                </a:cubicBezTo>
                <a:cubicBezTo>
                  <a:pt x="43" y="80"/>
                  <a:pt x="43" y="80"/>
                  <a:pt x="43" y="80"/>
                </a:cubicBezTo>
                <a:cubicBezTo>
                  <a:pt x="47" y="74"/>
                  <a:pt x="47" y="74"/>
                  <a:pt x="47" y="74"/>
                </a:cubicBezTo>
                <a:cubicBezTo>
                  <a:pt x="55" y="63"/>
                  <a:pt x="62" y="52"/>
                  <a:pt x="69" y="40"/>
                </a:cubicBezTo>
                <a:cubicBezTo>
                  <a:pt x="77" y="28"/>
                  <a:pt x="85" y="16"/>
                  <a:pt x="93" y="3"/>
                </a:cubicBezTo>
                <a:cubicBezTo>
                  <a:pt x="83" y="2"/>
                  <a:pt x="69" y="0"/>
                  <a:pt x="6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156"/>
          <p:cNvSpPr/>
          <p:nvPr/>
        </p:nvSpPr>
        <p:spPr>
          <a:xfrm>
            <a:off x="9177480" y="4427640"/>
            <a:ext cx="788760" cy="593640"/>
          </a:xfrm>
          <a:custGeom>
            <a:avLst/>
            <a:gdLst/>
            <a:ahLst/>
            <a:cxnLst/>
            <a:rect l="l" t="t" r="r" b="b"/>
            <a:pathLst>
              <a:path w="186" h="140">
                <a:moveTo>
                  <a:pt x="160" y="93"/>
                </a:moveTo>
                <a:cubicBezTo>
                  <a:pt x="143" y="91"/>
                  <a:pt x="125" y="85"/>
                  <a:pt x="110" y="77"/>
                </a:cubicBezTo>
                <a:cubicBezTo>
                  <a:pt x="109" y="76"/>
                  <a:pt x="110" y="75"/>
                  <a:pt x="111" y="75"/>
                </a:cubicBezTo>
                <a:cubicBezTo>
                  <a:pt x="132" y="84"/>
                  <a:pt x="164" y="95"/>
                  <a:pt x="186" y="79"/>
                </a:cubicBezTo>
                <a:cubicBezTo>
                  <a:pt x="181" y="63"/>
                  <a:pt x="158" y="59"/>
                  <a:pt x="144" y="54"/>
                </a:cubicBezTo>
                <a:cubicBezTo>
                  <a:pt x="127" y="49"/>
                  <a:pt x="114" y="38"/>
                  <a:pt x="100" y="28"/>
                </a:cubicBezTo>
                <a:cubicBezTo>
                  <a:pt x="79" y="13"/>
                  <a:pt x="59" y="0"/>
                  <a:pt x="32" y="5"/>
                </a:cubicBezTo>
                <a:cubicBezTo>
                  <a:pt x="41" y="18"/>
                  <a:pt x="49" y="30"/>
                  <a:pt x="61" y="40"/>
                </a:cubicBezTo>
                <a:cubicBezTo>
                  <a:pt x="71" y="48"/>
                  <a:pt x="83" y="55"/>
                  <a:pt x="93" y="63"/>
                </a:cubicBezTo>
                <a:cubicBezTo>
                  <a:pt x="94" y="64"/>
                  <a:pt x="93" y="66"/>
                  <a:pt x="92" y="65"/>
                </a:cubicBezTo>
                <a:cubicBezTo>
                  <a:pt x="68" y="59"/>
                  <a:pt x="34" y="32"/>
                  <a:pt x="28" y="6"/>
                </a:cubicBezTo>
                <a:cubicBezTo>
                  <a:pt x="11" y="25"/>
                  <a:pt x="0" y="45"/>
                  <a:pt x="9" y="70"/>
                </a:cubicBezTo>
                <a:cubicBezTo>
                  <a:pt x="18" y="96"/>
                  <a:pt x="36" y="116"/>
                  <a:pt x="62" y="125"/>
                </a:cubicBezTo>
                <a:cubicBezTo>
                  <a:pt x="85" y="133"/>
                  <a:pt x="113" y="140"/>
                  <a:pt x="138" y="133"/>
                </a:cubicBezTo>
                <a:cubicBezTo>
                  <a:pt x="151" y="128"/>
                  <a:pt x="163" y="122"/>
                  <a:pt x="172" y="110"/>
                </a:cubicBezTo>
                <a:cubicBezTo>
                  <a:pt x="177" y="104"/>
                  <a:pt x="180" y="97"/>
                  <a:pt x="183" y="90"/>
                </a:cubicBezTo>
                <a:cubicBezTo>
                  <a:pt x="176" y="94"/>
                  <a:pt x="166" y="94"/>
                  <a:pt x="160" y="93"/>
                </a:cubicBezTo>
                <a:close/>
                <a:moveTo>
                  <a:pt x="49" y="68"/>
                </a:moveTo>
                <a:cubicBezTo>
                  <a:pt x="46" y="69"/>
                  <a:pt x="42" y="69"/>
                  <a:pt x="41" y="66"/>
                </a:cubicBezTo>
                <a:cubicBezTo>
                  <a:pt x="39" y="63"/>
                  <a:pt x="40" y="60"/>
                  <a:pt x="43" y="57"/>
                </a:cubicBezTo>
                <a:cubicBezTo>
                  <a:pt x="45" y="56"/>
                  <a:pt x="48" y="55"/>
                  <a:pt x="50" y="57"/>
                </a:cubicBezTo>
                <a:cubicBezTo>
                  <a:pt x="51" y="57"/>
                  <a:pt x="50" y="59"/>
                  <a:pt x="49" y="58"/>
                </a:cubicBezTo>
                <a:cubicBezTo>
                  <a:pt x="46" y="57"/>
                  <a:pt x="41" y="62"/>
                  <a:pt x="44" y="64"/>
                </a:cubicBezTo>
                <a:cubicBezTo>
                  <a:pt x="45" y="66"/>
                  <a:pt x="47" y="66"/>
                  <a:pt x="48" y="65"/>
                </a:cubicBezTo>
                <a:cubicBezTo>
                  <a:pt x="50" y="64"/>
                  <a:pt x="49" y="62"/>
                  <a:pt x="50" y="61"/>
                </a:cubicBezTo>
                <a:cubicBezTo>
                  <a:pt x="50" y="61"/>
                  <a:pt x="51" y="60"/>
                  <a:pt x="51" y="61"/>
                </a:cubicBezTo>
                <a:cubicBezTo>
                  <a:pt x="54" y="62"/>
                  <a:pt x="51" y="67"/>
                  <a:pt x="49" y="68"/>
                </a:cubicBezTo>
                <a:close/>
                <a:moveTo>
                  <a:pt x="65" y="65"/>
                </a:moveTo>
                <a:cubicBezTo>
                  <a:pt x="66" y="62"/>
                  <a:pt x="69" y="64"/>
                  <a:pt x="71" y="65"/>
                </a:cubicBezTo>
                <a:cubicBezTo>
                  <a:pt x="72" y="65"/>
                  <a:pt x="71" y="67"/>
                  <a:pt x="70" y="67"/>
                </a:cubicBezTo>
                <a:cubicBezTo>
                  <a:pt x="69" y="66"/>
                  <a:pt x="68" y="66"/>
                  <a:pt x="68" y="66"/>
                </a:cubicBezTo>
                <a:cubicBezTo>
                  <a:pt x="68" y="66"/>
                  <a:pt x="68" y="66"/>
                  <a:pt x="68" y="66"/>
                </a:cubicBezTo>
                <a:cubicBezTo>
                  <a:pt x="68" y="67"/>
                  <a:pt x="68" y="68"/>
                  <a:pt x="69" y="69"/>
                </a:cubicBezTo>
                <a:cubicBezTo>
                  <a:pt x="70" y="70"/>
                  <a:pt x="70" y="71"/>
                  <a:pt x="71" y="71"/>
                </a:cubicBezTo>
                <a:cubicBezTo>
                  <a:pt x="71" y="71"/>
                  <a:pt x="72" y="71"/>
                  <a:pt x="72" y="71"/>
                </a:cubicBezTo>
                <a:cubicBezTo>
                  <a:pt x="71" y="71"/>
                  <a:pt x="72" y="71"/>
                  <a:pt x="72" y="71"/>
                </a:cubicBezTo>
                <a:cubicBezTo>
                  <a:pt x="72" y="71"/>
                  <a:pt x="72" y="71"/>
                  <a:pt x="72" y="71"/>
                </a:cubicBezTo>
                <a:cubicBezTo>
                  <a:pt x="73" y="70"/>
                  <a:pt x="73" y="69"/>
                  <a:pt x="74" y="68"/>
                </a:cubicBezTo>
                <a:cubicBezTo>
                  <a:pt x="74" y="68"/>
                  <a:pt x="75" y="68"/>
                  <a:pt x="75" y="68"/>
                </a:cubicBezTo>
                <a:cubicBezTo>
                  <a:pt x="77" y="70"/>
                  <a:pt x="75" y="75"/>
                  <a:pt x="72" y="75"/>
                </a:cubicBezTo>
                <a:cubicBezTo>
                  <a:pt x="69" y="75"/>
                  <a:pt x="67" y="73"/>
                  <a:pt x="66" y="71"/>
                </a:cubicBezTo>
                <a:cubicBezTo>
                  <a:pt x="65" y="69"/>
                  <a:pt x="64" y="67"/>
                  <a:pt x="65" y="65"/>
                </a:cubicBezTo>
                <a:close/>
                <a:moveTo>
                  <a:pt x="51" y="101"/>
                </a:moveTo>
                <a:cubicBezTo>
                  <a:pt x="46" y="100"/>
                  <a:pt x="44" y="96"/>
                  <a:pt x="47" y="91"/>
                </a:cubicBezTo>
                <a:cubicBezTo>
                  <a:pt x="50" y="87"/>
                  <a:pt x="55" y="86"/>
                  <a:pt x="58" y="88"/>
                </a:cubicBezTo>
                <a:cubicBezTo>
                  <a:pt x="58" y="88"/>
                  <a:pt x="58" y="88"/>
                  <a:pt x="59" y="88"/>
                </a:cubicBezTo>
                <a:cubicBezTo>
                  <a:pt x="58" y="88"/>
                  <a:pt x="58" y="88"/>
                  <a:pt x="58" y="88"/>
                </a:cubicBezTo>
                <a:cubicBezTo>
                  <a:pt x="58" y="87"/>
                  <a:pt x="59" y="86"/>
                  <a:pt x="59" y="86"/>
                </a:cubicBezTo>
                <a:cubicBezTo>
                  <a:pt x="64" y="86"/>
                  <a:pt x="65" y="93"/>
                  <a:pt x="63" y="97"/>
                </a:cubicBezTo>
                <a:cubicBezTo>
                  <a:pt x="60" y="100"/>
                  <a:pt x="55" y="103"/>
                  <a:pt x="51" y="101"/>
                </a:cubicBezTo>
                <a:close/>
                <a:moveTo>
                  <a:pt x="83" y="112"/>
                </a:moveTo>
                <a:cubicBezTo>
                  <a:pt x="81" y="112"/>
                  <a:pt x="79" y="111"/>
                  <a:pt x="78" y="110"/>
                </a:cubicBezTo>
                <a:cubicBezTo>
                  <a:pt x="77" y="109"/>
                  <a:pt x="76" y="107"/>
                  <a:pt x="77" y="105"/>
                </a:cubicBezTo>
                <a:cubicBezTo>
                  <a:pt x="78" y="104"/>
                  <a:pt x="80" y="103"/>
                  <a:pt x="82" y="103"/>
                </a:cubicBezTo>
                <a:cubicBezTo>
                  <a:pt x="83" y="103"/>
                  <a:pt x="83" y="105"/>
                  <a:pt x="82" y="105"/>
                </a:cubicBezTo>
                <a:cubicBezTo>
                  <a:pt x="80" y="105"/>
                  <a:pt x="78" y="107"/>
                  <a:pt x="80" y="108"/>
                </a:cubicBezTo>
                <a:cubicBezTo>
                  <a:pt x="81" y="109"/>
                  <a:pt x="82" y="109"/>
                  <a:pt x="84" y="109"/>
                </a:cubicBezTo>
                <a:cubicBezTo>
                  <a:pt x="85" y="108"/>
                  <a:pt x="86" y="107"/>
                  <a:pt x="88" y="108"/>
                </a:cubicBezTo>
                <a:cubicBezTo>
                  <a:pt x="88" y="108"/>
                  <a:pt x="88" y="108"/>
                  <a:pt x="88" y="109"/>
                </a:cubicBezTo>
                <a:cubicBezTo>
                  <a:pt x="88" y="111"/>
                  <a:pt x="85" y="112"/>
                  <a:pt x="83" y="112"/>
                </a:cubicBezTo>
                <a:close/>
                <a:moveTo>
                  <a:pt x="94" y="99"/>
                </a:moveTo>
                <a:cubicBezTo>
                  <a:pt x="88" y="94"/>
                  <a:pt x="96" y="87"/>
                  <a:pt x="101" y="87"/>
                </a:cubicBezTo>
                <a:cubicBezTo>
                  <a:pt x="102" y="87"/>
                  <a:pt x="103" y="88"/>
                  <a:pt x="102" y="89"/>
                </a:cubicBezTo>
                <a:cubicBezTo>
                  <a:pt x="103" y="89"/>
                  <a:pt x="103" y="89"/>
                  <a:pt x="103" y="89"/>
                </a:cubicBezTo>
                <a:cubicBezTo>
                  <a:pt x="107" y="90"/>
                  <a:pt x="105" y="95"/>
                  <a:pt x="103" y="97"/>
                </a:cubicBezTo>
                <a:cubicBezTo>
                  <a:pt x="101" y="100"/>
                  <a:pt x="97" y="101"/>
                  <a:pt x="94" y="99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157"/>
          <p:cNvSpPr/>
          <p:nvPr/>
        </p:nvSpPr>
        <p:spPr>
          <a:xfrm>
            <a:off x="9177480" y="4452840"/>
            <a:ext cx="581040" cy="568440"/>
          </a:xfrm>
          <a:custGeom>
            <a:avLst/>
            <a:gdLst/>
            <a:ahLst/>
            <a:cxnLst/>
            <a:rect l="l" t="t" r="r" b="b"/>
            <a:pathLst>
              <a:path w="137" h="134">
                <a:moveTo>
                  <a:pt x="118" y="114"/>
                </a:moveTo>
                <a:cubicBezTo>
                  <a:pt x="112" y="97"/>
                  <a:pt x="126" y="91"/>
                  <a:pt x="137" y="82"/>
                </a:cubicBezTo>
                <a:cubicBezTo>
                  <a:pt x="127" y="79"/>
                  <a:pt x="118" y="75"/>
                  <a:pt x="110" y="71"/>
                </a:cubicBezTo>
                <a:cubicBezTo>
                  <a:pt x="109" y="70"/>
                  <a:pt x="110" y="69"/>
                  <a:pt x="111" y="69"/>
                </a:cubicBezTo>
                <a:cubicBezTo>
                  <a:pt x="117" y="72"/>
                  <a:pt x="125" y="75"/>
                  <a:pt x="133" y="77"/>
                </a:cubicBezTo>
                <a:cubicBezTo>
                  <a:pt x="119" y="72"/>
                  <a:pt x="106" y="66"/>
                  <a:pt x="93" y="59"/>
                </a:cubicBezTo>
                <a:cubicBezTo>
                  <a:pt x="92" y="59"/>
                  <a:pt x="92" y="59"/>
                  <a:pt x="92" y="59"/>
                </a:cubicBezTo>
                <a:cubicBezTo>
                  <a:pt x="68" y="53"/>
                  <a:pt x="34" y="26"/>
                  <a:pt x="28" y="0"/>
                </a:cubicBezTo>
                <a:cubicBezTo>
                  <a:pt x="11" y="19"/>
                  <a:pt x="0" y="39"/>
                  <a:pt x="9" y="64"/>
                </a:cubicBezTo>
                <a:cubicBezTo>
                  <a:pt x="18" y="90"/>
                  <a:pt x="36" y="110"/>
                  <a:pt x="62" y="119"/>
                </a:cubicBezTo>
                <a:cubicBezTo>
                  <a:pt x="84" y="127"/>
                  <a:pt x="112" y="134"/>
                  <a:pt x="136" y="127"/>
                </a:cubicBezTo>
                <a:cubicBezTo>
                  <a:pt x="128" y="125"/>
                  <a:pt x="120" y="121"/>
                  <a:pt x="118" y="114"/>
                </a:cubicBezTo>
                <a:close/>
                <a:moveTo>
                  <a:pt x="49" y="62"/>
                </a:moveTo>
                <a:cubicBezTo>
                  <a:pt x="46" y="63"/>
                  <a:pt x="42" y="63"/>
                  <a:pt x="41" y="60"/>
                </a:cubicBezTo>
                <a:cubicBezTo>
                  <a:pt x="39" y="57"/>
                  <a:pt x="40" y="54"/>
                  <a:pt x="43" y="51"/>
                </a:cubicBezTo>
                <a:cubicBezTo>
                  <a:pt x="45" y="50"/>
                  <a:pt x="48" y="49"/>
                  <a:pt x="50" y="51"/>
                </a:cubicBezTo>
                <a:cubicBezTo>
                  <a:pt x="51" y="51"/>
                  <a:pt x="50" y="53"/>
                  <a:pt x="49" y="52"/>
                </a:cubicBezTo>
                <a:cubicBezTo>
                  <a:pt x="46" y="51"/>
                  <a:pt x="41" y="56"/>
                  <a:pt x="44" y="58"/>
                </a:cubicBezTo>
                <a:cubicBezTo>
                  <a:pt x="45" y="60"/>
                  <a:pt x="47" y="60"/>
                  <a:pt x="48" y="59"/>
                </a:cubicBezTo>
                <a:cubicBezTo>
                  <a:pt x="50" y="58"/>
                  <a:pt x="49" y="56"/>
                  <a:pt x="50" y="55"/>
                </a:cubicBezTo>
                <a:cubicBezTo>
                  <a:pt x="50" y="55"/>
                  <a:pt x="51" y="54"/>
                  <a:pt x="51" y="55"/>
                </a:cubicBezTo>
                <a:cubicBezTo>
                  <a:pt x="54" y="56"/>
                  <a:pt x="51" y="61"/>
                  <a:pt x="49" y="62"/>
                </a:cubicBezTo>
                <a:close/>
                <a:moveTo>
                  <a:pt x="65" y="59"/>
                </a:moveTo>
                <a:cubicBezTo>
                  <a:pt x="66" y="56"/>
                  <a:pt x="69" y="58"/>
                  <a:pt x="71" y="59"/>
                </a:cubicBezTo>
                <a:cubicBezTo>
                  <a:pt x="72" y="59"/>
                  <a:pt x="71" y="61"/>
                  <a:pt x="70" y="61"/>
                </a:cubicBezTo>
                <a:cubicBezTo>
                  <a:pt x="69" y="60"/>
                  <a:pt x="68" y="60"/>
                  <a:pt x="68" y="60"/>
                </a:cubicBezTo>
                <a:cubicBezTo>
                  <a:pt x="68" y="60"/>
                  <a:pt x="68" y="60"/>
                  <a:pt x="68" y="60"/>
                </a:cubicBezTo>
                <a:cubicBezTo>
                  <a:pt x="68" y="61"/>
                  <a:pt x="68" y="62"/>
                  <a:pt x="69" y="63"/>
                </a:cubicBezTo>
                <a:cubicBezTo>
                  <a:pt x="70" y="64"/>
                  <a:pt x="70" y="65"/>
                  <a:pt x="71" y="65"/>
                </a:cubicBezTo>
                <a:cubicBezTo>
                  <a:pt x="71" y="65"/>
                  <a:pt x="72" y="65"/>
                  <a:pt x="72" y="65"/>
                </a:cubicBezTo>
                <a:cubicBezTo>
                  <a:pt x="71" y="65"/>
                  <a:pt x="72" y="65"/>
                  <a:pt x="72" y="65"/>
                </a:cubicBezTo>
                <a:cubicBezTo>
                  <a:pt x="72" y="65"/>
                  <a:pt x="72" y="65"/>
                  <a:pt x="72" y="65"/>
                </a:cubicBezTo>
                <a:cubicBezTo>
                  <a:pt x="73" y="64"/>
                  <a:pt x="73" y="63"/>
                  <a:pt x="74" y="62"/>
                </a:cubicBezTo>
                <a:cubicBezTo>
                  <a:pt x="74" y="62"/>
                  <a:pt x="75" y="62"/>
                  <a:pt x="75" y="62"/>
                </a:cubicBezTo>
                <a:cubicBezTo>
                  <a:pt x="77" y="64"/>
                  <a:pt x="75" y="69"/>
                  <a:pt x="72" y="69"/>
                </a:cubicBezTo>
                <a:cubicBezTo>
                  <a:pt x="69" y="69"/>
                  <a:pt x="67" y="67"/>
                  <a:pt x="66" y="65"/>
                </a:cubicBezTo>
                <a:cubicBezTo>
                  <a:pt x="65" y="63"/>
                  <a:pt x="64" y="61"/>
                  <a:pt x="65" y="59"/>
                </a:cubicBezTo>
                <a:close/>
                <a:moveTo>
                  <a:pt x="51" y="95"/>
                </a:moveTo>
                <a:cubicBezTo>
                  <a:pt x="46" y="94"/>
                  <a:pt x="44" y="90"/>
                  <a:pt x="47" y="85"/>
                </a:cubicBezTo>
                <a:cubicBezTo>
                  <a:pt x="50" y="81"/>
                  <a:pt x="55" y="80"/>
                  <a:pt x="58" y="82"/>
                </a:cubicBezTo>
                <a:cubicBezTo>
                  <a:pt x="58" y="82"/>
                  <a:pt x="58" y="82"/>
                  <a:pt x="59" y="82"/>
                </a:cubicBezTo>
                <a:cubicBezTo>
                  <a:pt x="58" y="82"/>
                  <a:pt x="58" y="82"/>
                  <a:pt x="58" y="82"/>
                </a:cubicBezTo>
                <a:cubicBezTo>
                  <a:pt x="58" y="81"/>
                  <a:pt x="59" y="80"/>
                  <a:pt x="59" y="80"/>
                </a:cubicBezTo>
                <a:cubicBezTo>
                  <a:pt x="64" y="80"/>
                  <a:pt x="65" y="87"/>
                  <a:pt x="63" y="91"/>
                </a:cubicBezTo>
                <a:cubicBezTo>
                  <a:pt x="60" y="94"/>
                  <a:pt x="55" y="97"/>
                  <a:pt x="51" y="95"/>
                </a:cubicBezTo>
                <a:close/>
                <a:moveTo>
                  <a:pt x="83" y="106"/>
                </a:moveTo>
                <a:cubicBezTo>
                  <a:pt x="81" y="106"/>
                  <a:pt x="79" y="105"/>
                  <a:pt x="78" y="104"/>
                </a:cubicBezTo>
                <a:cubicBezTo>
                  <a:pt x="77" y="103"/>
                  <a:pt x="76" y="101"/>
                  <a:pt x="77" y="99"/>
                </a:cubicBezTo>
                <a:cubicBezTo>
                  <a:pt x="78" y="98"/>
                  <a:pt x="80" y="97"/>
                  <a:pt x="82" y="97"/>
                </a:cubicBezTo>
                <a:cubicBezTo>
                  <a:pt x="83" y="97"/>
                  <a:pt x="83" y="99"/>
                  <a:pt x="82" y="99"/>
                </a:cubicBezTo>
                <a:cubicBezTo>
                  <a:pt x="80" y="99"/>
                  <a:pt x="78" y="101"/>
                  <a:pt x="80" y="102"/>
                </a:cubicBezTo>
                <a:cubicBezTo>
                  <a:pt x="81" y="103"/>
                  <a:pt x="82" y="103"/>
                  <a:pt x="84" y="103"/>
                </a:cubicBezTo>
                <a:cubicBezTo>
                  <a:pt x="85" y="102"/>
                  <a:pt x="86" y="101"/>
                  <a:pt x="88" y="102"/>
                </a:cubicBezTo>
                <a:cubicBezTo>
                  <a:pt x="88" y="102"/>
                  <a:pt x="88" y="102"/>
                  <a:pt x="88" y="103"/>
                </a:cubicBezTo>
                <a:cubicBezTo>
                  <a:pt x="88" y="105"/>
                  <a:pt x="85" y="106"/>
                  <a:pt x="83" y="106"/>
                </a:cubicBezTo>
                <a:close/>
                <a:moveTo>
                  <a:pt x="94" y="93"/>
                </a:moveTo>
                <a:cubicBezTo>
                  <a:pt x="88" y="88"/>
                  <a:pt x="96" y="81"/>
                  <a:pt x="101" y="81"/>
                </a:cubicBezTo>
                <a:cubicBezTo>
                  <a:pt x="102" y="81"/>
                  <a:pt x="103" y="82"/>
                  <a:pt x="102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07" y="84"/>
                  <a:pt x="105" y="89"/>
                  <a:pt x="103" y="91"/>
                </a:cubicBezTo>
                <a:cubicBezTo>
                  <a:pt x="101" y="94"/>
                  <a:pt x="97" y="95"/>
                  <a:pt x="94" y="93"/>
                </a:cubicBezTo>
                <a:close/>
              </a:path>
            </a:pathLst>
          </a:custGeom>
          <a:solidFill>
            <a:srgbClr val="A52D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158"/>
          <p:cNvSpPr/>
          <p:nvPr/>
        </p:nvSpPr>
        <p:spPr>
          <a:xfrm>
            <a:off x="10059840" y="3578400"/>
            <a:ext cx="79560" cy="101520"/>
          </a:xfrm>
          <a:custGeom>
            <a:avLst/>
            <a:gdLst/>
            <a:ahLst/>
            <a:cxnLst/>
            <a:rect l="l" t="t" r="r" b="b"/>
            <a:pathLst>
              <a:path w="19" h="24">
                <a:moveTo>
                  <a:pt x="16" y="18"/>
                </a:moveTo>
                <a:cubicBezTo>
                  <a:pt x="18" y="14"/>
                  <a:pt x="19" y="8"/>
                  <a:pt x="15" y="4"/>
                </a:cubicBezTo>
                <a:cubicBezTo>
                  <a:pt x="14" y="2"/>
                  <a:pt x="12" y="0"/>
                  <a:pt x="10" y="1"/>
                </a:cubicBezTo>
                <a:cubicBezTo>
                  <a:pt x="9" y="1"/>
                  <a:pt x="8" y="1"/>
                  <a:pt x="7" y="2"/>
                </a:cubicBezTo>
                <a:cubicBezTo>
                  <a:pt x="5" y="3"/>
                  <a:pt x="4" y="4"/>
                  <a:pt x="4" y="6"/>
                </a:cubicBezTo>
                <a:cubicBezTo>
                  <a:pt x="4" y="6"/>
                  <a:pt x="4" y="7"/>
                  <a:pt x="4" y="7"/>
                </a:cubicBezTo>
                <a:cubicBezTo>
                  <a:pt x="4" y="7"/>
                  <a:pt x="4" y="7"/>
                  <a:pt x="4" y="7"/>
                </a:cubicBezTo>
                <a:cubicBezTo>
                  <a:pt x="3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0" y="15"/>
                  <a:pt x="1" y="20"/>
                  <a:pt x="5" y="22"/>
                </a:cubicBezTo>
                <a:cubicBezTo>
                  <a:pt x="8" y="24"/>
                  <a:pt x="14" y="23"/>
                  <a:pt x="16" y="1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159"/>
          <p:cNvSpPr/>
          <p:nvPr/>
        </p:nvSpPr>
        <p:spPr>
          <a:xfrm>
            <a:off x="10267920" y="3786120"/>
            <a:ext cx="41400" cy="42840"/>
          </a:xfrm>
          <a:custGeom>
            <a:avLst/>
            <a:gdLst/>
            <a:ahLst/>
            <a:cxnLst/>
            <a:rect l="l" t="t" r="r" b="b"/>
            <a:pathLst>
              <a:path w="10" h="10">
                <a:moveTo>
                  <a:pt x="7" y="7"/>
                </a:moveTo>
                <a:cubicBezTo>
                  <a:pt x="10" y="4"/>
                  <a:pt x="5" y="0"/>
                  <a:pt x="2" y="3"/>
                </a:cubicBezTo>
                <a:cubicBezTo>
                  <a:pt x="1" y="3"/>
                  <a:pt x="1" y="4"/>
                  <a:pt x="1" y="4"/>
                </a:cubicBezTo>
                <a:cubicBezTo>
                  <a:pt x="0" y="6"/>
                  <a:pt x="0" y="8"/>
                  <a:pt x="2" y="9"/>
                </a:cubicBezTo>
                <a:cubicBezTo>
                  <a:pt x="4" y="10"/>
                  <a:pt x="5" y="9"/>
                  <a:pt x="7" y="7"/>
                </a:cubicBezTo>
                <a:cubicBezTo>
                  <a:pt x="7" y="7"/>
                  <a:pt x="7" y="7"/>
                  <a:pt x="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160"/>
          <p:cNvSpPr/>
          <p:nvPr/>
        </p:nvSpPr>
        <p:spPr>
          <a:xfrm>
            <a:off x="10364760" y="3565440"/>
            <a:ext cx="25560" cy="30240"/>
          </a:xfrm>
          <a:custGeom>
            <a:avLst/>
            <a:gdLst/>
            <a:ahLst/>
            <a:cxnLst/>
            <a:rect l="l" t="t" r="r" b="b"/>
            <a:pathLst>
              <a:path w="6" h="7">
                <a:moveTo>
                  <a:pt x="5" y="4"/>
                </a:moveTo>
                <a:cubicBezTo>
                  <a:pt x="6" y="2"/>
                  <a:pt x="5" y="0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1" y="1"/>
                  <a:pt x="0" y="2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6"/>
                  <a:pt x="1" y="7"/>
                  <a:pt x="3" y="7"/>
                </a:cubicBezTo>
                <a:cubicBezTo>
                  <a:pt x="4" y="7"/>
                  <a:pt x="5" y="5"/>
                  <a:pt x="5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CustomShape 161"/>
          <p:cNvSpPr/>
          <p:nvPr/>
        </p:nvSpPr>
        <p:spPr>
          <a:xfrm>
            <a:off x="9758520" y="4851360"/>
            <a:ext cx="139680" cy="119160"/>
          </a:xfrm>
          <a:custGeom>
            <a:avLst/>
            <a:gdLst/>
            <a:ahLst/>
            <a:cxnLst/>
            <a:rect l="l" t="t" r="r" b="b"/>
            <a:pathLst>
              <a:path w="33" h="28">
                <a:moveTo>
                  <a:pt x="32" y="5"/>
                </a:moveTo>
                <a:cubicBezTo>
                  <a:pt x="33" y="2"/>
                  <a:pt x="29" y="0"/>
                  <a:pt x="27" y="3"/>
                </a:cubicBezTo>
                <a:cubicBezTo>
                  <a:pt x="22" y="11"/>
                  <a:pt x="13" y="14"/>
                  <a:pt x="4" y="18"/>
                </a:cubicBezTo>
                <a:cubicBezTo>
                  <a:pt x="0" y="20"/>
                  <a:pt x="2" y="28"/>
                  <a:pt x="7" y="28"/>
                </a:cubicBezTo>
                <a:cubicBezTo>
                  <a:pt x="19" y="26"/>
                  <a:pt x="27" y="16"/>
                  <a:pt x="32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162"/>
          <p:cNvSpPr/>
          <p:nvPr/>
        </p:nvSpPr>
        <p:spPr>
          <a:xfrm>
            <a:off x="8986680" y="3857760"/>
            <a:ext cx="1281240" cy="1333440"/>
          </a:xfrm>
          <a:custGeom>
            <a:avLst/>
            <a:gdLst/>
            <a:ahLst/>
            <a:cxnLst/>
            <a:rect l="l" t="t" r="r" b="b"/>
            <a:pathLst>
              <a:path w="302" h="314">
                <a:moveTo>
                  <a:pt x="269" y="209"/>
                </a:moveTo>
                <a:cubicBezTo>
                  <a:pt x="269" y="179"/>
                  <a:pt x="246" y="154"/>
                  <a:pt x="221" y="139"/>
                </a:cubicBezTo>
                <a:cubicBezTo>
                  <a:pt x="227" y="130"/>
                  <a:pt x="232" y="120"/>
                  <a:pt x="238" y="110"/>
                </a:cubicBezTo>
                <a:cubicBezTo>
                  <a:pt x="248" y="94"/>
                  <a:pt x="258" y="78"/>
                  <a:pt x="268" y="62"/>
                </a:cubicBezTo>
                <a:cubicBezTo>
                  <a:pt x="271" y="64"/>
                  <a:pt x="273" y="65"/>
                  <a:pt x="276" y="67"/>
                </a:cubicBezTo>
                <a:cubicBezTo>
                  <a:pt x="277" y="68"/>
                  <a:pt x="279" y="67"/>
                  <a:pt x="280" y="66"/>
                </a:cubicBezTo>
                <a:cubicBezTo>
                  <a:pt x="288" y="59"/>
                  <a:pt x="302" y="43"/>
                  <a:pt x="292" y="32"/>
                </a:cubicBezTo>
                <a:cubicBezTo>
                  <a:pt x="282" y="20"/>
                  <a:pt x="264" y="13"/>
                  <a:pt x="249" y="8"/>
                </a:cubicBezTo>
                <a:cubicBezTo>
                  <a:pt x="239" y="4"/>
                  <a:pt x="226" y="0"/>
                  <a:pt x="216" y="10"/>
                </a:cubicBezTo>
                <a:cubicBezTo>
                  <a:pt x="208" y="17"/>
                  <a:pt x="206" y="30"/>
                  <a:pt x="215" y="35"/>
                </a:cubicBezTo>
                <a:cubicBezTo>
                  <a:pt x="204" y="48"/>
                  <a:pt x="195" y="61"/>
                  <a:pt x="185" y="75"/>
                </a:cubicBezTo>
                <a:cubicBezTo>
                  <a:pt x="180" y="82"/>
                  <a:pt x="174" y="89"/>
                  <a:pt x="169" y="96"/>
                </a:cubicBezTo>
                <a:cubicBezTo>
                  <a:pt x="126" y="80"/>
                  <a:pt x="71" y="98"/>
                  <a:pt x="41" y="134"/>
                </a:cubicBezTo>
                <a:cubicBezTo>
                  <a:pt x="0" y="184"/>
                  <a:pt x="31" y="244"/>
                  <a:pt x="76" y="273"/>
                </a:cubicBezTo>
                <a:cubicBezTo>
                  <a:pt x="119" y="301"/>
                  <a:pt x="189" y="314"/>
                  <a:pt x="236" y="280"/>
                </a:cubicBezTo>
                <a:cubicBezTo>
                  <a:pt x="259" y="264"/>
                  <a:pt x="268" y="236"/>
                  <a:pt x="269" y="209"/>
                </a:cubicBezTo>
                <a:close/>
                <a:moveTo>
                  <a:pt x="219" y="31"/>
                </a:moveTo>
                <a:cubicBezTo>
                  <a:pt x="216" y="26"/>
                  <a:pt x="215" y="22"/>
                  <a:pt x="219" y="17"/>
                </a:cubicBezTo>
                <a:cubicBezTo>
                  <a:pt x="223" y="12"/>
                  <a:pt x="229" y="11"/>
                  <a:pt x="234" y="11"/>
                </a:cubicBezTo>
                <a:cubicBezTo>
                  <a:pt x="244" y="12"/>
                  <a:pt x="253" y="17"/>
                  <a:pt x="261" y="21"/>
                </a:cubicBezTo>
                <a:cubicBezTo>
                  <a:pt x="269" y="24"/>
                  <a:pt x="277" y="29"/>
                  <a:pt x="284" y="34"/>
                </a:cubicBezTo>
                <a:cubicBezTo>
                  <a:pt x="290" y="40"/>
                  <a:pt x="287" y="48"/>
                  <a:pt x="282" y="54"/>
                </a:cubicBezTo>
                <a:cubicBezTo>
                  <a:pt x="278" y="59"/>
                  <a:pt x="275" y="59"/>
                  <a:pt x="272" y="56"/>
                </a:cubicBezTo>
                <a:cubicBezTo>
                  <a:pt x="266" y="52"/>
                  <a:pt x="266" y="52"/>
                  <a:pt x="266" y="52"/>
                </a:cubicBezTo>
                <a:cubicBezTo>
                  <a:pt x="260" y="46"/>
                  <a:pt x="250" y="41"/>
                  <a:pt x="243" y="36"/>
                </a:cubicBezTo>
                <a:cubicBezTo>
                  <a:pt x="238" y="34"/>
                  <a:pt x="233" y="32"/>
                  <a:pt x="227" y="31"/>
                </a:cubicBezTo>
                <a:lnTo>
                  <a:pt x="219" y="31"/>
                </a:lnTo>
                <a:close/>
                <a:moveTo>
                  <a:pt x="226" y="276"/>
                </a:moveTo>
                <a:cubicBezTo>
                  <a:pt x="185" y="304"/>
                  <a:pt x="125" y="290"/>
                  <a:pt x="87" y="269"/>
                </a:cubicBezTo>
                <a:cubicBezTo>
                  <a:pt x="43" y="245"/>
                  <a:pt x="13" y="194"/>
                  <a:pt x="43" y="145"/>
                </a:cubicBezTo>
                <a:cubicBezTo>
                  <a:pt x="68" y="106"/>
                  <a:pt x="121" y="90"/>
                  <a:pt x="163" y="103"/>
                </a:cubicBezTo>
                <a:cubicBezTo>
                  <a:pt x="172" y="106"/>
                  <a:pt x="172" y="106"/>
                  <a:pt x="172" y="106"/>
                </a:cubicBezTo>
                <a:cubicBezTo>
                  <a:pt x="177" y="100"/>
                  <a:pt x="177" y="100"/>
                  <a:pt x="177" y="100"/>
                </a:cubicBezTo>
                <a:cubicBezTo>
                  <a:pt x="180" y="95"/>
                  <a:pt x="184" y="90"/>
                  <a:pt x="187" y="85"/>
                </a:cubicBezTo>
                <a:cubicBezTo>
                  <a:pt x="199" y="69"/>
                  <a:pt x="210" y="53"/>
                  <a:pt x="222" y="38"/>
                </a:cubicBezTo>
                <a:cubicBezTo>
                  <a:pt x="229" y="40"/>
                  <a:pt x="235" y="42"/>
                  <a:pt x="241" y="45"/>
                </a:cubicBezTo>
                <a:cubicBezTo>
                  <a:pt x="248" y="49"/>
                  <a:pt x="254" y="55"/>
                  <a:pt x="261" y="59"/>
                </a:cubicBezTo>
                <a:cubicBezTo>
                  <a:pt x="252" y="73"/>
                  <a:pt x="243" y="87"/>
                  <a:pt x="234" y="100"/>
                </a:cubicBezTo>
                <a:cubicBezTo>
                  <a:pt x="227" y="112"/>
                  <a:pt x="220" y="123"/>
                  <a:pt x="212" y="134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17" y="146"/>
                  <a:pt x="217" y="146"/>
                  <a:pt x="217" y="146"/>
                </a:cubicBezTo>
                <a:cubicBezTo>
                  <a:pt x="238" y="162"/>
                  <a:pt x="257" y="180"/>
                  <a:pt x="259" y="210"/>
                </a:cubicBezTo>
                <a:cubicBezTo>
                  <a:pt x="261" y="236"/>
                  <a:pt x="247" y="262"/>
                  <a:pt x="226" y="27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163"/>
          <p:cNvSpPr/>
          <p:nvPr/>
        </p:nvSpPr>
        <p:spPr>
          <a:xfrm>
            <a:off x="9066240" y="4354560"/>
            <a:ext cx="942840" cy="692280"/>
          </a:xfrm>
          <a:custGeom>
            <a:avLst/>
            <a:gdLst/>
            <a:ahLst/>
            <a:cxnLst/>
            <a:rect l="l" t="t" r="r" b="b"/>
            <a:pathLst>
              <a:path w="222" h="163">
                <a:moveTo>
                  <a:pt x="218" y="104"/>
                </a:moveTo>
                <a:cubicBezTo>
                  <a:pt x="218" y="104"/>
                  <a:pt x="218" y="104"/>
                  <a:pt x="218" y="104"/>
                </a:cubicBezTo>
                <a:cubicBezTo>
                  <a:pt x="222" y="93"/>
                  <a:pt x="211" y="81"/>
                  <a:pt x="202" y="76"/>
                </a:cubicBezTo>
                <a:cubicBezTo>
                  <a:pt x="194" y="71"/>
                  <a:pt x="186" y="68"/>
                  <a:pt x="177" y="66"/>
                </a:cubicBezTo>
                <a:cubicBezTo>
                  <a:pt x="160" y="62"/>
                  <a:pt x="148" y="53"/>
                  <a:pt x="134" y="43"/>
                </a:cubicBezTo>
                <a:cubicBezTo>
                  <a:pt x="115" y="30"/>
                  <a:pt x="80" y="0"/>
                  <a:pt x="54" y="18"/>
                </a:cubicBezTo>
                <a:cubicBezTo>
                  <a:pt x="54" y="18"/>
                  <a:pt x="54" y="18"/>
                  <a:pt x="54" y="18"/>
                </a:cubicBezTo>
                <a:cubicBezTo>
                  <a:pt x="54" y="18"/>
                  <a:pt x="53" y="18"/>
                  <a:pt x="53" y="19"/>
                </a:cubicBezTo>
                <a:cubicBezTo>
                  <a:pt x="0" y="62"/>
                  <a:pt x="33" y="127"/>
                  <a:pt x="85" y="148"/>
                </a:cubicBezTo>
                <a:cubicBezTo>
                  <a:pt x="111" y="159"/>
                  <a:pt x="143" y="163"/>
                  <a:pt x="170" y="155"/>
                </a:cubicBezTo>
                <a:cubicBezTo>
                  <a:pt x="190" y="149"/>
                  <a:pt x="215" y="126"/>
                  <a:pt x="218" y="104"/>
                </a:cubicBezTo>
                <a:close/>
                <a:moveTo>
                  <a:pt x="164" y="150"/>
                </a:moveTo>
                <a:cubicBezTo>
                  <a:pt x="139" y="157"/>
                  <a:pt x="111" y="150"/>
                  <a:pt x="88" y="142"/>
                </a:cubicBezTo>
                <a:cubicBezTo>
                  <a:pt x="62" y="133"/>
                  <a:pt x="44" y="113"/>
                  <a:pt x="35" y="87"/>
                </a:cubicBezTo>
                <a:cubicBezTo>
                  <a:pt x="26" y="62"/>
                  <a:pt x="37" y="42"/>
                  <a:pt x="54" y="23"/>
                </a:cubicBezTo>
                <a:cubicBezTo>
                  <a:pt x="60" y="49"/>
                  <a:pt x="94" y="76"/>
                  <a:pt x="118" y="82"/>
                </a:cubicBezTo>
                <a:cubicBezTo>
                  <a:pt x="119" y="83"/>
                  <a:pt x="120" y="81"/>
                  <a:pt x="119" y="80"/>
                </a:cubicBezTo>
                <a:cubicBezTo>
                  <a:pt x="109" y="72"/>
                  <a:pt x="97" y="65"/>
                  <a:pt x="87" y="57"/>
                </a:cubicBezTo>
                <a:cubicBezTo>
                  <a:pt x="75" y="47"/>
                  <a:pt x="67" y="35"/>
                  <a:pt x="58" y="22"/>
                </a:cubicBezTo>
                <a:cubicBezTo>
                  <a:pt x="85" y="17"/>
                  <a:pt x="105" y="30"/>
                  <a:pt x="126" y="45"/>
                </a:cubicBezTo>
                <a:cubicBezTo>
                  <a:pt x="140" y="55"/>
                  <a:pt x="153" y="66"/>
                  <a:pt x="170" y="71"/>
                </a:cubicBezTo>
                <a:cubicBezTo>
                  <a:pt x="184" y="76"/>
                  <a:pt x="207" y="80"/>
                  <a:pt x="212" y="96"/>
                </a:cubicBezTo>
                <a:cubicBezTo>
                  <a:pt x="190" y="112"/>
                  <a:pt x="158" y="101"/>
                  <a:pt x="137" y="92"/>
                </a:cubicBezTo>
                <a:cubicBezTo>
                  <a:pt x="136" y="92"/>
                  <a:pt x="135" y="93"/>
                  <a:pt x="136" y="94"/>
                </a:cubicBezTo>
                <a:cubicBezTo>
                  <a:pt x="151" y="102"/>
                  <a:pt x="169" y="108"/>
                  <a:pt x="186" y="110"/>
                </a:cubicBezTo>
                <a:cubicBezTo>
                  <a:pt x="192" y="111"/>
                  <a:pt x="202" y="111"/>
                  <a:pt x="209" y="107"/>
                </a:cubicBezTo>
                <a:cubicBezTo>
                  <a:pt x="206" y="114"/>
                  <a:pt x="203" y="121"/>
                  <a:pt x="198" y="127"/>
                </a:cubicBezTo>
                <a:cubicBezTo>
                  <a:pt x="189" y="139"/>
                  <a:pt x="177" y="145"/>
                  <a:pt x="164" y="15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164"/>
          <p:cNvSpPr/>
          <p:nvPr/>
        </p:nvSpPr>
        <p:spPr>
          <a:xfrm>
            <a:off x="9342360" y="4660920"/>
            <a:ext cx="63720" cy="58680"/>
          </a:xfrm>
          <a:custGeom>
            <a:avLst/>
            <a:gdLst/>
            <a:ahLst/>
            <a:cxnLst/>
            <a:rect l="l" t="t" r="r" b="b"/>
            <a:pathLst>
              <a:path w="15" h="14">
                <a:moveTo>
                  <a:pt x="12" y="6"/>
                </a:moveTo>
                <a:cubicBezTo>
                  <a:pt x="12" y="5"/>
                  <a:pt x="11" y="6"/>
                  <a:pt x="11" y="6"/>
                </a:cubicBezTo>
                <a:cubicBezTo>
                  <a:pt x="10" y="7"/>
                  <a:pt x="11" y="9"/>
                  <a:pt x="9" y="10"/>
                </a:cubicBezTo>
                <a:cubicBezTo>
                  <a:pt x="8" y="11"/>
                  <a:pt x="6" y="11"/>
                  <a:pt x="5" y="9"/>
                </a:cubicBezTo>
                <a:cubicBezTo>
                  <a:pt x="2" y="7"/>
                  <a:pt x="7" y="2"/>
                  <a:pt x="10" y="3"/>
                </a:cubicBezTo>
                <a:cubicBezTo>
                  <a:pt x="11" y="4"/>
                  <a:pt x="12" y="2"/>
                  <a:pt x="11" y="2"/>
                </a:cubicBezTo>
                <a:cubicBezTo>
                  <a:pt x="9" y="0"/>
                  <a:pt x="6" y="1"/>
                  <a:pt x="4" y="2"/>
                </a:cubicBezTo>
                <a:cubicBezTo>
                  <a:pt x="1" y="5"/>
                  <a:pt x="0" y="8"/>
                  <a:pt x="2" y="11"/>
                </a:cubicBezTo>
                <a:cubicBezTo>
                  <a:pt x="3" y="14"/>
                  <a:pt x="7" y="14"/>
                  <a:pt x="10" y="13"/>
                </a:cubicBezTo>
                <a:cubicBezTo>
                  <a:pt x="12" y="12"/>
                  <a:pt x="15" y="7"/>
                  <a:pt x="12" y="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165"/>
          <p:cNvSpPr/>
          <p:nvPr/>
        </p:nvSpPr>
        <p:spPr>
          <a:xfrm>
            <a:off x="9448920" y="4689360"/>
            <a:ext cx="55440" cy="55800"/>
          </a:xfrm>
          <a:custGeom>
            <a:avLst/>
            <a:gdLst/>
            <a:ahLst/>
            <a:cxnLst/>
            <a:rect l="l" t="t" r="r" b="b"/>
            <a:pathLst>
              <a:path w="13" h="13">
                <a:moveTo>
                  <a:pt x="11" y="6"/>
                </a:moveTo>
                <a:cubicBezTo>
                  <a:pt x="11" y="6"/>
                  <a:pt x="10" y="6"/>
                  <a:pt x="10" y="6"/>
                </a:cubicBezTo>
                <a:cubicBezTo>
                  <a:pt x="9" y="7"/>
                  <a:pt x="9" y="8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7" y="9"/>
                  <a:pt x="8" y="9"/>
                </a:cubicBezTo>
                <a:cubicBezTo>
                  <a:pt x="8" y="9"/>
                  <a:pt x="7" y="9"/>
                  <a:pt x="7" y="9"/>
                </a:cubicBezTo>
                <a:cubicBezTo>
                  <a:pt x="6" y="9"/>
                  <a:pt x="6" y="8"/>
                  <a:pt x="5" y="7"/>
                </a:cubicBezTo>
                <a:cubicBezTo>
                  <a:pt x="4" y="6"/>
                  <a:pt x="4" y="5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5" y="4"/>
                  <a:pt x="6" y="5"/>
                </a:cubicBezTo>
                <a:cubicBezTo>
                  <a:pt x="7" y="5"/>
                  <a:pt x="8" y="3"/>
                  <a:pt x="7" y="3"/>
                </a:cubicBezTo>
                <a:cubicBezTo>
                  <a:pt x="5" y="2"/>
                  <a:pt x="2" y="0"/>
                  <a:pt x="1" y="3"/>
                </a:cubicBezTo>
                <a:cubicBezTo>
                  <a:pt x="0" y="5"/>
                  <a:pt x="1" y="7"/>
                  <a:pt x="2" y="9"/>
                </a:cubicBezTo>
                <a:cubicBezTo>
                  <a:pt x="3" y="11"/>
                  <a:pt x="5" y="13"/>
                  <a:pt x="8" y="13"/>
                </a:cubicBezTo>
                <a:cubicBezTo>
                  <a:pt x="11" y="13"/>
                  <a:pt x="13" y="8"/>
                  <a:pt x="11" y="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166"/>
          <p:cNvSpPr/>
          <p:nvPr/>
        </p:nvSpPr>
        <p:spPr>
          <a:xfrm>
            <a:off x="9363240" y="4792680"/>
            <a:ext cx="90360" cy="71280"/>
          </a:xfrm>
          <a:custGeom>
            <a:avLst/>
            <a:gdLst/>
            <a:ahLst/>
            <a:cxnLst/>
            <a:rect l="l" t="t" r="r" b="b"/>
            <a:pathLst>
              <a:path w="21" h="17">
                <a:moveTo>
                  <a:pt x="19" y="11"/>
                </a:moveTo>
                <a:cubicBezTo>
                  <a:pt x="21" y="7"/>
                  <a:pt x="20" y="0"/>
                  <a:pt x="15" y="0"/>
                </a:cubicBezTo>
                <a:cubicBezTo>
                  <a:pt x="15" y="0"/>
                  <a:pt x="14" y="1"/>
                  <a:pt x="14" y="2"/>
                </a:cubicBezTo>
                <a:cubicBezTo>
                  <a:pt x="14" y="2"/>
                  <a:pt x="14" y="2"/>
                  <a:pt x="15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1" y="0"/>
                  <a:pt x="6" y="1"/>
                  <a:pt x="3" y="5"/>
                </a:cubicBezTo>
                <a:cubicBezTo>
                  <a:pt x="0" y="10"/>
                  <a:pt x="2" y="14"/>
                  <a:pt x="7" y="15"/>
                </a:cubicBezTo>
                <a:cubicBezTo>
                  <a:pt x="11" y="17"/>
                  <a:pt x="16" y="14"/>
                  <a:pt x="19" y="11"/>
                </a:cubicBezTo>
                <a:close/>
                <a:moveTo>
                  <a:pt x="9" y="12"/>
                </a:moveTo>
                <a:cubicBezTo>
                  <a:pt x="6" y="12"/>
                  <a:pt x="5" y="10"/>
                  <a:pt x="6" y="7"/>
                </a:cubicBezTo>
                <a:cubicBezTo>
                  <a:pt x="7" y="4"/>
                  <a:pt x="11" y="3"/>
                  <a:pt x="13" y="4"/>
                </a:cubicBezTo>
                <a:cubicBezTo>
                  <a:pt x="14" y="4"/>
                  <a:pt x="15" y="4"/>
                  <a:pt x="15" y="3"/>
                </a:cubicBezTo>
                <a:cubicBezTo>
                  <a:pt x="16" y="5"/>
                  <a:pt x="17" y="6"/>
                  <a:pt x="16" y="8"/>
                </a:cubicBezTo>
                <a:cubicBezTo>
                  <a:pt x="14" y="11"/>
                  <a:pt x="12" y="12"/>
                  <a:pt x="9" y="1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167"/>
          <p:cNvSpPr/>
          <p:nvPr/>
        </p:nvSpPr>
        <p:spPr>
          <a:xfrm>
            <a:off x="9550440" y="4795920"/>
            <a:ext cx="81000" cy="60120"/>
          </a:xfrm>
          <a:custGeom>
            <a:avLst/>
            <a:gdLst/>
            <a:ahLst/>
            <a:cxnLst/>
            <a:rect l="l" t="t" r="r" b="b"/>
            <a:pathLst>
              <a:path w="19" h="14">
                <a:moveTo>
                  <a:pt x="15" y="2"/>
                </a:moveTo>
                <a:cubicBezTo>
                  <a:pt x="15" y="2"/>
                  <a:pt x="15" y="2"/>
                  <a:pt x="14" y="2"/>
                </a:cubicBezTo>
                <a:cubicBezTo>
                  <a:pt x="15" y="1"/>
                  <a:pt x="14" y="0"/>
                  <a:pt x="13" y="0"/>
                </a:cubicBezTo>
                <a:cubicBezTo>
                  <a:pt x="8" y="0"/>
                  <a:pt x="0" y="7"/>
                  <a:pt x="6" y="12"/>
                </a:cubicBezTo>
                <a:cubicBezTo>
                  <a:pt x="9" y="14"/>
                  <a:pt x="13" y="13"/>
                  <a:pt x="15" y="10"/>
                </a:cubicBezTo>
                <a:cubicBezTo>
                  <a:pt x="17" y="8"/>
                  <a:pt x="19" y="3"/>
                  <a:pt x="15" y="2"/>
                </a:cubicBezTo>
                <a:close/>
                <a:moveTo>
                  <a:pt x="8" y="9"/>
                </a:moveTo>
                <a:cubicBezTo>
                  <a:pt x="5" y="6"/>
                  <a:pt x="11" y="3"/>
                  <a:pt x="13" y="3"/>
                </a:cubicBezTo>
                <a:cubicBezTo>
                  <a:pt x="14" y="3"/>
                  <a:pt x="14" y="3"/>
                  <a:pt x="14" y="2"/>
                </a:cubicBezTo>
                <a:cubicBezTo>
                  <a:pt x="14" y="3"/>
                  <a:pt x="14" y="4"/>
                  <a:pt x="14" y="5"/>
                </a:cubicBezTo>
                <a:cubicBezTo>
                  <a:pt x="14" y="6"/>
                  <a:pt x="13" y="7"/>
                  <a:pt x="13" y="8"/>
                </a:cubicBezTo>
                <a:cubicBezTo>
                  <a:pt x="12" y="10"/>
                  <a:pt x="9" y="10"/>
                  <a:pt x="8" y="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168"/>
          <p:cNvSpPr/>
          <p:nvPr/>
        </p:nvSpPr>
        <p:spPr>
          <a:xfrm>
            <a:off x="9499680" y="4863960"/>
            <a:ext cx="50760" cy="38160"/>
          </a:xfrm>
          <a:custGeom>
            <a:avLst/>
            <a:gdLst/>
            <a:ahLst/>
            <a:cxnLst/>
            <a:rect l="l" t="t" r="r" b="b"/>
            <a:pathLst>
              <a:path w="12" h="9">
                <a:moveTo>
                  <a:pt x="12" y="6"/>
                </a:moveTo>
                <a:cubicBezTo>
                  <a:pt x="12" y="5"/>
                  <a:pt x="12" y="5"/>
                  <a:pt x="12" y="5"/>
                </a:cubicBezTo>
                <a:cubicBezTo>
                  <a:pt x="10" y="4"/>
                  <a:pt x="9" y="5"/>
                  <a:pt x="8" y="6"/>
                </a:cubicBezTo>
                <a:cubicBezTo>
                  <a:pt x="6" y="6"/>
                  <a:pt x="5" y="6"/>
                  <a:pt x="4" y="5"/>
                </a:cubicBezTo>
                <a:cubicBezTo>
                  <a:pt x="2" y="4"/>
                  <a:pt x="4" y="2"/>
                  <a:pt x="6" y="2"/>
                </a:cubicBezTo>
                <a:cubicBezTo>
                  <a:pt x="7" y="2"/>
                  <a:pt x="7" y="0"/>
                  <a:pt x="6" y="0"/>
                </a:cubicBezTo>
                <a:cubicBezTo>
                  <a:pt x="4" y="0"/>
                  <a:pt x="2" y="1"/>
                  <a:pt x="1" y="2"/>
                </a:cubicBezTo>
                <a:cubicBezTo>
                  <a:pt x="0" y="4"/>
                  <a:pt x="1" y="6"/>
                  <a:pt x="2" y="7"/>
                </a:cubicBezTo>
                <a:cubicBezTo>
                  <a:pt x="3" y="8"/>
                  <a:pt x="5" y="9"/>
                  <a:pt x="7" y="9"/>
                </a:cubicBezTo>
                <a:cubicBezTo>
                  <a:pt x="9" y="9"/>
                  <a:pt x="12" y="8"/>
                  <a:pt x="12" y="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169"/>
          <p:cNvSpPr/>
          <p:nvPr/>
        </p:nvSpPr>
        <p:spPr>
          <a:xfrm>
            <a:off x="9910800" y="3471840"/>
            <a:ext cx="288720" cy="268200"/>
          </a:xfrm>
          <a:custGeom>
            <a:avLst/>
            <a:gdLst/>
            <a:ahLst/>
            <a:cxnLst/>
            <a:rect l="l" t="t" r="r" b="b"/>
            <a:pathLst>
              <a:path w="68" h="63">
                <a:moveTo>
                  <a:pt x="52" y="17"/>
                </a:moveTo>
                <a:cubicBezTo>
                  <a:pt x="52" y="17"/>
                  <a:pt x="52" y="17"/>
                  <a:pt x="51" y="17"/>
                </a:cubicBezTo>
                <a:cubicBezTo>
                  <a:pt x="29" y="0"/>
                  <a:pt x="0" y="30"/>
                  <a:pt x="17" y="52"/>
                </a:cubicBezTo>
                <a:cubicBezTo>
                  <a:pt x="27" y="63"/>
                  <a:pt x="46" y="63"/>
                  <a:pt x="56" y="53"/>
                </a:cubicBezTo>
                <a:cubicBezTo>
                  <a:pt x="68" y="41"/>
                  <a:pt x="64" y="24"/>
                  <a:pt x="52" y="17"/>
                </a:cubicBezTo>
                <a:close/>
                <a:moveTo>
                  <a:pt x="20" y="46"/>
                </a:moveTo>
                <a:cubicBezTo>
                  <a:pt x="15" y="39"/>
                  <a:pt x="17" y="29"/>
                  <a:pt x="23" y="23"/>
                </a:cubicBezTo>
                <a:cubicBezTo>
                  <a:pt x="30" y="14"/>
                  <a:pt x="41" y="15"/>
                  <a:pt x="50" y="18"/>
                </a:cubicBezTo>
                <a:cubicBezTo>
                  <a:pt x="60" y="26"/>
                  <a:pt x="62" y="40"/>
                  <a:pt x="52" y="50"/>
                </a:cubicBezTo>
                <a:cubicBezTo>
                  <a:pt x="42" y="59"/>
                  <a:pt x="26" y="55"/>
                  <a:pt x="20" y="4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170"/>
          <p:cNvSpPr/>
          <p:nvPr/>
        </p:nvSpPr>
        <p:spPr>
          <a:xfrm>
            <a:off x="10179000" y="3743280"/>
            <a:ext cx="160560" cy="131760"/>
          </a:xfrm>
          <a:custGeom>
            <a:avLst/>
            <a:gdLst/>
            <a:ahLst/>
            <a:cxnLst/>
            <a:rect l="l" t="t" r="r" b="b"/>
            <a:pathLst>
              <a:path w="38" h="31">
                <a:moveTo>
                  <a:pt x="35" y="16"/>
                </a:moveTo>
                <a:cubicBezTo>
                  <a:pt x="38" y="8"/>
                  <a:pt x="33" y="0"/>
                  <a:pt x="24" y="3"/>
                </a:cubicBezTo>
                <a:cubicBezTo>
                  <a:pt x="12" y="3"/>
                  <a:pt x="0" y="19"/>
                  <a:pt x="13" y="26"/>
                </a:cubicBezTo>
                <a:cubicBezTo>
                  <a:pt x="22" y="31"/>
                  <a:pt x="31" y="25"/>
                  <a:pt x="35" y="16"/>
                </a:cubicBezTo>
                <a:close/>
                <a:moveTo>
                  <a:pt x="14" y="22"/>
                </a:moveTo>
                <a:cubicBezTo>
                  <a:pt x="9" y="19"/>
                  <a:pt x="12" y="13"/>
                  <a:pt x="15" y="10"/>
                </a:cubicBezTo>
                <a:cubicBezTo>
                  <a:pt x="20" y="6"/>
                  <a:pt x="26" y="5"/>
                  <a:pt x="30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2" y="10"/>
                  <a:pt x="31" y="14"/>
                  <a:pt x="30" y="16"/>
                </a:cubicBezTo>
                <a:cubicBezTo>
                  <a:pt x="27" y="22"/>
                  <a:pt x="20" y="25"/>
                  <a:pt x="14" y="2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171"/>
          <p:cNvSpPr/>
          <p:nvPr/>
        </p:nvSpPr>
        <p:spPr>
          <a:xfrm>
            <a:off x="10309320" y="3532320"/>
            <a:ext cx="106200" cy="101520"/>
          </a:xfrm>
          <a:custGeom>
            <a:avLst/>
            <a:gdLst/>
            <a:ahLst/>
            <a:cxnLst/>
            <a:rect l="l" t="t" r="r" b="b"/>
            <a:pathLst>
              <a:path w="25" h="24">
                <a:moveTo>
                  <a:pt x="24" y="12"/>
                </a:moveTo>
                <a:cubicBezTo>
                  <a:pt x="25" y="5"/>
                  <a:pt x="17" y="0"/>
                  <a:pt x="11" y="3"/>
                </a:cubicBezTo>
                <a:cubicBezTo>
                  <a:pt x="10" y="3"/>
                  <a:pt x="10" y="4"/>
                  <a:pt x="10" y="4"/>
                </a:cubicBezTo>
                <a:cubicBezTo>
                  <a:pt x="8" y="5"/>
                  <a:pt x="5" y="7"/>
                  <a:pt x="4" y="9"/>
                </a:cubicBezTo>
                <a:cubicBezTo>
                  <a:pt x="0" y="15"/>
                  <a:pt x="3" y="21"/>
                  <a:pt x="9" y="22"/>
                </a:cubicBezTo>
                <a:cubicBezTo>
                  <a:pt x="16" y="24"/>
                  <a:pt x="23" y="20"/>
                  <a:pt x="24" y="12"/>
                </a:cubicBezTo>
                <a:close/>
                <a:moveTo>
                  <a:pt x="9" y="19"/>
                </a:moveTo>
                <a:cubicBezTo>
                  <a:pt x="5" y="17"/>
                  <a:pt x="5" y="13"/>
                  <a:pt x="8" y="10"/>
                </a:cubicBezTo>
                <a:cubicBezTo>
                  <a:pt x="9" y="8"/>
                  <a:pt x="11" y="7"/>
                  <a:pt x="14" y="6"/>
                </a:cubicBezTo>
                <a:cubicBezTo>
                  <a:pt x="17" y="6"/>
                  <a:pt x="20" y="8"/>
                  <a:pt x="20" y="12"/>
                </a:cubicBezTo>
                <a:cubicBezTo>
                  <a:pt x="20" y="18"/>
                  <a:pt x="14" y="20"/>
                  <a:pt x="9" y="1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172"/>
          <p:cNvSpPr/>
          <p:nvPr/>
        </p:nvSpPr>
        <p:spPr>
          <a:xfrm>
            <a:off x="10783800" y="1459080"/>
            <a:ext cx="123840" cy="126720"/>
          </a:xfrm>
          <a:custGeom>
            <a:avLst/>
            <a:gdLst/>
            <a:ahLst/>
            <a:cxnLst/>
            <a:rect l="l" t="t" r="r" b="b"/>
            <a:pathLst>
              <a:path w="29" h="30">
                <a:moveTo>
                  <a:pt x="12" y="9"/>
                </a:moveTo>
                <a:cubicBezTo>
                  <a:pt x="12" y="9"/>
                  <a:pt x="12" y="9"/>
                  <a:pt x="12" y="9"/>
                </a:cubicBezTo>
                <a:cubicBezTo>
                  <a:pt x="12" y="10"/>
                  <a:pt x="11" y="11"/>
                  <a:pt x="10" y="11"/>
                </a:cubicBezTo>
                <a:cubicBezTo>
                  <a:pt x="7" y="18"/>
                  <a:pt x="4" y="25"/>
                  <a:pt x="0" y="30"/>
                </a:cubicBezTo>
                <a:cubicBezTo>
                  <a:pt x="8" y="28"/>
                  <a:pt x="16" y="25"/>
                  <a:pt x="24" y="21"/>
                </a:cubicBezTo>
                <a:cubicBezTo>
                  <a:pt x="26" y="21"/>
                  <a:pt x="27" y="20"/>
                  <a:pt x="29" y="19"/>
                </a:cubicBezTo>
                <a:cubicBezTo>
                  <a:pt x="24" y="14"/>
                  <a:pt x="23" y="6"/>
                  <a:pt x="19" y="0"/>
                </a:cubicBezTo>
                <a:cubicBezTo>
                  <a:pt x="16" y="2"/>
                  <a:pt x="14" y="5"/>
                  <a:pt x="12" y="9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173"/>
          <p:cNvSpPr/>
          <p:nvPr/>
        </p:nvSpPr>
        <p:spPr>
          <a:xfrm>
            <a:off x="10902960" y="1131840"/>
            <a:ext cx="372960" cy="393840"/>
          </a:xfrm>
          <a:custGeom>
            <a:avLst/>
            <a:gdLst/>
            <a:ahLst/>
            <a:cxnLst/>
            <a:rect l="l" t="t" r="r" b="b"/>
            <a:pathLst>
              <a:path w="88" h="93">
                <a:moveTo>
                  <a:pt x="49" y="42"/>
                </a:moveTo>
                <a:cubicBezTo>
                  <a:pt x="39" y="48"/>
                  <a:pt x="28" y="52"/>
                  <a:pt x="19" y="59"/>
                </a:cubicBezTo>
                <a:cubicBezTo>
                  <a:pt x="11" y="65"/>
                  <a:pt x="5" y="73"/>
                  <a:pt x="0" y="82"/>
                </a:cubicBezTo>
                <a:cubicBezTo>
                  <a:pt x="1" y="83"/>
                  <a:pt x="1" y="83"/>
                  <a:pt x="1" y="84"/>
                </a:cubicBezTo>
                <a:cubicBezTo>
                  <a:pt x="3" y="87"/>
                  <a:pt x="4" y="90"/>
                  <a:pt x="6" y="93"/>
                </a:cubicBezTo>
                <a:cubicBezTo>
                  <a:pt x="11" y="79"/>
                  <a:pt x="24" y="67"/>
                  <a:pt x="38" y="58"/>
                </a:cubicBezTo>
                <a:cubicBezTo>
                  <a:pt x="51" y="50"/>
                  <a:pt x="64" y="43"/>
                  <a:pt x="76" y="34"/>
                </a:cubicBezTo>
                <a:cubicBezTo>
                  <a:pt x="81" y="30"/>
                  <a:pt x="85" y="27"/>
                  <a:pt x="88" y="22"/>
                </a:cubicBezTo>
                <a:cubicBezTo>
                  <a:pt x="88" y="21"/>
                  <a:pt x="88" y="19"/>
                  <a:pt x="88" y="17"/>
                </a:cubicBezTo>
                <a:cubicBezTo>
                  <a:pt x="88" y="12"/>
                  <a:pt x="88" y="6"/>
                  <a:pt x="88" y="0"/>
                </a:cubicBezTo>
                <a:cubicBezTo>
                  <a:pt x="80" y="17"/>
                  <a:pt x="64" y="33"/>
                  <a:pt x="49" y="42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174"/>
          <p:cNvSpPr/>
          <p:nvPr/>
        </p:nvSpPr>
        <p:spPr>
          <a:xfrm>
            <a:off x="10626840" y="1525680"/>
            <a:ext cx="118800" cy="75960"/>
          </a:xfrm>
          <a:custGeom>
            <a:avLst/>
            <a:gdLst/>
            <a:ahLst/>
            <a:cxnLst/>
            <a:rect l="l" t="t" r="r" b="b"/>
            <a:pathLst>
              <a:path w="28" h="18">
                <a:moveTo>
                  <a:pt x="0" y="8"/>
                </a:moveTo>
                <a:cubicBezTo>
                  <a:pt x="9" y="10"/>
                  <a:pt x="17" y="17"/>
                  <a:pt x="26" y="18"/>
                </a:cubicBezTo>
                <a:cubicBezTo>
                  <a:pt x="26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6"/>
                  <a:pt x="28" y="15"/>
                  <a:pt x="28" y="13"/>
                </a:cubicBezTo>
                <a:cubicBezTo>
                  <a:pt x="28" y="0"/>
                  <a:pt x="13" y="3"/>
                  <a:pt x="0" y="8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175"/>
          <p:cNvSpPr/>
          <p:nvPr/>
        </p:nvSpPr>
        <p:spPr>
          <a:xfrm>
            <a:off x="9601200" y="1479600"/>
            <a:ext cx="754200" cy="271440"/>
          </a:xfrm>
          <a:custGeom>
            <a:avLst/>
            <a:gdLst/>
            <a:ahLst/>
            <a:cxnLst/>
            <a:rect l="l" t="t" r="r" b="b"/>
            <a:pathLst>
              <a:path w="178" h="64">
                <a:moveTo>
                  <a:pt x="159" y="43"/>
                </a:moveTo>
                <a:cubicBezTo>
                  <a:pt x="156" y="41"/>
                  <a:pt x="154" y="38"/>
                  <a:pt x="154" y="35"/>
                </a:cubicBezTo>
                <a:cubicBezTo>
                  <a:pt x="151" y="34"/>
                  <a:pt x="151" y="34"/>
                  <a:pt x="151" y="34"/>
                </a:cubicBezTo>
                <a:cubicBezTo>
                  <a:pt x="122" y="32"/>
                  <a:pt x="92" y="24"/>
                  <a:pt x="64" y="17"/>
                </a:cubicBezTo>
                <a:cubicBezTo>
                  <a:pt x="42" y="12"/>
                  <a:pt x="21" y="6"/>
                  <a:pt x="0" y="0"/>
                </a:cubicBezTo>
                <a:cubicBezTo>
                  <a:pt x="0" y="2"/>
                  <a:pt x="0" y="5"/>
                  <a:pt x="1" y="8"/>
                </a:cubicBezTo>
                <a:cubicBezTo>
                  <a:pt x="18" y="21"/>
                  <a:pt x="44" y="21"/>
                  <a:pt x="65" y="25"/>
                </a:cubicBezTo>
                <a:cubicBezTo>
                  <a:pt x="88" y="30"/>
                  <a:pt x="110" y="38"/>
                  <a:pt x="133" y="44"/>
                </a:cubicBezTo>
                <a:cubicBezTo>
                  <a:pt x="134" y="44"/>
                  <a:pt x="134" y="47"/>
                  <a:pt x="133" y="46"/>
                </a:cubicBezTo>
                <a:cubicBezTo>
                  <a:pt x="104" y="42"/>
                  <a:pt x="77" y="32"/>
                  <a:pt x="49" y="27"/>
                </a:cubicBezTo>
                <a:cubicBezTo>
                  <a:pt x="33" y="23"/>
                  <a:pt x="14" y="23"/>
                  <a:pt x="1" y="12"/>
                </a:cubicBezTo>
                <a:cubicBezTo>
                  <a:pt x="1" y="15"/>
                  <a:pt x="2" y="17"/>
                  <a:pt x="2" y="20"/>
                </a:cubicBezTo>
                <a:cubicBezTo>
                  <a:pt x="47" y="29"/>
                  <a:pt x="92" y="45"/>
                  <a:pt x="137" y="55"/>
                </a:cubicBezTo>
                <a:cubicBezTo>
                  <a:pt x="150" y="59"/>
                  <a:pt x="164" y="61"/>
                  <a:pt x="178" y="64"/>
                </a:cubicBezTo>
                <a:cubicBezTo>
                  <a:pt x="176" y="60"/>
                  <a:pt x="174" y="56"/>
                  <a:pt x="171" y="52"/>
                </a:cubicBezTo>
                <a:cubicBezTo>
                  <a:pt x="168" y="48"/>
                  <a:pt x="164" y="46"/>
                  <a:pt x="159" y="43"/>
                </a:cubicBezTo>
                <a:close/>
                <a:moveTo>
                  <a:pt x="167" y="54"/>
                </a:moveTo>
                <a:cubicBezTo>
                  <a:pt x="160" y="54"/>
                  <a:pt x="152" y="50"/>
                  <a:pt x="146" y="48"/>
                </a:cubicBezTo>
                <a:cubicBezTo>
                  <a:pt x="145" y="47"/>
                  <a:pt x="146" y="45"/>
                  <a:pt x="147" y="45"/>
                </a:cubicBezTo>
                <a:cubicBezTo>
                  <a:pt x="151" y="47"/>
                  <a:pt x="155" y="48"/>
                  <a:pt x="159" y="49"/>
                </a:cubicBezTo>
                <a:cubicBezTo>
                  <a:pt x="162" y="50"/>
                  <a:pt x="165" y="50"/>
                  <a:pt x="167" y="52"/>
                </a:cubicBezTo>
                <a:cubicBezTo>
                  <a:pt x="168" y="52"/>
                  <a:pt x="168" y="54"/>
                  <a:pt x="167" y="54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176"/>
          <p:cNvSpPr/>
          <p:nvPr/>
        </p:nvSpPr>
        <p:spPr>
          <a:xfrm>
            <a:off x="9601200" y="1479600"/>
            <a:ext cx="690480" cy="212760"/>
          </a:xfrm>
          <a:custGeom>
            <a:avLst/>
            <a:gdLst/>
            <a:ahLst/>
            <a:cxnLst/>
            <a:rect l="l" t="t" r="r" b="b"/>
            <a:pathLst>
              <a:path w="163" h="50">
                <a:moveTo>
                  <a:pt x="125" y="42"/>
                </a:moveTo>
                <a:cubicBezTo>
                  <a:pt x="132" y="41"/>
                  <a:pt x="139" y="44"/>
                  <a:pt x="146" y="46"/>
                </a:cubicBezTo>
                <a:cubicBezTo>
                  <a:pt x="146" y="45"/>
                  <a:pt x="147" y="45"/>
                  <a:pt x="147" y="45"/>
                </a:cubicBezTo>
                <a:cubicBezTo>
                  <a:pt x="150" y="46"/>
                  <a:pt x="153" y="47"/>
                  <a:pt x="156" y="48"/>
                </a:cubicBezTo>
                <a:cubicBezTo>
                  <a:pt x="159" y="49"/>
                  <a:pt x="161" y="49"/>
                  <a:pt x="163" y="50"/>
                </a:cubicBezTo>
                <a:cubicBezTo>
                  <a:pt x="162" y="48"/>
                  <a:pt x="160" y="45"/>
                  <a:pt x="158" y="43"/>
                </a:cubicBezTo>
                <a:cubicBezTo>
                  <a:pt x="158" y="43"/>
                  <a:pt x="158" y="42"/>
                  <a:pt x="158" y="42"/>
                </a:cubicBezTo>
                <a:cubicBezTo>
                  <a:pt x="155" y="40"/>
                  <a:pt x="154" y="37"/>
                  <a:pt x="154" y="35"/>
                </a:cubicBezTo>
                <a:cubicBezTo>
                  <a:pt x="151" y="34"/>
                  <a:pt x="151" y="34"/>
                  <a:pt x="151" y="34"/>
                </a:cubicBezTo>
                <a:cubicBezTo>
                  <a:pt x="122" y="32"/>
                  <a:pt x="92" y="24"/>
                  <a:pt x="64" y="17"/>
                </a:cubicBezTo>
                <a:cubicBezTo>
                  <a:pt x="42" y="12"/>
                  <a:pt x="21" y="6"/>
                  <a:pt x="0" y="0"/>
                </a:cubicBezTo>
                <a:cubicBezTo>
                  <a:pt x="0" y="2"/>
                  <a:pt x="0" y="5"/>
                  <a:pt x="1" y="8"/>
                </a:cubicBezTo>
                <a:cubicBezTo>
                  <a:pt x="18" y="21"/>
                  <a:pt x="44" y="21"/>
                  <a:pt x="65" y="25"/>
                </a:cubicBezTo>
                <a:cubicBezTo>
                  <a:pt x="85" y="30"/>
                  <a:pt x="105" y="36"/>
                  <a:pt x="125" y="42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177"/>
          <p:cNvSpPr/>
          <p:nvPr/>
        </p:nvSpPr>
        <p:spPr>
          <a:xfrm>
            <a:off x="9609120" y="1170000"/>
            <a:ext cx="1077840" cy="428760"/>
          </a:xfrm>
          <a:custGeom>
            <a:avLst/>
            <a:gdLst/>
            <a:ahLst/>
            <a:cxnLst/>
            <a:rect l="l" t="t" r="r" b="b"/>
            <a:pathLst>
              <a:path w="254" h="101">
                <a:moveTo>
                  <a:pt x="150" y="101"/>
                </a:moveTo>
                <a:cubicBezTo>
                  <a:pt x="154" y="74"/>
                  <a:pt x="173" y="49"/>
                  <a:pt x="198" y="38"/>
                </a:cubicBezTo>
                <a:cubicBezTo>
                  <a:pt x="215" y="31"/>
                  <a:pt x="235" y="28"/>
                  <a:pt x="254" y="31"/>
                </a:cubicBezTo>
                <a:cubicBezTo>
                  <a:pt x="226" y="18"/>
                  <a:pt x="197" y="8"/>
                  <a:pt x="167" y="3"/>
                </a:cubicBezTo>
                <a:cubicBezTo>
                  <a:pt x="160" y="2"/>
                  <a:pt x="160" y="2"/>
                  <a:pt x="160" y="2"/>
                </a:cubicBezTo>
                <a:cubicBezTo>
                  <a:pt x="147" y="1"/>
                  <a:pt x="135" y="0"/>
                  <a:pt x="122" y="1"/>
                </a:cubicBezTo>
                <a:cubicBezTo>
                  <a:pt x="70" y="5"/>
                  <a:pt x="37" y="38"/>
                  <a:pt x="0" y="68"/>
                </a:cubicBezTo>
                <a:cubicBezTo>
                  <a:pt x="21" y="73"/>
                  <a:pt x="42" y="80"/>
                  <a:pt x="63" y="85"/>
                </a:cubicBezTo>
                <a:cubicBezTo>
                  <a:pt x="91" y="91"/>
                  <a:pt x="121" y="95"/>
                  <a:pt x="150" y="10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CustomShape 178"/>
          <p:cNvSpPr/>
          <p:nvPr/>
        </p:nvSpPr>
        <p:spPr>
          <a:xfrm>
            <a:off x="10339560" y="965160"/>
            <a:ext cx="933120" cy="415800"/>
          </a:xfrm>
          <a:custGeom>
            <a:avLst/>
            <a:gdLst/>
            <a:ahLst/>
            <a:cxnLst/>
            <a:rect l="l" t="t" r="r" b="b"/>
            <a:pathLst>
              <a:path w="220" h="98">
                <a:moveTo>
                  <a:pt x="143" y="26"/>
                </a:moveTo>
                <a:cubicBezTo>
                  <a:pt x="115" y="20"/>
                  <a:pt x="88" y="5"/>
                  <a:pt x="60" y="0"/>
                </a:cubicBezTo>
                <a:cubicBezTo>
                  <a:pt x="51" y="3"/>
                  <a:pt x="43" y="7"/>
                  <a:pt x="36" y="13"/>
                </a:cubicBezTo>
                <a:cubicBezTo>
                  <a:pt x="22" y="23"/>
                  <a:pt x="11" y="35"/>
                  <a:pt x="0" y="47"/>
                </a:cubicBezTo>
                <a:cubicBezTo>
                  <a:pt x="15" y="50"/>
                  <a:pt x="30" y="54"/>
                  <a:pt x="45" y="59"/>
                </a:cubicBezTo>
                <a:cubicBezTo>
                  <a:pt x="73" y="69"/>
                  <a:pt x="101" y="80"/>
                  <a:pt x="126" y="98"/>
                </a:cubicBezTo>
                <a:cubicBezTo>
                  <a:pt x="126" y="77"/>
                  <a:pt x="151" y="64"/>
                  <a:pt x="168" y="57"/>
                </a:cubicBezTo>
                <a:cubicBezTo>
                  <a:pt x="181" y="51"/>
                  <a:pt x="197" y="45"/>
                  <a:pt x="207" y="34"/>
                </a:cubicBezTo>
                <a:cubicBezTo>
                  <a:pt x="212" y="27"/>
                  <a:pt x="217" y="19"/>
                  <a:pt x="220" y="11"/>
                </a:cubicBezTo>
                <a:cubicBezTo>
                  <a:pt x="220" y="9"/>
                  <a:pt x="220" y="9"/>
                  <a:pt x="220" y="9"/>
                </a:cubicBezTo>
                <a:cubicBezTo>
                  <a:pt x="196" y="23"/>
                  <a:pt x="170" y="31"/>
                  <a:pt x="143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179"/>
          <p:cNvSpPr/>
          <p:nvPr/>
        </p:nvSpPr>
        <p:spPr>
          <a:xfrm>
            <a:off x="9609120" y="1198440"/>
            <a:ext cx="1077840" cy="400320"/>
          </a:xfrm>
          <a:custGeom>
            <a:avLst/>
            <a:gdLst/>
            <a:ahLst/>
            <a:cxnLst/>
            <a:rect l="l" t="t" r="r" b="b"/>
            <a:pathLst>
              <a:path w="254" h="94">
                <a:moveTo>
                  <a:pt x="185" y="0"/>
                </a:moveTo>
                <a:cubicBezTo>
                  <a:pt x="198" y="3"/>
                  <a:pt x="211" y="8"/>
                  <a:pt x="220" y="19"/>
                </a:cubicBezTo>
                <a:cubicBezTo>
                  <a:pt x="222" y="20"/>
                  <a:pt x="220" y="23"/>
                  <a:pt x="219" y="23"/>
                </a:cubicBezTo>
                <a:cubicBezTo>
                  <a:pt x="198" y="25"/>
                  <a:pt x="178" y="32"/>
                  <a:pt x="161" y="46"/>
                </a:cubicBezTo>
                <a:cubicBezTo>
                  <a:pt x="153" y="53"/>
                  <a:pt x="145" y="61"/>
                  <a:pt x="139" y="70"/>
                </a:cubicBezTo>
                <a:cubicBezTo>
                  <a:pt x="137" y="73"/>
                  <a:pt x="135" y="78"/>
                  <a:pt x="132" y="79"/>
                </a:cubicBezTo>
                <a:cubicBezTo>
                  <a:pt x="117" y="83"/>
                  <a:pt x="100" y="71"/>
                  <a:pt x="87" y="67"/>
                </a:cubicBezTo>
                <a:cubicBezTo>
                  <a:pt x="68" y="61"/>
                  <a:pt x="49" y="55"/>
                  <a:pt x="32" y="47"/>
                </a:cubicBezTo>
                <a:cubicBezTo>
                  <a:pt x="30" y="46"/>
                  <a:pt x="30" y="45"/>
                  <a:pt x="30" y="44"/>
                </a:cubicBezTo>
                <a:cubicBezTo>
                  <a:pt x="33" y="38"/>
                  <a:pt x="37" y="33"/>
                  <a:pt x="41" y="28"/>
                </a:cubicBezTo>
                <a:cubicBezTo>
                  <a:pt x="27" y="38"/>
                  <a:pt x="14" y="50"/>
                  <a:pt x="0" y="61"/>
                </a:cubicBezTo>
                <a:cubicBezTo>
                  <a:pt x="21" y="66"/>
                  <a:pt x="42" y="73"/>
                  <a:pt x="63" y="78"/>
                </a:cubicBezTo>
                <a:cubicBezTo>
                  <a:pt x="91" y="84"/>
                  <a:pt x="121" y="88"/>
                  <a:pt x="150" y="94"/>
                </a:cubicBezTo>
                <a:cubicBezTo>
                  <a:pt x="154" y="67"/>
                  <a:pt x="173" y="42"/>
                  <a:pt x="198" y="31"/>
                </a:cubicBezTo>
                <a:cubicBezTo>
                  <a:pt x="215" y="24"/>
                  <a:pt x="235" y="21"/>
                  <a:pt x="254" y="24"/>
                </a:cubicBezTo>
                <a:cubicBezTo>
                  <a:pt x="232" y="14"/>
                  <a:pt x="208" y="5"/>
                  <a:pt x="185" y="0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180"/>
          <p:cNvSpPr/>
          <p:nvPr/>
        </p:nvSpPr>
        <p:spPr>
          <a:xfrm>
            <a:off x="10339560" y="965160"/>
            <a:ext cx="847440" cy="415800"/>
          </a:xfrm>
          <a:custGeom>
            <a:avLst/>
            <a:gdLst/>
            <a:ahLst/>
            <a:cxnLst/>
            <a:rect l="l" t="t" r="r" b="b"/>
            <a:pathLst>
              <a:path w="200" h="98">
                <a:moveTo>
                  <a:pt x="119" y="79"/>
                </a:moveTo>
                <a:cubicBezTo>
                  <a:pt x="118" y="80"/>
                  <a:pt x="116" y="81"/>
                  <a:pt x="115" y="80"/>
                </a:cubicBezTo>
                <a:cubicBezTo>
                  <a:pt x="101" y="69"/>
                  <a:pt x="86" y="59"/>
                  <a:pt x="70" y="53"/>
                </a:cubicBezTo>
                <a:cubicBezTo>
                  <a:pt x="62" y="49"/>
                  <a:pt x="52" y="46"/>
                  <a:pt x="43" y="46"/>
                </a:cubicBezTo>
                <a:cubicBezTo>
                  <a:pt x="36" y="45"/>
                  <a:pt x="30" y="46"/>
                  <a:pt x="23" y="44"/>
                </a:cubicBezTo>
                <a:cubicBezTo>
                  <a:pt x="21" y="44"/>
                  <a:pt x="20" y="42"/>
                  <a:pt x="21" y="41"/>
                </a:cubicBezTo>
                <a:cubicBezTo>
                  <a:pt x="28" y="25"/>
                  <a:pt x="43" y="8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51" y="3"/>
                  <a:pt x="43" y="7"/>
                  <a:pt x="36" y="13"/>
                </a:cubicBezTo>
                <a:cubicBezTo>
                  <a:pt x="22" y="23"/>
                  <a:pt x="11" y="35"/>
                  <a:pt x="0" y="47"/>
                </a:cubicBezTo>
                <a:cubicBezTo>
                  <a:pt x="15" y="50"/>
                  <a:pt x="30" y="54"/>
                  <a:pt x="45" y="59"/>
                </a:cubicBezTo>
                <a:cubicBezTo>
                  <a:pt x="73" y="69"/>
                  <a:pt x="101" y="80"/>
                  <a:pt x="126" y="98"/>
                </a:cubicBezTo>
                <a:cubicBezTo>
                  <a:pt x="126" y="77"/>
                  <a:pt x="151" y="64"/>
                  <a:pt x="168" y="57"/>
                </a:cubicBezTo>
                <a:cubicBezTo>
                  <a:pt x="179" y="52"/>
                  <a:pt x="191" y="47"/>
                  <a:pt x="200" y="40"/>
                </a:cubicBezTo>
                <a:cubicBezTo>
                  <a:pt x="173" y="54"/>
                  <a:pt x="134" y="49"/>
                  <a:pt x="119" y="79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181"/>
          <p:cNvSpPr/>
          <p:nvPr/>
        </p:nvSpPr>
        <p:spPr>
          <a:xfrm>
            <a:off x="10271160" y="1076400"/>
            <a:ext cx="1004760" cy="679320"/>
          </a:xfrm>
          <a:custGeom>
            <a:avLst/>
            <a:gdLst/>
            <a:ahLst/>
            <a:cxnLst/>
            <a:rect l="l" t="t" r="r" b="b"/>
            <a:pathLst>
              <a:path w="237" h="160">
                <a:moveTo>
                  <a:pt x="209" y="26"/>
                </a:moveTo>
                <a:cubicBezTo>
                  <a:pt x="187" y="39"/>
                  <a:pt x="151" y="45"/>
                  <a:pt x="146" y="75"/>
                </a:cubicBezTo>
                <a:cubicBezTo>
                  <a:pt x="146" y="76"/>
                  <a:pt x="145" y="76"/>
                  <a:pt x="145" y="76"/>
                </a:cubicBezTo>
                <a:cubicBezTo>
                  <a:pt x="144" y="77"/>
                  <a:pt x="143" y="77"/>
                  <a:pt x="142" y="77"/>
                </a:cubicBezTo>
                <a:cubicBezTo>
                  <a:pt x="138" y="74"/>
                  <a:pt x="133" y="72"/>
                  <a:pt x="129" y="69"/>
                </a:cubicBezTo>
                <a:cubicBezTo>
                  <a:pt x="128" y="69"/>
                  <a:pt x="128" y="69"/>
                  <a:pt x="128" y="69"/>
                </a:cubicBezTo>
                <a:cubicBezTo>
                  <a:pt x="100" y="60"/>
                  <a:pt x="73" y="52"/>
                  <a:pt x="45" y="66"/>
                </a:cubicBezTo>
                <a:cubicBezTo>
                  <a:pt x="32" y="72"/>
                  <a:pt x="20" y="81"/>
                  <a:pt x="12" y="93"/>
                </a:cubicBezTo>
                <a:cubicBezTo>
                  <a:pt x="6" y="103"/>
                  <a:pt x="3" y="114"/>
                  <a:pt x="1" y="125"/>
                </a:cubicBezTo>
                <a:cubicBezTo>
                  <a:pt x="0" y="130"/>
                  <a:pt x="0" y="130"/>
                  <a:pt x="0" y="130"/>
                </a:cubicBezTo>
                <a:cubicBezTo>
                  <a:pt x="2" y="135"/>
                  <a:pt x="10" y="137"/>
                  <a:pt x="13" y="141"/>
                </a:cubicBezTo>
                <a:cubicBezTo>
                  <a:pt x="18" y="146"/>
                  <a:pt x="22" y="153"/>
                  <a:pt x="24" y="160"/>
                </a:cubicBezTo>
                <a:cubicBezTo>
                  <a:pt x="24" y="160"/>
                  <a:pt x="24" y="160"/>
                  <a:pt x="24" y="160"/>
                </a:cubicBezTo>
                <a:cubicBezTo>
                  <a:pt x="40" y="134"/>
                  <a:pt x="63" y="110"/>
                  <a:pt x="92" y="105"/>
                </a:cubicBezTo>
                <a:cubicBezTo>
                  <a:pt x="101" y="104"/>
                  <a:pt x="116" y="103"/>
                  <a:pt x="117" y="115"/>
                </a:cubicBezTo>
                <a:cubicBezTo>
                  <a:pt x="117" y="115"/>
                  <a:pt x="117" y="116"/>
                  <a:pt x="117" y="116"/>
                </a:cubicBezTo>
                <a:cubicBezTo>
                  <a:pt x="119" y="111"/>
                  <a:pt x="122" y="105"/>
                  <a:pt x="125" y="101"/>
                </a:cubicBezTo>
                <a:cubicBezTo>
                  <a:pt x="125" y="100"/>
                  <a:pt x="126" y="99"/>
                  <a:pt x="127" y="98"/>
                </a:cubicBezTo>
                <a:cubicBezTo>
                  <a:pt x="110" y="81"/>
                  <a:pt x="81" y="85"/>
                  <a:pt x="63" y="96"/>
                </a:cubicBezTo>
                <a:cubicBezTo>
                  <a:pt x="46" y="107"/>
                  <a:pt x="32" y="121"/>
                  <a:pt x="22" y="138"/>
                </a:cubicBezTo>
                <a:cubicBezTo>
                  <a:pt x="21" y="140"/>
                  <a:pt x="18" y="139"/>
                  <a:pt x="19" y="137"/>
                </a:cubicBezTo>
                <a:cubicBezTo>
                  <a:pt x="30" y="114"/>
                  <a:pt x="49" y="92"/>
                  <a:pt x="75" y="84"/>
                </a:cubicBezTo>
                <a:cubicBezTo>
                  <a:pt x="89" y="80"/>
                  <a:pt x="120" y="77"/>
                  <a:pt x="130" y="93"/>
                </a:cubicBezTo>
                <a:cubicBezTo>
                  <a:pt x="132" y="89"/>
                  <a:pt x="135" y="86"/>
                  <a:pt x="139" y="83"/>
                </a:cubicBezTo>
                <a:cubicBezTo>
                  <a:pt x="141" y="83"/>
                  <a:pt x="143" y="83"/>
                  <a:pt x="144" y="84"/>
                </a:cubicBezTo>
                <a:cubicBezTo>
                  <a:pt x="145" y="86"/>
                  <a:pt x="146" y="88"/>
                  <a:pt x="147" y="90"/>
                </a:cubicBezTo>
                <a:cubicBezTo>
                  <a:pt x="154" y="77"/>
                  <a:pt x="164" y="67"/>
                  <a:pt x="177" y="60"/>
                </a:cubicBezTo>
                <a:cubicBezTo>
                  <a:pt x="202" y="47"/>
                  <a:pt x="223" y="31"/>
                  <a:pt x="235" y="6"/>
                </a:cubicBezTo>
                <a:cubicBezTo>
                  <a:pt x="236" y="5"/>
                  <a:pt x="236" y="4"/>
                  <a:pt x="237" y="4"/>
                </a:cubicBezTo>
                <a:cubicBezTo>
                  <a:pt x="237" y="3"/>
                  <a:pt x="237" y="1"/>
                  <a:pt x="237" y="0"/>
                </a:cubicBezTo>
                <a:cubicBezTo>
                  <a:pt x="230" y="11"/>
                  <a:pt x="220" y="20"/>
                  <a:pt x="209" y="26"/>
                </a:cubicBezTo>
                <a:close/>
                <a:moveTo>
                  <a:pt x="105" y="75"/>
                </a:moveTo>
                <a:cubicBezTo>
                  <a:pt x="84" y="69"/>
                  <a:pt x="65" y="70"/>
                  <a:pt x="47" y="83"/>
                </a:cubicBezTo>
                <a:cubicBezTo>
                  <a:pt x="36" y="91"/>
                  <a:pt x="21" y="102"/>
                  <a:pt x="19" y="117"/>
                </a:cubicBezTo>
                <a:cubicBezTo>
                  <a:pt x="18" y="118"/>
                  <a:pt x="17" y="118"/>
                  <a:pt x="16" y="117"/>
                </a:cubicBezTo>
                <a:cubicBezTo>
                  <a:pt x="14" y="101"/>
                  <a:pt x="33" y="87"/>
                  <a:pt x="45" y="79"/>
                </a:cubicBezTo>
                <a:cubicBezTo>
                  <a:pt x="63" y="66"/>
                  <a:pt x="85" y="63"/>
                  <a:pt x="105" y="73"/>
                </a:cubicBezTo>
                <a:cubicBezTo>
                  <a:pt x="106" y="73"/>
                  <a:pt x="106" y="75"/>
                  <a:pt x="105" y="75"/>
                </a:cubicBezTo>
                <a:close/>
                <a:moveTo>
                  <a:pt x="126" y="83"/>
                </a:moveTo>
                <a:cubicBezTo>
                  <a:pt x="125" y="83"/>
                  <a:pt x="124" y="82"/>
                  <a:pt x="123" y="82"/>
                </a:cubicBezTo>
                <a:cubicBezTo>
                  <a:pt x="120" y="80"/>
                  <a:pt x="120" y="80"/>
                  <a:pt x="120" y="80"/>
                </a:cubicBezTo>
                <a:cubicBezTo>
                  <a:pt x="118" y="79"/>
                  <a:pt x="119" y="76"/>
                  <a:pt x="121" y="77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25" y="80"/>
                  <a:pt x="126" y="80"/>
                  <a:pt x="127" y="81"/>
                </a:cubicBezTo>
                <a:cubicBezTo>
                  <a:pt x="127" y="82"/>
                  <a:pt x="127" y="83"/>
                  <a:pt x="126" y="83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182"/>
          <p:cNvSpPr/>
          <p:nvPr/>
        </p:nvSpPr>
        <p:spPr>
          <a:xfrm>
            <a:off x="10271160" y="1076400"/>
            <a:ext cx="1004760" cy="619200"/>
          </a:xfrm>
          <a:custGeom>
            <a:avLst/>
            <a:gdLst/>
            <a:ahLst/>
            <a:cxnLst/>
            <a:rect l="l" t="t" r="r" b="b"/>
            <a:pathLst>
              <a:path w="237" h="146">
                <a:moveTo>
                  <a:pt x="209" y="26"/>
                </a:moveTo>
                <a:cubicBezTo>
                  <a:pt x="187" y="39"/>
                  <a:pt x="151" y="45"/>
                  <a:pt x="146" y="75"/>
                </a:cubicBezTo>
                <a:cubicBezTo>
                  <a:pt x="146" y="76"/>
                  <a:pt x="145" y="76"/>
                  <a:pt x="145" y="76"/>
                </a:cubicBezTo>
                <a:cubicBezTo>
                  <a:pt x="144" y="77"/>
                  <a:pt x="143" y="77"/>
                  <a:pt x="142" y="77"/>
                </a:cubicBezTo>
                <a:cubicBezTo>
                  <a:pt x="138" y="74"/>
                  <a:pt x="133" y="72"/>
                  <a:pt x="129" y="69"/>
                </a:cubicBezTo>
                <a:cubicBezTo>
                  <a:pt x="128" y="69"/>
                  <a:pt x="128" y="69"/>
                  <a:pt x="128" y="69"/>
                </a:cubicBezTo>
                <a:cubicBezTo>
                  <a:pt x="100" y="60"/>
                  <a:pt x="73" y="52"/>
                  <a:pt x="45" y="66"/>
                </a:cubicBezTo>
                <a:cubicBezTo>
                  <a:pt x="32" y="72"/>
                  <a:pt x="20" y="81"/>
                  <a:pt x="12" y="93"/>
                </a:cubicBezTo>
                <a:cubicBezTo>
                  <a:pt x="6" y="103"/>
                  <a:pt x="3" y="114"/>
                  <a:pt x="1" y="125"/>
                </a:cubicBezTo>
                <a:cubicBezTo>
                  <a:pt x="0" y="130"/>
                  <a:pt x="0" y="130"/>
                  <a:pt x="0" y="130"/>
                </a:cubicBezTo>
                <a:cubicBezTo>
                  <a:pt x="2" y="135"/>
                  <a:pt x="10" y="137"/>
                  <a:pt x="13" y="141"/>
                </a:cubicBezTo>
                <a:cubicBezTo>
                  <a:pt x="15" y="143"/>
                  <a:pt x="16" y="144"/>
                  <a:pt x="17" y="146"/>
                </a:cubicBezTo>
                <a:cubicBezTo>
                  <a:pt x="18" y="144"/>
                  <a:pt x="19" y="141"/>
                  <a:pt x="20" y="139"/>
                </a:cubicBezTo>
                <a:cubicBezTo>
                  <a:pt x="19" y="139"/>
                  <a:pt x="19" y="138"/>
                  <a:pt x="19" y="137"/>
                </a:cubicBezTo>
                <a:cubicBezTo>
                  <a:pt x="30" y="114"/>
                  <a:pt x="49" y="92"/>
                  <a:pt x="75" y="84"/>
                </a:cubicBezTo>
                <a:cubicBezTo>
                  <a:pt x="89" y="80"/>
                  <a:pt x="120" y="77"/>
                  <a:pt x="130" y="93"/>
                </a:cubicBezTo>
                <a:cubicBezTo>
                  <a:pt x="132" y="89"/>
                  <a:pt x="135" y="86"/>
                  <a:pt x="139" y="83"/>
                </a:cubicBezTo>
                <a:cubicBezTo>
                  <a:pt x="141" y="83"/>
                  <a:pt x="143" y="83"/>
                  <a:pt x="144" y="84"/>
                </a:cubicBezTo>
                <a:cubicBezTo>
                  <a:pt x="145" y="86"/>
                  <a:pt x="146" y="88"/>
                  <a:pt x="147" y="90"/>
                </a:cubicBezTo>
                <a:cubicBezTo>
                  <a:pt x="154" y="77"/>
                  <a:pt x="164" y="67"/>
                  <a:pt x="177" y="60"/>
                </a:cubicBezTo>
                <a:cubicBezTo>
                  <a:pt x="202" y="47"/>
                  <a:pt x="223" y="31"/>
                  <a:pt x="235" y="6"/>
                </a:cubicBezTo>
                <a:cubicBezTo>
                  <a:pt x="236" y="5"/>
                  <a:pt x="236" y="4"/>
                  <a:pt x="237" y="4"/>
                </a:cubicBezTo>
                <a:cubicBezTo>
                  <a:pt x="237" y="3"/>
                  <a:pt x="237" y="1"/>
                  <a:pt x="237" y="0"/>
                </a:cubicBezTo>
                <a:cubicBezTo>
                  <a:pt x="230" y="11"/>
                  <a:pt x="220" y="20"/>
                  <a:pt x="209" y="26"/>
                </a:cubicBezTo>
                <a:close/>
                <a:moveTo>
                  <a:pt x="105" y="75"/>
                </a:moveTo>
                <a:cubicBezTo>
                  <a:pt x="84" y="69"/>
                  <a:pt x="65" y="70"/>
                  <a:pt x="47" y="83"/>
                </a:cubicBezTo>
                <a:cubicBezTo>
                  <a:pt x="36" y="91"/>
                  <a:pt x="21" y="102"/>
                  <a:pt x="19" y="117"/>
                </a:cubicBezTo>
                <a:cubicBezTo>
                  <a:pt x="18" y="118"/>
                  <a:pt x="17" y="118"/>
                  <a:pt x="16" y="117"/>
                </a:cubicBezTo>
                <a:cubicBezTo>
                  <a:pt x="14" y="101"/>
                  <a:pt x="33" y="87"/>
                  <a:pt x="45" y="79"/>
                </a:cubicBezTo>
                <a:cubicBezTo>
                  <a:pt x="63" y="66"/>
                  <a:pt x="85" y="63"/>
                  <a:pt x="105" y="73"/>
                </a:cubicBezTo>
                <a:cubicBezTo>
                  <a:pt x="106" y="73"/>
                  <a:pt x="106" y="75"/>
                  <a:pt x="105" y="75"/>
                </a:cubicBezTo>
                <a:close/>
                <a:moveTo>
                  <a:pt x="126" y="83"/>
                </a:moveTo>
                <a:cubicBezTo>
                  <a:pt x="125" y="83"/>
                  <a:pt x="124" y="82"/>
                  <a:pt x="123" y="82"/>
                </a:cubicBezTo>
                <a:cubicBezTo>
                  <a:pt x="120" y="80"/>
                  <a:pt x="120" y="80"/>
                  <a:pt x="120" y="80"/>
                </a:cubicBezTo>
                <a:cubicBezTo>
                  <a:pt x="118" y="79"/>
                  <a:pt x="119" y="76"/>
                  <a:pt x="121" y="77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25" y="80"/>
                  <a:pt x="126" y="80"/>
                  <a:pt x="127" y="81"/>
                </a:cubicBezTo>
                <a:cubicBezTo>
                  <a:pt x="127" y="82"/>
                  <a:pt x="127" y="83"/>
                  <a:pt x="126" y="83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183"/>
          <p:cNvSpPr/>
          <p:nvPr/>
        </p:nvSpPr>
        <p:spPr>
          <a:xfrm>
            <a:off x="10215720" y="1670040"/>
            <a:ext cx="98280" cy="38160"/>
          </a:xfrm>
          <a:custGeom>
            <a:avLst/>
            <a:gdLst/>
            <a:ahLst/>
            <a:cxnLst/>
            <a:rect l="l" t="t" r="r" b="b"/>
            <a:pathLst>
              <a:path w="23" h="9">
                <a:moveTo>
                  <a:pt x="14" y="4"/>
                </a:moveTo>
                <a:cubicBezTo>
                  <a:pt x="10" y="3"/>
                  <a:pt x="6" y="2"/>
                  <a:pt x="2" y="0"/>
                </a:cubicBezTo>
                <a:cubicBezTo>
                  <a:pt x="1" y="0"/>
                  <a:pt x="0" y="2"/>
                  <a:pt x="1" y="3"/>
                </a:cubicBezTo>
                <a:cubicBezTo>
                  <a:pt x="7" y="5"/>
                  <a:pt x="15" y="9"/>
                  <a:pt x="22" y="9"/>
                </a:cubicBezTo>
                <a:cubicBezTo>
                  <a:pt x="23" y="9"/>
                  <a:pt x="23" y="7"/>
                  <a:pt x="22" y="7"/>
                </a:cubicBezTo>
                <a:cubicBezTo>
                  <a:pt x="20" y="5"/>
                  <a:pt x="17" y="5"/>
                  <a:pt x="14" y="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184"/>
          <p:cNvSpPr/>
          <p:nvPr/>
        </p:nvSpPr>
        <p:spPr>
          <a:xfrm>
            <a:off x="9570960" y="944640"/>
            <a:ext cx="1735200" cy="839880"/>
          </a:xfrm>
          <a:custGeom>
            <a:avLst/>
            <a:gdLst/>
            <a:ahLst/>
            <a:cxnLst/>
            <a:rect l="l" t="t" r="r" b="b"/>
            <a:pathLst>
              <a:path w="409" h="198">
                <a:moveTo>
                  <a:pt x="404" y="3"/>
                </a:moveTo>
                <a:cubicBezTo>
                  <a:pt x="400" y="6"/>
                  <a:pt x="400" y="6"/>
                  <a:pt x="400" y="6"/>
                </a:cubicBezTo>
                <a:cubicBezTo>
                  <a:pt x="392" y="11"/>
                  <a:pt x="384" y="16"/>
                  <a:pt x="375" y="19"/>
                </a:cubicBezTo>
                <a:cubicBezTo>
                  <a:pt x="354" y="28"/>
                  <a:pt x="333" y="27"/>
                  <a:pt x="312" y="21"/>
                </a:cubicBezTo>
                <a:cubicBezTo>
                  <a:pt x="291" y="15"/>
                  <a:pt x="271" y="6"/>
                  <a:pt x="251" y="2"/>
                </a:cubicBezTo>
                <a:cubicBezTo>
                  <a:pt x="239" y="0"/>
                  <a:pt x="239" y="0"/>
                  <a:pt x="239" y="0"/>
                </a:cubicBezTo>
                <a:cubicBezTo>
                  <a:pt x="230" y="4"/>
                  <a:pt x="230" y="4"/>
                  <a:pt x="230" y="4"/>
                </a:cubicBezTo>
                <a:cubicBezTo>
                  <a:pt x="228" y="5"/>
                  <a:pt x="226" y="6"/>
                  <a:pt x="224" y="7"/>
                </a:cubicBezTo>
                <a:cubicBezTo>
                  <a:pt x="205" y="17"/>
                  <a:pt x="188" y="34"/>
                  <a:pt x="173" y="51"/>
                </a:cubicBezTo>
                <a:cubicBezTo>
                  <a:pt x="159" y="49"/>
                  <a:pt x="145" y="48"/>
                  <a:pt x="130" y="48"/>
                </a:cubicBezTo>
                <a:cubicBezTo>
                  <a:pt x="82" y="51"/>
                  <a:pt x="40" y="83"/>
                  <a:pt x="5" y="115"/>
                </a:cubicBezTo>
                <a:cubicBezTo>
                  <a:pt x="1" y="119"/>
                  <a:pt x="1" y="119"/>
                  <a:pt x="1" y="119"/>
                </a:cubicBezTo>
                <a:cubicBezTo>
                  <a:pt x="0" y="124"/>
                  <a:pt x="0" y="124"/>
                  <a:pt x="0" y="124"/>
                </a:cubicBezTo>
                <a:cubicBezTo>
                  <a:pt x="1" y="127"/>
                  <a:pt x="1" y="127"/>
                  <a:pt x="1" y="127"/>
                </a:cubicBezTo>
                <a:cubicBezTo>
                  <a:pt x="1" y="133"/>
                  <a:pt x="2" y="139"/>
                  <a:pt x="2" y="144"/>
                </a:cubicBezTo>
                <a:cubicBezTo>
                  <a:pt x="3" y="149"/>
                  <a:pt x="3" y="149"/>
                  <a:pt x="3" y="149"/>
                </a:cubicBezTo>
                <a:cubicBezTo>
                  <a:pt x="10" y="150"/>
                  <a:pt x="10" y="150"/>
                  <a:pt x="10" y="150"/>
                </a:cubicBezTo>
                <a:cubicBezTo>
                  <a:pt x="26" y="155"/>
                  <a:pt x="43" y="160"/>
                  <a:pt x="59" y="165"/>
                </a:cubicBezTo>
                <a:cubicBezTo>
                  <a:pt x="87" y="174"/>
                  <a:pt x="115" y="181"/>
                  <a:pt x="143" y="187"/>
                </a:cubicBezTo>
                <a:cubicBezTo>
                  <a:pt x="157" y="191"/>
                  <a:pt x="171" y="194"/>
                  <a:pt x="186" y="197"/>
                </a:cubicBezTo>
                <a:cubicBezTo>
                  <a:pt x="190" y="198"/>
                  <a:pt x="190" y="198"/>
                  <a:pt x="190" y="198"/>
                </a:cubicBezTo>
                <a:cubicBezTo>
                  <a:pt x="195" y="192"/>
                  <a:pt x="195" y="192"/>
                  <a:pt x="195" y="192"/>
                </a:cubicBezTo>
                <a:cubicBezTo>
                  <a:pt x="206" y="176"/>
                  <a:pt x="219" y="162"/>
                  <a:pt x="235" y="152"/>
                </a:cubicBezTo>
                <a:cubicBezTo>
                  <a:pt x="236" y="151"/>
                  <a:pt x="239" y="149"/>
                  <a:pt x="242" y="148"/>
                </a:cubicBezTo>
                <a:cubicBezTo>
                  <a:pt x="247" y="150"/>
                  <a:pt x="252" y="152"/>
                  <a:pt x="256" y="155"/>
                </a:cubicBezTo>
                <a:cubicBezTo>
                  <a:pt x="262" y="158"/>
                  <a:pt x="268" y="160"/>
                  <a:pt x="274" y="161"/>
                </a:cubicBezTo>
                <a:cubicBezTo>
                  <a:pt x="274" y="162"/>
                  <a:pt x="274" y="162"/>
                  <a:pt x="274" y="162"/>
                </a:cubicBezTo>
                <a:cubicBezTo>
                  <a:pt x="281" y="160"/>
                  <a:pt x="281" y="160"/>
                  <a:pt x="281" y="160"/>
                </a:cubicBezTo>
                <a:cubicBezTo>
                  <a:pt x="293" y="157"/>
                  <a:pt x="306" y="152"/>
                  <a:pt x="318" y="148"/>
                </a:cubicBezTo>
                <a:cubicBezTo>
                  <a:pt x="323" y="145"/>
                  <a:pt x="323" y="145"/>
                  <a:pt x="323" y="145"/>
                </a:cubicBezTo>
                <a:cubicBezTo>
                  <a:pt x="327" y="135"/>
                  <a:pt x="327" y="135"/>
                  <a:pt x="327" y="135"/>
                </a:cubicBezTo>
                <a:cubicBezTo>
                  <a:pt x="329" y="130"/>
                  <a:pt x="332" y="126"/>
                  <a:pt x="336" y="121"/>
                </a:cubicBezTo>
                <a:cubicBezTo>
                  <a:pt x="347" y="110"/>
                  <a:pt x="361" y="103"/>
                  <a:pt x="374" y="96"/>
                </a:cubicBezTo>
                <a:cubicBezTo>
                  <a:pt x="384" y="90"/>
                  <a:pt x="394" y="84"/>
                  <a:pt x="402" y="76"/>
                </a:cubicBezTo>
                <a:cubicBezTo>
                  <a:pt x="409" y="69"/>
                  <a:pt x="409" y="69"/>
                  <a:pt x="409" y="69"/>
                </a:cubicBezTo>
                <a:cubicBezTo>
                  <a:pt x="408" y="58"/>
                  <a:pt x="408" y="58"/>
                  <a:pt x="408" y="58"/>
                </a:cubicBezTo>
                <a:cubicBezTo>
                  <a:pt x="407" y="46"/>
                  <a:pt x="407" y="34"/>
                  <a:pt x="406" y="22"/>
                </a:cubicBezTo>
                <a:cubicBezTo>
                  <a:pt x="405" y="5"/>
                  <a:pt x="405" y="5"/>
                  <a:pt x="405" y="5"/>
                </a:cubicBezTo>
                <a:lnTo>
                  <a:pt x="404" y="3"/>
                </a:lnTo>
                <a:close/>
                <a:moveTo>
                  <a:pt x="131" y="54"/>
                </a:moveTo>
                <a:cubicBezTo>
                  <a:pt x="144" y="53"/>
                  <a:pt x="156" y="54"/>
                  <a:pt x="169" y="55"/>
                </a:cubicBezTo>
                <a:cubicBezTo>
                  <a:pt x="176" y="56"/>
                  <a:pt x="176" y="56"/>
                  <a:pt x="176" y="56"/>
                </a:cubicBezTo>
                <a:cubicBezTo>
                  <a:pt x="206" y="61"/>
                  <a:pt x="235" y="71"/>
                  <a:pt x="263" y="84"/>
                </a:cubicBezTo>
                <a:cubicBezTo>
                  <a:pt x="244" y="81"/>
                  <a:pt x="224" y="84"/>
                  <a:pt x="207" y="91"/>
                </a:cubicBezTo>
                <a:cubicBezTo>
                  <a:pt x="182" y="102"/>
                  <a:pt x="163" y="127"/>
                  <a:pt x="159" y="154"/>
                </a:cubicBezTo>
                <a:cubicBezTo>
                  <a:pt x="130" y="148"/>
                  <a:pt x="100" y="144"/>
                  <a:pt x="72" y="138"/>
                </a:cubicBezTo>
                <a:cubicBezTo>
                  <a:pt x="51" y="133"/>
                  <a:pt x="30" y="126"/>
                  <a:pt x="9" y="121"/>
                </a:cubicBezTo>
                <a:cubicBezTo>
                  <a:pt x="46" y="91"/>
                  <a:pt x="79" y="58"/>
                  <a:pt x="131" y="54"/>
                </a:cubicBezTo>
                <a:close/>
                <a:moveTo>
                  <a:pt x="144" y="181"/>
                </a:moveTo>
                <a:cubicBezTo>
                  <a:pt x="99" y="171"/>
                  <a:pt x="54" y="155"/>
                  <a:pt x="9" y="146"/>
                </a:cubicBezTo>
                <a:cubicBezTo>
                  <a:pt x="9" y="143"/>
                  <a:pt x="8" y="141"/>
                  <a:pt x="8" y="138"/>
                </a:cubicBezTo>
                <a:cubicBezTo>
                  <a:pt x="21" y="149"/>
                  <a:pt x="40" y="149"/>
                  <a:pt x="56" y="153"/>
                </a:cubicBezTo>
                <a:cubicBezTo>
                  <a:pt x="84" y="158"/>
                  <a:pt x="111" y="168"/>
                  <a:pt x="140" y="172"/>
                </a:cubicBezTo>
                <a:cubicBezTo>
                  <a:pt x="141" y="173"/>
                  <a:pt x="141" y="170"/>
                  <a:pt x="140" y="170"/>
                </a:cubicBezTo>
                <a:cubicBezTo>
                  <a:pt x="117" y="164"/>
                  <a:pt x="95" y="156"/>
                  <a:pt x="72" y="151"/>
                </a:cubicBezTo>
                <a:cubicBezTo>
                  <a:pt x="51" y="147"/>
                  <a:pt x="25" y="147"/>
                  <a:pt x="8" y="134"/>
                </a:cubicBezTo>
                <a:cubicBezTo>
                  <a:pt x="7" y="131"/>
                  <a:pt x="7" y="128"/>
                  <a:pt x="7" y="126"/>
                </a:cubicBezTo>
                <a:cubicBezTo>
                  <a:pt x="28" y="132"/>
                  <a:pt x="49" y="138"/>
                  <a:pt x="71" y="143"/>
                </a:cubicBezTo>
                <a:cubicBezTo>
                  <a:pt x="99" y="150"/>
                  <a:pt x="129" y="158"/>
                  <a:pt x="158" y="160"/>
                </a:cubicBezTo>
                <a:cubicBezTo>
                  <a:pt x="161" y="161"/>
                  <a:pt x="161" y="161"/>
                  <a:pt x="161" y="161"/>
                </a:cubicBezTo>
                <a:cubicBezTo>
                  <a:pt x="161" y="164"/>
                  <a:pt x="163" y="167"/>
                  <a:pt x="166" y="169"/>
                </a:cubicBezTo>
                <a:cubicBezTo>
                  <a:pt x="171" y="172"/>
                  <a:pt x="175" y="174"/>
                  <a:pt x="178" y="178"/>
                </a:cubicBezTo>
                <a:cubicBezTo>
                  <a:pt x="181" y="182"/>
                  <a:pt x="183" y="186"/>
                  <a:pt x="185" y="190"/>
                </a:cubicBezTo>
                <a:cubicBezTo>
                  <a:pt x="171" y="187"/>
                  <a:pt x="157" y="185"/>
                  <a:pt x="144" y="181"/>
                </a:cubicBezTo>
                <a:close/>
                <a:moveTo>
                  <a:pt x="277" y="150"/>
                </a:moveTo>
                <a:cubicBezTo>
                  <a:pt x="277" y="152"/>
                  <a:pt x="276" y="153"/>
                  <a:pt x="276" y="155"/>
                </a:cubicBezTo>
                <a:cubicBezTo>
                  <a:pt x="276" y="155"/>
                  <a:pt x="276" y="155"/>
                  <a:pt x="276" y="155"/>
                </a:cubicBezTo>
                <a:cubicBezTo>
                  <a:pt x="276" y="155"/>
                  <a:pt x="275" y="155"/>
                  <a:pt x="275" y="155"/>
                </a:cubicBezTo>
                <a:cubicBezTo>
                  <a:pt x="266" y="154"/>
                  <a:pt x="258" y="147"/>
                  <a:pt x="249" y="145"/>
                </a:cubicBezTo>
                <a:cubicBezTo>
                  <a:pt x="262" y="140"/>
                  <a:pt x="277" y="137"/>
                  <a:pt x="277" y="150"/>
                </a:cubicBezTo>
                <a:close/>
                <a:moveTo>
                  <a:pt x="310" y="142"/>
                </a:moveTo>
                <a:cubicBezTo>
                  <a:pt x="302" y="146"/>
                  <a:pt x="294" y="149"/>
                  <a:pt x="286" y="151"/>
                </a:cubicBezTo>
                <a:cubicBezTo>
                  <a:pt x="290" y="146"/>
                  <a:pt x="293" y="139"/>
                  <a:pt x="296" y="132"/>
                </a:cubicBezTo>
                <a:cubicBezTo>
                  <a:pt x="297" y="132"/>
                  <a:pt x="298" y="131"/>
                  <a:pt x="298" y="130"/>
                </a:cubicBezTo>
                <a:cubicBezTo>
                  <a:pt x="298" y="130"/>
                  <a:pt x="298" y="130"/>
                  <a:pt x="298" y="130"/>
                </a:cubicBezTo>
                <a:cubicBezTo>
                  <a:pt x="300" y="126"/>
                  <a:pt x="302" y="123"/>
                  <a:pt x="305" y="121"/>
                </a:cubicBezTo>
                <a:cubicBezTo>
                  <a:pt x="309" y="127"/>
                  <a:pt x="310" y="135"/>
                  <a:pt x="315" y="140"/>
                </a:cubicBezTo>
                <a:cubicBezTo>
                  <a:pt x="313" y="141"/>
                  <a:pt x="312" y="142"/>
                  <a:pt x="310" y="142"/>
                </a:cubicBezTo>
                <a:close/>
                <a:moveTo>
                  <a:pt x="402" y="61"/>
                </a:moveTo>
                <a:cubicBezTo>
                  <a:pt x="402" y="63"/>
                  <a:pt x="402" y="65"/>
                  <a:pt x="402" y="66"/>
                </a:cubicBezTo>
                <a:cubicBezTo>
                  <a:pt x="399" y="71"/>
                  <a:pt x="395" y="74"/>
                  <a:pt x="390" y="78"/>
                </a:cubicBezTo>
                <a:cubicBezTo>
                  <a:pt x="378" y="87"/>
                  <a:pt x="365" y="94"/>
                  <a:pt x="352" y="102"/>
                </a:cubicBezTo>
                <a:cubicBezTo>
                  <a:pt x="338" y="111"/>
                  <a:pt x="325" y="123"/>
                  <a:pt x="320" y="137"/>
                </a:cubicBezTo>
                <a:cubicBezTo>
                  <a:pt x="318" y="134"/>
                  <a:pt x="317" y="131"/>
                  <a:pt x="315" y="128"/>
                </a:cubicBezTo>
                <a:cubicBezTo>
                  <a:pt x="315" y="127"/>
                  <a:pt x="315" y="127"/>
                  <a:pt x="314" y="126"/>
                </a:cubicBezTo>
                <a:cubicBezTo>
                  <a:pt x="319" y="117"/>
                  <a:pt x="325" y="109"/>
                  <a:pt x="333" y="103"/>
                </a:cubicBezTo>
                <a:cubicBezTo>
                  <a:pt x="342" y="96"/>
                  <a:pt x="353" y="92"/>
                  <a:pt x="363" y="86"/>
                </a:cubicBezTo>
                <a:cubicBezTo>
                  <a:pt x="378" y="77"/>
                  <a:pt x="394" y="61"/>
                  <a:pt x="402" y="44"/>
                </a:cubicBezTo>
                <a:cubicBezTo>
                  <a:pt x="402" y="50"/>
                  <a:pt x="402" y="56"/>
                  <a:pt x="402" y="61"/>
                </a:cubicBezTo>
                <a:close/>
                <a:moveTo>
                  <a:pt x="402" y="35"/>
                </a:moveTo>
                <a:cubicBezTo>
                  <a:pt x="401" y="35"/>
                  <a:pt x="401" y="36"/>
                  <a:pt x="400" y="37"/>
                </a:cubicBezTo>
                <a:cubicBezTo>
                  <a:pt x="388" y="62"/>
                  <a:pt x="367" y="78"/>
                  <a:pt x="342" y="91"/>
                </a:cubicBezTo>
                <a:cubicBezTo>
                  <a:pt x="329" y="98"/>
                  <a:pt x="319" y="108"/>
                  <a:pt x="312" y="121"/>
                </a:cubicBezTo>
                <a:cubicBezTo>
                  <a:pt x="311" y="119"/>
                  <a:pt x="310" y="117"/>
                  <a:pt x="309" y="115"/>
                </a:cubicBezTo>
                <a:cubicBezTo>
                  <a:pt x="308" y="114"/>
                  <a:pt x="306" y="114"/>
                  <a:pt x="304" y="114"/>
                </a:cubicBezTo>
                <a:cubicBezTo>
                  <a:pt x="300" y="117"/>
                  <a:pt x="297" y="120"/>
                  <a:pt x="295" y="124"/>
                </a:cubicBezTo>
                <a:cubicBezTo>
                  <a:pt x="285" y="108"/>
                  <a:pt x="254" y="111"/>
                  <a:pt x="240" y="115"/>
                </a:cubicBezTo>
                <a:cubicBezTo>
                  <a:pt x="214" y="123"/>
                  <a:pt x="195" y="145"/>
                  <a:pt x="184" y="168"/>
                </a:cubicBezTo>
                <a:cubicBezTo>
                  <a:pt x="183" y="170"/>
                  <a:pt x="186" y="171"/>
                  <a:pt x="187" y="169"/>
                </a:cubicBezTo>
                <a:cubicBezTo>
                  <a:pt x="197" y="152"/>
                  <a:pt x="211" y="138"/>
                  <a:pt x="228" y="127"/>
                </a:cubicBezTo>
                <a:cubicBezTo>
                  <a:pt x="246" y="116"/>
                  <a:pt x="275" y="112"/>
                  <a:pt x="292" y="129"/>
                </a:cubicBezTo>
                <a:cubicBezTo>
                  <a:pt x="291" y="130"/>
                  <a:pt x="290" y="131"/>
                  <a:pt x="290" y="132"/>
                </a:cubicBezTo>
                <a:cubicBezTo>
                  <a:pt x="287" y="136"/>
                  <a:pt x="284" y="142"/>
                  <a:pt x="282" y="147"/>
                </a:cubicBezTo>
                <a:cubicBezTo>
                  <a:pt x="282" y="147"/>
                  <a:pt x="282" y="146"/>
                  <a:pt x="282" y="146"/>
                </a:cubicBezTo>
                <a:cubicBezTo>
                  <a:pt x="281" y="134"/>
                  <a:pt x="266" y="135"/>
                  <a:pt x="257" y="136"/>
                </a:cubicBezTo>
                <a:cubicBezTo>
                  <a:pt x="228" y="141"/>
                  <a:pt x="205" y="165"/>
                  <a:pt x="189" y="191"/>
                </a:cubicBezTo>
                <a:cubicBezTo>
                  <a:pt x="189" y="191"/>
                  <a:pt x="189" y="191"/>
                  <a:pt x="189" y="191"/>
                </a:cubicBezTo>
                <a:cubicBezTo>
                  <a:pt x="187" y="184"/>
                  <a:pt x="183" y="177"/>
                  <a:pt x="178" y="172"/>
                </a:cubicBezTo>
                <a:cubicBezTo>
                  <a:pt x="175" y="168"/>
                  <a:pt x="167" y="166"/>
                  <a:pt x="165" y="161"/>
                </a:cubicBezTo>
                <a:cubicBezTo>
                  <a:pt x="166" y="156"/>
                  <a:pt x="166" y="156"/>
                  <a:pt x="166" y="156"/>
                </a:cubicBezTo>
                <a:cubicBezTo>
                  <a:pt x="168" y="145"/>
                  <a:pt x="171" y="134"/>
                  <a:pt x="177" y="124"/>
                </a:cubicBezTo>
                <a:cubicBezTo>
                  <a:pt x="185" y="112"/>
                  <a:pt x="197" y="103"/>
                  <a:pt x="210" y="97"/>
                </a:cubicBezTo>
                <a:cubicBezTo>
                  <a:pt x="238" y="83"/>
                  <a:pt x="265" y="91"/>
                  <a:pt x="293" y="100"/>
                </a:cubicBezTo>
                <a:cubicBezTo>
                  <a:pt x="293" y="100"/>
                  <a:pt x="293" y="100"/>
                  <a:pt x="294" y="100"/>
                </a:cubicBezTo>
                <a:cubicBezTo>
                  <a:pt x="298" y="103"/>
                  <a:pt x="303" y="105"/>
                  <a:pt x="307" y="108"/>
                </a:cubicBezTo>
                <a:cubicBezTo>
                  <a:pt x="308" y="108"/>
                  <a:pt x="309" y="108"/>
                  <a:pt x="310" y="107"/>
                </a:cubicBezTo>
                <a:cubicBezTo>
                  <a:pt x="310" y="107"/>
                  <a:pt x="311" y="107"/>
                  <a:pt x="311" y="106"/>
                </a:cubicBezTo>
                <a:cubicBezTo>
                  <a:pt x="316" y="76"/>
                  <a:pt x="352" y="70"/>
                  <a:pt x="374" y="57"/>
                </a:cubicBezTo>
                <a:cubicBezTo>
                  <a:pt x="385" y="51"/>
                  <a:pt x="395" y="42"/>
                  <a:pt x="402" y="31"/>
                </a:cubicBezTo>
                <a:cubicBezTo>
                  <a:pt x="402" y="32"/>
                  <a:pt x="402" y="34"/>
                  <a:pt x="402" y="35"/>
                </a:cubicBezTo>
                <a:close/>
                <a:moveTo>
                  <a:pt x="401" y="16"/>
                </a:moveTo>
                <a:cubicBezTo>
                  <a:pt x="398" y="24"/>
                  <a:pt x="393" y="32"/>
                  <a:pt x="388" y="39"/>
                </a:cubicBezTo>
                <a:cubicBezTo>
                  <a:pt x="378" y="50"/>
                  <a:pt x="362" y="56"/>
                  <a:pt x="349" y="62"/>
                </a:cubicBezTo>
                <a:cubicBezTo>
                  <a:pt x="332" y="69"/>
                  <a:pt x="307" y="82"/>
                  <a:pt x="307" y="103"/>
                </a:cubicBezTo>
                <a:cubicBezTo>
                  <a:pt x="282" y="85"/>
                  <a:pt x="254" y="74"/>
                  <a:pt x="226" y="64"/>
                </a:cubicBezTo>
                <a:cubicBezTo>
                  <a:pt x="211" y="59"/>
                  <a:pt x="196" y="55"/>
                  <a:pt x="181" y="52"/>
                </a:cubicBezTo>
                <a:cubicBezTo>
                  <a:pt x="192" y="40"/>
                  <a:pt x="203" y="28"/>
                  <a:pt x="217" y="18"/>
                </a:cubicBezTo>
                <a:cubicBezTo>
                  <a:pt x="224" y="12"/>
                  <a:pt x="232" y="8"/>
                  <a:pt x="241" y="5"/>
                </a:cubicBezTo>
                <a:cubicBezTo>
                  <a:pt x="269" y="10"/>
                  <a:pt x="296" y="25"/>
                  <a:pt x="324" y="31"/>
                </a:cubicBezTo>
                <a:cubicBezTo>
                  <a:pt x="351" y="36"/>
                  <a:pt x="377" y="28"/>
                  <a:pt x="401" y="14"/>
                </a:cubicBezTo>
                <a:lnTo>
                  <a:pt x="401" y="16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185"/>
          <p:cNvSpPr/>
          <p:nvPr/>
        </p:nvSpPr>
        <p:spPr>
          <a:xfrm>
            <a:off x="10329840" y="1343160"/>
            <a:ext cx="390600" cy="233280"/>
          </a:xfrm>
          <a:custGeom>
            <a:avLst/>
            <a:gdLst/>
            <a:ahLst/>
            <a:cxnLst/>
            <a:rect l="l" t="t" r="r" b="b"/>
            <a:pathLst>
              <a:path w="92" h="55">
                <a:moveTo>
                  <a:pt x="91" y="10"/>
                </a:moveTo>
                <a:cubicBezTo>
                  <a:pt x="71" y="0"/>
                  <a:pt x="49" y="3"/>
                  <a:pt x="31" y="16"/>
                </a:cubicBezTo>
                <a:cubicBezTo>
                  <a:pt x="19" y="24"/>
                  <a:pt x="0" y="38"/>
                  <a:pt x="2" y="54"/>
                </a:cubicBezTo>
                <a:cubicBezTo>
                  <a:pt x="3" y="55"/>
                  <a:pt x="4" y="55"/>
                  <a:pt x="5" y="54"/>
                </a:cubicBezTo>
                <a:cubicBezTo>
                  <a:pt x="7" y="39"/>
                  <a:pt x="22" y="28"/>
                  <a:pt x="33" y="20"/>
                </a:cubicBezTo>
                <a:cubicBezTo>
                  <a:pt x="51" y="7"/>
                  <a:pt x="70" y="6"/>
                  <a:pt x="91" y="12"/>
                </a:cubicBezTo>
                <a:cubicBezTo>
                  <a:pt x="92" y="12"/>
                  <a:pt x="92" y="10"/>
                  <a:pt x="91" y="1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CustomShape 186"/>
          <p:cNvSpPr/>
          <p:nvPr/>
        </p:nvSpPr>
        <p:spPr>
          <a:xfrm>
            <a:off x="10771200" y="1398600"/>
            <a:ext cx="38160" cy="30240"/>
          </a:xfrm>
          <a:custGeom>
            <a:avLst/>
            <a:gdLst/>
            <a:ahLst/>
            <a:cxnLst/>
            <a:rect l="l" t="t" r="r" b="b"/>
            <a:pathLst>
              <a:path w="9" h="7">
                <a:moveTo>
                  <a:pt x="6" y="3"/>
                </a:moveTo>
                <a:cubicBezTo>
                  <a:pt x="3" y="1"/>
                  <a:pt x="3" y="1"/>
                  <a:pt x="3" y="1"/>
                </a:cubicBezTo>
                <a:cubicBezTo>
                  <a:pt x="1" y="0"/>
                  <a:pt x="0" y="3"/>
                  <a:pt x="2" y="4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7" y="7"/>
                  <a:pt x="8" y="7"/>
                </a:cubicBezTo>
                <a:cubicBezTo>
                  <a:pt x="9" y="7"/>
                  <a:pt x="9" y="6"/>
                  <a:pt x="9" y="5"/>
                </a:cubicBezTo>
                <a:cubicBezTo>
                  <a:pt x="8" y="4"/>
                  <a:pt x="7" y="4"/>
                  <a:pt x="6" y="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7" name="Imagen 324"/>
          <p:cNvPicPr/>
          <p:nvPr/>
        </p:nvPicPr>
        <p:blipFill>
          <a:blip r:embed="rId2"/>
          <a:stretch/>
        </p:blipFill>
        <p:spPr>
          <a:xfrm>
            <a:off x="-163440" y="5356080"/>
            <a:ext cx="12895200" cy="2159280"/>
          </a:xfrm>
          <a:prstGeom prst="rect">
            <a:avLst/>
          </a:prstGeom>
          <a:ln>
            <a:noFill/>
          </a:ln>
        </p:spPr>
      </p:pic>
      <p:sp>
        <p:nvSpPr>
          <p:cNvPr id="275" name="CustomShape 234"/>
          <p:cNvSpPr/>
          <p:nvPr/>
        </p:nvSpPr>
        <p:spPr>
          <a:xfrm>
            <a:off x="10882440" y="4811760"/>
            <a:ext cx="293400" cy="326880"/>
          </a:xfrm>
          <a:custGeom>
            <a:avLst/>
            <a:gdLst/>
            <a:ahLst/>
            <a:cxnLst/>
            <a:rect l="l" t="t" r="r" b="b"/>
            <a:pathLst>
              <a:path w="69" h="77">
                <a:moveTo>
                  <a:pt x="50" y="24"/>
                </a:moveTo>
                <a:cubicBezTo>
                  <a:pt x="47" y="25"/>
                  <a:pt x="46" y="22"/>
                  <a:pt x="47" y="20"/>
                </a:cubicBezTo>
                <a:cubicBezTo>
                  <a:pt x="49" y="15"/>
                  <a:pt x="52" y="6"/>
                  <a:pt x="43" y="8"/>
                </a:cubicBezTo>
                <a:cubicBezTo>
                  <a:pt x="38" y="10"/>
                  <a:pt x="34" y="13"/>
                  <a:pt x="31" y="17"/>
                </a:cubicBezTo>
                <a:cubicBezTo>
                  <a:pt x="29" y="19"/>
                  <a:pt x="27" y="19"/>
                  <a:pt x="26" y="17"/>
                </a:cubicBezTo>
                <a:cubicBezTo>
                  <a:pt x="24" y="12"/>
                  <a:pt x="17" y="0"/>
                  <a:pt x="14" y="11"/>
                </a:cubicBezTo>
                <a:cubicBezTo>
                  <a:pt x="12" y="17"/>
                  <a:pt x="13" y="23"/>
                  <a:pt x="16" y="28"/>
                </a:cubicBezTo>
                <a:cubicBezTo>
                  <a:pt x="16" y="29"/>
                  <a:pt x="16" y="30"/>
                  <a:pt x="16" y="30"/>
                </a:cubicBezTo>
                <a:cubicBezTo>
                  <a:pt x="16" y="31"/>
                  <a:pt x="16" y="32"/>
                  <a:pt x="15" y="33"/>
                </a:cubicBezTo>
                <a:cubicBezTo>
                  <a:pt x="9" y="36"/>
                  <a:pt x="0" y="44"/>
                  <a:pt x="5" y="51"/>
                </a:cubicBezTo>
                <a:cubicBezTo>
                  <a:pt x="10" y="58"/>
                  <a:pt x="19" y="53"/>
                  <a:pt x="24" y="49"/>
                </a:cubicBezTo>
                <a:cubicBezTo>
                  <a:pt x="26" y="48"/>
                  <a:pt x="28" y="50"/>
                  <a:pt x="28" y="52"/>
                </a:cubicBezTo>
                <a:cubicBezTo>
                  <a:pt x="29" y="58"/>
                  <a:pt x="32" y="77"/>
                  <a:pt x="43" y="71"/>
                </a:cubicBezTo>
                <a:cubicBezTo>
                  <a:pt x="51" y="67"/>
                  <a:pt x="52" y="57"/>
                  <a:pt x="48" y="49"/>
                </a:cubicBezTo>
                <a:cubicBezTo>
                  <a:pt x="48" y="47"/>
                  <a:pt x="48" y="45"/>
                  <a:pt x="50" y="45"/>
                </a:cubicBezTo>
                <a:cubicBezTo>
                  <a:pt x="57" y="43"/>
                  <a:pt x="69" y="39"/>
                  <a:pt x="69" y="29"/>
                </a:cubicBezTo>
                <a:cubicBezTo>
                  <a:pt x="68" y="19"/>
                  <a:pt x="56" y="22"/>
                  <a:pt x="50" y="24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235"/>
          <p:cNvSpPr/>
          <p:nvPr/>
        </p:nvSpPr>
        <p:spPr>
          <a:xfrm>
            <a:off x="10861560" y="4799160"/>
            <a:ext cx="339840" cy="357120"/>
          </a:xfrm>
          <a:custGeom>
            <a:avLst/>
            <a:gdLst/>
            <a:ahLst/>
            <a:cxnLst/>
            <a:rect l="l" t="t" r="r" b="b"/>
            <a:pathLst>
              <a:path w="80" h="84">
                <a:moveTo>
                  <a:pt x="79" y="31"/>
                </a:moveTo>
                <a:cubicBezTo>
                  <a:pt x="79" y="20"/>
                  <a:pt x="67" y="19"/>
                  <a:pt x="59" y="20"/>
                </a:cubicBezTo>
                <a:cubicBezTo>
                  <a:pt x="60" y="15"/>
                  <a:pt x="60" y="8"/>
                  <a:pt x="54" y="6"/>
                </a:cubicBezTo>
                <a:cubicBezTo>
                  <a:pt x="47" y="3"/>
                  <a:pt x="39" y="9"/>
                  <a:pt x="34" y="14"/>
                </a:cubicBezTo>
                <a:cubicBezTo>
                  <a:pt x="31" y="7"/>
                  <a:pt x="24" y="0"/>
                  <a:pt x="17" y="6"/>
                </a:cubicBezTo>
                <a:cubicBezTo>
                  <a:pt x="11" y="13"/>
                  <a:pt x="11" y="24"/>
                  <a:pt x="16" y="32"/>
                </a:cubicBezTo>
                <a:cubicBezTo>
                  <a:pt x="8" y="37"/>
                  <a:pt x="0" y="46"/>
                  <a:pt x="5" y="56"/>
                </a:cubicBezTo>
                <a:cubicBezTo>
                  <a:pt x="10" y="66"/>
                  <a:pt x="20" y="64"/>
                  <a:pt x="28" y="60"/>
                </a:cubicBezTo>
                <a:cubicBezTo>
                  <a:pt x="30" y="71"/>
                  <a:pt x="36" y="84"/>
                  <a:pt x="49" y="80"/>
                </a:cubicBezTo>
                <a:cubicBezTo>
                  <a:pt x="61" y="76"/>
                  <a:pt x="63" y="63"/>
                  <a:pt x="59" y="52"/>
                </a:cubicBezTo>
                <a:cubicBezTo>
                  <a:pt x="70" y="50"/>
                  <a:pt x="80" y="43"/>
                  <a:pt x="79" y="31"/>
                </a:cubicBezTo>
                <a:close/>
                <a:moveTo>
                  <a:pt x="55" y="48"/>
                </a:moveTo>
                <a:cubicBezTo>
                  <a:pt x="53" y="48"/>
                  <a:pt x="53" y="50"/>
                  <a:pt x="53" y="52"/>
                </a:cubicBezTo>
                <a:cubicBezTo>
                  <a:pt x="57" y="60"/>
                  <a:pt x="56" y="70"/>
                  <a:pt x="48" y="74"/>
                </a:cubicBezTo>
                <a:cubicBezTo>
                  <a:pt x="37" y="80"/>
                  <a:pt x="34" y="61"/>
                  <a:pt x="33" y="55"/>
                </a:cubicBezTo>
                <a:cubicBezTo>
                  <a:pt x="33" y="53"/>
                  <a:pt x="31" y="51"/>
                  <a:pt x="29" y="52"/>
                </a:cubicBezTo>
                <a:cubicBezTo>
                  <a:pt x="24" y="56"/>
                  <a:pt x="15" y="61"/>
                  <a:pt x="10" y="54"/>
                </a:cubicBezTo>
                <a:cubicBezTo>
                  <a:pt x="5" y="47"/>
                  <a:pt x="14" y="39"/>
                  <a:pt x="20" y="36"/>
                </a:cubicBezTo>
                <a:cubicBezTo>
                  <a:pt x="21" y="35"/>
                  <a:pt x="21" y="34"/>
                  <a:pt x="21" y="33"/>
                </a:cubicBezTo>
                <a:cubicBezTo>
                  <a:pt x="21" y="33"/>
                  <a:pt x="21" y="32"/>
                  <a:pt x="21" y="31"/>
                </a:cubicBezTo>
                <a:cubicBezTo>
                  <a:pt x="18" y="26"/>
                  <a:pt x="17" y="20"/>
                  <a:pt x="19" y="14"/>
                </a:cubicBezTo>
                <a:cubicBezTo>
                  <a:pt x="22" y="3"/>
                  <a:pt x="29" y="15"/>
                  <a:pt x="31" y="20"/>
                </a:cubicBezTo>
                <a:cubicBezTo>
                  <a:pt x="32" y="22"/>
                  <a:pt x="34" y="22"/>
                  <a:pt x="36" y="20"/>
                </a:cubicBezTo>
                <a:cubicBezTo>
                  <a:pt x="39" y="16"/>
                  <a:pt x="43" y="13"/>
                  <a:pt x="48" y="11"/>
                </a:cubicBezTo>
                <a:cubicBezTo>
                  <a:pt x="57" y="9"/>
                  <a:pt x="54" y="18"/>
                  <a:pt x="52" y="23"/>
                </a:cubicBezTo>
                <a:cubicBezTo>
                  <a:pt x="51" y="25"/>
                  <a:pt x="52" y="28"/>
                  <a:pt x="55" y="27"/>
                </a:cubicBezTo>
                <a:cubicBezTo>
                  <a:pt x="61" y="25"/>
                  <a:pt x="73" y="22"/>
                  <a:pt x="74" y="32"/>
                </a:cubicBezTo>
                <a:cubicBezTo>
                  <a:pt x="74" y="42"/>
                  <a:pt x="62" y="46"/>
                  <a:pt x="55" y="4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440" y="234565"/>
            <a:ext cx="1458208" cy="151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FCA372F-A86C-46F3-941E-2484DDA716FF}"/>
              </a:ext>
            </a:extLst>
          </p:cNvPr>
          <p:cNvSpPr txBox="1"/>
          <p:nvPr/>
        </p:nvSpPr>
        <p:spPr>
          <a:xfrm>
            <a:off x="2006640" y="5524091"/>
            <a:ext cx="895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/>
              <a:t>PROGRAMA DE INTEGRACIÓN ESCOLAR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2"/>
          <p:cNvSpPr/>
          <p:nvPr/>
        </p:nvSpPr>
        <p:spPr>
          <a:xfrm>
            <a:off x="933720" y="2558880"/>
            <a:ext cx="1775464" cy="4638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marL="107640">
              <a:lnSpc>
                <a:spcPct val="100000"/>
              </a:lnSpc>
            </a:pPr>
            <a:r>
              <a:rPr lang="es-CO" sz="2400" b="1" strike="noStrike" spc="-1" dirty="0">
                <a:solidFill>
                  <a:srgbClr val="000000"/>
                </a:solidFill>
                <a:latin typeface="Hind"/>
                <a:ea typeface="Hind"/>
              </a:rPr>
              <a:t>Objetivos 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9" name="CustomShape 3"/>
          <p:cNvSpPr/>
          <p:nvPr/>
        </p:nvSpPr>
        <p:spPr>
          <a:xfrm>
            <a:off x="1350822" y="1319167"/>
            <a:ext cx="3433161" cy="8331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marL="107640"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Hind"/>
                <a:ea typeface="Hind"/>
              </a:rPr>
              <a:t>Conceptos de </a:t>
            </a:r>
          </a:p>
          <a:p>
            <a:pPr marL="107640"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Hind"/>
                <a:ea typeface="Hind"/>
              </a:rPr>
              <a:t>adición y sustracción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0" name="CustomShape 4"/>
          <p:cNvSpPr/>
          <p:nvPr/>
        </p:nvSpPr>
        <p:spPr>
          <a:xfrm>
            <a:off x="258739" y="3101607"/>
            <a:ext cx="4091141" cy="13256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107640">
              <a:lnSpc>
                <a:spcPct val="100000"/>
              </a:lnSpc>
            </a:pPr>
            <a:r>
              <a:rPr lang="es-CO" sz="2000" b="1" strike="noStrike" spc="-1" dirty="0">
                <a:solidFill>
                  <a:srgbClr val="000000"/>
                </a:solidFill>
                <a:latin typeface="Hind"/>
                <a:ea typeface="Hind"/>
              </a:rPr>
              <a:t>Utilizar estrategias de cálculo mental “más 1, menos 1 y más 2, menos 2 “para resolver adiciones simples. 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1" name="CustomShape 5"/>
          <p:cNvSpPr/>
          <p:nvPr/>
        </p:nvSpPr>
        <p:spPr>
          <a:xfrm>
            <a:off x="540439" y="672714"/>
            <a:ext cx="3833640" cy="5100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 anchor="ctr">
            <a:spAutoFit/>
          </a:bodyPr>
          <a:lstStyle/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1" strike="noStrike" spc="-1" dirty="0">
                <a:solidFill>
                  <a:srgbClr val="2A8E45"/>
                </a:solidFill>
                <a:latin typeface="Hind"/>
                <a:ea typeface="Hind"/>
              </a:rPr>
              <a:t>Contenido</a:t>
            </a:r>
            <a:endParaRPr lang="en-US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5" name="CustomShape 9"/>
          <p:cNvSpPr/>
          <p:nvPr/>
        </p:nvSpPr>
        <p:spPr>
          <a:xfrm>
            <a:off x="1006560" y="1433520"/>
            <a:ext cx="512640" cy="593640"/>
          </a:xfrm>
          <a:custGeom>
            <a:avLst/>
            <a:gdLst/>
            <a:ahLst/>
            <a:cxnLst/>
            <a:rect l="l" t="t" r="r" b="b"/>
            <a:pathLst>
              <a:path w="62" h="70">
                <a:moveTo>
                  <a:pt x="31" y="49"/>
                </a:moveTo>
                <a:cubicBezTo>
                  <a:pt x="45" y="35"/>
                  <a:pt x="45" y="35"/>
                  <a:pt x="45" y="35"/>
                </a:cubicBezTo>
                <a:cubicBezTo>
                  <a:pt x="52" y="27"/>
                  <a:pt x="52" y="15"/>
                  <a:pt x="45" y="8"/>
                </a:cubicBezTo>
                <a:cubicBezTo>
                  <a:pt x="37" y="0"/>
                  <a:pt x="25" y="0"/>
                  <a:pt x="17" y="8"/>
                </a:cubicBezTo>
                <a:cubicBezTo>
                  <a:pt x="10" y="15"/>
                  <a:pt x="10" y="27"/>
                  <a:pt x="17" y="35"/>
                </a:cubicBezTo>
                <a:lnTo>
                  <a:pt x="31" y="49"/>
                </a:lnTo>
                <a:close/>
                <a:moveTo>
                  <a:pt x="31" y="8"/>
                </a:moveTo>
                <a:cubicBezTo>
                  <a:pt x="38" y="8"/>
                  <a:pt x="44" y="14"/>
                  <a:pt x="44" y="21"/>
                </a:cubicBezTo>
                <a:cubicBezTo>
                  <a:pt x="44" y="29"/>
                  <a:pt x="38" y="34"/>
                  <a:pt x="31" y="34"/>
                </a:cubicBezTo>
                <a:cubicBezTo>
                  <a:pt x="24" y="34"/>
                  <a:pt x="18" y="29"/>
                  <a:pt x="18" y="21"/>
                </a:cubicBezTo>
                <a:cubicBezTo>
                  <a:pt x="18" y="14"/>
                  <a:pt x="24" y="8"/>
                  <a:pt x="31" y="8"/>
                </a:cubicBezTo>
                <a:close/>
                <a:moveTo>
                  <a:pt x="25" y="50"/>
                </a:moveTo>
                <a:cubicBezTo>
                  <a:pt x="25" y="49"/>
                  <a:pt x="26" y="49"/>
                  <a:pt x="27" y="48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51"/>
                  <a:pt x="30" y="51"/>
                  <a:pt x="31" y="51"/>
                </a:cubicBezTo>
                <a:cubicBezTo>
                  <a:pt x="31" y="51"/>
                  <a:pt x="32" y="51"/>
                  <a:pt x="32" y="50"/>
                </a:cubicBezTo>
                <a:cubicBezTo>
                  <a:pt x="34" y="48"/>
                  <a:pt x="34" y="48"/>
                  <a:pt x="34" y="48"/>
                </a:cubicBezTo>
                <a:cubicBezTo>
                  <a:pt x="36" y="49"/>
                  <a:pt x="37" y="49"/>
                  <a:pt x="37" y="50"/>
                </a:cubicBezTo>
                <a:cubicBezTo>
                  <a:pt x="37" y="52"/>
                  <a:pt x="34" y="53"/>
                  <a:pt x="31" y="53"/>
                </a:cubicBezTo>
                <a:cubicBezTo>
                  <a:pt x="28" y="53"/>
                  <a:pt x="25" y="52"/>
                  <a:pt x="25" y="50"/>
                </a:cubicBezTo>
                <a:close/>
                <a:moveTo>
                  <a:pt x="8" y="53"/>
                </a:moveTo>
                <a:cubicBezTo>
                  <a:pt x="8" y="58"/>
                  <a:pt x="18" y="62"/>
                  <a:pt x="31" y="62"/>
                </a:cubicBezTo>
                <a:cubicBezTo>
                  <a:pt x="44" y="62"/>
                  <a:pt x="54" y="58"/>
                  <a:pt x="54" y="53"/>
                </a:cubicBezTo>
                <a:cubicBezTo>
                  <a:pt x="54" y="49"/>
                  <a:pt x="48" y="45"/>
                  <a:pt x="39" y="44"/>
                </a:cubicBezTo>
                <a:cubicBezTo>
                  <a:pt x="35" y="47"/>
                  <a:pt x="35" y="47"/>
                  <a:pt x="35" y="47"/>
                </a:cubicBezTo>
                <a:cubicBezTo>
                  <a:pt x="41" y="48"/>
                  <a:pt x="44" y="49"/>
                  <a:pt x="44" y="51"/>
                </a:cubicBezTo>
                <a:cubicBezTo>
                  <a:pt x="44" y="52"/>
                  <a:pt x="39" y="54"/>
                  <a:pt x="31" y="54"/>
                </a:cubicBezTo>
                <a:cubicBezTo>
                  <a:pt x="23" y="54"/>
                  <a:pt x="18" y="52"/>
                  <a:pt x="18" y="51"/>
                </a:cubicBezTo>
                <a:cubicBezTo>
                  <a:pt x="18" y="49"/>
                  <a:pt x="21" y="48"/>
                  <a:pt x="26" y="47"/>
                </a:cubicBezTo>
                <a:cubicBezTo>
                  <a:pt x="23" y="44"/>
                  <a:pt x="23" y="44"/>
                  <a:pt x="23" y="44"/>
                </a:cubicBezTo>
                <a:cubicBezTo>
                  <a:pt x="14" y="45"/>
                  <a:pt x="8" y="49"/>
                  <a:pt x="8" y="53"/>
                </a:cubicBezTo>
                <a:close/>
                <a:moveTo>
                  <a:pt x="16" y="51"/>
                </a:moveTo>
                <a:cubicBezTo>
                  <a:pt x="16" y="54"/>
                  <a:pt x="23" y="56"/>
                  <a:pt x="31" y="56"/>
                </a:cubicBezTo>
                <a:cubicBezTo>
                  <a:pt x="39" y="56"/>
                  <a:pt x="46" y="54"/>
                  <a:pt x="46" y="51"/>
                </a:cubicBezTo>
                <a:cubicBezTo>
                  <a:pt x="46" y="49"/>
                  <a:pt x="44" y="47"/>
                  <a:pt x="42" y="47"/>
                </a:cubicBezTo>
                <a:cubicBezTo>
                  <a:pt x="48" y="48"/>
                  <a:pt x="52" y="50"/>
                  <a:pt x="52" y="53"/>
                </a:cubicBezTo>
                <a:cubicBezTo>
                  <a:pt x="52" y="56"/>
                  <a:pt x="43" y="60"/>
                  <a:pt x="31" y="60"/>
                </a:cubicBezTo>
                <a:cubicBezTo>
                  <a:pt x="19" y="60"/>
                  <a:pt x="10" y="56"/>
                  <a:pt x="10" y="53"/>
                </a:cubicBezTo>
                <a:cubicBezTo>
                  <a:pt x="10" y="50"/>
                  <a:pt x="14" y="48"/>
                  <a:pt x="20" y="47"/>
                </a:cubicBezTo>
                <a:cubicBezTo>
                  <a:pt x="17" y="47"/>
                  <a:pt x="16" y="49"/>
                  <a:pt x="16" y="51"/>
                </a:cubicBezTo>
                <a:close/>
                <a:moveTo>
                  <a:pt x="62" y="55"/>
                </a:moveTo>
                <a:cubicBezTo>
                  <a:pt x="62" y="64"/>
                  <a:pt x="49" y="70"/>
                  <a:pt x="31" y="70"/>
                </a:cubicBezTo>
                <a:cubicBezTo>
                  <a:pt x="13" y="70"/>
                  <a:pt x="0" y="64"/>
                  <a:pt x="0" y="55"/>
                </a:cubicBezTo>
                <a:cubicBezTo>
                  <a:pt x="0" y="49"/>
                  <a:pt x="8" y="43"/>
                  <a:pt x="20" y="41"/>
                </a:cubicBezTo>
                <a:cubicBezTo>
                  <a:pt x="23" y="44"/>
                  <a:pt x="23" y="44"/>
                  <a:pt x="23" y="44"/>
                </a:cubicBezTo>
                <a:cubicBezTo>
                  <a:pt x="10" y="45"/>
                  <a:pt x="3" y="50"/>
                  <a:pt x="3" y="55"/>
                </a:cubicBezTo>
                <a:cubicBezTo>
                  <a:pt x="3" y="61"/>
                  <a:pt x="14" y="67"/>
                  <a:pt x="31" y="67"/>
                </a:cubicBezTo>
                <a:cubicBezTo>
                  <a:pt x="48" y="67"/>
                  <a:pt x="59" y="61"/>
                  <a:pt x="59" y="55"/>
                </a:cubicBezTo>
                <a:cubicBezTo>
                  <a:pt x="59" y="50"/>
                  <a:pt x="51" y="45"/>
                  <a:pt x="39" y="44"/>
                </a:cubicBezTo>
                <a:cubicBezTo>
                  <a:pt x="42" y="41"/>
                  <a:pt x="42" y="41"/>
                  <a:pt x="42" y="41"/>
                </a:cubicBezTo>
                <a:cubicBezTo>
                  <a:pt x="54" y="43"/>
                  <a:pt x="62" y="49"/>
                  <a:pt x="62" y="55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86" name="Imagen 372"/>
          <p:cNvPicPr/>
          <p:nvPr/>
        </p:nvPicPr>
        <p:blipFill>
          <a:blip r:embed="rId2"/>
          <a:stretch/>
        </p:blipFill>
        <p:spPr>
          <a:xfrm>
            <a:off x="-163440" y="5356080"/>
            <a:ext cx="12895200" cy="2159280"/>
          </a:xfrm>
          <a:prstGeom prst="rect">
            <a:avLst/>
          </a:prstGeom>
          <a:ln>
            <a:noFill/>
          </a:ln>
        </p:spPr>
      </p:pic>
      <p:grpSp>
        <p:nvGrpSpPr>
          <p:cNvPr id="287" name="Group 10"/>
          <p:cNvGrpSpPr/>
          <p:nvPr/>
        </p:nvGrpSpPr>
        <p:grpSpPr>
          <a:xfrm>
            <a:off x="4349880" y="309600"/>
            <a:ext cx="7546320" cy="5754240"/>
            <a:chOff x="4349880" y="309600"/>
            <a:chExt cx="7546320" cy="5754240"/>
          </a:xfrm>
        </p:grpSpPr>
        <p:sp>
          <p:nvSpPr>
            <p:cNvPr id="288" name="CustomShape 11"/>
            <p:cNvSpPr/>
            <p:nvPr/>
          </p:nvSpPr>
          <p:spPr>
            <a:xfrm>
              <a:off x="8427960" y="1087920"/>
              <a:ext cx="531360" cy="546840"/>
            </a:xfrm>
            <a:custGeom>
              <a:avLst/>
              <a:gdLst/>
              <a:ahLst/>
              <a:cxnLst/>
              <a:rect l="l" t="t" r="r" b="b"/>
              <a:pathLst>
                <a:path w="126" h="129">
                  <a:moveTo>
                    <a:pt x="57" y="69"/>
                  </a:moveTo>
                  <a:cubicBezTo>
                    <a:pt x="57" y="67"/>
                    <a:pt x="59" y="66"/>
                    <a:pt x="61" y="67"/>
                  </a:cubicBezTo>
                  <a:cubicBezTo>
                    <a:pt x="69" y="69"/>
                    <a:pt x="75" y="77"/>
                    <a:pt x="79" y="86"/>
                  </a:cubicBezTo>
                  <a:cubicBezTo>
                    <a:pt x="77" y="76"/>
                    <a:pt x="76" y="66"/>
                    <a:pt x="78" y="57"/>
                  </a:cubicBezTo>
                  <a:cubicBezTo>
                    <a:pt x="79" y="55"/>
                    <a:pt x="82" y="54"/>
                    <a:pt x="83" y="55"/>
                  </a:cubicBezTo>
                  <a:cubicBezTo>
                    <a:pt x="99" y="66"/>
                    <a:pt x="99" y="89"/>
                    <a:pt x="102" y="107"/>
                  </a:cubicBezTo>
                  <a:cubicBezTo>
                    <a:pt x="105" y="106"/>
                    <a:pt x="109" y="105"/>
                    <a:pt x="113" y="104"/>
                  </a:cubicBezTo>
                  <a:cubicBezTo>
                    <a:pt x="116" y="95"/>
                    <a:pt x="116" y="95"/>
                    <a:pt x="116" y="95"/>
                  </a:cubicBezTo>
                  <a:cubicBezTo>
                    <a:pt x="119" y="84"/>
                    <a:pt x="124" y="74"/>
                    <a:pt x="125" y="63"/>
                  </a:cubicBezTo>
                  <a:cubicBezTo>
                    <a:pt x="126" y="34"/>
                    <a:pt x="104" y="0"/>
                    <a:pt x="71" y="4"/>
                  </a:cubicBezTo>
                  <a:cubicBezTo>
                    <a:pt x="41" y="8"/>
                    <a:pt x="0" y="39"/>
                    <a:pt x="11" y="74"/>
                  </a:cubicBezTo>
                  <a:cubicBezTo>
                    <a:pt x="18" y="96"/>
                    <a:pt x="37" y="106"/>
                    <a:pt x="52" y="121"/>
                  </a:cubicBezTo>
                  <a:cubicBezTo>
                    <a:pt x="62" y="129"/>
                    <a:pt x="62" y="129"/>
                    <a:pt x="62" y="129"/>
                  </a:cubicBezTo>
                  <a:cubicBezTo>
                    <a:pt x="66" y="125"/>
                    <a:pt x="71" y="121"/>
                    <a:pt x="76" y="118"/>
                  </a:cubicBezTo>
                  <a:cubicBezTo>
                    <a:pt x="64" y="105"/>
                    <a:pt x="53" y="86"/>
                    <a:pt x="57" y="69"/>
                  </a:cubicBezTo>
                  <a:close/>
                  <a:moveTo>
                    <a:pt x="39" y="79"/>
                  </a:moveTo>
                  <a:cubicBezTo>
                    <a:pt x="35" y="85"/>
                    <a:pt x="27" y="85"/>
                    <a:pt x="23" y="79"/>
                  </a:cubicBezTo>
                  <a:cubicBezTo>
                    <a:pt x="20" y="74"/>
                    <a:pt x="18" y="66"/>
                    <a:pt x="22" y="62"/>
                  </a:cubicBezTo>
                  <a:cubicBezTo>
                    <a:pt x="23" y="59"/>
                    <a:pt x="26" y="57"/>
                    <a:pt x="28" y="57"/>
                  </a:cubicBezTo>
                  <a:cubicBezTo>
                    <a:pt x="31" y="57"/>
                    <a:pt x="34" y="58"/>
                    <a:pt x="36" y="60"/>
                  </a:cubicBezTo>
                  <a:cubicBezTo>
                    <a:pt x="40" y="65"/>
                    <a:pt x="43" y="73"/>
                    <a:pt x="39" y="79"/>
                  </a:cubicBezTo>
                  <a:close/>
                  <a:moveTo>
                    <a:pt x="51" y="34"/>
                  </a:moveTo>
                  <a:cubicBezTo>
                    <a:pt x="49" y="40"/>
                    <a:pt x="45" y="47"/>
                    <a:pt x="39" y="49"/>
                  </a:cubicBezTo>
                  <a:cubicBezTo>
                    <a:pt x="33" y="51"/>
                    <a:pt x="27" y="47"/>
                    <a:pt x="28" y="41"/>
                  </a:cubicBezTo>
                  <a:cubicBezTo>
                    <a:pt x="29" y="35"/>
                    <a:pt x="34" y="28"/>
                    <a:pt x="39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7" y="21"/>
                    <a:pt x="51" y="30"/>
                    <a:pt x="51" y="34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12"/>
            <p:cNvSpPr/>
            <p:nvPr/>
          </p:nvSpPr>
          <p:spPr>
            <a:xfrm>
              <a:off x="8688960" y="1406520"/>
              <a:ext cx="85320" cy="169560"/>
            </a:xfrm>
            <a:custGeom>
              <a:avLst/>
              <a:gdLst/>
              <a:ahLst/>
              <a:cxnLst/>
              <a:rect l="l" t="t" r="r" b="b"/>
              <a:pathLst>
                <a:path w="20" h="40">
                  <a:moveTo>
                    <a:pt x="1" y="0"/>
                  </a:moveTo>
                  <a:cubicBezTo>
                    <a:pt x="0" y="14"/>
                    <a:pt x="11" y="28"/>
                    <a:pt x="19" y="40"/>
                  </a:cubicBezTo>
                  <a:cubicBezTo>
                    <a:pt x="19" y="39"/>
                    <a:pt x="20" y="39"/>
                    <a:pt x="20" y="39"/>
                  </a:cubicBezTo>
                  <a:cubicBezTo>
                    <a:pt x="16" y="28"/>
                    <a:pt x="12" y="7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0" name="CustomShape 13"/>
            <p:cNvSpPr/>
            <p:nvPr/>
          </p:nvSpPr>
          <p:spPr>
            <a:xfrm>
              <a:off x="8777520" y="1363680"/>
              <a:ext cx="55440" cy="186840"/>
            </a:xfrm>
            <a:custGeom>
              <a:avLst/>
              <a:gdLst/>
              <a:ahLst/>
              <a:cxnLst/>
              <a:rect l="l" t="t" r="r" b="b"/>
              <a:pathLst>
                <a:path w="13" h="44">
                  <a:moveTo>
                    <a:pt x="12" y="43"/>
                  </a:moveTo>
                  <a:cubicBezTo>
                    <a:pt x="12" y="43"/>
                    <a:pt x="13" y="43"/>
                    <a:pt x="13" y="43"/>
                  </a:cubicBezTo>
                  <a:cubicBezTo>
                    <a:pt x="9" y="30"/>
                    <a:pt x="10" y="11"/>
                    <a:pt x="1" y="0"/>
                  </a:cubicBezTo>
                  <a:cubicBezTo>
                    <a:pt x="0" y="15"/>
                    <a:pt x="6" y="30"/>
                    <a:pt x="10" y="44"/>
                  </a:cubicBezTo>
                  <a:cubicBezTo>
                    <a:pt x="11" y="44"/>
                    <a:pt x="11" y="44"/>
                    <a:pt x="12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1" name="CustomShape 14"/>
            <p:cNvSpPr/>
            <p:nvPr/>
          </p:nvSpPr>
          <p:spPr>
            <a:xfrm>
              <a:off x="8562600" y="1206720"/>
              <a:ext cx="55080" cy="68040"/>
            </a:xfrm>
            <a:custGeom>
              <a:avLst/>
              <a:gdLst/>
              <a:ahLst/>
              <a:cxnLst/>
              <a:rect l="l" t="t" r="r" b="b"/>
              <a:pathLst>
                <a:path w="13" h="16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6" y="3"/>
                    <a:pt x="3" y="7"/>
                    <a:pt x="2" y="10"/>
                  </a:cubicBezTo>
                  <a:cubicBezTo>
                    <a:pt x="1" y="11"/>
                    <a:pt x="0" y="14"/>
                    <a:pt x="1" y="15"/>
                  </a:cubicBezTo>
                  <a:cubicBezTo>
                    <a:pt x="2" y="16"/>
                    <a:pt x="5" y="16"/>
                    <a:pt x="6" y="15"/>
                  </a:cubicBezTo>
                  <a:cubicBezTo>
                    <a:pt x="9" y="14"/>
                    <a:pt x="12" y="10"/>
                    <a:pt x="13" y="6"/>
                  </a:cubicBezTo>
                  <a:cubicBezTo>
                    <a:pt x="13" y="5"/>
                    <a:pt x="13" y="3"/>
                    <a:pt x="12" y="2"/>
                  </a:cubicBezTo>
                  <a:cubicBezTo>
                    <a:pt x="12" y="1"/>
                    <a:pt x="10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CustomShape 15"/>
            <p:cNvSpPr/>
            <p:nvPr/>
          </p:nvSpPr>
          <p:spPr>
            <a:xfrm>
              <a:off x="8533800" y="1351080"/>
              <a:ext cx="45720" cy="75960"/>
            </a:xfrm>
            <a:custGeom>
              <a:avLst/>
              <a:gdLst/>
              <a:ahLst/>
              <a:cxnLst/>
              <a:rect l="l" t="t" r="r" b="b"/>
              <a:pathLst>
                <a:path w="11" h="18">
                  <a:moveTo>
                    <a:pt x="4" y="1"/>
                  </a:moveTo>
                  <a:cubicBezTo>
                    <a:pt x="3" y="1"/>
                    <a:pt x="2" y="2"/>
                    <a:pt x="1" y="2"/>
                  </a:cubicBezTo>
                  <a:cubicBezTo>
                    <a:pt x="0" y="6"/>
                    <a:pt x="0" y="10"/>
                    <a:pt x="2" y="13"/>
                  </a:cubicBezTo>
                  <a:cubicBezTo>
                    <a:pt x="4" y="16"/>
                    <a:pt x="8" y="18"/>
                    <a:pt x="10" y="13"/>
                  </a:cubicBezTo>
                  <a:cubicBezTo>
                    <a:pt x="11" y="10"/>
                    <a:pt x="9" y="5"/>
                    <a:pt x="7" y="3"/>
                  </a:cubicBezTo>
                  <a:cubicBezTo>
                    <a:pt x="6" y="2"/>
                    <a:pt x="5" y="0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CustomShape 16"/>
            <p:cNvSpPr/>
            <p:nvPr/>
          </p:nvSpPr>
          <p:spPr>
            <a:xfrm>
              <a:off x="8782200" y="1520640"/>
              <a:ext cx="21960" cy="42480"/>
            </a:xfrm>
            <a:custGeom>
              <a:avLst/>
              <a:gdLst/>
              <a:ahLst/>
              <a:cxnLst/>
              <a:rect l="l" t="t" r="r" b="b"/>
              <a:pathLst>
                <a:path w="5" h="10">
                  <a:moveTo>
                    <a:pt x="5" y="9"/>
                  </a:moveTo>
                  <a:cubicBezTo>
                    <a:pt x="3" y="6"/>
                    <a:pt x="2" y="3"/>
                    <a:pt x="0" y="0"/>
                  </a:cubicBezTo>
                  <a:cubicBezTo>
                    <a:pt x="1" y="3"/>
                    <a:pt x="2" y="7"/>
                    <a:pt x="2" y="10"/>
                  </a:cubicBezTo>
                  <a:cubicBezTo>
                    <a:pt x="3" y="10"/>
                    <a:pt x="4" y="9"/>
                    <a:pt x="5" y="9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4" name="CustomShape 17"/>
            <p:cNvSpPr/>
            <p:nvPr/>
          </p:nvSpPr>
          <p:spPr>
            <a:xfrm>
              <a:off x="8706600" y="1563480"/>
              <a:ext cx="250200" cy="203040"/>
            </a:xfrm>
            <a:custGeom>
              <a:avLst/>
              <a:gdLst/>
              <a:ahLst/>
              <a:cxnLst/>
              <a:rect l="l" t="t" r="r" b="b"/>
              <a:pathLst>
                <a:path w="59" h="48">
                  <a:moveTo>
                    <a:pt x="59" y="27"/>
                  </a:moveTo>
                  <a:cubicBezTo>
                    <a:pt x="58" y="24"/>
                    <a:pt x="57" y="21"/>
                    <a:pt x="55" y="18"/>
                  </a:cubicBezTo>
                  <a:cubicBezTo>
                    <a:pt x="48" y="18"/>
                    <a:pt x="41" y="18"/>
                    <a:pt x="34" y="20"/>
                  </a:cubicBezTo>
                  <a:cubicBezTo>
                    <a:pt x="29" y="22"/>
                    <a:pt x="24" y="24"/>
                    <a:pt x="20" y="28"/>
                  </a:cubicBezTo>
                  <a:cubicBezTo>
                    <a:pt x="18" y="30"/>
                    <a:pt x="17" y="32"/>
                    <a:pt x="15" y="34"/>
                  </a:cubicBezTo>
                  <a:cubicBezTo>
                    <a:pt x="14" y="34"/>
                    <a:pt x="13" y="33"/>
                    <a:pt x="13" y="32"/>
                  </a:cubicBezTo>
                  <a:cubicBezTo>
                    <a:pt x="12" y="23"/>
                    <a:pt x="24" y="16"/>
                    <a:pt x="32" y="13"/>
                  </a:cubicBezTo>
                  <a:cubicBezTo>
                    <a:pt x="38" y="11"/>
                    <a:pt x="46" y="10"/>
                    <a:pt x="53" y="11"/>
                  </a:cubicBezTo>
                  <a:cubicBezTo>
                    <a:pt x="51" y="8"/>
                    <a:pt x="50" y="4"/>
                    <a:pt x="49" y="0"/>
                  </a:cubicBezTo>
                  <a:cubicBezTo>
                    <a:pt x="44" y="1"/>
                    <a:pt x="40" y="2"/>
                    <a:pt x="35" y="3"/>
                  </a:cubicBezTo>
                  <a:cubicBezTo>
                    <a:pt x="22" y="7"/>
                    <a:pt x="9" y="14"/>
                    <a:pt x="0" y="24"/>
                  </a:cubicBezTo>
                  <a:cubicBezTo>
                    <a:pt x="4" y="32"/>
                    <a:pt x="8" y="40"/>
                    <a:pt x="11" y="48"/>
                  </a:cubicBezTo>
                  <a:cubicBezTo>
                    <a:pt x="20" y="36"/>
                    <a:pt x="44" y="26"/>
                    <a:pt x="59" y="27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CustomShape 18"/>
            <p:cNvSpPr/>
            <p:nvPr/>
          </p:nvSpPr>
          <p:spPr>
            <a:xfrm>
              <a:off x="8774280" y="1715760"/>
              <a:ext cx="194760" cy="110520"/>
            </a:xfrm>
            <a:custGeom>
              <a:avLst/>
              <a:gdLst/>
              <a:ahLst/>
              <a:cxnLst/>
              <a:rect l="l" t="t" r="r" b="b"/>
              <a:pathLst>
                <a:path w="46" h="26">
                  <a:moveTo>
                    <a:pt x="0" y="21"/>
                  </a:moveTo>
                  <a:cubicBezTo>
                    <a:pt x="16" y="26"/>
                    <a:pt x="33" y="23"/>
                    <a:pt x="44" y="5"/>
                  </a:cubicBezTo>
                  <a:cubicBezTo>
                    <a:pt x="45" y="4"/>
                    <a:pt x="45" y="2"/>
                    <a:pt x="46" y="0"/>
                  </a:cubicBezTo>
                  <a:cubicBezTo>
                    <a:pt x="37" y="1"/>
                    <a:pt x="29" y="1"/>
                    <a:pt x="20" y="5"/>
                  </a:cubicBezTo>
                  <a:cubicBezTo>
                    <a:pt x="11" y="8"/>
                    <a:pt x="5" y="13"/>
                    <a:pt x="0" y="21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6" name="CustomShape 19"/>
            <p:cNvSpPr/>
            <p:nvPr/>
          </p:nvSpPr>
          <p:spPr>
            <a:xfrm>
              <a:off x="8418240" y="1046880"/>
              <a:ext cx="596880" cy="808200"/>
            </a:xfrm>
            <a:custGeom>
              <a:avLst/>
              <a:gdLst/>
              <a:ahLst/>
              <a:cxnLst/>
              <a:rect l="l" t="t" r="r" b="b"/>
              <a:pathLst>
                <a:path w="141" h="191">
                  <a:moveTo>
                    <a:pt x="131" y="139"/>
                  </a:moveTo>
                  <a:cubicBezTo>
                    <a:pt x="128" y="133"/>
                    <a:pt x="126" y="127"/>
                    <a:pt x="124" y="122"/>
                  </a:cubicBezTo>
                  <a:cubicBezTo>
                    <a:pt x="124" y="121"/>
                    <a:pt x="124" y="121"/>
                    <a:pt x="124" y="121"/>
                  </a:cubicBezTo>
                  <a:cubicBezTo>
                    <a:pt x="122" y="106"/>
                    <a:pt x="132" y="93"/>
                    <a:pt x="134" y="78"/>
                  </a:cubicBezTo>
                  <a:cubicBezTo>
                    <a:pt x="135" y="65"/>
                    <a:pt x="135" y="50"/>
                    <a:pt x="128" y="38"/>
                  </a:cubicBezTo>
                  <a:cubicBezTo>
                    <a:pt x="114" y="11"/>
                    <a:pt x="86" y="0"/>
                    <a:pt x="57" y="10"/>
                  </a:cubicBezTo>
                  <a:cubicBezTo>
                    <a:pt x="30" y="18"/>
                    <a:pt x="8" y="42"/>
                    <a:pt x="4" y="70"/>
                  </a:cubicBezTo>
                  <a:cubicBezTo>
                    <a:pt x="0" y="104"/>
                    <a:pt x="37" y="127"/>
                    <a:pt x="60" y="145"/>
                  </a:cubicBezTo>
                  <a:cubicBezTo>
                    <a:pt x="63" y="152"/>
                    <a:pt x="63" y="152"/>
                    <a:pt x="63" y="152"/>
                  </a:cubicBezTo>
                  <a:cubicBezTo>
                    <a:pt x="65" y="155"/>
                    <a:pt x="66" y="158"/>
                    <a:pt x="68" y="162"/>
                  </a:cubicBezTo>
                  <a:cubicBezTo>
                    <a:pt x="69" y="165"/>
                    <a:pt x="70" y="168"/>
                    <a:pt x="72" y="172"/>
                  </a:cubicBezTo>
                  <a:cubicBezTo>
                    <a:pt x="75" y="182"/>
                    <a:pt x="75" y="182"/>
                    <a:pt x="75" y="182"/>
                  </a:cubicBezTo>
                  <a:cubicBezTo>
                    <a:pt x="79" y="184"/>
                    <a:pt x="79" y="184"/>
                    <a:pt x="79" y="184"/>
                  </a:cubicBezTo>
                  <a:cubicBezTo>
                    <a:pt x="79" y="184"/>
                    <a:pt x="79" y="184"/>
                    <a:pt x="79" y="184"/>
                  </a:cubicBezTo>
                  <a:cubicBezTo>
                    <a:pt x="79" y="185"/>
                    <a:pt x="80" y="185"/>
                    <a:pt x="80" y="185"/>
                  </a:cubicBezTo>
                  <a:cubicBezTo>
                    <a:pt x="86" y="187"/>
                    <a:pt x="86" y="187"/>
                    <a:pt x="86" y="187"/>
                  </a:cubicBezTo>
                  <a:cubicBezTo>
                    <a:pt x="96" y="191"/>
                    <a:pt x="108" y="190"/>
                    <a:pt x="119" y="183"/>
                  </a:cubicBezTo>
                  <a:cubicBezTo>
                    <a:pt x="125" y="179"/>
                    <a:pt x="131" y="173"/>
                    <a:pt x="136" y="165"/>
                  </a:cubicBezTo>
                  <a:cubicBezTo>
                    <a:pt x="141" y="156"/>
                    <a:pt x="141" y="156"/>
                    <a:pt x="141" y="156"/>
                  </a:cubicBezTo>
                  <a:cubicBezTo>
                    <a:pt x="135" y="147"/>
                    <a:pt x="135" y="147"/>
                    <a:pt x="135" y="147"/>
                  </a:cubicBezTo>
                  <a:cubicBezTo>
                    <a:pt x="134" y="144"/>
                    <a:pt x="132" y="141"/>
                    <a:pt x="131" y="139"/>
                  </a:cubicBezTo>
                  <a:close/>
                  <a:moveTo>
                    <a:pt x="64" y="139"/>
                  </a:moveTo>
                  <a:cubicBezTo>
                    <a:pt x="54" y="131"/>
                    <a:pt x="54" y="131"/>
                    <a:pt x="54" y="131"/>
                  </a:cubicBezTo>
                  <a:cubicBezTo>
                    <a:pt x="39" y="116"/>
                    <a:pt x="20" y="106"/>
                    <a:pt x="13" y="84"/>
                  </a:cubicBezTo>
                  <a:cubicBezTo>
                    <a:pt x="2" y="49"/>
                    <a:pt x="43" y="18"/>
                    <a:pt x="73" y="14"/>
                  </a:cubicBezTo>
                  <a:cubicBezTo>
                    <a:pt x="106" y="10"/>
                    <a:pt x="128" y="44"/>
                    <a:pt x="127" y="73"/>
                  </a:cubicBezTo>
                  <a:cubicBezTo>
                    <a:pt x="126" y="84"/>
                    <a:pt x="121" y="94"/>
                    <a:pt x="118" y="105"/>
                  </a:cubicBezTo>
                  <a:cubicBezTo>
                    <a:pt x="115" y="114"/>
                    <a:pt x="115" y="114"/>
                    <a:pt x="115" y="114"/>
                  </a:cubicBezTo>
                  <a:cubicBezTo>
                    <a:pt x="111" y="115"/>
                    <a:pt x="107" y="116"/>
                    <a:pt x="104" y="117"/>
                  </a:cubicBezTo>
                  <a:cubicBezTo>
                    <a:pt x="101" y="99"/>
                    <a:pt x="101" y="76"/>
                    <a:pt x="85" y="65"/>
                  </a:cubicBezTo>
                  <a:cubicBezTo>
                    <a:pt x="84" y="64"/>
                    <a:pt x="81" y="65"/>
                    <a:pt x="80" y="67"/>
                  </a:cubicBezTo>
                  <a:cubicBezTo>
                    <a:pt x="78" y="76"/>
                    <a:pt x="79" y="86"/>
                    <a:pt x="81" y="96"/>
                  </a:cubicBezTo>
                  <a:cubicBezTo>
                    <a:pt x="77" y="87"/>
                    <a:pt x="71" y="79"/>
                    <a:pt x="63" y="77"/>
                  </a:cubicBezTo>
                  <a:cubicBezTo>
                    <a:pt x="61" y="76"/>
                    <a:pt x="59" y="77"/>
                    <a:pt x="59" y="79"/>
                  </a:cubicBezTo>
                  <a:cubicBezTo>
                    <a:pt x="55" y="96"/>
                    <a:pt x="66" y="115"/>
                    <a:pt x="78" y="128"/>
                  </a:cubicBezTo>
                  <a:cubicBezTo>
                    <a:pt x="73" y="131"/>
                    <a:pt x="68" y="135"/>
                    <a:pt x="64" y="139"/>
                  </a:cubicBezTo>
                  <a:close/>
                  <a:moveTo>
                    <a:pt x="86" y="75"/>
                  </a:moveTo>
                  <a:cubicBezTo>
                    <a:pt x="95" y="86"/>
                    <a:pt x="94" y="105"/>
                    <a:pt x="98" y="118"/>
                  </a:cubicBezTo>
                  <a:cubicBezTo>
                    <a:pt x="98" y="118"/>
                    <a:pt x="97" y="118"/>
                    <a:pt x="97" y="118"/>
                  </a:cubicBezTo>
                  <a:cubicBezTo>
                    <a:pt x="96" y="119"/>
                    <a:pt x="96" y="119"/>
                    <a:pt x="95" y="119"/>
                  </a:cubicBezTo>
                  <a:cubicBezTo>
                    <a:pt x="91" y="105"/>
                    <a:pt x="85" y="90"/>
                    <a:pt x="86" y="75"/>
                  </a:cubicBezTo>
                  <a:close/>
                  <a:moveTo>
                    <a:pt x="91" y="121"/>
                  </a:moveTo>
                  <a:cubicBezTo>
                    <a:pt x="90" y="121"/>
                    <a:pt x="89" y="122"/>
                    <a:pt x="88" y="122"/>
                  </a:cubicBezTo>
                  <a:cubicBezTo>
                    <a:pt x="88" y="119"/>
                    <a:pt x="87" y="115"/>
                    <a:pt x="86" y="112"/>
                  </a:cubicBezTo>
                  <a:cubicBezTo>
                    <a:pt x="88" y="115"/>
                    <a:pt x="89" y="118"/>
                    <a:pt x="91" y="121"/>
                  </a:cubicBezTo>
                  <a:close/>
                  <a:moveTo>
                    <a:pt x="84" y="124"/>
                  </a:moveTo>
                  <a:cubicBezTo>
                    <a:pt x="84" y="124"/>
                    <a:pt x="83" y="124"/>
                    <a:pt x="83" y="125"/>
                  </a:cubicBezTo>
                  <a:cubicBezTo>
                    <a:pt x="75" y="113"/>
                    <a:pt x="64" y="99"/>
                    <a:pt x="65" y="85"/>
                  </a:cubicBezTo>
                  <a:cubicBezTo>
                    <a:pt x="76" y="92"/>
                    <a:pt x="80" y="113"/>
                    <a:pt x="84" y="124"/>
                  </a:cubicBezTo>
                  <a:close/>
                  <a:moveTo>
                    <a:pt x="79" y="170"/>
                  </a:moveTo>
                  <a:cubicBezTo>
                    <a:pt x="76" y="162"/>
                    <a:pt x="72" y="154"/>
                    <a:pt x="68" y="146"/>
                  </a:cubicBezTo>
                  <a:cubicBezTo>
                    <a:pt x="77" y="136"/>
                    <a:pt x="90" y="129"/>
                    <a:pt x="103" y="125"/>
                  </a:cubicBezTo>
                  <a:cubicBezTo>
                    <a:pt x="108" y="124"/>
                    <a:pt x="112" y="123"/>
                    <a:pt x="117" y="122"/>
                  </a:cubicBezTo>
                  <a:cubicBezTo>
                    <a:pt x="118" y="126"/>
                    <a:pt x="119" y="130"/>
                    <a:pt x="121" y="133"/>
                  </a:cubicBezTo>
                  <a:cubicBezTo>
                    <a:pt x="114" y="132"/>
                    <a:pt x="106" y="133"/>
                    <a:pt x="100" y="135"/>
                  </a:cubicBezTo>
                  <a:cubicBezTo>
                    <a:pt x="92" y="138"/>
                    <a:pt x="80" y="145"/>
                    <a:pt x="81" y="154"/>
                  </a:cubicBezTo>
                  <a:cubicBezTo>
                    <a:pt x="81" y="155"/>
                    <a:pt x="82" y="156"/>
                    <a:pt x="83" y="156"/>
                  </a:cubicBezTo>
                  <a:cubicBezTo>
                    <a:pt x="85" y="154"/>
                    <a:pt x="86" y="152"/>
                    <a:pt x="88" y="150"/>
                  </a:cubicBezTo>
                  <a:cubicBezTo>
                    <a:pt x="92" y="146"/>
                    <a:pt x="97" y="144"/>
                    <a:pt x="102" y="142"/>
                  </a:cubicBezTo>
                  <a:cubicBezTo>
                    <a:pt x="109" y="140"/>
                    <a:pt x="116" y="140"/>
                    <a:pt x="123" y="140"/>
                  </a:cubicBezTo>
                  <a:cubicBezTo>
                    <a:pt x="125" y="143"/>
                    <a:pt x="126" y="146"/>
                    <a:pt x="127" y="149"/>
                  </a:cubicBezTo>
                  <a:cubicBezTo>
                    <a:pt x="112" y="148"/>
                    <a:pt x="88" y="158"/>
                    <a:pt x="79" y="170"/>
                  </a:cubicBezTo>
                  <a:close/>
                  <a:moveTo>
                    <a:pt x="128" y="163"/>
                  </a:moveTo>
                  <a:cubicBezTo>
                    <a:pt x="117" y="181"/>
                    <a:pt x="100" y="184"/>
                    <a:pt x="84" y="179"/>
                  </a:cubicBezTo>
                  <a:cubicBezTo>
                    <a:pt x="89" y="171"/>
                    <a:pt x="95" y="166"/>
                    <a:pt x="104" y="163"/>
                  </a:cubicBezTo>
                  <a:cubicBezTo>
                    <a:pt x="113" y="159"/>
                    <a:pt x="121" y="159"/>
                    <a:pt x="130" y="158"/>
                  </a:cubicBezTo>
                  <a:cubicBezTo>
                    <a:pt x="129" y="160"/>
                    <a:pt x="129" y="162"/>
                    <a:pt x="128" y="163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7" name="CustomShape 20"/>
            <p:cNvSpPr/>
            <p:nvPr/>
          </p:nvSpPr>
          <p:spPr>
            <a:xfrm>
              <a:off x="8541720" y="1178280"/>
              <a:ext cx="101160" cy="126360"/>
            </a:xfrm>
            <a:custGeom>
              <a:avLst/>
              <a:gdLst/>
              <a:ahLst/>
              <a:cxnLst/>
              <a:rect l="l" t="t" r="r" b="b"/>
              <a:pathLst>
                <a:path w="24" h="30">
                  <a:moveTo>
                    <a:pt x="14" y="4"/>
                  </a:moveTo>
                  <a:cubicBezTo>
                    <a:pt x="14" y="4"/>
                    <a:pt x="14" y="4"/>
                    <a:pt x="13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7" y="7"/>
                    <a:pt x="2" y="14"/>
                    <a:pt x="1" y="20"/>
                  </a:cubicBezTo>
                  <a:cubicBezTo>
                    <a:pt x="0" y="26"/>
                    <a:pt x="6" y="30"/>
                    <a:pt x="12" y="28"/>
                  </a:cubicBezTo>
                  <a:cubicBezTo>
                    <a:pt x="18" y="26"/>
                    <a:pt x="22" y="19"/>
                    <a:pt x="24" y="13"/>
                  </a:cubicBezTo>
                  <a:cubicBezTo>
                    <a:pt x="24" y="9"/>
                    <a:pt x="20" y="0"/>
                    <a:pt x="14" y="4"/>
                  </a:cubicBezTo>
                  <a:close/>
                  <a:moveTo>
                    <a:pt x="18" y="13"/>
                  </a:moveTo>
                  <a:cubicBezTo>
                    <a:pt x="17" y="17"/>
                    <a:pt x="14" y="21"/>
                    <a:pt x="11" y="22"/>
                  </a:cubicBezTo>
                  <a:cubicBezTo>
                    <a:pt x="10" y="23"/>
                    <a:pt x="7" y="23"/>
                    <a:pt x="6" y="22"/>
                  </a:cubicBezTo>
                  <a:cubicBezTo>
                    <a:pt x="5" y="21"/>
                    <a:pt x="6" y="18"/>
                    <a:pt x="7" y="17"/>
                  </a:cubicBezTo>
                  <a:cubicBezTo>
                    <a:pt x="8" y="14"/>
                    <a:pt x="11" y="10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7"/>
                    <a:pt x="17" y="8"/>
                    <a:pt x="17" y="9"/>
                  </a:cubicBezTo>
                  <a:cubicBezTo>
                    <a:pt x="18" y="10"/>
                    <a:pt x="18" y="12"/>
                    <a:pt x="18" y="13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8" name="CustomShape 21"/>
            <p:cNvSpPr/>
            <p:nvPr/>
          </p:nvSpPr>
          <p:spPr>
            <a:xfrm>
              <a:off x="8503920" y="1330560"/>
              <a:ext cx="106200" cy="118800"/>
            </a:xfrm>
            <a:custGeom>
              <a:avLst/>
              <a:gdLst/>
              <a:ahLst/>
              <a:cxnLst/>
              <a:rect l="l" t="t" r="r" b="b"/>
              <a:pathLst>
                <a:path w="25" h="28">
                  <a:moveTo>
                    <a:pt x="10" y="0"/>
                  </a:moveTo>
                  <a:cubicBezTo>
                    <a:pt x="8" y="0"/>
                    <a:pt x="5" y="2"/>
                    <a:pt x="4" y="5"/>
                  </a:cubicBezTo>
                  <a:cubicBezTo>
                    <a:pt x="0" y="9"/>
                    <a:pt x="2" y="17"/>
                    <a:pt x="5" y="22"/>
                  </a:cubicBezTo>
                  <a:cubicBezTo>
                    <a:pt x="9" y="28"/>
                    <a:pt x="17" y="28"/>
                    <a:pt x="21" y="22"/>
                  </a:cubicBezTo>
                  <a:cubicBezTo>
                    <a:pt x="25" y="16"/>
                    <a:pt x="22" y="8"/>
                    <a:pt x="18" y="3"/>
                  </a:cubicBezTo>
                  <a:cubicBezTo>
                    <a:pt x="16" y="1"/>
                    <a:pt x="13" y="0"/>
                    <a:pt x="10" y="0"/>
                  </a:cubicBezTo>
                  <a:close/>
                  <a:moveTo>
                    <a:pt x="17" y="18"/>
                  </a:moveTo>
                  <a:cubicBezTo>
                    <a:pt x="15" y="23"/>
                    <a:pt x="11" y="21"/>
                    <a:pt x="9" y="18"/>
                  </a:cubicBezTo>
                  <a:cubicBezTo>
                    <a:pt x="7" y="15"/>
                    <a:pt x="7" y="11"/>
                    <a:pt x="8" y="7"/>
                  </a:cubicBezTo>
                  <a:cubicBezTo>
                    <a:pt x="9" y="7"/>
                    <a:pt x="10" y="6"/>
                    <a:pt x="11" y="6"/>
                  </a:cubicBezTo>
                  <a:cubicBezTo>
                    <a:pt x="12" y="5"/>
                    <a:pt x="13" y="7"/>
                    <a:pt x="14" y="8"/>
                  </a:cubicBezTo>
                  <a:cubicBezTo>
                    <a:pt x="16" y="10"/>
                    <a:pt x="18" y="15"/>
                    <a:pt x="17" y="1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9" name="CustomShape 22"/>
            <p:cNvSpPr/>
            <p:nvPr/>
          </p:nvSpPr>
          <p:spPr>
            <a:xfrm>
              <a:off x="9104040" y="1308240"/>
              <a:ext cx="177120" cy="60120"/>
            </a:xfrm>
            <a:custGeom>
              <a:avLst/>
              <a:gdLst/>
              <a:ahLst/>
              <a:cxnLst/>
              <a:rect l="l" t="t" r="r" b="b"/>
              <a:pathLst>
                <a:path w="42" h="14">
                  <a:moveTo>
                    <a:pt x="39" y="0"/>
                  </a:moveTo>
                  <a:cubicBezTo>
                    <a:pt x="27" y="0"/>
                    <a:pt x="15" y="5"/>
                    <a:pt x="3" y="9"/>
                  </a:cubicBezTo>
                  <a:cubicBezTo>
                    <a:pt x="0" y="10"/>
                    <a:pt x="1" y="14"/>
                    <a:pt x="4" y="13"/>
                  </a:cubicBezTo>
                  <a:cubicBezTo>
                    <a:pt x="16" y="10"/>
                    <a:pt x="29" y="8"/>
                    <a:pt x="40" y="3"/>
                  </a:cubicBezTo>
                  <a:cubicBezTo>
                    <a:pt x="42" y="2"/>
                    <a:pt x="41" y="0"/>
                    <a:pt x="39" y="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0" name="CustomShape 23"/>
            <p:cNvSpPr/>
            <p:nvPr/>
          </p:nvSpPr>
          <p:spPr>
            <a:xfrm>
              <a:off x="9028080" y="996120"/>
              <a:ext cx="110880" cy="156600"/>
            </a:xfrm>
            <a:custGeom>
              <a:avLst/>
              <a:gdLst/>
              <a:ahLst/>
              <a:cxnLst/>
              <a:rect l="l" t="t" r="r" b="b"/>
              <a:pathLst>
                <a:path w="26" h="37">
                  <a:moveTo>
                    <a:pt x="22" y="1"/>
                  </a:moveTo>
                  <a:cubicBezTo>
                    <a:pt x="17" y="5"/>
                    <a:pt x="14" y="11"/>
                    <a:pt x="11" y="15"/>
                  </a:cubicBezTo>
                  <a:cubicBezTo>
                    <a:pt x="7" y="21"/>
                    <a:pt x="3" y="27"/>
                    <a:pt x="1" y="33"/>
                  </a:cubicBezTo>
                  <a:cubicBezTo>
                    <a:pt x="0" y="35"/>
                    <a:pt x="3" y="37"/>
                    <a:pt x="4" y="35"/>
                  </a:cubicBezTo>
                  <a:cubicBezTo>
                    <a:pt x="8" y="29"/>
                    <a:pt x="12" y="24"/>
                    <a:pt x="16" y="19"/>
                  </a:cubicBezTo>
                  <a:cubicBezTo>
                    <a:pt x="19" y="14"/>
                    <a:pt x="24" y="9"/>
                    <a:pt x="25" y="3"/>
                  </a:cubicBezTo>
                  <a:cubicBezTo>
                    <a:pt x="26" y="1"/>
                    <a:pt x="23" y="0"/>
                    <a:pt x="22" y="1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1" name="CustomShape 24"/>
            <p:cNvSpPr/>
            <p:nvPr/>
          </p:nvSpPr>
          <p:spPr>
            <a:xfrm>
              <a:off x="8731800" y="778680"/>
              <a:ext cx="45720" cy="179280"/>
            </a:xfrm>
            <a:custGeom>
              <a:avLst/>
              <a:gdLst/>
              <a:ahLst/>
              <a:cxnLst/>
              <a:rect l="l" t="t" r="r" b="b"/>
              <a:pathLst>
                <a:path w="11" h="42">
                  <a:moveTo>
                    <a:pt x="3" y="22"/>
                  </a:moveTo>
                  <a:cubicBezTo>
                    <a:pt x="3" y="28"/>
                    <a:pt x="3" y="34"/>
                    <a:pt x="5" y="40"/>
                  </a:cubicBezTo>
                  <a:cubicBezTo>
                    <a:pt x="5" y="42"/>
                    <a:pt x="7" y="42"/>
                    <a:pt x="8" y="40"/>
                  </a:cubicBezTo>
                  <a:cubicBezTo>
                    <a:pt x="11" y="29"/>
                    <a:pt x="9" y="13"/>
                    <a:pt x="4" y="2"/>
                  </a:cubicBezTo>
                  <a:cubicBezTo>
                    <a:pt x="4" y="0"/>
                    <a:pt x="0" y="1"/>
                    <a:pt x="1" y="3"/>
                  </a:cubicBezTo>
                  <a:cubicBezTo>
                    <a:pt x="2" y="9"/>
                    <a:pt x="3" y="16"/>
                    <a:pt x="3" y="22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2" name="CustomShape 25"/>
            <p:cNvSpPr/>
            <p:nvPr/>
          </p:nvSpPr>
          <p:spPr>
            <a:xfrm>
              <a:off x="8334720" y="952920"/>
              <a:ext cx="109080" cy="126720"/>
            </a:xfrm>
            <a:custGeom>
              <a:avLst/>
              <a:gdLst/>
              <a:ahLst/>
              <a:cxnLst/>
              <a:rect l="l" t="t" r="r" b="b"/>
              <a:pathLst>
                <a:path w="26" h="30">
                  <a:moveTo>
                    <a:pt x="22" y="29"/>
                  </a:moveTo>
                  <a:cubicBezTo>
                    <a:pt x="24" y="30"/>
                    <a:pt x="26" y="28"/>
                    <a:pt x="25" y="26"/>
                  </a:cubicBezTo>
                  <a:cubicBezTo>
                    <a:pt x="20" y="17"/>
                    <a:pt x="12" y="9"/>
                    <a:pt x="5" y="2"/>
                  </a:cubicBezTo>
                  <a:cubicBezTo>
                    <a:pt x="3" y="0"/>
                    <a:pt x="0" y="3"/>
                    <a:pt x="2" y="5"/>
                  </a:cubicBezTo>
                  <a:cubicBezTo>
                    <a:pt x="8" y="13"/>
                    <a:pt x="14" y="23"/>
                    <a:pt x="22" y="29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3" name="CustomShape 26"/>
            <p:cNvSpPr/>
            <p:nvPr/>
          </p:nvSpPr>
          <p:spPr>
            <a:xfrm>
              <a:off x="8185680" y="1305000"/>
              <a:ext cx="194400" cy="83880"/>
            </a:xfrm>
            <a:custGeom>
              <a:avLst/>
              <a:gdLst/>
              <a:ahLst/>
              <a:cxnLst/>
              <a:rect l="l" t="t" r="r" b="b"/>
              <a:pathLst>
                <a:path w="46" h="20">
                  <a:moveTo>
                    <a:pt x="44" y="16"/>
                  </a:moveTo>
                  <a:cubicBezTo>
                    <a:pt x="32" y="7"/>
                    <a:pt x="17" y="4"/>
                    <a:pt x="3" y="0"/>
                  </a:cubicBezTo>
                  <a:cubicBezTo>
                    <a:pt x="1" y="0"/>
                    <a:pt x="0" y="3"/>
                    <a:pt x="2" y="4"/>
                  </a:cubicBezTo>
                  <a:cubicBezTo>
                    <a:pt x="14" y="10"/>
                    <a:pt x="28" y="16"/>
                    <a:pt x="42" y="19"/>
                  </a:cubicBezTo>
                  <a:cubicBezTo>
                    <a:pt x="45" y="20"/>
                    <a:pt x="46" y="17"/>
                    <a:pt x="44" y="16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CustomShape 27"/>
            <p:cNvSpPr/>
            <p:nvPr/>
          </p:nvSpPr>
          <p:spPr>
            <a:xfrm>
              <a:off x="8266320" y="1576440"/>
              <a:ext cx="181800" cy="126360"/>
            </a:xfrm>
            <a:custGeom>
              <a:avLst/>
              <a:gdLst/>
              <a:ahLst/>
              <a:cxnLst/>
              <a:rect l="l" t="t" r="r" b="b"/>
              <a:pathLst>
                <a:path w="43" h="30">
                  <a:moveTo>
                    <a:pt x="41" y="0"/>
                  </a:moveTo>
                  <a:cubicBezTo>
                    <a:pt x="25" y="2"/>
                    <a:pt x="12" y="15"/>
                    <a:pt x="2" y="25"/>
                  </a:cubicBezTo>
                  <a:cubicBezTo>
                    <a:pt x="0" y="27"/>
                    <a:pt x="2" y="30"/>
                    <a:pt x="4" y="28"/>
                  </a:cubicBezTo>
                  <a:cubicBezTo>
                    <a:pt x="10" y="24"/>
                    <a:pt x="16" y="20"/>
                    <a:pt x="22" y="15"/>
                  </a:cubicBezTo>
                  <a:cubicBezTo>
                    <a:pt x="29" y="11"/>
                    <a:pt x="35" y="8"/>
                    <a:pt x="42" y="4"/>
                  </a:cubicBezTo>
                  <a:cubicBezTo>
                    <a:pt x="43" y="3"/>
                    <a:pt x="43" y="0"/>
                    <a:pt x="41" y="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5" name="CustomShape 28"/>
            <p:cNvSpPr/>
            <p:nvPr/>
          </p:nvSpPr>
          <p:spPr>
            <a:xfrm>
              <a:off x="8511840" y="1814040"/>
              <a:ext cx="118800" cy="139320"/>
            </a:xfrm>
            <a:custGeom>
              <a:avLst/>
              <a:gdLst/>
              <a:ahLst/>
              <a:cxnLst/>
              <a:rect l="l" t="t" r="r" b="b"/>
              <a:pathLst>
                <a:path w="28" h="33">
                  <a:moveTo>
                    <a:pt x="24" y="1"/>
                  </a:moveTo>
                  <a:cubicBezTo>
                    <a:pt x="15" y="8"/>
                    <a:pt x="9" y="19"/>
                    <a:pt x="2" y="27"/>
                  </a:cubicBezTo>
                  <a:cubicBezTo>
                    <a:pt x="0" y="30"/>
                    <a:pt x="3" y="33"/>
                    <a:pt x="5" y="31"/>
                  </a:cubicBezTo>
                  <a:cubicBezTo>
                    <a:pt x="13" y="23"/>
                    <a:pt x="22" y="14"/>
                    <a:pt x="27" y="4"/>
                  </a:cubicBezTo>
                  <a:cubicBezTo>
                    <a:pt x="28" y="2"/>
                    <a:pt x="26" y="0"/>
                    <a:pt x="24" y="1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6" name="CustomShape 29"/>
            <p:cNvSpPr/>
            <p:nvPr/>
          </p:nvSpPr>
          <p:spPr>
            <a:xfrm>
              <a:off x="5063760" y="935640"/>
              <a:ext cx="292680" cy="326160"/>
            </a:xfrm>
            <a:custGeom>
              <a:avLst/>
              <a:gdLst/>
              <a:ahLst/>
              <a:cxnLst/>
              <a:rect l="l" t="t" r="r" b="b"/>
              <a:pathLst>
                <a:path w="69" h="77">
                  <a:moveTo>
                    <a:pt x="50" y="24"/>
                  </a:moveTo>
                  <a:cubicBezTo>
                    <a:pt x="47" y="25"/>
                    <a:pt x="46" y="22"/>
                    <a:pt x="47" y="20"/>
                  </a:cubicBezTo>
                  <a:cubicBezTo>
                    <a:pt x="49" y="15"/>
                    <a:pt x="52" y="6"/>
                    <a:pt x="43" y="8"/>
                  </a:cubicBezTo>
                  <a:cubicBezTo>
                    <a:pt x="38" y="10"/>
                    <a:pt x="34" y="13"/>
                    <a:pt x="31" y="17"/>
                  </a:cubicBezTo>
                  <a:cubicBezTo>
                    <a:pt x="29" y="19"/>
                    <a:pt x="27" y="19"/>
                    <a:pt x="26" y="17"/>
                  </a:cubicBezTo>
                  <a:cubicBezTo>
                    <a:pt x="24" y="12"/>
                    <a:pt x="17" y="0"/>
                    <a:pt x="14" y="11"/>
                  </a:cubicBezTo>
                  <a:cubicBezTo>
                    <a:pt x="12" y="17"/>
                    <a:pt x="13" y="23"/>
                    <a:pt x="16" y="28"/>
                  </a:cubicBezTo>
                  <a:cubicBezTo>
                    <a:pt x="16" y="29"/>
                    <a:pt x="16" y="30"/>
                    <a:pt x="16" y="30"/>
                  </a:cubicBezTo>
                  <a:cubicBezTo>
                    <a:pt x="16" y="31"/>
                    <a:pt x="16" y="32"/>
                    <a:pt x="15" y="33"/>
                  </a:cubicBezTo>
                  <a:cubicBezTo>
                    <a:pt x="9" y="36"/>
                    <a:pt x="0" y="44"/>
                    <a:pt x="5" y="51"/>
                  </a:cubicBezTo>
                  <a:cubicBezTo>
                    <a:pt x="10" y="58"/>
                    <a:pt x="19" y="53"/>
                    <a:pt x="24" y="49"/>
                  </a:cubicBezTo>
                  <a:cubicBezTo>
                    <a:pt x="26" y="48"/>
                    <a:pt x="28" y="50"/>
                    <a:pt x="28" y="52"/>
                  </a:cubicBezTo>
                  <a:cubicBezTo>
                    <a:pt x="29" y="58"/>
                    <a:pt x="32" y="77"/>
                    <a:pt x="43" y="71"/>
                  </a:cubicBezTo>
                  <a:cubicBezTo>
                    <a:pt x="51" y="67"/>
                    <a:pt x="52" y="57"/>
                    <a:pt x="48" y="49"/>
                  </a:cubicBezTo>
                  <a:cubicBezTo>
                    <a:pt x="48" y="47"/>
                    <a:pt x="48" y="45"/>
                    <a:pt x="50" y="45"/>
                  </a:cubicBezTo>
                  <a:cubicBezTo>
                    <a:pt x="57" y="43"/>
                    <a:pt x="69" y="39"/>
                    <a:pt x="69" y="29"/>
                  </a:cubicBezTo>
                  <a:cubicBezTo>
                    <a:pt x="68" y="19"/>
                    <a:pt x="56" y="22"/>
                    <a:pt x="50" y="24"/>
                  </a:cubicBezTo>
                  <a:close/>
                </a:path>
              </a:pathLst>
            </a:custGeom>
            <a:solidFill>
              <a:srgbClr val="42C64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7" name="CustomShape 30"/>
            <p:cNvSpPr/>
            <p:nvPr/>
          </p:nvSpPr>
          <p:spPr>
            <a:xfrm>
              <a:off x="4413240" y="1203480"/>
              <a:ext cx="790920" cy="587880"/>
            </a:xfrm>
            <a:custGeom>
              <a:avLst/>
              <a:gdLst/>
              <a:ahLst/>
              <a:cxnLst/>
              <a:rect l="l" t="t" r="r" b="b"/>
              <a:pathLst>
                <a:path w="187" h="139">
                  <a:moveTo>
                    <a:pt x="147" y="55"/>
                  </a:moveTo>
                  <a:cubicBezTo>
                    <a:pt x="144" y="55"/>
                    <a:pt x="143" y="52"/>
                    <a:pt x="144" y="50"/>
                  </a:cubicBezTo>
                  <a:cubicBezTo>
                    <a:pt x="158" y="36"/>
                    <a:pt x="141" y="30"/>
                    <a:pt x="133" y="33"/>
                  </a:cubicBezTo>
                  <a:cubicBezTo>
                    <a:pt x="131" y="34"/>
                    <a:pt x="128" y="34"/>
                    <a:pt x="126" y="35"/>
                  </a:cubicBezTo>
                  <a:cubicBezTo>
                    <a:pt x="124" y="35"/>
                    <a:pt x="120" y="36"/>
                    <a:pt x="118" y="35"/>
                  </a:cubicBezTo>
                  <a:cubicBezTo>
                    <a:pt x="113" y="32"/>
                    <a:pt x="111" y="28"/>
                    <a:pt x="111" y="21"/>
                  </a:cubicBezTo>
                  <a:cubicBezTo>
                    <a:pt x="112" y="17"/>
                    <a:pt x="115" y="7"/>
                    <a:pt x="108" y="4"/>
                  </a:cubicBezTo>
                  <a:cubicBezTo>
                    <a:pt x="100" y="0"/>
                    <a:pt x="92" y="6"/>
                    <a:pt x="86" y="11"/>
                  </a:cubicBezTo>
                  <a:cubicBezTo>
                    <a:pt x="79" y="18"/>
                    <a:pt x="73" y="25"/>
                    <a:pt x="68" y="34"/>
                  </a:cubicBezTo>
                  <a:cubicBezTo>
                    <a:pt x="68" y="34"/>
                    <a:pt x="67" y="34"/>
                    <a:pt x="67" y="34"/>
                  </a:cubicBezTo>
                  <a:cubicBezTo>
                    <a:pt x="66" y="36"/>
                    <a:pt x="63" y="37"/>
                    <a:pt x="62" y="35"/>
                  </a:cubicBezTo>
                  <a:cubicBezTo>
                    <a:pt x="58" y="26"/>
                    <a:pt x="48" y="20"/>
                    <a:pt x="43" y="31"/>
                  </a:cubicBezTo>
                  <a:cubicBezTo>
                    <a:pt x="40" y="38"/>
                    <a:pt x="40" y="45"/>
                    <a:pt x="40" y="52"/>
                  </a:cubicBezTo>
                  <a:cubicBezTo>
                    <a:pt x="41" y="55"/>
                    <a:pt x="37" y="56"/>
                    <a:pt x="35" y="55"/>
                  </a:cubicBezTo>
                  <a:cubicBezTo>
                    <a:pt x="33" y="53"/>
                    <a:pt x="19" y="42"/>
                    <a:pt x="16" y="48"/>
                  </a:cubicBezTo>
                  <a:cubicBezTo>
                    <a:pt x="14" y="52"/>
                    <a:pt x="15" y="57"/>
                    <a:pt x="16" y="61"/>
                  </a:cubicBezTo>
                  <a:cubicBezTo>
                    <a:pt x="19" y="71"/>
                    <a:pt x="25" y="81"/>
                    <a:pt x="34" y="87"/>
                  </a:cubicBezTo>
                  <a:cubicBezTo>
                    <a:pt x="35" y="88"/>
                    <a:pt x="36" y="91"/>
                    <a:pt x="34" y="92"/>
                  </a:cubicBezTo>
                  <a:cubicBezTo>
                    <a:pt x="28" y="98"/>
                    <a:pt x="19" y="102"/>
                    <a:pt x="13" y="108"/>
                  </a:cubicBezTo>
                  <a:cubicBezTo>
                    <a:pt x="0" y="119"/>
                    <a:pt x="8" y="133"/>
                    <a:pt x="23" y="133"/>
                  </a:cubicBezTo>
                  <a:cubicBezTo>
                    <a:pt x="41" y="132"/>
                    <a:pt x="56" y="123"/>
                    <a:pt x="73" y="118"/>
                  </a:cubicBezTo>
                  <a:cubicBezTo>
                    <a:pt x="84" y="115"/>
                    <a:pt x="94" y="113"/>
                    <a:pt x="102" y="123"/>
                  </a:cubicBezTo>
                  <a:cubicBezTo>
                    <a:pt x="104" y="125"/>
                    <a:pt x="106" y="128"/>
                    <a:pt x="108" y="131"/>
                  </a:cubicBezTo>
                  <a:cubicBezTo>
                    <a:pt x="114" y="139"/>
                    <a:pt x="126" y="139"/>
                    <a:pt x="130" y="128"/>
                  </a:cubicBezTo>
                  <a:cubicBezTo>
                    <a:pt x="134" y="119"/>
                    <a:pt x="135" y="109"/>
                    <a:pt x="134" y="99"/>
                  </a:cubicBezTo>
                  <a:cubicBezTo>
                    <a:pt x="134" y="97"/>
                    <a:pt x="135" y="96"/>
                    <a:pt x="136" y="96"/>
                  </a:cubicBezTo>
                  <a:cubicBezTo>
                    <a:pt x="150" y="93"/>
                    <a:pt x="168" y="86"/>
                    <a:pt x="176" y="73"/>
                  </a:cubicBezTo>
                  <a:cubicBezTo>
                    <a:pt x="187" y="56"/>
                    <a:pt x="157" y="55"/>
                    <a:pt x="147" y="55"/>
                  </a:cubicBezTo>
                  <a:close/>
                </a:path>
              </a:pathLst>
            </a:custGeom>
            <a:solidFill>
              <a:srgbClr val="5199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8" name="CustomShape 31"/>
            <p:cNvSpPr/>
            <p:nvPr/>
          </p:nvSpPr>
          <p:spPr>
            <a:xfrm>
              <a:off x="4413240" y="1305000"/>
              <a:ext cx="756360" cy="486720"/>
            </a:xfrm>
            <a:custGeom>
              <a:avLst/>
              <a:gdLst/>
              <a:ahLst/>
              <a:cxnLst/>
              <a:rect l="l" t="t" r="r" b="b"/>
              <a:pathLst>
                <a:path w="179" h="115">
                  <a:moveTo>
                    <a:pt x="130" y="58"/>
                  </a:moveTo>
                  <a:cubicBezTo>
                    <a:pt x="128" y="64"/>
                    <a:pt x="124" y="74"/>
                    <a:pt x="117" y="74"/>
                  </a:cubicBezTo>
                  <a:cubicBezTo>
                    <a:pt x="109" y="74"/>
                    <a:pt x="104" y="68"/>
                    <a:pt x="101" y="62"/>
                  </a:cubicBezTo>
                  <a:cubicBezTo>
                    <a:pt x="93" y="69"/>
                    <a:pt x="80" y="79"/>
                    <a:pt x="68" y="72"/>
                  </a:cubicBezTo>
                  <a:cubicBezTo>
                    <a:pt x="63" y="69"/>
                    <a:pt x="62" y="65"/>
                    <a:pt x="65" y="62"/>
                  </a:cubicBezTo>
                  <a:cubicBezTo>
                    <a:pt x="54" y="59"/>
                    <a:pt x="56" y="48"/>
                    <a:pt x="65" y="42"/>
                  </a:cubicBezTo>
                  <a:cubicBezTo>
                    <a:pt x="52" y="36"/>
                    <a:pt x="50" y="17"/>
                    <a:pt x="56" y="3"/>
                  </a:cubicBezTo>
                  <a:cubicBezTo>
                    <a:pt x="52" y="0"/>
                    <a:pt x="46" y="0"/>
                    <a:pt x="43" y="7"/>
                  </a:cubicBezTo>
                  <a:cubicBezTo>
                    <a:pt x="40" y="14"/>
                    <a:pt x="40" y="21"/>
                    <a:pt x="40" y="28"/>
                  </a:cubicBezTo>
                  <a:cubicBezTo>
                    <a:pt x="41" y="31"/>
                    <a:pt x="37" y="32"/>
                    <a:pt x="35" y="31"/>
                  </a:cubicBezTo>
                  <a:cubicBezTo>
                    <a:pt x="33" y="29"/>
                    <a:pt x="19" y="18"/>
                    <a:pt x="16" y="24"/>
                  </a:cubicBezTo>
                  <a:cubicBezTo>
                    <a:pt x="14" y="28"/>
                    <a:pt x="15" y="33"/>
                    <a:pt x="16" y="37"/>
                  </a:cubicBezTo>
                  <a:cubicBezTo>
                    <a:pt x="19" y="47"/>
                    <a:pt x="25" y="57"/>
                    <a:pt x="34" y="63"/>
                  </a:cubicBezTo>
                  <a:cubicBezTo>
                    <a:pt x="35" y="64"/>
                    <a:pt x="36" y="67"/>
                    <a:pt x="34" y="68"/>
                  </a:cubicBezTo>
                  <a:cubicBezTo>
                    <a:pt x="28" y="74"/>
                    <a:pt x="19" y="78"/>
                    <a:pt x="13" y="84"/>
                  </a:cubicBezTo>
                  <a:cubicBezTo>
                    <a:pt x="0" y="95"/>
                    <a:pt x="8" y="109"/>
                    <a:pt x="23" y="109"/>
                  </a:cubicBezTo>
                  <a:cubicBezTo>
                    <a:pt x="41" y="108"/>
                    <a:pt x="56" y="99"/>
                    <a:pt x="73" y="94"/>
                  </a:cubicBezTo>
                  <a:cubicBezTo>
                    <a:pt x="84" y="91"/>
                    <a:pt x="94" y="89"/>
                    <a:pt x="102" y="99"/>
                  </a:cubicBezTo>
                  <a:cubicBezTo>
                    <a:pt x="104" y="101"/>
                    <a:pt x="106" y="104"/>
                    <a:pt x="108" y="107"/>
                  </a:cubicBezTo>
                  <a:cubicBezTo>
                    <a:pt x="114" y="115"/>
                    <a:pt x="126" y="115"/>
                    <a:pt x="130" y="104"/>
                  </a:cubicBezTo>
                  <a:cubicBezTo>
                    <a:pt x="134" y="95"/>
                    <a:pt x="135" y="85"/>
                    <a:pt x="134" y="75"/>
                  </a:cubicBezTo>
                  <a:cubicBezTo>
                    <a:pt x="134" y="73"/>
                    <a:pt x="135" y="72"/>
                    <a:pt x="136" y="72"/>
                  </a:cubicBezTo>
                  <a:cubicBezTo>
                    <a:pt x="150" y="69"/>
                    <a:pt x="168" y="62"/>
                    <a:pt x="176" y="49"/>
                  </a:cubicBezTo>
                  <a:cubicBezTo>
                    <a:pt x="178" y="47"/>
                    <a:pt x="178" y="45"/>
                    <a:pt x="179" y="43"/>
                  </a:cubicBezTo>
                  <a:cubicBezTo>
                    <a:pt x="165" y="56"/>
                    <a:pt x="146" y="66"/>
                    <a:pt x="130" y="58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9" name="CustomShape 32"/>
            <p:cNvSpPr/>
            <p:nvPr/>
          </p:nvSpPr>
          <p:spPr>
            <a:xfrm>
              <a:off x="4403520" y="1109880"/>
              <a:ext cx="803880" cy="719640"/>
            </a:xfrm>
            <a:custGeom>
              <a:avLst/>
              <a:gdLst/>
              <a:ahLst/>
              <a:cxnLst/>
              <a:rect l="l" t="t" r="r" b="b"/>
              <a:pathLst>
                <a:path w="190" h="170">
                  <a:moveTo>
                    <a:pt x="186" y="83"/>
                  </a:moveTo>
                  <a:cubicBezTo>
                    <a:pt x="182" y="72"/>
                    <a:pt x="165" y="71"/>
                    <a:pt x="154" y="71"/>
                  </a:cubicBezTo>
                  <a:cubicBezTo>
                    <a:pt x="158" y="63"/>
                    <a:pt x="158" y="53"/>
                    <a:pt x="147" y="49"/>
                  </a:cubicBezTo>
                  <a:cubicBezTo>
                    <a:pt x="140" y="46"/>
                    <a:pt x="134" y="49"/>
                    <a:pt x="127" y="51"/>
                  </a:cubicBezTo>
                  <a:cubicBezTo>
                    <a:pt x="115" y="55"/>
                    <a:pt x="121" y="32"/>
                    <a:pt x="120" y="28"/>
                  </a:cubicBezTo>
                  <a:cubicBezTo>
                    <a:pt x="108" y="0"/>
                    <a:pt x="77" y="36"/>
                    <a:pt x="68" y="51"/>
                  </a:cubicBezTo>
                  <a:cubicBezTo>
                    <a:pt x="64" y="43"/>
                    <a:pt x="57" y="34"/>
                    <a:pt x="47" y="41"/>
                  </a:cubicBezTo>
                  <a:cubicBezTo>
                    <a:pt x="39" y="46"/>
                    <a:pt x="36" y="58"/>
                    <a:pt x="36" y="68"/>
                  </a:cubicBezTo>
                  <a:cubicBezTo>
                    <a:pt x="26" y="62"/>
                    <a:pt x="13" y="58"/>
                    <a:pt x="11" y="72"/>
                  </a:cubicBezTo>
                  <a:cubicBezTo>
                    <a:pt x="8" y="87"/>
                    <a:pt x="18" y="103"/>
                    <a:pt x="29" y="112"/>
                  </a:cubicBezTo>
                  <a:cubicBezTo>
                    <a:pt x="18" y="120"/>
                    <a:pt x="1" y="127"/>
                    <a:pt x="0" y="143"/>
                  </a:cubicBezTo>
                  <a:cubicBezTo>
                    <a:pt x="0" y="156"/>
                    <a:pt x="18" y="161"/>
                    <a:pt x="28" y="161"/>
                  </a:cubicBezTo>
                  <a:cubicBezTo>
                    <a:pt x="45" y="160"/>
                    <a:pt x="61" y="152"/>
                    <a:pt x="76" y="146"/>
                  </a:cubicBezTo>
                  <a:cubicBezTo>
                    <a:pt x="88" y="143"/>
                    <a:pt x="95" y="143"/>
                    <a:pt x="103" y="153"/>
                  </a:cubicBezTo>
                  <a:cubicBezTo>
                    <a:pt x="106" y="159"/>
                    <a:pt x="109" y="163"/>
                    <a:pt x="116" y="165"/>
                  </a:cubicBezTo>
                  <a:cubicBezTo>
                    <a:pt x="132" y="170"/>
                    <a:pt x="140" y="149"/>
                    <a:pt x="142" y="138"/>
                  </a:cubicBezTo>
                  <a:cubicBezTo>
                    <a:pt x="142" y="134"/>
                    <a:pt x="142" y="130"/>
                    <a:pt x="142" y="127"/>
                  </a:cubicBezTo>
                  <a:cubicBezTo>
                    <a:pt x="142" y="121"/>
                    <a:pt x="148" y="122"/>
                    <a:pt x="153" y="120"/>
                  </a:cubicBezTo>
                  <a:cubicBezTo>
                    <a:pt x="160" y="117"/>
                    <a:pt x="168" y="113"/>
                    <a:pt x="174" y="108"/>
                  </a:cubicBezTo>
                  <a:cubicBezTo>
                    <a:pt x="181" y="102"/>
                    <a:pt x="190" y="93"/>
                    <a:pt x="186" y="83"/>
                  </a:cubicBezTo>
                  <a:close/>
                  <a:moveTo>
                    <a:pt x="178" y="95"/>
                  </a:moveTo>
                  <a:cubicBezTo>
                    <a:pt x="170" y="108"/>
                    <a:pt x="152" y="115"/>
                    <a:pt x="138" y="118"/>
                  </a:cubicBezTo>
                  <a:cubicBezTo>
                    <a:pt x="137" y="118"/>
                    <a:pt x="136" y="119"/>
                    <a:pt x="136" y="121"/>
                  </a:cubicBezTo>
                  <a:cubicBezTo>
                    <a:pt x="137" y="131"/>
                    <a:pt x="136" y="141"/>
                    <a:pt x="132" y="150"/>
                  </a:cubicBezTo>
                  <a:cubicBezTo>
                    <a:pt x="128" y="161"/>
                    <a:pt x="116" y="161"/>
                    <a:pt x="110" y="153"/>
                  </a:cubicBezTo>
                  <a:cubicBezTo>
                    <a:pt x="108" y="150"/>
                    <a:pt x="106" y="147"/>
                    <a:pt x="104" y="145"/>
                  </a:cubicBezTo>
                  <a:cubicBezTo>
                    <a:pt x="96" y="135"/>
                    <a:pt x="86" y="137"/>
                    <a:pt x="75" y="140"/>
                  </a:cubicBezTo>
                  <a:cubicBezTo>
                    <a:pt x="58" y="145"/>
                    <a:pt x="43" y="154"/>
                    <a:pt x="25" y="155"/>
                  </a:cubicBezTo>
                  <a:cubicBezTo>
                    <a:pt x="10" y="155"/>
                    <a:pt x="2" y="141"/>
                    <a:pt x="15" y="130"/>
                  </a:cubicBezTo>
                  <a:cubicBezTo>
                    <a:pt x="21" y="124"/>
                    <a:pt x="30" y="120"/>
                    <a:pt x="36" y="114"/>
                  </a:cubicBezTo>
                  <a:cubicBezTo>
                    <a:pt x="38" y="113"/>
                    <a:pt x="37" y="110"/>
                    <a:pt x="36" y="109"/>
                  </a:cubicBezTo>
                  <a:cubicBezTo>
                    <a:pt x="27" y="103"/>
                    <a:pt x="21" y="93"/>
                    <a:pt x="18" y="83"/>
                  </a:cubicBezTo>
                  <a:cubicBezTo>
                    <a:pt x="17" y="79"/>
                    <a:pt x="16" y="74"/>
                    <a:pt x="18" y="70"/>
                  </a:cubicBezTo>
                  <a:cubicBezTo>
                    <a:pt x="21" y="64"/>
                    <a:pt x="35" y="75"/>
                    <a:pt x="37" y="77"/>
                  </a:cubicBezTo>
                  <a:cubicBezTo>
                    <a:pt x="39" y="78"/>
                    <a:pt x="43" y="77"/>
                    <a:pt x="42" y="74"/>
                  </a:cubicBezTo>
                  <a:cubicBezTo>
                    <a:pt x="42" y="67"/>
                    <a:pt x="42" y="60"/>
                    <a:pt x="45" y="53"/>
                  </a:cubicBezTo>
                  <a:cubicBezTo>
                    <a:pt x="50" y="42"/>
                    <a:pt x="60" y="48"/>
                    <a:pt x="64" y="57"/>
                  </a:cubicBezTo>
                  <a:cubicBezTo>
                    <a:pt x="65" y="59"/>
                    <a:pt x="68" y="58"/>
                    <a:pt x="69" y="56"/>
                  </a:cubicBezTo>
                  <a:cubicBezTo>
                    <a:pt x="69" y="56"/>
                    <a:pt x="70" y="56"/>
                    <a:pt x="70" y="56"/>
                  </a:cubicBezTo>
                  <a:cubicBezTo>
                    <a:pt x="75" y="47"/>
                    <a:pt x="81" y="40"/>
                    <a:pt x="88" y="33"/>
                  </a:cubicBezTo>
                  <a:cubicBezTo>
                    <a:pt x="94" y="28"/>
                    <a:pt x="102" y="22"/>
                    <a:pt x="110" y="26"/>
                  </a:cubicBezTo>
                  <a:cubicBezTo>
                    <a:pt x="117" y="29"/>
                    <a:pt x="114" y="39"/>
                    <a:pt x="113" y="43"/>
                  </a:cubicBezTo>
                  <a:cubicBezTo>
                    <a:pt x="113" y="50"/>
                    <a:pt x="115" y="54"/>
                    <a:pt x="120" y="57"/>
                  </a:cubicBezTo>
                  <a:cubicBezTo>
                    <a:pt x="122" y="58"/>
                    <a:pt x="126" y="57"/>
                    <a:pt x="128" y="57"/>
                  </a:cubicBezTo>
                  <a:cubicBezTo>
                    <a:pt x="130" y="56"/>
                    <a:pt x="133" y="56"/>
                    <a:pt x="135" y="55"/>
                  </a:cubicBezTo>
                  <a:cubicBezTo>
                    <a:pt x="143" y="52"/>
                    <a:pt x="160" y="58"/>
                    <a:pt x="146" y="72"/>
                  </a:cubicBezTo>
                  <a:cubicBezTo>
                    <a:pt x="145" y="74"/>
                    <a:pt x="146" y="77"/>
                    <a:pt x="149" y="77"/>
                  </a:cubicBezTo>
                  <a:cubicBezTo>
                    <a:pt x="159" y="77"/>
                    <a:pt x="189" y="78"/>
                    <a:pt x="178" y="9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0" name="CustomShape 33"/>
            <p:cNvSpPr/>
            <p:nvPr/>
          </p:nvSpPr>
          <p:spPr>
            <a:xfrm>
              <a:off x="5043240" y="923040"/>
              <a:ext cx="338400" cy="356400"/>
            </a:xfrm>
            <a:custGeom>
              <a:avLst/>
              <a:gdLst/>
              <a:ahLst/>
              <a:cxnLst/>
              <a:rect l="l" t="t" r="r" b="b"/>
              <a:pathLst>
                <a:path w="80" h="84">
                  <a:moveTo>
                    <a:pt x="79" y="31"/>
                  </a:moveTo>
                  <a:cubicBezTo>
                    <a:pt x="79" y="20"/>
                    <a:pt x="67" y="19"/>
                    <a:pt x="59" y="20"/>
                  </a:cubicBezTo>
                  <a:cubicBezTo>
                    <a:pt x="60" y="15"/>
                    <a:pt x="60" y="8"/>
                    <a:pt x="54" y="6"/>
                  </a:cubicBezTo>
                  <a:cubicBezTo>
                    <a:pt x="47" y="3"/>
                    <a:pt x="39" y="9"/>
                    <a:pt x="34" y="14"/>
                  </a:cubicBezTo>
                  <a:cubicBezTo>
                    <a:pt x="31" y="7"/>
                    <a:pt x="24" y="0"/>
                    <a:pt x="17" y="6"/>
                  </a:cubicBezTo>
                  <a:cubicBezTo>
                    <a:pt x="11" y="13"/>
                    <a:pt x="11" y="24"/>
                    <a:pt x="16" y="32"/>
                  </a:cubicBezTo>
                  <a:cubicBezTo>
                    <a:pt x="8" y="37"/>
                    <a:pt x="0" y="46"/>
                    <a:pt x="5" y="56"/>
                  </a:cubicBezTo>
                  <a:cubicBezTo>
                    <a:pt x="10" y="66"/>
                    <a:pt x="20" y="64"/>
                    <a:pt x="28" y="60"/>
                  </a:cubicBezTo>
                  <a:cubicBezTo>
                    <a:pt x="30" y="71"/>
                    <a:pt x="36" y="84"/>
                    <a:pt x="49" y="80"/>
                  </a:cubicBezTo>
                  <a:cubicBezTo>
                    <a:pt x="61" y="76"/>
                    <a:pt x="63" y="63"/>
                    <a:pt x="59" y="52"/>
                  </a:cubicBezTo>
                  <a:cubicBezTo>
                    <a:pt x="70" y="50"/>
                    <a:pt x="80" y="43"/>
                    <a:pt x="79" y="31"/>
                  </a:cubicBezTo>
                  <a:close/>
                  <a:moveTo>
                    <a:pt x="55" y="48"/>
                  </a:moveTo>
                  <a:cubicBezTo>
                    <a:pt x="53" y="48"/>
                    <a:pt x="53" y="50"/>
                    <a:pt x="53" y="52"/>
                  </a:cubicBezTo>
                  <a:cubicBezTo>
                    <a:pt x="57" y="60"/>
                    <a:pt x="56" y="70"/>
                    <a:pt x="48" y="74"/>
                  </a:cubicBezTo>
                  <a:cubicBezTo>
                    <a:pt x="37" y="80"/>
                    <a:pt x="34" y="61"/>
                    <a:pt x="33" y="55"/>
                  </a:cubicBezTo>
                  <a:cubicBezTo>
                    <a:pt x="33" y="53"/>
                    <a:pt x="31" y="51"/>
                    <a:pt x="29" y="52"/>
                  </a:cubicBezTo>
                  <a:cubicBezTo>
                    <a:pt x="24" y="56"/>
                    <a:pt x="15" y="61"/>
                    <a:pt x="10" y="54"/>
                  </a:cubicBezTo>
                  <a:cubicBezTo>
                    <a:pt x="5" y="47"/>
                    <a:pt x="14" y="39"/>
                    <a:pt x="20" y="36"/>
                  </a:cubicBezTo>
                  <a:cubicBezTo>
                    <a:pt x="21" y="35"/>
                    <a:pt x="21" y="34"/>
                    <a:pt x="21" y="33"/>
                  </a:cubicBezTo>
                  <a:cubicBezTo>
                    <a:pt x="21" y="33"/>
                    <a:pt x="21" y="32"/>
                    <a:pt x="21" y="31"/>
                  </a:cubicBezTo>
                  <a:cubicBezTo>
                    <a:pt x="18" y="26"/>
                    <a:pt x="17" y="20"/>
                    <a:pt x="19" y="14"/>
                  </a:cubicBezTo>
                  <a:cubicBezTo>
                    <a:pt x="22" y="3"/>
                    <a:pt x="29" y="15"/>
                    <a:pt x="31" y="20"/>
                  </a:cubicBezTo>
                  <a:cubicBezTo>
                    <a:pt x="32" y="22"/>
                    <a:pt x="34" y="22"/>
                    <a:pt x="36" y="20"/>
                  </a:cubicBezTo>
                  <a:cubicBezTo>
                    <a:pt x="39" y="16"/>
                    <a:pt x="43" y="13"/>
                    <a:pt x="48" y="11"/>
                  </a:cubicBezTo>
                  <a:cubicBezTo>
                    <a:pt x="57" y="9"/>
                    <a:pt x="54" y="18"/>
                    <a:pt x="52" y="23"/>
                  </a:cubicBezTo>
                  <a:cubicBezTo>
                    <a:pt x="51" y="25"/>
                    <a:pt x="52" y="28"/>
                    <a:pt x="55" y="27"/>
                  </a:cubicBezTo>
                  <a:cubicBezTo>
                    <a:pt x="61" y="25"/>
                    <a:pt x="73" y="22"/>
                    <a:pt x="74" y="32"/>
                  </a:cubicBezTo>
                  <a:cubicBezTo>
                    <a:pt x="74" y="42"/>
                    <a:pt x="62" y="46"/>
                    <a:pt x="55" y="4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CustomShape 34"/>
            <p:cNvSpPr/>
            <p:nvPr/>
          </p:nvSpPr>
          <p:spPr>
            <a:xfrm>
              <a:off x="9604080" y="2665080"/>
              <a:ext cx="519120" cy="597240"/>
            </a:xfrm>
            <a:custGeom>
              <a:avLst/>
              <a:gdLst/>
              <a:ahLst/>
              <a:cxnLst/>
              <a:rect l="l" t="t" r="r" b="b"/>
              <a:pathLst>
                <a:path w="123" h="141">
                  <a:moveTo>
                    <a:pt x="107" y="7"/>
                  </a:moveTo>
                  <a:cubicBezTo>
                    <a:pt x="82" y="0"/>
                    <a:pt x="71" y="35"/>
                    <a:pt x="58" y="54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47" y="46"/>
                    <a:pt x="42" y="36"/>
                    <a:pt x="38" y="27"/>
                  </a:cubicBezTo>
                  <a:cubicBezTo>
                    <a:pt x="37" y="23"/>
                    <a:pt x="35" y="18"/>
                    <a:pt x="32" y="15"/>
                  </a:cubicBezTo>
                  <a:cubicBezTo>
                    <a:pt x="22" y="9"/>
                    <a:pt x="15" y="10"/>
                    <a:pt x="11" y="19"/>
                  </a:cubicBezTo>
                  <a:cubicBezTo>
                    <a:pt x="9" y="25"/>
                    <a:pt x="9" y="32"/>
                    <a:pt x="10" y="38"/>
                  </a:cubicBezTo>
                  <a:cubicBezTo>
                    <a:pt x="14" y="50"/>
                    <a:pt x="21" y="61"/>
                    <a:pt x="27" y="72"/>
                  </a:cubicBezTo>
                  <a:cubicBezTo>
                    <a:pt x="28" y="73"/>
                    <a:pt x="29" y="75"/>
                    <a:pt x="30" y="77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6" y="90"/>
                    <a:pt x="23" y="94"/>
                    <a:pt x="20" y="98"/>
                  </a:cubicBezTo>
                  <a:cubicBezTo>
                    <a:pt x="17" y="103"/>
                    <a:pt x="0" y="136"/>
                    <a:pt x="15" y="136"/>
                  </a:cubicBezTo>
                  <a:cubicBezTo>
                    <a:pt x="26" y="136"/>
                    <a:pt x="37" y="127"/>
                    <a:pt x="43" y="119"/>
                  </a:cubicBezTo>
                  <a:cubicBezTo>
                    <a:pt x="48" y="111"/>
                    <a:pt x="53" y="104"/>
                    <a:pt x="58" y="97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8" y="108"/>
                    <a:pt x="70" y="116"/>
                    <a:pt x="76" y="122"/>
                  </a:cubicBezTo>
                  <a:cubicBezTo>
                    <a:pt x="84" y="131"/>
                    <a:pt x="99" y="141"/>
                    <a:pt x="105" y="124"/>
                  </a:cubicBezTo>
                  <a:cubicBezTo>
                    <a:pt x="111" y="103"/>
                    <a:pt x="97" y="91"/>
                    <a:pt x="88" y="76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101" y="45"/>
                    <a:pt x="123" y="11"/>
                    <a:pt x="107" y="7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2" name="CustomShape 35"/>
            <p:cNvSpPr/>
            <p:nvPr/>
          </p:nvSpPr>
          <p:spPr>
            <a:xfrm>
              <a:off x="9604080" y="2761920"/>
              <a:ext cx="451080" cy="500760"/>
            </a:xfrm>
            <a:custGeom>
              <a:avLst/>
              <a:gdLst/>
              <a:ahLst/>
              <a:cxnLst/>
              <a:rect l="l" t="t" r="r" b="b"/>
              <a:pathLst>
                <a:path w="107" h="118">
                  <a:moveTo>
                    <a:pt x="95" y="96"/>
                  </a:moveTo>
                  <a:cubicBezTo>
                    <a:pt x="79" y="102"/>
                    <a:pt x="68" y="77"/>
                    <a:pt x="63" y="64"/>
                  </a:cubicBezTo>
                  <a:cubicBezTo>
                    <a:pt x="55" y="72"/>
                    <a:pt x="37" y="93"/>
                    <a:pt x="33" y="84"/>
                  </a:cubicBezTo>
                  <a:cubicBezTo>
                    <a:pt x="28" y="73"/>
                    <a:pt x="35" y="60"/>
                    <a:pt x="42" y="52"/>
                  </a:cubicBezTo>
                  <a:cubicBezTo>
                    <a:pt x="25" y="39"/>
                    <a:pt x="13" y="21"/>
                    <a:pt x="10" y="0"/>
                  </a:cubicBezTo>
                  <a:cubicBezTo>
                    <a:pt x="9" y="5"/>
                    <a:pt x="9" y="10"/>
                    <a:pt x="10" y="15"/>
                  </a:cubicBezTo>
                  <a:cubicBezTo>
                    <a:pt x="14" y="27"/>
                    <a:pt x="21" y="38"/>
                    <a:pt x="27" y="49"/>
                  </a:cubicBezTo>
                  <a:cubicBezTo>
                    <a:pt x="28" y="50"/>
                    <a:pt x="29" y="52"/>
                    <a:pt x="30" y="54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6" y="67"/>
                    <a:pt x="23" y="71"/>
                    <a:pt x="20" y="75"/>
                  </a:cubicBezTo>
                  <a:cubicBezTo>
                    <a:pt x="17" y="80"/>
                    <a:pt x="0" y="113"/>
                    <a:pt x="15" y="113"/>
                  </a:cubicBezTo>
                  <a:cubicBezTo>
                    <a:pt x="26" y="113"/>
                    <a:pt x="37" y="104"/>
                    <a:pt x="43" y="96"/>
                  </a:cubicBezTo>
                  <a:cubicBezTo>
                    <a:pt x="48" y="88"/>
                    <a:pt x="53" y="81"/>
                    <a:pt x="58" y="74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77"/>
                    <a:pt x="65" y="77"/>
                    <a:pt x="65" y="77"/>
                  </a:cubicBezTo>
                  <a:cubicBezTo>
                    <a:pt x="68" y="85"/>
                    <a:pt x="70" y="93"/>
                    <a:pt x="76" y="99"/>
                  </a:cubicBezTo>
                  <a:cubicBezTo>
                    <a:pt x="84" y="108"/>
                    <a:pt x="99" y="118"/>
                    <a:pt x="105" y="101"/>
                  </a:cubicBezTo>
                  <a:cubicBezTo>
                    <a:pt x="107" y="94"/>
                    <a:pt x="107" y="88"/>
                    <a:pt x="105" y="83"/>
                  </a:cubicBezTo>
                  <a:cubicBezTo>
                    <a:pt x="104" y="89"/>
                    <a:pt x="101" y="94"/>
                    <a:pt x="95" y="96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3" name="CustomShape 36"/>
            <p:cNvSpPr/>
            <p:nvPr/>
          </p:nvSpPr>
          <p:spPr>
            <a:xfrm>
              <a:off x="10249920" y="2835000"/>
              <a:ext cx="153360" cy="101160"/>
            </a:xfrm>
            <a:custGeom>
              <a:avLst/>
              <a:gdLst/>
              <a:ahLst/>
              <a:cxnLst/>
              <a:rect l="l" t="t" r="r" b="b"/>
              <a:pathLst>
                <a:path w="36" h="24">
                  <a:moveTo>
                    <a:pt x="21" y="3"/>
                  </a:moveTo>
                  <a:cubicBezTo>
                    <a:pt x="14" y="4"/>
                    <a:pt x="8" y="6"/>
                    <a:pt x="1" y="8"/>
                  </a:cubicBezTo>
                  <a:cubicBezTo>
                    <a:pt x="0" y="12"/>
                    <a:pt x="0" y="16"/>
                    <a:pt x="2" y="21"/>
                  </a:cubicBezTo>
                  <a:cubicBezTo>
                    <a:pt x="2" y="22"/>
                    <a:pt x="2" y="23"/>
                    <a:pt x="3" y="24"/>
                  </a:cubicBezTo>
                  <a:cubicBezTo>
                    <a:pt x="13" y="20"/>
                    <a:pt x="25" y="16"/>
                    <a:pt x="36" y="14"/>
                  </a:cubicBezTo>
                  <a:cubicBezTo>
                    <a:pt x="36" y="13"/>
                    <a:pt x="36" y="11"/>
                    <a:pt x="35" y="9"/>
                  </a:cubicBezTo>
                  <a:cubicBezTo>
                    <a:pt x="35" y="6"/>
                    <a:pt x="33" y="3"/>
                    <a:pt x="32" y="0"/>
                  </a:cubicBezTo>
                  <a:cubicBezTo>
                    <a:pt x="28" y="1"/>
                    <a:pt x="24" y="2"/>
                    <a:pt x="21" y="3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4" name="CustomShape 37"/>
            <p:cNvSpPr/>
            <p:nvPr/>
          </p:nvSpPr>
          <p:spPr>
            <a:xfrm>
              <a:off x="10538280" y="2685600"/>
              <a:ext cx="287640" cy="326520"/>
            </a:xfrm>
            <a:custGeom>
              <a:avLst/>
              <a:gdLst/>
              <a:ahLst/>
              <a:cxnLst/>
              <a:rect l="l" t="t" r="r" b="b"/>
              <a:pathLst>
                <a:path w="68" h="77">
                  <a:moveTo>
                    <a:pt x="56" y="2"/>
                  </a:moveTo>
                  <a:cubicBezTo>
                    <a:pt x="47" y="0"/>
                    <a:pt x="42" y="7"/>
                    <a:pt x="37" y="14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29" y="12"/>
                    <a:pt x="27" y="10"/>
                    <a:pt x="25" y="8"/>
                  </a:cubicBezTo>
                  <a:cubicBezTo>
                    <a:pt x="18" y="0"/>
                    <a:pt x="9" y="4"/>
                    <a:pt x="5" y="13"/>
                  </a:cubicBezTo>
                  <a:cubicBezTo>
                    <a:pt x="3" y="21"/>
                    <a:pt x="10" y="28"/>
                    <a:pt x="17" y="34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2" y="50"/>
                    <a:pt x="0" y="68"/>
                    <a:pt x="12" y="72"/>
                  </a:cubicBezTo>
                  <a:cubicBezTo>
                    <a:pt x="26" y="76"/>
                    <a:pt x="30" y="66"/>
                    <a:pt x="35" y="57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9" y="64"/>
                    <a:pt x="61" y="77"/>
                    <a:pt x="65" y="63"/>
                  </a:cubicBezTo>
                  <a:cubicBezTo>
                    <a:pt x="68" y="52"/>
                    <a:pt x="61" y="46"/>
                    <a:pt x="54" y="3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7" y="28"/>
                    <a:pt x="61" y="25"/>
                    <a:pt x="64" y="20"/>
                  </a:cubicBezTo>
                  <a:cubicBezTo>
                    <a:pt x="66" y="18"/>
                    <a:pt x="68" y="14"/>
                    <a:pt x="67" y="11"/>
                  </a:cubicBezTo>
                  <a:cubicBezTo>
                    <a:pt x="66" y="6"/>
                    <a:pt x="60" y="4"/>
                    <a:pt x="56" y="2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5" name="CustomShape 38"/>
            <p:cNvSpPr/>
            <p:nvPr/>
          </p:nvSpPr>
          <p:spPr>
            <a:xfrm>
              <a:off x="10538280" y="2746080"/>
              <a:ext cx="278280" cy="266040"/>
            </a:xfrm>
            <a:custGeom>
              <a:avLst/>
              <a:gdLst/>
              <a:ahLst/>
              <a:cxnLst/>
              <a:rect l="l" t="t" r="r" b="b"/>
              <a:pathLst>
                <a:path w="66" h="63">
                  <a:moveTo>
                    <a:pt x="62" y="43"/>
                  </a:moveTo>
                  <a:cubicBezTo>
                    <a:pt x="57" y="43"/>
                    <a:pt x="54" y="43"/>
                    <a:pt x="50" y="41"/>
                  </a:cubicBezTo>
                  <a:cubicBezTo>
                    <a:pt x="46" y="40"/>
                    <a:pt x="39" y="32"/>
                    <a:pt x="37" y="34"/>
                  </a:cubicBezTo>
                  <a:cubicBezTo>
                    <a:pt x="32" y="38"/>
                    <a:pt x="27" y="42"/>
                    <a:pt x="22" y="36"/>
                  </a:cubicBezTo>
                  <a:cubicBezTo>
                    <a:pt x="18" y="31"/>
                    <a:pt x="24" y="21"/>
                    <a:pt x="27" y="15"/>
                  </a:cubicBezTo>
                  <a:cubicBezTo>
                    <a:pt x="19" y="12"/>
                    <a:pt x="10" y="9"/>
                    <a:pt x="6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7"/>
                    <a:pt x="10" y="14"/>
                    <a:pt x="17" y="20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2" y="36"/>
                    <a:pt x="0" y="54"/>
                    <a:pt x="12" y="58"/>
                  </a:cubicBezTo>
                  <a:cubicBezTo>
                    <a:pt x="26" y="62"/>
                    <a:pt x="30" y="52"/>
                    <a:pt x="35" y="43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9" y="50"/>
                    <a:pt x="61" y="63"/>
                    <a:pt x="65" y="49"/>
                  </a:cubicBezTo>
                  <a:cubicBezTo>
                    <a:pt x="66" y="46"/>
                    <a:pt x="66" y="44"/>
                    <a:pt x="66" y="42"/>
                  </a:cubicBezTo>
                  <a:cubicBezTo>
                    <a:pt x="65" y="42"/>
                    <a:pt x="63" y="43"/>
                    <a:pt x="62" y="43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6" name="CustomShape 39"/>
            <p:cNvSpPr/>
            <p:nvPr/>
          </p:nvSpPr>
          <p:spPr>
            <a:xfrm>
              <a:off x="10120320" y="2490840"/>
              <a:ext cx="210240" cy="245520"/>
            </a:xfrm>
            <a:custGeom>
              <a:avLst/>
              <a:gdLst/>
              <a:ahLst/>
              <a:cxnLst/>
              <a:rect l="l" t="t" r="r" b="b"/>
              <a:pathLst>
                <a:path w="50" h="58">
                  <a:moveTo>
                    <a:pt x="9" y="50"/>
                  </a:moveTo>
                  <a:cubicBezTo>
                    <a:pt x="8" y="56"/>
                    <a:pt x="25" y="58"/>
                    <a:pt x="28" y="58"/>
                  </a:cubicBezTo>
                  <a:cubicBezTo>
                    <a:pt x="35" y="58"/>
                    <a:pt x="41" y="57"/>
                    <a:pt x="47" y="57"/>
                  </a:cubicBezTo>
                  <a:cubicBezTo>
                    <a:pt x="47" y="52"/>
                    <a:pt x="49" y="46"/>
                    <a:pt x="50" y="41"/>
                  </a:cubicBezTo>
                  <a:cubicBezTo>
                    <a:pt x="46" y="42"/>
                    <a:pt x="43" y="42"/>
                    <a:pt x="40" y="43"/>
                  </a:cubicBezTo>
                  <a:cubicBezTo>
                    <a:pt x="36" y="44"/>
                    <a:pt x="31" y="46"/>
                    <a:pt x="27" y="47"/>
                  </a:cubicBezTo>
                  <a:cubicBezTo>
                    <a:pt x="24" y="47"/>
                    <a:pt x="22" y="44"/>
                    <a:pt x="25" y="42"/>
                  </a:cubicBezTo>
                  <a:cubicBezTo>
                    <a:pt x="26" y="41"/>
                    <a:pt x="27" y="40"/>
                    <a:pt x="29" y="39"/>
                  </a:cubicBezTo>
                  <a:cubicBezTo>
                    <a:pt x="34" y="35"/>
                    <a:pt x="38" y="30"/>
                    <a:pt x="40" y="23"/>
                  </a:cubicBezTo>
                  <a:cubicBezTo>
                    <a:pt x="41" y="19"/>
                    <a:pt x="42" y="14"/>
                    <a:pt x="41" y="10"/>
                  </a:cubicBezTo>
                  <a:cubicBezTo>
                    <a:pt x="39" y="4"/>
                    <a:pt x="31" y="1"/>
                    <a:pt x="25" y="1"/>
                  </a:cubicBezTo>
                  <a:cubicBezTo>
                    <a:pt x="18" y="0"/>
                    <a:pt x="10" y="2"/>
                    <a:pt x="5" y="7"/>
                  </a:cubicBezTo>
                  <a:cubicBezTo>
                    <a:pt x="0" y="12"/>
                    <a:pt x="1" y="16"/>
                    <a:pt x="3" y="22"/>
                  </a:cubicBezTo>
                  <a:cubicBezTo>
                    <a:pt x="6" y="17"/>
                    <a:pt x="10" y="12"/>
                    <a:pt x="16" y="12"/>
                  </a:cubicBezTo>
                  <a:cubicBezTo>
                    <a:pt x="23" y="12"/>
                    <a:pt x="24" y="18"/>
                    <a:pt x="23" y="24"/>
                  </a:cubicBezTo>
                  <a:cubicBezTo>
                    <a:pt x="22" y="30"/>
                    <a:pt x="20" y="35"/>
                    <a:pt x="17" y="39"/>
                  </a:cubicBezTo>
                  <a:cubicBezTo>
                    <a:pt x="14" y="42"/>
                    <a:pt x="10" y="46"/>
                    <a:pt x="9" y="5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CustomShape 40"/>
            <p:cNvSpPr/>
            <p:nvPr/>
          </p:nvSpPr>
          <p:spPr>
            <a:xfrm>
              <a:off x="10153440" y="2665080"/>
              <a:ext cx="177120" cy="70920"/>
            </a:xfrm>
            <a:custGeom>
              <a:avLst/>
              <a:gdLst/>
              <a:ahLst/>
              <a:cxnLst/>
              <a:rect l="l" t="t" r="r" b="b"/>
              <a:pathLst>
                <a:path w="42" h="17">
                  <a:moveTo>
                    <a:pt x="11" y="6"/>
                  </a:moveTo>
                  <a:cubicBezTo>
                    <a:pt x="9" y="5"/>
                    <a:pt x="7" y="3"/>
                    <a:pt x="6" y="1"/>
                  </a:cubicBezTo>
                  <a:cubicBezTo>
                    <a:pt x="4" y="3"/>
                    <a:pt x="2" y="6"/>
                    <a:pt x="1" y="9"/>
                  </a:cubicBezTo>
                  <a:cubicBezTo>
                    <a:pt x="0" y="15"/>
                    <a:pt x="17" y="17"/>
                    <a:pt x="20" y="17"/>
                  </a:cubicBezTo>
                  <a:cubicBezTo>
                    <a:pt x="27" y="17"/>
                    <a:pt x="33" y="16"/>
                    <a:pt x="39" y="16"/>
                  </a:cubicBezTo>
                  <a:cubicBezTo>
                    <a:pt x="39" y="11"/>
                    <a:pt x="41" y="5"/>
                    <a:pt x="42" y="0"/>
                  </a:cubicBezTo>
                  <a:cubicBezTo>
                    <a:pt x="32" y="6"/>
                    <a:pt x="21" y="11"/>
                    <a:pt x="11" y="6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CustomShape 41"/>
            <p:cNvSpPr/>
            <p:nvPr/>
          </p:nvSpPr>
          <p:spPr>
            <a:xfrm>
              <a:off x="10246680" y="2999520"/>
              <a:ext cx="151920" cy="98280"/>
            </a:xfrm>
            <a:custGeom>
              <a:avLst/>
              <a:gdLst/>
              <a:ahLst/>
              <a:cxnLst/>
              <a:rect l="l" t="t" r="r" b="b"/>
              <a:pathLst>
                <a:path w="36" h="23">
                  <a:moveTo>
                    <a:pt x="21" y="2"/>
                  </a:moveTo>
                  <a:cubicBezTo>
                    <a:pt x="14" y="4"/>
                    <a:pt x="7" y="6"/>
                    <a:pt x="1" y="7"/>
                  </a:cubicBezTo>
                  <a:cubicBezTo>
                    <a:pt x="0" y="11"/>
                    <a:pt x="0" y="16"/>
                    <a:pt x="1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13" y="19"/>
                    <a:pt x="24" y="16"/>
                    <a:pt x="36" y="14"/>
                  </a:cubicBezTo>
                  <a:cubicBezTo>
                    <a:pt x="36" y="12"/>
                    <a:pt x="36" y="11"/>
                    <a:pt x="35" y="9"/>
                  </a:cubicBezTo>
                  <a:cubicBezTo>
                    <a:pt x="35" y="6"/>
                    <a:pt x="33" y="3"/>
                    <a:pt x="32" y="0"/>
                  </a:cubicBezTo>
                  <a:cubicBezTo>
                    <a:pt x="28" y="1"/>
                    <a:pt x="24" y="1"/>
                    <a:pt x="21" y="2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CustomShape 42"/>
            <p:cNvSpPr/>
            <p:nvPr/>
          </p:nvSpPr>
          <p:spPr>
            <a:xfrm>
              <a:off x="10932480" y="2602080"/>
              <a:ext cx="286200" cy="326160"/>
            </a:xfrm>
            <a:custGeom>
              <a:avLst/>
              <a:gdLst/>
              <a:ahLst/>
              <a:cxnLst/>
              <a:rect l="l" t="t" r="r" b="b"/>
              <a:pathLst>
                <a:path w="68" h="77">
                  <a:moveTo>
                    <a:pt x="55" y="3"/>
                  </a:moveTo>
                  <a:cubicBezTo>
                    <a:pt x="47" y="1"/>
                    <a:pt x="42" y="7"/>
                    <a:pt x="37" y="14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3"/>
                    <a:pt x="27" y="10"/>
                    <a:pt x="25" y="8"/>
                  </a:cubicBezTo>
                  <a:cubicBezTo>
                    <a:pt x="17" y="0"/>
                    <a:pt x="8" y="5"/>
                    <a:pt x="5" y="14"/>
                  </a:cubicBezTo>
                  <a:cubicBezTo>
                    <a:pt x="2" y="22"/>
                    <a:pt x="10" y="28"/>
                    <a:pt x="17" y="34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1" y="50"/>
                    <a:pt x="0" y="69"/>
                    <a:pt x="12" y="72"/>
                  </a:cubicBezTo>
                  <a:cubicBezTo>
                    <a:pt x="25" y="76"/>
                    <a:pt x="30" y="67"/>
                    <a:pt x="35" y="57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9" y="65"/>
                    <a:pt x="61" y="77"/>
                    <a:pt x="65" y="63"/>
                  </a:cubicBezTo>
                  <a:cubicBezTo>
                    <a:pt x="68" y="52"/>
                    <a:pt x="60" y="46"/>
                    <a:pt x="53" y="40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6" y="29"/>
                    <a:pt x="60" y="25"/>
                    <a:pt x="63" y="21"/>
                  </a:cubicBezTo>
                  <a:cubicBezTo>
                    <a:pt x="65" y="18"/>
                    <a:pt x="68" y="15"/>
                    <a:pt x="67" y="11"/>
                  </a:cubicBezTo>
                  <a:cubicBezTo>
                    <a:pt x="66" y="6"/>
                    <a:pt x="60" y="4"/>
                    <a:pt x="55" y="3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0" name="CustomShape 43"/>
            <p:cNvSpPr/>
            <p:nvPr/>
          </p:nvSpPr>
          <p:spPr>
            <a:xfrm>
              <a:off x="10932480" y="2639880"/>
              <a:ext cx="278280" cy="288360"/>
            </a:xfrm>
            <a:custGeom>
              <a:avLst/>
              <a:gdLst/>
              <a:ahLst/>
              <a:cxnLst/>
              <a:rect l="l" t="t" r="r" b="b"/>
              <a:pathLst>
                <a:path w="66" h="68">
                  <a:moveTo>
                    <a:pt x="56" y="43"/>
                  </a:moveTo>
                  <a:cubicBezTo>
                    <a:pt x="53" y="43"/>
                    <a:pt x="49" y="42"/>
                    <a:pt x="46" y="40"/>
                  </a:cubicBezTo>
                  <a:cubicBezTo>
                    <a:pt x="40" y="36"/>
                    <a:pt x="42" y="37"/>
                    <a:pt x="37" y="41"/>
                  </a:cubicBezTo>
                  <a:cubicBezTo>
                    <a:pt x="33" y="43"/>
                    <a:pt x="27" y="44"/>
                    <a:pt x="25" y="39"/>
                  </a:cubicBezTo>
                  <a:cubicBezTo>
                    <a:pt x="24" y="33"/>
                    <a:pt x="26" y="28"/>
                    <a:pt x="29" y="24"/>
                  </a:cubicBezTo>
                  <a:cubicBezTo>
                    <a:pt x="21" y="21"/>
                    <a:pt x="13" y="17"/>
                    <a:pt x="9" y="7"/>
                  </a:cubicBezTo>
                  <a:cubicBezTo>
                    <a:pt x="9" y="5"/>
                    <a:pt x="8" y="2"/>
                    <a:pt x="8" y="0"/>
                  </a:cubicBezTo>
                  <a:cubicBezTo>
                    <a:pt x="6" y="1"/>
                    <a:pt x="6" y="3"/>
                    <a:pt x="5" y="5"/>
                  </a:cubicBezTo>
                  <a:cubicBezTo>
                    <a:pt x="2" y="13"/>
                    <a:pt x="10" y="19"/>
                    <a:pt x="17" y="25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1" y="41"/>
                    <a:pt x="0" y="60"/>
                    <a:pt x="12" y="63"/>
                  </a:cubicBezTo>
                  <a:cubicBezTo>
                    <a:pt x="25" y="67"/>
                    <a:pt x="30" y="58"/>
                    <a:pt x="35" y="48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9" y="56"/>
                    <a:pt x="61" y="68"/>
                    <a:pt x="65" y="54"/>
                  </a:cubicBezTo>
                  <a:cubicBezTo>
                    <a:pt x="66" y="49"/>
                    <a:pt x="65" y="45"/>
                    <a:pt x="64" y="42"/>
                  </a:cubicBezTo>
                  <a:cubicBezTo>
                    <a:pt x="62" y="43"/>
                    <a:pt x="59" y="44"/>
                    <a:pt x="56" y="43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1" name="CustomShape 44"/>
            <p:cNvSpPr/>
            <p:nvPr/>
          </p:nvSpPr>
          <p:spPr>
            <a:xfrm>
              <a:off x="10864080" y="2812680"/>
              <a:ext cx="42480" cy="42480"/>
            </a:xfrm>
            <a:custGeom>
              <a:avLst/>
              <a:gdLst/>
              <a:ahLst/>
              <a:cxnLst/>
              <a:rect l="l" t="t" r="r" b="b"/>
              <a:pathLst>
                <a:path w="10" h="10">
                  <a:moveTo>
                    <a:pt x="5" y="1"/>
                  </a:moveTo>
                  <a:cubicBezTo>
                    <a:pt x="3" y="2"/>
                    <a:pt x="1" y="3"/>
                    <a:pt x="1" y="6"/>
                  </a:cubicBezTo>
                  <a:cubicBezTo>
                    <a:pt x="0" y="9"/>
                    <a:pt x="2" y="10"/>
                    <a:pt x="5" y="9"/>
                  </a:cubicBezTo>
                  <a:cubicBezTo>
                    <a:pt x="7" y="8"/>
                    <a:pt x="9" y="6"/>
                    <a:pt x="10" y="4"/>
                  </a:cubicBezTo>
                  <a:cubicBezTo>
                    <a:pt x="10" y="3"/>
                    <a:pt x="10" y="2"/>
                    <a:pt x="9" y="1"/>
                  </a:cubicBezTo>
                  <a:cubicBezTo>
                    <a:pt x="7" y="0"/>
                    <a:pt x="6" y="1"/>
                    <a:pt x="5" y="1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2" name="CustomShape 45"/>
            <p:cNvSpPr/>
            <p:nvPr/>
          </p:nvSpPr>
          <p:spPr>
            <a:xfrm>
              <a:off x="9599400" y="2639880"/>
              <a:ext cx="558720" cy="668880"/>
            </a:xfrm>
            <a:custGeom>
              <a:avLst/>
              <a:gdLst/>
              <a:ahLst/>
              <a:cxnLst/>
              <a:rect l="l" t="t" r="r" b="b"/>
              <a:pathLst>
                <a:path w="132" h="158">
                  <a:moveTo>
                    <a:pt x="113" y="8"/>
                  </a:moveTo>
                  <a:cubicBezTo>
                    <a:pt x="100" y="0"/>
                    <a:pt x="86" y="9"/>
                    <a:pt x="79" y="19"/>
                  </a:cubicBezTo>
                  <a:cubicBezTo>
                    <a:pt x="70" y="29"/>
                    <a:pt x="62" y="42"/>
                    <a:pt x="56" y="54"/>
                  </a:cubicBezTo>
                  <a:cubicBezTo>
                    <a:pt x="54" y="49"/>
                    <a:pt x="51" y="44"/>
                    <a:pt x="49" y="40"/>
                  </a:cubicBezTo>
                  <a:cubicBezTo>
                    <a:pt x="45" y="32"/>
                    <a:pt x="43" y="24"/>
                    <a:pt x="38" y="17"/>
                  </a:cubicBezTo>
                  <a:cubicBezTo>
                    <a:pt x="29" y="7"/>
                    <a:pt x="14" y="10"/>
                    <a:pt x="7" y="20"/>
                  </a:cubicBezTo>
                  <a:cubicBezTo>
                    <a:pt x="0" y="31"/>
                    <a:pt x="5" y="47"/>
                    <a:pt x="10" y="58"/>
                  </a:cubicBezTo>
                  <a:cubicBezTo>
                    <a:pt x="14" y="67"/>
                    <a:pt x="19" y="75"/>
                    <a:pt x="25" y="84"/>
                  </a:cubicBezTo>
                  <a:cubicBezTo>
                    <a:pt x="25" y="85"/>
                    <a:pt x="26" y="86"/>
                    <a:pt x="27" y="87"/>
                  </a:cubicBezTo>
                  <a:cubicBezTo>
                    <a:pt x="19" y="95"/>
                    <a:pt x="13" y="104"/>
                    <a:pt x="8" y="113"/>
                  </a:cubicBezTo>
                  <a:cubicBezTo>
                    <a:pt x="4" y="121"/>
                    <a:pt x="0" y="141"/>
                    <a:pt x="10" y="147"/>
                  </a:cubicBezTo>
                  <a:cubicBezTo>
                    <a:pt x="28" y="158"/>
                    <a:pt x="48" y="133"/>
                    <a:pt x="62" y="111"/>
                  </a:cubicBezTo>
                  <a:cubicBezTo>
                    <a:pt x="66" y="121"/>
                    <a:pt x="70" y="130"/>
                    <a:pt x="78" y="138"/>
                  </a:cubicBezTo>
                  <a:cubicBezTo>
                    <a:pt x="85" y="145"/>
                    <a:pt x="96" y="149"/>
                    <a:pt x="104" y="143"/>
                  </a:cubicBezTo>
                  <a:cubicBezTo>
                    <a:pt x="115" y="136"/>
                    <a:pt x="116" y="119"/>
                    <a:pt x="113" y="108"/>
                  </a:cubicBezTo>
                  <a:cubicBezTo>
                    <a:pt x="109" y="97"/>
                    <a:pt x="101" y="86"/>
                    <a:pt x="93" y="76"/>
                  </a:cubicBezTo>
                  <a:cubicBezTo>
                    <a:pt x="108" y="56"/>
                    <a:pt x="132" y="21"/>
                    <a:pt x="113" y="8"/>
                  </a:cubicBezTo>
                  <a:close/>
                  <a:moveTo>
                    <a:pt x="89" y="82"/>
                  </a:moveTo>
                  <a:cubicBezTo>
                    <a:pt x="98" y="97"/>
                    <a:pt x="112" y="109"/>
                    <a:pt x="106" y="130"/>
                  </a:cubicBezTo>
                  <a:cubicBezTo>
                    <a:pt x="100" y="147"/>
                    <a:pt x="85" y="137"/>
                    <a:pt x="77" y="128"/>
                  </a:cubicBezTo>
                  <a:cubicBezTo>
                    <a:pt x="71" y="122"/>
                    <a:pt x="69" y="114"/>
                    <a:pt x="66" y="106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4" y="110"/>
                    <a:pt x="49" y="117"/>
                    <a:pt x="44" y="125"/>
                  </a:cubicBezTo>
                  <a:cubicBezTo>
                    <a:pt x="38" y="133"/>
                    <a:pt x="27" y="142"/>
                    <a:pt x="16" y="142"/>
                  </a:cubicBezTo>
                  <a:cubicBezTo>
                    <a:pt x="1" y="142"/>
                    <a:pt x="18" y="109"/>
                    <a:pt x="21" y="104"/>
                  </a:cubicBezTo>
                  <a:cubicBezTo>
                    <a:pt x="24" y="100"/>
                    <a:pt x="27" y="96"/>
                    <a:pt x="30" y="93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1" y="83"/>
                    <a:pt x="31" y="83"/>
                    <a:pt x="31" y="83"/>
                  </a:cubicBezTo>
                  <a:cubicBezTo>
                    <a:pt x="30" y="81"/>
                    <a:pt x="29" y="79"/>
                    <a:pt x="28" y="78"/>
                  </a:cubicBezTo>
                  <a:cubicBezTo>
                    <a:pt x="22" y="67"/>
                    <a:pt x="15" y="56"/>
                    <a:pt x="11" y="44"/>
                  </a:cubicBezTo>
                  <a:cubicBezTo>
                    <a:pt x="10" y="38"/>
                    <a:pt x="10" y="31"/>
                    <a:pt x="12" y="25"/>
                  </a:cubicBezTo>
                  <a:cubicBezTo>
                    <a:pt x="16" y="16"/>
                    <a:pt x="23" y="15"/>
                    <a:pt x="33" y="21"/>
                  </a:cubicBezTo>
                  <a:cubicBezTo>
                    <a:pt x="36" y="24"/>
                    <a:pt x="38" y="29"/>
                    <a:pt x="39" y="33"/>
                  </a:cubicBezTo>
                  <a:cubicBezTo>
                    <a:pt x="43" y="42"/>
                    <a:pt x="48" y="52"/>
                    <a:pt x="53" y="61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72" y="41"/>
                    <a:pt x="83" y="6"/>
                    <a:pt x="108" y="13"/>
                  </a:cubicBezTo>
                  <a:cubicBezTo>
                    <a:pt x="124" y="17"/>
                    <a:pt x="102" y="51"/>
                    <a:pt x="89" y="71"/>
                  </a:cubicBezTo>
                  <a:cubicBezTo>
                    <a:pt x="86" y="77"/>
                    <a:pt x="86" y="77"/>
                    <a:pt x="86" y="77"/>
                  </a:cubicBezTo>
                  <a:lnTo>
                    <a:pt x="89" y="82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3" name="CustomShape 46"/>
            <p:cNvSpPr/>
            <p:nvPr/>
          </p:nvSpPr>
          <p:spPr>
            <a:xfrm>
              <a:off x="10224720" y="2804760"/>
              <a:ext cx="199080" cy="161640"/>
            </a:xfrm>
            <a:custGeom>
              <a:avLst/>
              <a:gdLst/>
              <a:ahLst/>
              <a:cxnLst/>
              <a:rect l="l" t="t" r="r" b="b"/>
              <a:pathLst>
                <a:path w="47" h="38">
                  <a:moveTo>
                    <a:pt x="44" y="6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26" y="3"/>
                    <a:pt x="17" y="5"/>
                    <a:pt x="9" y="8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22"/>
                    <a:pt x="1" y="28"/>
                    <a:pt x="3" y="3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8" y="35"/>
                    <a:pt x="23" y="33"/>
                    <a:pt x="29" y="32"/>
                  </a:cubicBezTo>
                  <a:cubicBezTo>
                    <a:pt x="32" y="31"/>
                    <a:pt x="35" y="30"/>
                    <a:pt x="39" y="30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15"/>
                    <a:pt x="46" y="10"/>
                    <a:pt x="44" y="6"/>
                  </a:cubicBezTo>
                  <a:close/>
                  <a:moveTo>
                    <a:pt x="42" y="21"/>
                  </a:moveTo>
                  <a:cubicBezTo>
                    <a:pt x="31" y="23"/>
                    <a:pt x="19" y="27"/>
                    <a:pt x="9" y="31"/>
                  </a:cubicBezTo>
                  <a:cubicBezTo>
                    <a:pt x="8" y="30"/>
                    <a:pt x="8" y="29"/>
                    <a:pt x="8" y="28"/>
                  </a:cubicBezTo>
                  <a:cubicBezTo>
                    <a:pt x="6" y="23"/>
                    <a:pt x="6" y="19"/>
                    <a:pt x="7" y="15"/>
                  </a:cubicBezTo>
                  <a:cubicBezTo>
                    <a:pt x="14" y="13"/>
                    <a:pt x="20" y="11"/>
                    <a:pt x="27" y="10"/>
                  </a:cubicBezTo>
                  <a:cubicBezTo>
                    <a:pt x="30" y="9"/>
                    <a:pt x="34" y="8"/>
                    <a:pt x="38" y="7"/>
                  </a:cubicBezTo>
                  <a:cubicBezTo>
                    <a:pt x="39" y="10"/>
                    <a:pt x="41" y="13"/>
                    <a:pt x="41" y="16"/>
                  </a:cubicBezTo>
                  <a:cubicBezTo>
                    <a:pt x="42" y="18"/>
                    <a:pt x="42" y="20"/>
                    <a:pt x="42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4" name="CustomShape 47"/>
            <p:cNvSpPr/>
            <p:nvPr/>
          </p:nvSpPr>
          <p:spPr>
            <a:xfrm>
              <a:off x="10221480" y="2969640"/>
              <a:ext cx="197640" cy="161280"/>
            </a:xfrm>
            <a:custGeom>
              <a:avLst/>
              <a:gdLst/>
              <a:ahLst/>
              <a:cxnLst/>
              <a:rect l="l" t="t" r="r" b="b"/>
              <a:pathLst>
                <a:path w="47" h="38">
                  <a:moveTo>
                    <a:pt x="44" y="5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26" y="2"/>
                    <a:pt x="17" y="5"/>
                    <a:pt x="9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21"/>
                    <a:pt x="1" y="27"/>
                    <a:pt x="3" y="3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7" y="34"/>
                    <a:pt x="23" y="33"/>
                    <a:pt x="29" y="31"/>
                  </a:cubicBezTo>
                  <a:cubicBezTo>
                    <a:pt x="32" y="30"/>
                    <a:pt x="35" y="30"/>
                    <a:pt x="39" y="29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19"/>
                    <a:pt x="47" y="19"/>
                  </a:cubicBezTo>
                  <a:cubicBezTo>
                    <a:pt x="47" y="14"/>
                    <a:pt x="46" y="10"/>
                    <a:pt x="44" y="5"/>
                  </a:cubicBezTo>
                  <a:close/>
                  <a:moveTo>
                    <a:pt x="42" y="21"/>
                  </a:moveTo>
                  <a:cubicBezTo>
                    <a:pt x="30" y="23"/>
                    <a:pt x="19" y="26"/>
                    <a:pt x="9" y="30"/>
                  </a:cubicBezTo>
                  <a:cubicBezTo>
                    <a:pt x="8" y="29"/>
                    <a:pt x="8" y="28"/>
                    <a:pt x="7" y="27"/>
                  </a:cubicBezTo>
                  <a:cubicBezTo>
                    <a:pt x="6" y="23"/>
                    <a:pt x="6" y="18"/>
                    <a:pt x="7" y="14"/>
                  </a:cubicBezTo>
                  <a:cubicBezTo>
                    <a:pt x="13" y="13"/>
                    <a:pt x="20" y="11"/>
                    <a:pt x="27" y="9"/>
                  </a:cubicBezTo>
                  <a:cubicBezTo>
                    <a:pt x="30" y="8"/>
                    <a:pt x="34" y="8"/>
                    <a:pt x="38" y="7"/>
                  </a:cubicBezTo>
                  <a:cubicBezTo>
                    <a:pt x="39" y="10"/>
                    <a:pt x="41" y="13"/>
                    <a:pt x="41" y="16"/>
                  </a:cubicBezTo>
                  <a:cubicBezTo>
                    <a:pt x="42" y="18"/>
                    <a:pt x="42" y="19"/>
                    <a:pt x="42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5" name="CustomShape 48"/>
            <p:cNvSpPr/>
            <p:nvPr/>
          </p:nvSpPr>
          <p:spPr>
            <a:xfrm>
              <a:off x="10094760" y="2462400"/>
              <a:ext cx="265680" cy="303840"/>
            </a:xfrm>
            <a:custGeom>
              <a:avLst/>
              <a:gdLst/>
              <a:ahLst/>
              <a:cxnLst/>
              <a:rect l="l" t="t" r="r" b="b"/>
              <a:pathLst>
                <a:path w="63" h="72">
                  <a:moveTo>
                    <a:pt x="59" y="41"/>
                  </a:moveTo>
                  <a:cubicBezTo>
                    <a:pt x="56" y="41"/>
                    <a:pt x="52" y="42"/>
                    <a:pt x="48" y="43"/>
                  </a:cubicBezTo>
                  <a:cubicBezTo>
                    <a:pt x="52" y="35"/>
                    <a:pt x="55" y="25"/>
                    <a:pt x="53" y="18"/>
                  </a:cubicBezTo>
                  <a:cubicBezTo>
                    <a:pt x="52" y="8"/>
                    <a:pt x="42" y="3"/>
                    <a:pt x="33" y="2"/>
                  </a:cubicBezTo>
                  <a:cubicBezTo>
                    <a:pt x="24" y="0"/>
                    <a:pt x="13" y="3"/>
                    <a:pt x="6" y="10"/>
                  </a:cubicBezTo>
                  <a:cubicBezTo>
                    <a:pt x="0" y="16"/>
                    <a:pt x="0" y="28"/>
                    <a:pt x="6" y="34"/>
                  </a:cubicBezTo>
                  <a:cubicBezTo>
                    <a:pt x="6" y="35"/>
                    <a:pt x="7" y="36"/>
                    <a:pt x="8" y="36"/>
                  </a:cubicBezTo>
                  <a:cubicBezTo>
                    <a:pt x="9" y="36"/>
                    <a:pt x="10" y="35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2" y="30"/>
                    <a:pt x="15" y="27"/>
                    <a:pt x="20" y="25"/>
                  </a:cubicBezTo>
                  <a:cubicBezTo>
                    <a:pt x="28" y="21"/>
                    <a:pt x="22" y="36"/>
                    <a:pt x="21" y="38"/>
                  </a:cubicBezTo>
                  <a:cubicBezTo>
                    <a:pt x="17" y="44"/>
                    <a:pt x="11" y="49"/>
                    <a:pt x="10" y="56"/>
                  </a:cubicBezTo>
                  <a:cubicBezTo>
                    <a:pt x="9" y="62"/>
                    <a:pt x="13" y="65"/>
                    <a:pt x="18" y="67"/>
                  </a:cubicBezTo>
                  <a:cubicBezTo>
                    <a:pt x="30" y="72"/>
                    <a:pt x="42" y="70"/>
                    <a:pt x="55" y="69"/>
                  </a:cubicBezTo>
                  <a:cubicBezTo>
                    <a:pt x="57" y="69"/>
                    <a:pt x="58" y="67"/>
                    <a:pt x="58" y="66"/>
                  </a:cubicBezTo>
                  <a:cubicBezTo>
                    <a:pt x="61" y="60"/>
                    <a:pt x="62" y="51"/>
                    <a:pt x="63" y="44"/>
                  </a:cubicBezTo>
                  <a:cubicBezTo>
                    <a:pt x="63" y="42"/>
                    <a:pt x="61" y="40"/>
                    <a:pt x="59" y="41"/>
                  </a:cubicBezTo>
                  <a:close/>
                  <a:moveTo>
                    <a:pt x="53" y="64"/>
                  </a:moveTo>
                  <a:cubicBezTo>
                    <a:pt x="47" y="64"/>
                    <a:pt x="41" y="65"/>
                    <a:pt x="34" y="65"/>
                  </a:cubicBezTo>
                  <a:cubicBezTo>
                    <a:pt x="31" y="65"/>
                    <a:pt x="14" y="63"/>
                    <a:pt x="15" y="57"/>
                  </a:cubicBezTo>
                  <a:cubicBezTo>
                    <a:pt x="16" y="53"/>
                    <a:pt x="20" y="49"/>
                    <a:pt x="23" y="46"/>
                  </a:cubicBezTo>
                  <a:cubicBezTo>
                    <a:pt x="26" y="42"/>
                    <a:pt x="28" y="37"/>
                    <a:pt x="29" y="31"/>
                  </a:cubicBezTo>
                  <a:cubicBezTo>
                    <a:pt x="30" y="25"/>
                    <a:pt x="29" y="19"/>
                    <a:pt x="22" y="19"/>
                  </a:cubicBezTo>
                  <a:cubicBezTo>
                    <a:pt x="16" y="19"/>
                    <a:pt x="12" y="24"/>
                    <a:pt x="9" y="29"/>
                  </a:cubicBezTo>
                  <a:cubicBezTo>
                    <a:pt x="7" y="23"/>
                    <a:pt x="6" y="19"/>
                    <a:pt x="11" y="14"/>
                  </a:cubicBezTo>
                  <a:cubicBezTo>
                    <a:pt x="16" y="9"/>
                    <a:pt x="24" y="7"/>
                    <a:pt x="31" y="8"/>
                  </a:cubicBezTo>
                  <a:cubicBezTo>
                    <a:pt x="37" y="8"/>
                    <a:pt x="45" y="11"/>
                    <a:pt x="47" y="17"/>
                  </a:cubicBezTo>
                  <a:cubicBezTo>
                    <a:pt x="48" y="21"/>
                    <a:pt x="47" y="26"/>
                    <a:pt x="46" y="30"/>
                  </a:cubicBezTo>
                  <a:cubicBezTo>
                    <a:pt x="44" y="37"/>
                    <a:pt x="40" y="42"/>
                    <a:pt x="35" y="46"/>
                  </a:cubicBezTo>
                  <a:cubicBezTo>
                    <a:pt x="33" y="47"/>
                    <a:pt x="32" y="48"/>
                    <a:pt x="31" y="49"/>
                  </a:cubicBezTo>
                  <a:cubicBezTo>
                    <a:pt x="28" y="51"/>
                    <a:pt x="30" y="54"/>
                    <a:pt x="33" y="54"/>
                  </a:cubicBezTo>
                  <a:cubicBezTo>
                    <a:pt x="37" y="53"/>
                    <a:pt x="42" y="51"/>
                    <a:pt x="46" y="50"/>
                  </a:cubicBezTo>
                  <a:cubicBezTo>
                    <a:pt x="49" y="49"/>
                    <a:pt x="52" y="49"/>
                    <a:pt x="56" y="48"/>
                  </a:cubicBezTo>
                  <a:cubicBezTo>
                    <a:pt x="55" y="53"/>
                    <a:pt x="53" y="59"/>
                    <a:pt x="53" y="64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6" name="CustomShape 49"/>
            <p:cNvSpPr/>
            <p:nvPr/>
          </p:nvSpPr>
          <p:spPr>
            <a:xfrm>
              <a:off x="10512720" y="2652840"/>
              <a:ext cx="369000" cy="389880"/>
            </a:xfrm>
            <a:custGeom>
              <a:avLst/>
              <a:gdLst/>
              <a:ahLst/>
              <a:cxnLst/>
              <a:rect l="l" t="t" r="r" b="b"/>
              <a:pathLst>
                <a:path w="87" h="92">
                  <a:moveTo>
                    <a:pt x="72" y="8"/>
                  </a:moveTo>
                  <a:cubicBezTo>
                    <a:pt x="58" y="0"/>
                    <a:pt x="48" y="7"/>
                    <a:pt x="40" y="18"/>
                  </a:cubicBezTo>
                  <a:cubicBezTo>
                    <a:pt x="31" y="8"/>
                    <a:pt x="22" y="0"/>
                    <a:pt x="10" y="13"/>
                  </a:cubicBezTo>
                  <a:cubicBezTo>
                    <a:pt x="0" y="26"/>
                    <a:pt x="10" y="36"/>
                    <a:pt x="21" y="44"/>
                  </a:cubicBezTo>
                  <a:cubicBezTo>
                    <a:pt x="12" y="55"/>
                    <a:pt x="1" y="76"/>
                    <a:pt x="13" y="83"/>
                  </a:cubicBezTo>
                  <a:cubicBezTo>
                    <a:pt x="28" y="92"/>
                    <a:pt x="38" y="81"/>
                    <a:pt x="45" y="69"/>
                  </a:cubicBezTo>
                  <a:cubicBezTo>
                    <a:pt x="53" y="78"/>
                    <a:pt x="65" y="89"/>
                    <a:pt x="74" y="77"/>
                  </a:cubicBezTo>
                  <a:cubicBezTo>
                    <a:pt x="80" y="71"/>
                    <a:pt x="79" y="60"/>
                    <a:pt x="74" y="54"/>
                  </a:cubicBezTo>
                  <a:cubicBezTo>
                    <a:pt x="72" y="50"/>
                    <a:pt x="68" y="47"/>
                    <a:pt x="64" y="44"/>
                  </a:cubicBezTo>
                  <a:cubicBezTo>
                    <a:pt x="76" y="34"/>
                    <a:pt x="87" y="18"/>
                    <a:pt x="72" y="8"/>
                  </a:cubicBezTo>
                  <a:close/>
                  <a:moveTo>
                    <a:pt x="70" y="28"/>
                  </a:moveTo>
                  <a:cubicBezTo>
                    <a:pt x="67" y="33"/>
                    <a:pt x="63" y="36"/>
                    <a:pt x="59" y="40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7" y="54"/>
                    <a:pt x="74" y="60"/>
                    <a:pt x="71" y="71"/>
                  </a:cubicBezTo>
                  <a:cubicBezTo>
                    <a:pt x="67" y="85"/>
                    <a:pt x="55" y="72"/>
                    <a:pt x="47" y="64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36" y="74"/>
                    <a:pt x="32" y="84"/>
                    <a:pt x="18" y="80"/>
                  </a:cubicBezTo>
                  <a:cubicBezTo>
                    <a:pt x="6" y="76"/>
                    <a:pt x="18" y="58"/>
                    <a:pt x="25" y="47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16" y="36"/>
                    <a:pt x="9" y="29"/>
                    <a:pt x="11" y="21"/>
                  </a:cubicBezTo>
                  <a:cubicBezTo>
                    <a:pt x="15" y="12"/>
                    <a:pt x="24" y="8"/>
                    <a:pt x="31" y="16"/>
                  </a:cubicBezTo>
                  <a:cubicBezTo>
                    <a:pt x="33" y="18"/>
                    <a:pt x="35" y="20"/>
                    <a:pt x="37" y="22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8" y="15"/>
                    <a:pt x="53" y="8"/>
                    <a:pt x="62" y="10"/>
                  </a:cubicBezTo>
                  <a:cubicBezTo>
                    <a:pt x="66" y="12"/>
                    <a:pt x="72" y="14"/>
                    <a:pt x="73" y="19"/>
                  </a:cubicBezTo>
                  <a:cubicBezTo>
                    <a:pt x="74" y="22"/>
                    <a:pt x="72" y="26"/>
                    <a:pt x="70" y="2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7" name="CustomShape 50"/>
            <p:cNvSpPr/>
            <p:nvPr/>
          </p:nvSpPr>
          <p:spPr>
            <a:xfrm>
              <a:off x="10906920" y="2567160"/>
              <a:ext cx="367200" cy="389520"/>
            </a:xfrm>
            <a:custGeom>
              <a:avLst/>
              <a:gdLst/>
              <a:ahLst/>
              <a:cxnLst/>
              <a:rect l="l" t="t" r="r" b="b"/>
              <a:pathLst>
                <a:path w="87" h="92">
                  <a:moveTo>
                    <a:pt x="71" y="9"/>
                  </a:moveTo>
                  <a:cubicBezTo>
                    <a:pt x="58" y="1"/>
                    <a:pt x="47" y="8"/>
                    <a:pt x="40" y="18"/>
                  </a:cubicBezTo>
                  <a:cubicBezTo>
                    <a:pt x="31" y="9"/>
                    <a:pt x="21" y="0"/>
                    <a:pt x="10" y="14"/>
                  </a:cubicBezTo>
                  <a:cubicBezTo>
                    <a:pt x="0" y="26"/>
                    <a:pt x="10" y="37"/>
                    <a:pt x="20" y="45"/>
                  </a:cubicBezTo>
                  <a:cubicBezTo>
                    <a:pt x="12" y="56"/>
                    <a:pt x="1" y="76"/>
                    <a:pt x="13" y="83"/>
                  </a:cubicBezTo>
                  <a:cubicBezTo>
                    <a:pt x="28" y="92"/>
                    <a:pt x="37" y="82"/>
                    <a:pt x="44" y="69"/>
                  </a:cubicBezTo>
                  <a:cubicBezTo>
                    <a:pt x="53" y="79"/>
                    <a:pt x="64" y="90"/>
                    <a:pt x="74" y="78"/>
                  </a:cubicBezTo>
                  <a:cubicBezTo>
                    <a:pt x="79" y="71"/>
                    <a:pt x="78" y="61"/>
                    <a:pt x="74" y="54"/>
                  </a:cubicBezTo>
                  <a:cubicBezTo>
                    <a:pt x="71" y="50"/>
                    <a:pt x="67" y="47"/>
                    <a:pt x="64" y="44"/>
                  </a:cubicBezTo>
                  <a:cubicBezTo>
                    <a:pt x="75" y="34"/>
                    <a:pt x="87" y="18"/>
                    <a:pt x="71" y="9"/>
                  </a:cubicBezTo>
                  <a:close/>
                  <a:moveTo>
                    <a:pt x="69" y="29"/>
                  </a:moveTo>
                  <a:cubicBezTo>
                    <a:pt x="66" y="33"/>
                    <a:pt x="62" y="37"/>
                    <a:pt x="58" y="41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66" y="54"/>
                    <a:pt x="74" y="60"/>
                    <a:pt x="71" y="71"/>
                  </a:cubicBezTo>
                  <a:cubicBezTo>
                    <a:pt x="67" y="85"/>
                    <a:pt x="55" y="73"/>
                    <a:pt x="47" y="64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36" y="75"/>
                    <a:pt x="31" y="84"/>
                    <a:pt x="18" y="80"/>
                  </a:cubicBezTo>
                  <a:cubicBezTo>
                    <a:pt x="6" y="77"/>
                    <a:pt x="17" y="58"/>
                    <a:pt x="25" y="48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16" y="36"/>
                    <a:pt x="8" y="30"/>
                    <a:pt x="11" y="22"/>
                  </a:cubicBezTo>
                  <a:cubicBezTo>
                    <a:pt x="14" y="13"/>
                    <a:pt x="23" y="8"/>
                    <a:pt x="31" y="16"/>
                  </a:cubicBezTo>
                  <a:cubicBezTo>
                    <a:pt x="33" y="18"/>
                    <a:pt x="35" y="21"/>
                    <a:pt x="37" y="23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8" y="15"/>
                    <a:pt x="53" y="9"/>
                    <a:pt x="61" y="11"/>
                  </a:cubicBezTo>
                  <a:cubicBezTo>
                    <a:pt x="66" y="12"/>
                    <a:pt x="72" y="14"/>
                    <a:pt x="73" y="19"/>
                  </a:cubicBezTo>
                  <a:cubicBezTo>
                    <a:pt x="74" y="23"/>
                    <a:pt x="71" y="26"/>
                    <a:pt x="69" y="29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8" name="CustomShape 51"/>
            <p:cNvSpPr/>
            <p:nvPr/>
          </p:nvSpPr>
          <p:spPr>
            <a:xfrm>
              <a:off x="10847160" y="2787480"/>
              <a:ext cx="80640" cy="90000"/>
            </a:xfrm>
            <a:custGeom>
              <a:avLst/>
              <a:gdLst/>
              <a:ahLst/>
              <a:cxnLst/>
              <a:rect l="l" t="t" r="r" b="b"/>
              <a:pathLst>
                <a:path w="19" h="21">
                  <a:moveTo>
                    <a:pt x="8" y="3"/>
                  </a:moveTo>
                  <a:cubicBezTo>
                    <a:pt x="6" y="3"/>
                    <a:pt x="5" y="4"/>
                    <a:pt x="3" y="5"/>
                  </a:cubicBezTo>
                  <a:cubicBezTo>
                    <a:pt x="1" y="7"/>
                    <a:pt x="0" y="10"/>
                    <a:pt x="0" y="13"/>
                  </a:cubicBezTo>
                  <a:cubicBezTo>
                    <a:pt x="0" y="16"/>
                    <a:pt x="1" y="18"/>
                    <a:pt x="4" y="20"/>
                  </a:cubicBezTo>
                  <a:cubicBezTo>
                    <a:pt x="6" y="21"/>
                    <a:pt x="8" y="21"/>
                    <a:pt x="11" y="20"/>
                  </a:cubicBez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2" y="0"/>
                    <a:pt x="8" y="3"/>
                  </a:cubicBezTo>
                  <a:close/>
                  <a:moveTo>
                    <a:pt x="14" y="10"/>
                  </a:moveTo>
                  <a:cubicBezTo>
                    <a:pt x="13" y="12"/>
                    <a:pt x="11" y="14"/>
                    <a:pt x="9" y="15"/>
                  </a:cubicBezTo>
                  <a:cubicBezTo>
                    <a:pt x="6" y="16"/>
                    <a:pt x="4" y="15"/>
                    <a:pt x="5" y="12"/>
                  </a:cubicBezTo>
                  <a:cubicBezTo>
                    <a:pt x="5" y="9"/>
                    <a:pt x="7" y="8"/>
                    <a:pt x="9" y="7"/>
                  </a:cubicBezTo>
                  <a:cubicBezTo>
                    <a:pt x="10" y="7"/>
                    <a:pt x="11" y="6"/>
                    <a:pt x="13" y="7"/>
                  </a:cubicBezTo>
                  <a:cubicBezTo>
                    <a:pt x="14" y="8"/>
                    <a:pt x="14" y="9"/>
                    <a:pt x="14" y="1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9" name="CustomShape 52"/>
            <p:cNvSpPr/>
            <p:nvPr/>
          </p:nvSpPr>
          <p:spPr>
            <a:xfrm>
              <a:off x="11514960" y="4546800"/>
              <a:ext cx="105840" cy="75960"/>
            </a:xfrm>
            <a:custGeom>
              <a:avLst/>
              <a:gdLst/>
              <a:ahLst/>
              <a:cxnLst/>
              <a:rect l="l" t="t" r="r" b="b"/>
              <a:pathLst>
                <a:path w="25" h="18">
                  <a:moveTo>
                    <a:pt x="22" y="0"/>
                  </a:moveTo>
                  <a:cubicBezTo>
                    <a:pt x="20" y="1"/>
                    <a:pt x="19" y="1"/>
                    <a:pt x="17" y="2"/>
                  </a:cubicBezTo>
                  <a:cubicBezTo>
                    <a:pt x="14" y="3"/>
                    <a:pt x="12" y="5"/>
                    <a:pt x="8" y="6"/>
                  </a:cubicBezTo>
                  <a:cubicBezTo>
                    <a:pt x="6" y="7"/>
                    <a:pt x="3" y="9"/>
                    <a:pt x="0" y="9"/>
                  </a:cubicBezTo>
                  <a:cubicBezTo>
                    <a:pt x="1" y="11"/>
                    <a:pt x="2" y="12"/>
                    <a:pt x="2" y="13"/>
                  </a:cubicBezTo>
                  <a:cubicBezTo>
                    <a:pt x="3" y="15"/>
                    <a:pt x="4" y="17"/>
                    <a:pt x="4" y="18"/>
                  </a:cubicBezTo>
                  <a:cubicBezTo>
                    <a:pt x="7" y="16"/>
                    <a:pt x="11" y="15"/>
                    <a:pt x="14" y="14"/>
                  </a:cubicBezTo>
                  <a:cubicBezTo>
                    <a:pt x="17" y="12"/>
                    <a:pt x="21" y="9"/>
                    <a:pt x="25" y="7"/>
                  </a:cubicBezTo>
                  <a:cubicBezTo>
                    <a:pt x="24" y="6"/>
                    <a:pt x="23" y="4"/>
                    <a:pt x="23" y="2"/>
                  </a:cubicBezTo>
                  <a:cubicBezTo>
                    <a:pt x="22" y="1"/>
                    <a:pt x="22" y="1"/>
                    <a:pt x="22" y="0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0" name="CustomShape 53"/>
            <p:cNvSpPr/>
            <p:nvPr/>
          </p:nvSpPr>
          <p:spPr>
            <a:xfrm>
              <a:off x="11385000" y="4208040"/>
              <a:ext cx="101160" cy="75600"/>
            </a:xfrm>
            <a:custGeom>
              <a:avLst/>
              <a:gdLst/>
              <a:ahLst/>
              <a:cxnLst/>
              <a:rect l="l" t="t" r="r" b="b"/>
              <a:pathLst>
                <a:path w="24" h="18">
                  <a:moveTo>
                    <a:pt x="21" y="0"/>
                  </a:moveTo>
                  <a:cubicBezTo>
                    <a:pt x="20" y="0"/>
                    <a:pt x="18" y="1"/>
                    <a:pt x="17" y="2"/>
                  </a:cubicBezTo>
                  <a:cubicBezTo>
                    <a:pt x="14" y="3"/>
                    <a:pt x="11" y="5"/>
                    <a:pt x="8" y="6"/>
                  </a:cubicBezTo>
                  <a:cubicBezTo>
                    <a:pt x="6" y="7"/>
                    <a:pt x="3" y="9"/>
                    <a:pt x="0" y="9"/>
                  </a:cubicBezTo>
                  <a:cubicBezTo>
                    <a:pt x="1" y="10"/>
                    <a:pt x="1" y="12"/>
                    <a:pt x="2" y="13"/>
                  </a:cubicBezTo>
                  <a:cubicBezTo>
                    <a:pt x="3" y="15"/>
                    <a:pt x="3" y="16"/>
                    <a:pt x="4" y="18"/>
                  </a:cubicBezTo>
                  <a:cubicBezTo>
                    <a:pt x="7" y="16"/>
                    <a:pt x="10" y="15"/>
                    <a:pt x="13" y="14"/>
                  </a:cubicBezTo>
                  <a:cubicBezTo>
                    <a:pt x="17" y="12"/>
                    <a:pt x="20" y="9"/>
                    <a:pt x="24" y="7"/>
                  </a:cubicBezTo>
                  <a:cubicBezTo>
                    <a:pt x="23" y="5"/>
                    <a:pt x="23" y="3"/>
                    <a:pt x="22" y="2"/>
                  </a:cubicBezTo>
                  <a:cubicBezTo>
                    <a:pt x="22" y="1"/>
                    <a:pt x="22" y="0"/>
                    <a:pt x="21" y="0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1" name="CustomShape 54"/>
            <p:cNvSpPr/>
            <p:nvPr/>
          </p:nvSpPr>
          <p:spPr>
            <a:xfrm>
              <a:off x="11312280" y="4509000"/>
              <a:ext cx="101160" cy="75600"/>
            </a:xfrm>
            <a:custGeom>
              <a:avLst/>
              <a:gdLst/>
              <a:ahLst/>
              <a:cxnLst/>
              <a:rect l="l" t="t" r="r" b="b"/>
              <a:pathLst>
                <a:path w="24" h="18">
                  <a:moveTo>
                    <a:pt x="24" y="7"/>
                  </a:moveTo>
                  <a:cubicBezTo>
                    <a:pt x="24" y="5"/>
                    <a:pt x="23" y="4"/>
                    <a:pt x="22" y="2"/>
                  </a:cubicBezTo>
                  <a:cubicBezTo>
                    <a:pt x="22" y="1"/>
                    <a:pt x="22" y="1"/>
                    <a:pt x="21" y="0"/>
                  </a:cubicBezTo>
                  <a:cubicBezTo>
                    <a:pt x="20" y="1"/>
                    <a:pt x="19" y="1"/>
                    <a:pt x="17" y="2"/>
                  </a:cubicBezTo>
                  <a:cubicBezTo>
                    <a:pt x="14" y="3"/>
                    <a:pt x="11" y="5"/>
                    <a:pt x="8" y="6"/>
                  </a:cubicBezTo>
                  <a:cubicBezTo>
                    <a:pt x="6" y="7"/>
                    <a:pt x="3" y="9"/>
                    <a:pt x="0" y="9"/>
                  </a:cubicBezTo>
                  <a:cubicBezTo>
                    <a:pt x="1" y="11"/>
                    <a:pt x="1" y="12"/>
                    <a:pt x="2" y="13"/>
                  </a:cubicBezTo>
                  <a:cubicBezTo>
                    <a:pt x="3" y="15"/>
                    <a:pt x="3" y="16"/>
                    <a:pt x="4" y="18"/>
                  </a:cubicBezTo>
                  <a:cubicBezTo>
                    <a:pt x="7" y="16"/>
                    <a:pt x="11" y="15"/>
                    <a:pt x="13" y="14"/>
                  </a:cubicBezTo>
                  <a:cubicBezTo>
                    <a:pt x="17" y="12"/>
                    <a:pt x="21" y="9"/>
                    <a:pt x="24" y="7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2" name="CustomShape 55"/>
            <p:cNvSpPr/>
            <p:nvPr/>
          </p:nvSpPr>
          <p:spPr>
            <a:xfrm>
              <a:off x="11350440" y="4618440"/>
              <a:ext cx="101160" cy="75600"/>
            </a:xfrm>
            <a:custGeom>
              <a:avLst/>
              <a:gdLst/>
              <a:ahLst/>
              <a:cxnLst/>
              <a:rect l="l" t="t" r="r" b="b"/>
              <a:pathLst>
                <a:path w="24" h="18">
                  <a:moveTo>
                    <a:pt x="21" y="0"/>
                  </a:moveTo>
                  <a:cubicBezTo>
                    <a:pt x="20" y="1"/>
                    <a:pt x="18" y="1"/>
                    <a:pt x="17" y="2"/>
                  </a:cubicBezTo>
                  <a:cubicBezTo>
                    <a:pt x="14" y="4"/>
                    <a:pt x="11" y="5"/>
                    <a:pt x="8" y="6"/>
                  </a:cubicBezTo>
                  <a:cubicBezTo>
                    <a:pt x="5" y="7"/>
                    <a:pt x="2" y="9"/>
                    <a:pt x="0" y="9"/>
                  </a:cubicBezTo>
                  <a:cubicBezTo>
                    <a:pt x="0" y="11"/>
                    <a:pt x="1" y="12"/>
                    <a:pt x="1" y="14"/>
                  </a:cubicBezTo>
                  <a:cubicBezTo>
                    <a:pt x="2" y="15"/>
                    <a:pt x="3" y="17"/>
                    <a:pt x="3" y="18"/>
                  </a:cubicBezTo>
                  <a:cubicBezTo>
                    <a:pt x="6" y="16"/>
                    <a:pt x="10" y="15"/>
                    <a:pt x="13" y="14"/>
                  </a:cubicBezTo>
                  <a:cubicBezTo>
                    <a:pt x="16" y="12"/>
                    <a:pt x="20" y="9"/>
                    <a:pt x="24" y="7"/>
                  </a:cubicBezTo>
                  <a:cubicBezTo>
                    <a:pt x="23" y="6"/>
                    <a:pt x="22" y="4"/>
                    <a:pt x="22" y="2"/>
                  </a:cubicBezTo>
                  <a:cubicBezTo>
                    <a:pt x="21" y="1"/>
                    <a:pt x="21" y="1"/>
                    <a:pt x="21" y="0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3" name="CustomShape 56"/>
            <p:cNvSpPr/>
            <p:nvPr/>
          </p:nvSpPr>
          <p:spPr>
            <a:xfrm>
              <a:off x="11481840" y="4436280"/>
              <a:ext cx="101160" cy="75600"/>
            </a:xfrm>
            <a:custGeom>
              <a:avLst/>
              <a:gdLst/>
              <a:ahLst/>
              <a:cxnLst/>
              <a:rect l="l" t="t" r="r" b="b"/>
              <a:pathLst>
                <a:path w="24" h="18">
                  <a:moveTo>
                    <a:pt x="24" y="7"/>
                  </a:moveTo>
                  <a:cubicBezTo>
                    <a:pt x="23" y="5"/>
                    <a:pt x="23" y="4"/>
                    <a:pt x="22" y="2"/>
                  </a:cubicBezTo>
                  <a:cubicBezTo>
                    <a:pt x="22" y="1"/>
                    <a:pt x="22" y="1"/>
                    <a:pt x="21" y="0"/>
                  </a:cubicBezTo>
                  <a:cubicBezTo>
                    <a:pt x="20" y="1"/>
                    <a:pt x="18" y="1"/>
                    <a:pt x="17" y="2"/>
                  </a:cubicBezTo>
                  <a:cubicBezTo>
                    <a:pt x="14" y="3"/>
                    <a:pt x="11" y="5"/>
                    <a:pt x="8" y="6"/>
                  </a:cubicBezTo>
                  <a:cubicBezTo>
                    <a:pt x="6" y="7"/>
                    <a:pt x="3" y="9"/>
                    <a:pt x="0" y="9"/>
                  </a:cubicBezTo>
                  <a:cubicBezTo>
                    <a:pt x="1" y="10"/>
                    <a:pt x="1" y="12"/>
                    <a:pt x="2" y="13"/>
                  </a:cubicBezTo>
                  <a:cubicBezTo>
                    <a:pt x="2" y="15"/>
                    <a:pt x="3" y="16"/>
                    <a:pt x="4" y="18"/>
                  </a:cubicBezTo>
                  <a:cubicBezTo>
                    <a:pt x="7" y="16"/>
                    <a:pt x="10" y="15"/>
                    <a:pt x="13" y="14"/>
                  </a:cubicBezTo>
                  <a:cubicBezTo>
                    <a:pt x="17" y="12"/>
                    <a:pt x="20" y="9"/>
                    <a:pt x="24" y="7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4" name="CustomShape 57"/>
            <p:cNvSpPr/>
            <p:nvPr/>
          </p:nvSpPr>
          <p:spPr>
            <a:xfrm>
              <a:off x="11544840" y="4139640"/>
              <a:ext cx="101520" cy="75960"/>
            </a:xfrm>
            <a:custGeom>
              <a:avLst/>
              <a:gdLst/>
              <a:ahLst/>
              <a:cxnLst/>
              <a:rect l="l" t="t" r="r" b="b"/>
              <a:pathLst>
                <a:path w="24" h="18">
                  <a:moveTo>
                    <a:pt x="4" y="18"/>
                  </a:moveTo>
                  <a:cubicBezTo>
                    <a:pt x="7" y="16"/>
                    <a:pt x="10" y="15"/>
                    <a:pt x="13" y="13"/>
                  </a:cubicBezTo>
                  <a:cubicBezTo>
                    <a:pt x="17" y="12"/>
                    <a:pt x="20" y="9"/>
                    <a:pt x="24" y="7"/>
                  </a:cubicBezTo>
                  <a:cubicBezTo>
                    <a:pt x="23" y="5"/>
                    <a:pt x="23" y="3"/>
                    <a:pt x="22" y="1"/>
                  </a:cubicBezTo>
                  <a:cubicBezTo>
                    <a:pt x="22" y="1"/>
                    <a:pt x="21" y="0"/>
                    <a:pt x="21" y="0"/>
                  </a:cubicBezTo>
                  <a:cubicBezTo>
                    <a:pt x="20" y="0"/>
                    <a:pt x="18" y="1"/>
                    <a:pt x="17" y="1"/>
                  </a:cubicBezTo>
                  <a:cubicBezTo>
                    <a:pt x="14" y="3"/>
                    <a:pt x="11" y="4"/>
                    <a:pt x="8" y="6"/>
                  </a:cubicBezTo>
                  <a:cubicBezTo>
                    <a:pt x="6" y="7"/>
                    <a:pt x="3" y="8"/>
                    <a:pt x="0" y="9"/>
                  </a:cubicBezTo>
                  <a:cubicBezTo>
                    <a:pt x="1" y="10"/>
                    <a:pt x="1" y="12"/>
                    <a:pt x="2" y="13"/>
                  </a:cubicBezTo>
                  <a:cubicBezTo>
                    <a:pt x="2" y="14"/>
                    <a:pt x="3" y="16"/>
                    <a:pt x="4" y="18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5" name="CustomShape 58"/>
            <p:cNvSpPr/>
            <p:nvPr/>
          </p:nvSpPr>
          <p:spPr>
            <a:xfrm>
              <a:off x="11426400" y="4334400"/>
              <a:ext cx="101160" cy="75960"/>
            </a:xfrm>
            <a:custGeom>
              <a:avLst/>
              <a:gdLst/>
              <a:ahLst/>
              <a:cxnLst/>
              <a:rect l="l" t="t" r="r" b="b"/>
              <a:pathLst>
                <a:path w="24" h="18">
                  <a:moveTo>
                    <a:pt x="17" y="1"/>
                  </a:moveTo>
                  <a:cubicBezTo>
                    <a:pt x="14" y="3"/>
                    <a:pt x="11" y="4"/>
                    <a:pt x="8" y="6"/>
                  </a:cubicBezTo>
                  <a:cubicBezTo>
                    <a:pt x="6" y="7"/>
                    <a:pt x="3" y="8"/>
                    <a:pt x="0" y="9"/>
                  </a:cubicBezTo>
                  <a:cubicBezTo>
                    <a:pt x="1" y="10"/>
                    <a:pt x="2" y="12"/>
                    <a:pt x="2" y="13"/>
                  </a:cubicBezTo>
                  <a:cubicBezTo>
                    <a:pt x="3" y="14"/>
                    <a:pt x="4" y="16"/>
                    <a:pt x="4" y="18"/>
                  </a:cubicBezTo>
                  <a:cubicBezTo>
                    <a:pt x="7" y="16"/>
                    <a:pt x="11" y="15"/>
                    <a:pt x="13" y="13"/>
                  </a:cubicBezTo>
                  <a:cubicBezTo>
                    <a:pt x="17" y="12"/>
                    <a:pt x="21" y="9"/>
                    <a:pt x="24" y="7"/>
                  </a:cubicBezTo>
                  <a:cubicBezTo>
                    <a:pt x="24" y="5"/>
                    <a:pt x="23" y="3"/>
                    <a:pt x="22" y="1"/>
                  </a:cubicBezTo>
                  <a:cubicBezTo>
                    <a:pt x="22" y="1"/>
                    <a:pt x="22" y="0"/>
                    <a:pt x="22" y="0"/>
                  </a:cubicBezTo>
                  <a:cubicBezTo>
                    <a:pt x="20" y="0"/>
                    <a:pt x="19" y="1"/>
                    <a:pt x="17" y="1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6" name="CustomShape 59"/>
            <p:cNvSpPr/>
            <p:nvPr/>
          </p:nvSpPr>
          <p:spPr>
            <a:xfrm>
              <a:off x="11215800" y="4278960"/>
              <a:ext cx="101160" cy="77400"/>
            </a:xfrm>
            <a:custGeom>
              <a:avLst/>
              <a:gdLst/>
              <a:ahLst/>
              <a:cxnLst/>
              <a:rect l="l" t="t" r="r" b="b"/>
              <a:pathLst>
                <a:path w="24" h="18">
                  <a:moveTo>
                    <a:pt x="22" y="2"/>
                  </a:moveTo>
                  <a:cubicBezTo>
                    <a:pt x="22" y="1"/>
                    <a:pt x="22" y="0"/>
                    <a:pt x="22" y="0"/>
                  </a:cubicBezTo>
                  <a:cubicBezTo>
                    <a:pt x="20" y="1"/>
                    <a:pt x="19" y="1"/>
                    <a:pt x="17" y="2"/>
                  </a:cubicBezTo>
                  <a:cubicBezTo>
                    <a:pt x="14" y="3"/>
                    <a:pt x="11" y="5"/>
                    <a:pt x="8" y="6"/>
                  </a:cubicBezTo>
                  <a:cubicBezTo>
                    <a:pt x="6" y="7"/>
                    <a:pt x="3" y="9"/>
                    <a:pt x="0" y="9"/>
                  </a:cubicBezTo>
                  <a:cubicBezTo>
                    <a:pt x="1" y="10"/>
                    <a:pt x="1" y="12"/>
                    <a:pt x="2" y="13"/>
                  </a:cubicBezTo>
                  <a:cubicBezTo>
                    <a:pt x="3" y="15"/>
                    <a:pt x="4" y="16"/>
                    <a:pt x="4" y="18"/>
                  </a:cubicBezTo>
                  <a:cubicBezTo>
                    <a:pt x="7" y="16"/>
                    <a:pt x="11" y="15"/>
                    <a:pt x="13" y="14"/>
                  </a:cubicBezTo>
                  <a:cubicBezTo>
                    <a:pt x="17" y="12"/>
                    <a:pt x="21" y="9"/>
                    <a:pt x="24" y="7"/>
                  </a:cubicBezTo>
                  <a:cubicBezTo>
                    <a:pt x="24" y="5"/>
                    <a:pt x="23" y="3"/>
                    <a:pt x="22" y="2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7" name="CustomShape 60"/>
            <p:cNvSpPr/>
            <p:nvPr/>
          </p:nvSpPr>
          <p:spPr>
            <a:xfrm>
              <a:off x="10831320" y="3876480"/>
              <a:ext cx="455760" cy="962280"/>
            </a:xfrm>
            <a:custGeom>
              <a:avLst/>
              <a:gdLst/>
              <a:ahLst/>
              <a:cxnLst/>
              <a:rect l="l" t="t" r="r" b="b"/>
              <a:pathLst>
                <a:path w="108" h="227">
                  <a:moveTo>
                    <a:pt x="68" y="131"/>
                  </a:moveTo>
                  <a:cubicBezTo>
                    <a:pt x="59" y="106"/>
                    <a:pt x="49" y="82"/>
                    <a:pt x="38" y="59"/>
                  </a:cubicBezTo>
                  <a:cubicBezTo>
                    <a:pt x="28" y="39"/>
                    <a:pt x="16" y="20"/>
                    <a:pt x="7" y="0"/>
                  </a:cubicBezTo>
                  <a:cubicBezTo>
                    <a:pt x="3" y="12"/>
                    <a:pt x="1" y="24"/>
                    <a:pt x="0" y="37"/>
                  </a:cubicBezTo>
                  <a:cubicBezTo>
                    <a:pt x="0" y="38"/>
                    <a:pt x="0" y="38"/>
                    <a:pt x="0" y="39"/>
                  </a:cubicBezTo>
                  <a:cubicBezTo>
                    <a:pt x="19" y="70"/>
                    <a:pt x="37" y="101"/>
                    <a:pt x="53" y="134"/>
                  </a:cubicBezTo>
                  <a:cubicBezTo>
                    <a:pt x="63" y="154"/>
                    <a:pt x="73" y="174"/>
                    <a:pt x="81" y="194"/>
                  </a:cubicBezTo>
                  <a:cubicBezTo>
                    <a:pt x="84" y="203"/>
                    <a:pt x="88" y="212"/>
                    <a:pt x="92" y="220"/>
                  </a:cubicBezTo>
                  <a:cubicBezTo>
                    <a:pt x="97" y="223"/>
                    <a:pt x="102" y="226"/>
                    <a:pt x="108" y="227"/>
                  </a:cubicBezTo>
                  <a:cubicBezTo>
                    <a:pt x="101" y="218"/>
                    <a:pt x="99" y="206"/>
                    <a:pt x="94" y="195"/>
                  </a:cubicBezTo>
                  <a:cubicBezTo>
                    <a:pt x="85" y="174"/>
                    <a:pt x="77" y="152"/>
                    <a:pt x="68" y="131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8" name="CustomShape 61"/>
            <p:cNvSpPr/>
            <p:nvPr/>
          </p:nvSpPr>
          <p:spPr>
            <a:xfrm>
              <a:off x="11256840" y="4407480"/>
              <a:ext cx="105840" cy="75960"/>
            </a:xfrm>
            <a:custGeom>
              <a:avLst/>
              <a:gdLst/>
              <a:ahLst/>
              <a:cxnLst/>
              <a:rect l="l" t="t" r="r" b="b"/>
              <a:pathLst>
                <a:path w="25" h="18">
                  <a:moveTo>
                    <a:pt x="23" y="1"/>
                  </a:moveTo>
                  <a:cubicBezTo>
                    <a:pt x="22" y="1"/>
                    <a:pt x="22" y="0"/>
                    <a:pt x="22" y="0"/>
                  </a:cubicBezTo>
                  <a:cubicBezTo>
                    <a:pt x="20" y="0"/>
                    <a:pt x="19" y="1"/>
                    <a:pt x="17" y="2"/>
                  </a:cubicBezTo>
                  <a:cubicBezTo>
                    <a:pt x="14" y="3"/>
                    <a:pt x="11" y="5"/>
                    <a:pt x="8" y="6"/>
                  </a:cubicBezTo>
                  <a:cubicBezTo>
                    <a:pt x="6" y="7"/>
                    <a:pt x="3" y="8"/>
                    <a:pt x="0" y="9"/>
                  </a:cubicBezTo>
                  <a:cubicBezTo>
                    <a:pt x="1" y="10"/>
                    <a:pt x="2" y="12"/>
                    <a:pt x="2" y="13"/>
                  </a:cubicBezTo>
                  <a:cubicBezTo>
                    <a:pt x="3" y="15"/>
                    <a:pt x="4" y="16"/>
                    <a:pt x="4" y="18"/>
                  </a:cubicBezTo>
                  <a:cubicBezTo>
                    <a:pt x="7" y="16"/>
                    <a:pt x="11" y="15"/>
                    <a:pt x="14" y="14"/>
                  </a:cubicBezTo>
                  <a:cubicBezTo>
                    <a:pt x="17" y="12"/>
                    <a:pt x="21" y="9"/>
                    <a:pt x="25" y="7"/>
                  </a:cubicBezTo>
                  <a:cubicBezTo>
                    <a:pt x="24" y="5"/>
                    <a:pt x="23" y="3"/>
                    <a:pt x="23" y="1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9" name="CustomShape 62"/>
            <p:cNvSpPr/>
            <p:nvPr/>
          </p:nvSpPr>
          <p:spPr>
            <a:xfrm>
              <a:off x="10877040" y="3605400"/>
              <a:ext cx="981360" cy="1242720"/>
            </a:xfrm>
            <a:custGeom>
              <a:avLst/>
              <a:gdLst/>
              <a:ahLst/>
              <a:cxnLst/>
              <a:rect l="l" t="t" r="r" b="b"/>
              <a:pathLst>
                <a:path w="232" h="293">
                  <a:moveTo>
                    <a:pt x="128" y="2"/>
                  </a:moveTo>
                  <a:cubicBezTo>
                    <a:pt x="108" y="4"/>
                    <a:pt x="88" y="10"/>
                    <a:pt x="69" y="18"/>
                  </a:cubicBezTo>
                  <a:cubicBezTo>
                    <a:pt x="52" y="26"/>
                    <a:pt x="35" y="35"/>
                    <a:pt x="20" y="45"/>
                  </a:cubicBezTo>
                  <a:cubicBezTo>
                    <a:pt x="13" y="50"/>
                    <a:pt x="6" y="56"/>
                    <a:pt x="0" y="61"/>
                  </a:cubicBezTo>
                  <a:cubicBezTo>
                    <a:pt x="26" y="92"/>
                    <a:pt x="42" y="136"/>
                    <a:pt x="57" y="173"/>
                  </a:cubicBezTo>
                  <a:cubicBezTo>
                    <a:pt x="65" y="194"/>
                    <a:pt x="73" y="216"/>
                    <a:pt x="81" y="237"/>
                  </a:cubicBezTo>
                  <a:cubicBezTo>
                    <a:pt x="89" y="256"/>
                    <a:pt x="94" y="278"/>
                    <a:pt x="107" y="293"/>
                  </a:cubicBezTo>
                  <a:cubicBezTo>
                    <a:pt x="116" y="291"/>
                    <a:pt x="125" y="289"/>
                    <a:pt x="134" y="286"/>
                  </a:cubicBezTo>
                  <a:cubicBezTo>
                    <a:pt x="148" y="281"/>
                    <a:pt x="163" y="275"/>
                    <a:pt x="177" y="268"/>
                  </a:cubicBezTo>
                  <a:cubicBezTo>
                    <a:pt x="196" y="259"/>
                    <a:pt x="215" y="249"/>
                    <a:pt x="232" y="237"/>
                  </a:cubicBezTo>
                  <a:cubicBezTo>
                    <a:pt x="231" y="218"/>
                    <a:pt x="230" y="199"/>
                    <a:pt x="227" y="180"/>
                  </a:cubicBezTo>
                  <a:cubicBezTo>
                    <a:pt x="223" y="155"/>
                    <a:pt x="218" y="130"/>
                    <a:pt x="210" y="106"/>
                  </a:cubicBezTo>
                  <a:cubicBezTo>
                    <a:pt x="197" y="69"/>
                    <a:pt x="178" y="34"/>
                    <a:pt x="155" y="2"/>
                  </a:cubicBezTo>
                  <a:cubicBezTo>
                    <a:pt x="146" y="1"/>
                    <a:pt x="137" y="0"/>
                    <a:pt x="128" y="2"/>
                  </a:cubicBezTo>
                  <a:close/>
                  <a:moveTo>
                    <a:pt x="82" y="182"/>
                  </a:moveTo>
                  <a:cubicBezTo>
                    <a:pt x="82" y="182"/>
                    <a:pt x="81" y="182"/>
                    <a:pt x="81" y="181"/>
                  </a:cubicBezTo>
                  <a:cubicBezTo>
                    <a:pt x="78" y="180"/>
                    <a:pt x="75" y="169"/>
                    <a:pt x="76" y="166"/>
                  </a:cubicBezTo>
                  <a:cubicBezTo>
                    <a:pt x="76" y="166"/>
                    <a:pt x="76" y="165"/>
                    <a:pt x="76" y="165"/>
                  </a:cubicBezTo>
                  <a:cubicBezTo>
                    <a:pt x="77" y="163"/>
                    <a:pt x="79" y="163"/>
                    <a:pt x="81" y="162"/>
                  </a:cubicBezTo>
                  <a:cubicBezTo>
                    <a:pt x="84" y="160"/>
                    <a:pt x="87" y="159"/>
                    <a:pt x="89" y="157"/>
                  </a:cubicBezTo>
                  <a:cubicBezTo>
                    <a:pt x="94" y="155"/>
                    <a:pt x="99" y="152"/>
                    <a:pt x="103" y="153"/>
                  </a:cubicBezTo>
                  <a:cubicBezTo>
                    <a:pt x="104" y="153"/>
                    <a:pt x="104" y="153"/>
                    <a:pt x="105" y="154"/>
                  </a:cubicBezTo>
                  <a:cubicBezTo>
                    <a:pt x="106" y="155"/>
                    <a:pt x="107" y="157"/>
                    <a:pt x="108" y="158"/>
                  </a:cubicBezTo>
                  <a:cubicBezTo>
                    <a:pt x="109" y="161"/>
                    <a:pt x="111" y="163"/>
                    <a:pt x="111" y="166"/>
                  </a:cubicBezTo>
                  <a:cubicBezTo>
                    <a:pt x="111" y="167"/>
                    <a:pt x="111" y="167"/>
                    <a:pt x="110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08" y="173"/>
                    <a:pt x="101" y="176"/>
                    <a:pt x="97" y="178"/>
                  </a:cubicBezTo>
                  <a:cubicBezTo>
                    <a:pt x="92" y="180"/>
                    <a:pt x="86" y="184"/>
                    <a:pt x="82" y="182"/>
                  </a:cubicBezTo>
                  <a:close/>
                  <a:moveTo>
                    <a:pt x="92" y="212"/>
                  </a:moveTo>
                  <a:cubicBezTo>
                    <a:pt x="92" y="212"/>
                    <a:pt x="92" y="211"/>
                    <a:pt x="91" y="211"/>
                  </a:cubicBezTo>
                  <a:cubicBezTo>
                    <a:pt x="88" y="209"/>
                    <a:pt x="85" y="198"/>
                    <a:pt x="86" y="196"/>
                  </a:cubicBezTo>
                  <a:cubicBezTo>
                    <a:pt x="86" y="195"/>
                    <a:pt x="86" y="195"/>
                    <a:pt x="86" y="195"/>
                  </a:cubicBezTo>
                  <a:cubicBezTo>
                    <a:pt x="87" y="193"/>
                    <a:pt x="89" y="192"/>
                    <a:pt x="91" y="191"/>
                  </a:cubicBezTo>
                  <a:cubicBezTo>
                    <a:pt x="94" y="190"/>
                    <a:pt x="97" y="189"/>
                    <a:pt x="100" y="187"/>
                  </a:cubicBezTo>
                  <a:cubicBezTo>
                    <a:pt x="104" y="185"/>
                    <a:pt x="109" y="182"/>
                    <a:pt x="114" y="182"/>
                  </a:cubicBezTo>
                  <a:cubicBezTo>
                    <a:pt x="114" y="183"/>
                    <a:pt x="115" y="183"/>
                    <a:pt x="115" y="183"/>
                  </a:cubicBezTo>
                  <a:cubicBezTo>
                    <a:pt x="116" y="184"/>
                    <a:pt x="118" y="186"/>
                    <a:pt x="118" y="188"/>
                  </a:cubicBezTo>
                  <a:cubicBezTo>
                    <a:pt x="120" y="191"/>
                    <a:pt x="121" y="193"/>
                    <a:pt x="121" y="196"/>
                  </a:cubicBezTo>
                  <a:cubicBezTo>
                    <a:pt x="121" y="197"/>
                    <a:pt x="121" y="197"/>
                    <a:pt x="121" y="197"/>
                  </a:cubicBezTo>
                  <a:cubicBezTo>
                    <a:pt x="121" y="198"/>
                    <a:pt x="121" y="198"/>
                    <a:pt x="120" y="198"/>
                  </a:cubicBezTo>
                  <a:cubicBezTo>
                    <a:pt x="118" y="203"/>
                    <a:pt x="111" y="206"/>
                    <a:pt x="107" y="208"/>
                  </a:cubicBezTo>
                  <a:cubicBezTo>
                    <a:pt x="103" y="210"/>
                    <a:pt x="97" y="213"/>
                    <a:pt x="92" y="212"/>
                  </a:cubicBezTo>
                  <a:close/>
                  <a:moveTo>
                    <a:pt x="153" y="165"/>
                  </a:moveTo>
                  <a:cubicBezTo>
                    <a:pt x="154" y="165"/>
                    <a:pt x="154" y="166"/>
                    <a:pt x="155" y="166"/>
                  </a:cubicBezTo>
                  <a:cubicBezTo>
                    <a:pt x="156" y="167"/>
                    <a:pt x="157" y="169"/>
                    <a:pt x="158" y="171"/>
                  </a:cubicBezTo>
                  <a:cubicBezTo>
                    <a:pt x="159" y="173"/>
                    <a:pt x="161" y="176"/>
                    <a:pt x="161" y="179"/>
                  </a:cubicBezTo>
                  <a:cubicBezTo>
                    <a:pt x="161" y="180"/>
                    <a:pt x="161" y="180"/>
                    <a:pt x="161" y="180"/>
                  </a:cubicBezTo>
                  <a:cubicBezTo>
                    <a:pt x="160" y="181"/>
                    <a:pt x="160" y="181"/>
                    <a:pt x="160" y="181"/>
                  </a:cubicBezTo>
                  <a:cubicBezTo>
                    <a:pt x="158" y="186"/>
                    <a:pt x="151" y="189"/>
                    <a:pt x="147" y="191"/>
                  </a:cubicBezTo>
                  <a:cubicBezTo>
                    <a:pt x="143" y="193"/>
                    <a:pt x="136" y="196"/>
                    <a:pt x="132" y="195"/>
                  </a:cubicBezTo>
                  <a:cubicBezTo>
                    <a:pt x="132" y="194"/>
                    <a:pt x="131" y="194"/>
                    <a:pt x="131" y="194"/>
                  </a:cubicBezTo>
                  <a:cubicBezTo>
                    <a:pt x="128" y="192"/>
                    <a:pt x="125" y="181"/>
                    <a:pt x="126" y="179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27" y="176"/>
                    <a:pt x="129" y="175"/>
                    <a:pt x="131" y="174"/>
                  </a:cubicBezTo>
                  <a:cubicBezTo>
                    <a:pt x="134" y="173"/>
                    <a:pt x="137" y="171"/>
                    <a:pt x="140" y="170"/>
                  </a:cubicBezTo>
                  <a:cubicBezTo>
                    <a:pt x="144" y="168"/>
                    <a:pt x="149" y="165"/>
                    <a:pt x="153" y="165"/>
                  </a:cubicBezTo>
                  <a:close/>
                  <a:moveTo>
                    <a:pt x="153" y="133"/>
                  </a:moveTo>
                  <a:cubicBezTo>
                    <a:pt x="153" y="132"/>
                    <a:pt x="153" y="132"/>
                    <a:pt x="154" y="132"/>
                  </a:cubicBezTo>
                  <a:cubicBezTo>
                    <a:pt x="155" y="130"/>
                    <a:pt x="157" y="129"/>
                    <a:pt x="159" y="128"/>
                  </a:cubicBezTo>
                  <a:cubicBezTo>
                    <a:pt x="161" y="127"/>
                    <a:pt x="164" y="126"/>
                    <a:pt x="167" y="124"/>
                  </a:cubicBezTo>
                  <a:cubicBezTo>
                    <a:pt x="171" y="122"/>
                    <a:pt x="176" y="119"/>
                    <a:pt x="181" y="119"/>
                  </a:cubicBezTo>
                  <a:cubicBezTo>
                    <a:pt x="182" y="119"/>
                    <a:pt x="182" y="120"/>
                    <a:pt x="182" y="120"/>
                  </a:cubicBezTo>
                  <a:cubicBezTo>
                    <a:pt x="184" y="121"/>
                    <a:pt x="185" y="123"/>
                    <a:pt x="186" y="125"/>
                  </a:cubicBezTo>
                  <a:cubicBezTo>
                    <a:pt x="187" y="128"/>
                    <a:pt x="188" y="130"/>
                    <a:pt x="188" y="133"/>
                  </a:cubicBezTo>
                  <a:cubicBezTo>
                    <a:pt x="188" y="134"/>
                    <a:pt x="188" y="134"/>
                    <a:pt x="188" y="134"/>
                  </a:cubicBezTo>
                  <a:cubicBezTo>
                    <a:pt x="188" y="135"/>
                    <a:pt x="188" y="135"/>
                    <a:pt x="188" y="135"/>
                  </a:cubicBezTo>
                  <a:cubicBezTo>
                    <a:pt x="186" y="140"/>
                    <a:pt x="179" y="143"/>
                    <a:pt x="174" y="145"/>
                  </a:cubicBezTo>
                  <a:cubicBezTo>
                    <a:pt x="170" y="147"/>
                    <a:pt x="164" y="150"/>
                    <a:pt x="160" y="149"/>
                  </a:cubicBezTo>
                  <a:cubicBezTo>
                    <a:pt x="159" y="148"/>
                    <a:pt x="159" y="148"/>
                    <a:pt x="159" y="148"/>
                  </a:cubicBezTo>
                  <a:cubicBezTo>
                    <a:pt x="155" y="146"/>
                    <a:pt x="153" y="135"/>
                    <a:pt x="153" y="133"/>
                  </a:cubicBezTo>
                  <a:close/>
                  <a:moveTo>
                    <a:pt x="150" y="151"/>
                  </a:moveTo>
                  <a:cubicBezTo>
                    <a:pt x="150" y="151"/>
                    <a:pt x="150" y="151"/>
                    <a:pt x="150" y="151"/>
                  </a:cubicBezTo>
                  <a:cubicBezTo>
                    <a:pt x="148" y="156"/>
                    <a:pt x="141" y="159"/>
                    <a:pt x="136" y="161"/>
                  </a:cubicBezTo>
                  <a:cubicBezTo>
                    <a:pt x="132" y="163"/>
                    <a:pt x="126" y="167"/>
                    <a:pt x="122" y="165"/>
                  </a:cubicBezTo>
                  <a:cubicBezTo>
                    <a:pt x="121" y="165"/>
                    <a:pt x="121" y="164"/>
                    <a:pt x="121" y="164"/>
                  </a:cubicBezTo>
                  <a:cubicBezTo>
                    <a:pt x="117" y="162"/>
                    <a:pt x="115" y="151"/>
                    <a:pt x="115" y="149"/>
                  </a:cubicBezTo>
                  <a:cubicBezTo>
                    <a:pt x="115" y="148"/>
                    <a:pt x="116" y="148"/>
                    <a:pt x="116" y="148"/>
                  </a:cubicBezTo>
                  <a:cubicBezTo>
                    <a:pt x="117" y="146"/>
                    <a:pt x="119" y="145"/>
                    <a:pt x="121" y="145"/>
                  </a:cubicBezTo>
                  <a:cubicBezTo>
                    <a:pt x="124" y="143"/>
                    <a:pt x="126" y="142"/>
                    <a:pt x="129" y="140"/>
                  </a:cubicBezTo>
                  <a:cubicBezTo>
                    <a:pt x="133" y="138"/>
                    <a:pt x="138" y="135"/>
                    <a:pt x="143" y="136"/>
                  </a:cubicBezTo>
                  <a:cubicBezTo>
                    <a:pt x="144" y="136"/>
                    <a:pt x="144" y="136"/>
                    <a:pt x="145" y="136"/>
                  </a:cubicBezTo>
                  <a:cubicBezTo>
                    <a:pt x="146" y="137"/>
                    <a:pt x="147" y="139"/>
                    <a:pt x="148" y="141"/>
                  </a:cubicBezTo>
                  <a:cubicBezTo>
                    <a:pt x="149" y="144"/>
                    <a:pt x="150" y="146"/>
                    <a:pt x="151" y="149"/>
                  </a:cubicBezTo>
                  <a:cubicBezTo>
                    <a:pt x="151" y="150"/>
                    <a:pt x="151" y="150"/>
                    <a:pt x="150" y="151"/>
                  </a:cubicBezTo>
                  <a:close/>
                  <a:moveTo>
                    <a:pt x="105" y="236"/>
                  </a:moveTo>
                  <a:cubicBezTo>
                    <a:pt x="104" y="236"/>
                    <a:pt x="104" y="236"/>
                    <a:pt x="104" y="235"/>
                  </a:cubicBezTo>
                  <a:cubicBezTo>
                    <a:pt x="100" y="234"/>
                    <a:pt x="98" y="223"/>
                    <a:pt x="98" y="220"/>
                  </a:cubicBezTo>
                  <a:cubicBezTo>
                    <a:pt x="99" y="220"/>
                    <a:pt x="99" y="219"/>
                    <a:pt x="99" y="219"/>
                  </a:cubicBezTo>
                  <a:cubicBezTo>
                    <a:pt x="100" y="217"/>
                    <a:pt x="102" y="217"/>
                    <a:pt x="104" y="216"/>
                  </a:cubicBezTo>
                  <a:cubicBezTo>
                    <a:pt x="107" y="214"/>
                    <a:pt x="110" y="213"/>
                    <a:pt x="112" y="212"/>
                  </a:cubicBezTo>
                  <a:cubicBezTo>
                    <a:pt x="117" y="210"/>
                    <a:pt x="121" y="206"/>
                    <a:pt x="126" y="207"/>
                  </a:cubicBezTo>
                  <a:cubicBezTo>
                    <a:pt x="127" y="207"/>
                    <a:pt x="127" y="207"/>
                    <a:pt x="128" y="208"/>
                  </a:cubicBezTo>
                  <a:cubicBezTo>
                    <a:pt x="129" y="209"/>
                    <a:pt x="130" y="211"/>
                    <a:pt x="131" y="212"/>
                  </a:cubicBezTo>
                  <a:cubicBezTo>
                    <a:pt x="132" y="215"/>
                    <a:pt x="133" y="218"/>
                    <a:pt x="134" y="221"/>
                  </a:cubicBezTo>
                  <a:cubicBezTo>
                    <a:pt x="134" y="221"/>
                    <a:pt x="134" y="221"/>
                    <a:pt x="133" y="222"/>
                  </a:cubicBezTo>
                  <a:cubicBezTo>
                    <a:pt x="133" y="222"/>
                    <a:pt x="133" y="222"/>
                    <a:pt x="133" y="223"/>
                  </a:cubicBezTo>
                  <a:cubicBezTo>
                    <a:pt x="131" y="227"/>
                    <a:pt x="124" y="230"/>
                    <a:pt x="119" y="232"/>
                  </a:cubicBezTo>
                  <a:cubicBezTo>
                    <a:pt x="115" y="234"/>
                    <a:pt x="109" y="238"/>
                    <a:pt x="105" y="236"/>
                  </a:cubicBezTo>
                  <a:close/>
                  <a:moveTo>
                    <a:pt x="142" y="248"/>
                  </a:moveTo>
                  <a:cubicBezTo>
                    <a:pt x="142" y="248"/>
                    <a:pt x="142" y="249"/>
                    <a:pt x="142" y="249"/>
                  </a:cubicBezTo>
                  <a:cubicBezTo>
                    <a:pt x="139" y="253"/>
                    <a:pt x="133" y="256"/>
                    <a:pt x="128" y="258"/>
                  </a:cubicBezTo>
                  <a:cubicBezTo>
                    <a:pt x="124" y="260"/>
                    <a:pt x="118" y="264"/>
                    <a:pt x="113" y="262"/>
                  </a:cubicBezTo>
                  <a:cubicBezTo>
                    <a:pt x="113" y="262"/>
                    <a:pt x="113" y="262"/>
                    <a:pt x="113" y="262"/>
                  </a:cubicBezTo>
                  <a:cubicBezTo>
                    <a:pt x="109" y="260"/>
                    <a:pt x="107" y="249"/>
                    <a:pt x="107" y="246"/>
                  </a:cubicBezTo>
                  <a:cubicBezTo>
                    <a:pt x="107" y="246"/>
                    <a:pt x="107" y="246"/>
                    <a:pt x="107" y="245"/>
                  </a:cubicBezTo>
                  <a:cubicBezTo>
                    <a:pt x="109" y="244"/>
                    <a:pt x="110" y="243"/>
                    <a:pt x="112" y="242"/>
                  </a:cubicBezTo>
                  <a:cubicBezTo>
                    <a:pt x="115" y="241"/>
                    <a:pt x="118" y="239"/>
                    <a:pt x="121" y="238"/>
                  </a:cubicBezTo>
                  <a:cubicBezTo>
                    <a:pt x="125" y="236"/>
                    <a:pt x="130" y="232"/>
                    <a:pt x="135" y="233"/>
                  </a:cubicBezTo>
                  <a:cubicBezTo>
                    <a:pt x="135" y="233"/>
                    <a:pt x="136" y="233"/>
                    <a:pt x="136" y="234"/>
                  </a:cubicBezTo>
                  <a:cubicBezTo>
                    <a:pt x="138" y="235"/>
                    <a:pt x="139" y="237"/>
                    <a:pt x="140" y="239"/>
                  </a:cubicBezTo>
                  <a:cubicBezTo>
                    <a:pt x="141" y="241"/>
                    <a:pt x="142" y="244"/>
                    <a:pt x="142" y="247"/>
                  </a:cubicBezTo>
                  <a:cubicBezTo>
                    <a:pt x="142" y="247"/>
                    <a:pt x="142" y="248"/>
                    <a:pt x="142" y="248"/>
                  </a:cubicBezTo>
                  <a:close/>
                  <a:moveTo>
                    <a:pt x="144" y="218"/>
                  </a:moveTo>
                  <a:cubicBezTo>
                    <a:pt x="140" y="217"/>
                    <a:pt x="138" y="206"/>
                    <a:pt x="138" y="203"/>
                  </a:cubicBezTo>
                  <a:cubicBezTo>
                    <a:pt x="138" y="203"/>
                    <a:pt x="139" y="202"/>
                    <a:pt x="139" y="202"/>
                  </a:cubicBezTo>
                  <a:cubicBezTo>
                    <a:pt x="140" y="200"/>
                    <a:pt x="142" y="200"/>
                    <a:pt x="144" y="199"/>
                  </a:cubicBezTo>
                  <a:cubicBezTo>
                    <a:pt x="146" y="197"/>
                    <a:pt x="149" y="196"/>
                    <a:pt x="152" y="194"/>
                  </a:cubicBezTo>
                  <a:cubicBezTo>
                    <a:pt x="156" y="192"/>
                    <a:pt x="161" y="189"/>
                    <a:pt x="166" y="190"/>
                  </a:cubicBezTo>
                  <a:cubicBezTo>
                    <a:pt x="167" y="190"/>
                    <a:pt x="167" y="190"/>
                    <a:pt x="167" y="191"/>
                  </a:cubicBezTo>
                  <a:cubicBezTo>
                    <a:pt x="169" y="192"/>
                    <a:pt x="170" y="194"/>
                    <a:pt x="171" y="195"/>
                  </a:cubicBezTo>
                  <a:cubicBezTo>
                    <a:pt x="172" y="198"/>
                    <a:pt x="173" y="201"/>
                    <a:pt x="173" y="203"/>
                  </a:cubicBezTo>
                  <a:cubicBezTo>
                    <a:pt x="174" y="204"/>
                    <a:pt x="173" y="204"/>
                    <a:pt x="173" y="205"/>
                  </a:cubicBezTo>
                  <a:cubicBezTo>
                    <a:pt x="173" y="205"/>
                    <a:pt x="173" y="205"/>
                    <a:pt x="173" y="206"/>
                  </a:cubicBezTo>
                  <a:cubicBezTo>
                    <a:pt x="171" y="210"/>
                    <a:pt x="164" y="213"/>
                    <a:pt x="159" y="215"/>
                  </a:cubicBezTo>
                  <a:cubicBezTo>
                    <a:pt x="155" y="217"/>
                    <a:pt x="149" y="221"/>
                    <a:pt x="145" y="219"/>
                  </a:cubicBezTo>
                  <a:cubicBezTo>
                    <a:pt x="144" y="219"/>
                    <a:pt x="144" y="219"/>
                    <a:pt x="144" y="218"/>
                  </a:cubicBezTo>
                  <a:close/>
                  <a:moveTo>
                    <a:pt x="182" y="231"/>
                  </a:moveTo>
                  <a:cubicBezTo>
                    <a:pt x="182" y="231"/>
                    <a:pt x="182" y="231"/>
                    <a:pt x="181" y="232"/>
                  </a:cubicBezTo>
                  <a:cubicBezTo>
                    <a:pt x="179" y="236"/>
                    <a:pt x="172" y="239"/>
                    <a:pt x="168" y="241"/>
                  </a:cubicBezTo>
                  <a:cubicBezTo>
                    <a:pt x="164" y="243"/>
                    <a:pt x="158" y="247"/>
                    <a:pt x="153" y="245"/>
                  </a:cubicBezTo>
                  <a:cubicBezTo>
                    <a:pt x="153" y="245"/>
                    <a:pt x="153" y="245"/>
                    <a:pt x="152" y="244"/>
                  </a:cubicBezTo>
                  <a:cubicBezTo>
                    <a:pt x="149" y="243"/>
                    <a:pt x="146" y="232"/>
                    <a:pt x="147" y="229"/>
                  </a:cubicBezTo>
                  <a:cubicBezTo>
                    <a:pt x="147" y="229"/>
                    <a:pt x="147" y="228"/>
                    <a:pt x="147" y="228"/>
                  </a:cubicBezTo>
                  <a:cubicBezTo>
                    <a:pt x="148" y="226"/>
                    <a:pt x="150" y="226"/>
                    <a:pt x="152" y="225"/>
                  </a:cubicBezTo>
                  <a:cubicBezTo>
                    <a:pt x="155" y="224"/>
                    <a:pt x="158" y="222"/>
                    <a:pt x="161" y="221"/>
                  </a:cubicBezTo>
                  <a:cubicBezTo>
                    <a:pt x="165" y="219"/>
                    <a:pt x="170" y="215"/>
                    <a:pt x="175" y="216"/>
                  </a:cubicBezTo>
                  <a:cubicBezTo>
                    <a:pt x="175" y="216"/>
                    <a:pt x="176" y="216"/>
                    <a:pt x="176" y="217"/>
                  </a:cubicBezTo>
                  <a:cubicBezTo>
                    <a:pt x="177" y="218"/>
                    <a:pt x="179" y="220"/>
                    <a:pt x="179" y="221"/>
                  </a:cubicBezTo>
                  <a:cubicBezTo>
                    <a:pt x="181" y="224"/>
                    <a:pt x="182" y="227"/>
                    <a:pt x="182" y="230"/>
                  </a:cubicBezTo>
                  <a:cubicBezTo>
                    <a:pt x="182" y="230"/>
                    <a:pt x="182" y="231"/>
                    <a:pt x="182" y="231"/>
                  </a:cubicBezTo>
                  <a:close/>
                  <a:moveTo>
                    <a:pt x="202" y="177"/>
                  </a:moveTo>
                  <a:cubicBezTo>
                    <a:pt x="202" y="178"/>
                    <a:pt x="202" y="178"/>
                    <a:pt x="202" y="178"/>
                  </a:cubicBezTo>
                  <a:cubicBezTo>
                    <a:pt x="206" y="184"/>
                    <a:pt x="209" y="190"/>
                    <a:pt x="211" y="196"/>
                  </a:cubicBezTo>
                  <a:cubicBezTo>
                    <a:pt x="213" y="201"/>
                    <a:pt x="217" y="208"/>
                    <a:pt x="214" y="214"/>
                  </a:cubicBezTo>
                  <a:cubicBezTo>
                    <a:pt x="214" y="214"/>
                    <a:pt x="214" y="214"/>
                    <a:pt x="214" y="214"/>
                  </a:cubicBezTo>
                  <a:cubicBezTo>
                    <a:pt x="213" y="218"/>
                    <a:pt x="209" y="222"/>
                    <a:pt x="205" y="224"/>
                  </a:cubicBezTo>
                  <a:cubicBezTo>
                    <a:pt x="203" y="225"/>
                    <a:pt x="197" y="229"/>
                    <a:pt x="194" y="226"/>
                  </a:cubicBezTo>
                  <a:cubicBezTo>
                    <a:pt x="193" y="226"/>
                    <a:pt x="192" y="225"/>
                    <a:pt x="192" y="225"/>
                  </a:cubicBezTo>
                  <a:cubicBezTo>
                    <a:pt x="185" y="213"/>
                    <a:pt x="178" y="200"/>
                    <a:pt x="176" y="187"/>
                  </a:cubicBezTo>
                  <a:cubicBezTo>
                    <a:pt x="176" y="186"/>
                    <a:pt x="177" y="186"/>
                    <a:pt x="177" y="185"/>
                  </a:cubicBezTo>
                  <a:cubicBezTo>
                    <a:pt x="180" y="178"/>
                    <a:pt x="193" y="173"/>
                    <a:pt x="200" y="175"/>
                  </a:cubicBezTo>
                  <a:cubicBezTo>
                    <a:pt x="201" y="176"/>
                    <a:pt x="202" y="177"/>
                    <a:pt x="202" y="177"/>
                  </a:cubicBezTo>
                  <a:close/>
                  <a:moveTo>
                    <a:pt x="196" y="155"/>
                  </a:moveTo>
                  <a:cubicBezTo>
                    <a:pt x="197" y="157"/>
                    <a:pt x="198" y="160"/>
                    <a:pt x="199" y="163"/>
                  </a:cubicBezTo>
                  <a:cubicBezTo>
                    <a:pt x="199" y="163"/>
                    <a:pt x="199" y="164"/>
                    <a:pt x="198" y="164"/>
                  </a:cubicBezTo>
                  <a:cubicBezTo>
                    <a:pt x="198" y="164"/>
                    <a:pt x="198" y="165"/>
                    <a:pt x="198" y="165"/>
                  </a:cubicBezTo>
                  <a:cubicBezTo>
                    <a:pt x="196" y="170"/>
                    <a:pt x="189" y="172"/>
                    <a:pt x="184" y="175"/>
                  </a:cubicBezTo>
                  <a:cubicBezTo>
                    <a:pt x="180" y="177"/>
                    <a:pt x="174" y="180"/>
                    <a:pt x="170" y="178"/>
                  </a:cubicBezTo>
                  <a:cubicBezTo>
                    <a:pt x="169" y="178"/>
                    <a:pt x="169" y="178"/>
                    <a:pt x="169" y="178"/>
                  </a:cubicBezTo>
                  <a:cubicBezTo>
                    <a:pt x="165" y="176"/>
                    <a:pt x="163" y="165"/>
                    <a:pt x="163" y="162"/>
                  </a:cubicBezTo>
                  <a:cubicBezTo>
                    <a:pt x="163" y="162"/>
                    <a:pt x="164" y="162"/>
                    <a:pt x="164" y="162"/>
                  </a:cubicBezTo>
                  <a:cubicBezTo>
                    <a:pt x="165" y="160"/>
                    <a:pt x="167" y="159"/>
                    <a:pt x="169" y="158"/>
                  </a:cubicBezTo>
                  <a:cubicBezTo>
                    <a:pt x="172" y="157"/>
                    <a:pt x="174" y="155"/>
                    <a:pt x="177" y="154"/>
                  </a:cubicBezTo>
                  <a:cubicBezTo>
                    <a:pt x="182" y="152"/>
                    <a:pt x="186" y="148"/>
                    <a:pt x="191" y="149"/>
                  </a:cubicBezTo>
                  <a:cubicBezTo>
                    <a:pt x="192" y="149"/>
                    <a:pt x="192" y="150"/>
                    <a:pt x="193" y="150"/>
                  </a:cubicBezTo>
                  <a:cubicBezTo>
                    <a:pt x="194" y="151"/>
                    <a:pt x="195" y="153"/>
                    <a:pt x="196" y="155"/>
                  </a:cubicBezTo>
                  <a:close/>
                  <a:moveTo>
                    <a:pt x="190" y="86"/>
                  </a:moveTo>
                  <a:cubicBezTo>
                    <a:pt x="192" y="91"/>
                    <a:pt x="192" y="91"/>
                    <a:pt x="192" y="91"/>
                  </a:cubicBezTo>
                  <a:cubicBezTo>
                    <a:pt x="186" y="97"/>
                    <a:pt x="186" y="97"/>
                    <a:pt x="186" y="97"/>
                  </a:cubicBezTo>
                  <a:cubicBezTo>
                    <a:pt x="169" y="111"/>
                    <a:pt x="150" y="121"/>
                    <a:pt x="129" y="128"/>
                  </a:cubicBezTo>
                  <a:cubicBezTo>
                    <a:pt x="114" y="134"/>
                    <a:pt x="95" y="140"/>
                    <a:pt x="77" y="140"/>
                  </a:cubicBezTo>
                  <a:cubicBezTo>
                    <a:pt x="69" y="140"/>
                    <a:pt x="69" y="140"/>
                    <a:pt x="69" y="140"/>
                  </a:cubicBezTo>
                  <a:cubicBezTo>
                    <a:pt x="65" y="134"/>
                    <a:pt x="65" y="134"/>
                    <a:pt x="65" y="134"/>
                  </a:cubicBezTo>
                  <a:cubicBezTo>
                    <a:pt x="60" y="126"/>
                    <a:pt x="56" y="118"/>
                    <a:pt x="51" y="111"/>
                  </a:cubicBezTo>
                  <a:cubicBezTo>
                    <a:pt x="44" y="100"/>
                    <a:pt x="36" y="88"/>
                    <a:pt x="30" y="77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44" y="54"/>
                    <a:pt x="64" y="45"/>
                    <a:pt x="81" y="39"/>
                  </a:cubicBezTo>
                  <a:cubicBezTo>
                    <a:pt x="95" y="34"/>
                    <a:pt x="108" y="30"/>
                    <a:pt x="122" y="27"/>
                  </a:cubicBezTo>
                  <a:cubicBezTo>
                    <a:pt x="129" y="25"/>
                    <a:pt x="136" y="23"/>
                    <a:pt x="142" y="22"/>
                  </a:cubicBezTo>
                  <a:cubicBezTo>
                    <a:pt x="147" y="21"/>
                    <a:pt x="147" y="21"/>
                    <a:pt x="147" y="21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64" y="38"/>
                    <a:pt x="172" y="52"/>
                    <a:pt x="180" y="66"/>
                  </a:cubicBezTo>
                  <a:cubicBezTo>
                    <a:pt x="183" y="73"/>
                    <a:pt x="186" y="79"/>
                    <a:pt x="190" y="86"/>
                  </a:cubicBezTo>
                  <a:close/>
                </a:path>
              </a:pathLst>
            </a:custGeom>
            <a:solidFill>
              <a:srgbClr val="5199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0" name="CustomShape 63"/>
            <p:cNvSpPr/>
            <p:nvPr/>
          </p:nvSpPr>
          <p:spPr>
            <a:xfrm>
              <a:off x="11203200" y="4559760"/>
              <a:ext cx="655200" cy="288000"/>
            </a:xfrm>
            <a:custGeom>
              <a:avLst/>
              <a:gdLst/>
              <a:ahLst/>
              <a:cxnLst/>
              <a:rect l="l" t="t" r="r" b="b"/>
              <a:pathLst>
                <a:path w="155" h="68">
                  <a:moveTo>
                    <a:pt x="69" y="44"/>
                  </a:moveTo>
                  <a:cubicBezTo>
                    <a:pt x="58" y="43"/>
                    <a:pt x="49" y="41"/>
                    <a:pt x="40" y="38"/>
                  </a:cubicBezTo>
                  <a:cubicBezTo>
                    <a:pt x="39" y="38"/>
                    <a:pt x="38" y="38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5" y="36"/>
                    <a:pt x="34" y="35"/>
                    <a:pt x="33" y="34"/>
                  </a:cubicBezTo>
                  <a:cubicBezTo>
                    <a:pt x="20" y="27"/>
                    <a:pt x="8" y="1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3" y="8"/>
                    <a:pt x="4" y="12"/>
                  </a:cubicBezTo>
                  <a:cubicBezTo>
                    <a:pt x="12" y="31"/>
                    <a:pt x="17" y="53"/>
                    <a:pt x="30" y="68"/>
                  </a:cubicBezTo>
                  <a:cubicBezTo>
                    <a:pt x="39" y="66"/>
                    <a:pt x="48" y="64"/>
                    <a:pt x="57" y="61"/>
                  </a:cubicBezTo>
                  <a:cubicBezTo>
                    <a:pt x="71" y="56"/>
                    <a:pt x="86" y="50"/>
                    <a:pt x="100" y="43"/>
                  </a:cubicBezTo>
                  <a:cubicBezTo>
                    <a:pt x="119" y="34"/>
                    <a:pt x="138" y="24"/>
                    <a:pt x="155" y="12"/>
                  </a:cubicBezTo>
                  <a:cubicBezTo>
                    <a:pt x="155" y="8"/>
                    <a:pt x="155" y="5"/>
                    <a:pt x="154" y="2"/>
                  </a:cubicBezTo>
                  <a:cubicBezTo>
                    <a:pt x="129" y="24"/>
                    <a:pt x="101" y="44"/>
                    <a:pt x="69" y="44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1" name="CustomShape 64"/>
            <p:cNvSpPr/>
            <p:nvPr/>
          </p:nvSpPr>
          <p:spPr>
            <a:xfrm>
              <a:off x="11021040" y="3720960"/>
              <a:ext cx="630000" cy="453240"/>
            </a:xfrm>
            <a:custGeom>
              <a:avLst/>
              <a:gdLst/>
              <a:ahLst/>
              <a:cxnLst/>
              <a:rect l="l" t="t" r="r" b="b"/>
              <a:pathLst>
                <a:path w="149" h="107">
                  <a:moveTo>
                    <a:pt x="95" y="44"/>
                  </a:moveTo>
                  <a:cubicBezTo>
                    <a:pt x="88" y="59"/>
                    <a:pt x="81" y="74"/>
                    <a:pt x="71" y="86"/>
                  </a:cubicBezTo>
                  <a:cubicBezTo>
                    <a:pt x="70" y="87"/>
                    <a:pt x="69" y="86"/>
                    <a:pt x="69" y="85"/>
                  </a:cubicBezTo>
                  <a:cubicBezTo>
                    <a:pt x="77" y="70"/>
                    <a:pt x="86" y="56"/>
                    <a:pt x="93" y="40"/>
                  </a:cubicBezTo>
                  <a:cubicBezTo>
                    <a:pt x="99" y="27"/>
                    <a:pt x="104" y="13"/>
                    <a:pt x="110" y="0"/>
                  </a:cubicBezTo>
                  <a:cubicBezTo>
                    <a:pt x="71" y="7"/>
                    <a:pt x="32" y="21"/>
                    <a:pt x="0" y="46"/>
                  </a:cubicBezTo>
                  <a:cubicBezTo>
                    <a:pt x="9" y="59"/>
                    <a:pt x="17" y="73"/>
                    <a:pt x="25" y="86"/>
                  </a:cubicBezTo>
                  <a:cubicBezTo>
                    <a:pt x="26" y="87"/>
                    <a:pt x="27" y="89"/>
                    <a:pt x="28" y="91"/>
                  </a:cubicBezTo>
                  <a:cubicBezTo>
                    <a:pt x="35" y="79"/>
                    <a:pt x="42" y="67"/>
                    <a:pt x="49" y="56"/>
                  </a:cubicBezTo>
                  <a:cubicBezTo>
                    <a:pt x="56" y="45"/>
                    <a:pt x="63" y="34"/>
                    <a:pt x="71" y="24"/>
                  </a:cubicBezTo>
                  <a:cubicBezTo>
                    <a:pt x="71" y="23"/>
                    <a:pt x="72" y="24"/>
                    <a:pt x="72" y="25"/>
                  </a:cubicBezTo>
                  <a:cubicBezTo>
                    <a:pt x="65" y="37"/>
                    <a:pt x="58" y="48"/>
                    <a:pt x="50" y="60"/>
                  </a:cubicBezTo>
                  <a:cubicBezTo>
                    <a:pt x="44" y="71"/>
                    <a:pt x="37" y="82"/>
                    <a:pt x="29" y="92"/>
                  </a:cubicBezTo>
                  <a:cubicBezTo>
                    <a:pt x="33" y="97"/>
                    <a:pt x="36" y="102"/>
                    <a:pt x="39" y="107"/>
                  </a:cubicBezTo>
                  <a:cubicBezTo>
                    <a:pt x="59" y="106"/>
                    <a:pt x="78" y="101"/>
                    <a:pt x="97" y="94"/>
                  </a:cubicBezTo>
                  <a:cubicBezTo>
                    <a:pt x="101" y="92"/>
                    <a:pt x="105" y="91"/>
                    <a:pt x="109" y="89"/>
                  </a:cubicBezTo>
                  <a:cubicBezTo>
                    <a:pt x="115" y="75"/>
                    <a:pt x="122" y="62"/>
                    <a:pt x="130" y="49"/>
                  </a:cubicBezTo>
                  <a:cubicBezTo>
                    <a:pt x="130" y="48"/>
                    <a:pt x="132" y="49"/>
                    <a:pt x="131" y="49"/>
                  </a:cubicBezTo>
                  <a:cubicBezTo>
                    <a:pt x="126" y="62"/>
                    <a:pt x="120" y="75"/>
                    <a:pt x="113" y="87"/>
                  </a:cubicBezTo>
                  <a:cubicBezTo>
                    <a:pt x="120" y="84"/>
                    <a:pt x="127" y="80"/>
                    <a:pt x="133" y="76"/>
                  </a:cubicBezTo>
                  <a:cubicBezTo>
                    <a:pt x="139" y="73"/>
                    <a:pt x="144" y="68"/>
                    <a:pt x="149" y="64"/>
                  </a:cubicBezTo>
                  <a:cubicBezTo>
                    <a:pt x="147" y="57"/>
                    <a:pt x="144" y="49"/>
                    <a:pt x="140" y="42"/>
                  </a:cubicBezTo>
                  <a:cubicBezTo>
                    <a:pt x="133" y="27"/>
                    <a:pt x="124" y="13"/>
                    <a:pt x="113" y="0"/>
                  </a:cubicBezTo>
                  <a:cubicBezTo>
                    <a:pt x="108" y="15"/>
                    <a:pt x="101" y="30"/>
                    <a:pt x="95" y="44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2" name="CustomShape 65"/>
            <p:cNvSpPr/>
            <p:nvPr/>
          </p:nvSpPr>
          <p:spPr>
            <a:xfrm>
              <a:off x="11142720" y="3720960"/>
              <a:ext cx="343440" cy="453240"/>
            </a:xfrm>
            <a:custGeom>
              <a:avLst/>
              <a:gdLst/>
              <a:ahLst/>
              <a:cxnLst/>
              <a:rect l="l" t="t" r="r" b="b"/>
              <a:pathLst>
                <a:path w="81" h="107">
                  <a:moveTo>
                    <a:pt x="28" y="104"/>
                  </a:moveTo>
                  <a:cubicBezTo>
                    <a:pt x="32" y="98"/>
                    <a:pt x="36" y="92"/>
                    <a:pt x="40" y="86"/>
                  </a:cubicBezTo>
                  <a:cubicBezTo>
                    <a:pt x="40" y="86"/>
                    <a:pt x="40" y="85"/>
                    <a:pt x="40" y="85"/>
                  </a:cubicBezTo>
                  <a:cubicBezTo>
                    <a:pt x="48" y="70"/>
                    <a:pt x="57" y="56"/>
                    <a:pt x="64" y="40"/>
                  </a:cubicBezTo>
                  <a:cubicBezTo>
                    <a:pt x="70" y="27"/>
                    <a:pt x="75" y="13"/>
                    <a:pt x="81" y="0"/>
                  </a:cubicBezTo>
                  <a:cubicBezTo>
                    <a:pt x="66" y="3"/>
                    <a:pt x="50" y="7"/>
                    <a:pt x="35" y="12"/>
                  </a:cubicBezTo>
                  <a:cubicBezTo>
                    <a:pt x="42" y="13"/>
                    <a:pt x="46" y="17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36" y="37"/>
                    <a:pt x="29" y="48"/>
                    <a:pt x="21" y="60"/>
                  </a:cubicBezTo>
                  <a:cubicBezTo>
                    <a:pt x="15" y="71"/>
                    <a:pt x="8" y="82"/>
                    <a:pt x="0" y="92"/>
                  </a:cubicBezTo>
                  <a:cubicBezTo>
                    <a:pt x="4" y="97"/>
                    <a:pt x="7" y="102"/>
                    <a:pt x="10" y="107"/>
                  </a:cubicBezTo>
                  <a:cubicBezTo>
                    <a:pt x="16" y="106"/>
                    <a:pt x="22" y="106"/>
                    <a:pt x="28" y="105"/>
                  </a:cubicBezTo>
                  <a:cubicBezTo>
                    <a:pt x="28" y="104"/>
                    <a:pt x="28" y="104"/>
                    <a:pt x="28" y="1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3" name="CustomShape 66"/>
            <p:cNvSpPr/>
            <p:nvPr/>
          </p:nvSpPr>
          <p:spPr>
            <a:xfrm>
              <a:off x="11499480" y="3873240"/>
              <a:ext cx="151560" cy="215640"/>
            </a:xfrm>
            <a:custGeom>
              <a:avLst/>
              <a:gdLst/>
              <a:ahLst/>
              <a:cxnLst/>
              <a:rect l="l" t="t" r="r" b="b"/>
              <a:pathLst>
                <a:path w="36" h="51">
                  <a:moveTo>
                    <a:pt x="27" y="6"/>
                  </a:moveTo>
                  <a:cubicBezTo>
                    <a:pt x="26" y="4"/>
                    <a:pt x="25" y="2"/>
                    <a:pt x="24" y="0"/>
                  </a:cubicBezTo>
                  <a:cubicBezTo>
                    <a:pt x="22" y="4"/>
                    <a:pt x="20" y="8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26"/>
                    <a:pt x="7" y="39"/>
                    <a:pt x="0" y="51"/>
                  </a:cubicBezTo>
                  <a:cubicBezTo>
                    <a:pt x="7" y="48"/>
                    <a:pt x="14" y="44"/>
                    <a:pt x="20" y="40"/>
                  </a:cubicBezTo>
                  <a:cubicBezTo>
                    <a:pt x="26" y="37"/>
                    <a:pt x="31" y="32"/>
                    <a:pt x="36" y="28"/>
                  </a:cubicBezTo>
                  <a:cubicBezTo>
                    <a:pt x="34" y="21"/>
                    <a:pt x="31" y="13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4" name="CustomShape 67"/>
            <p:cNvSpPr/>
            <p:nvPr/>
          </p:nvSpPr>
          <p:spPr>
            <a:xfrm>
              <a:off x="11643120" y="4369320"/>
              <a:ext cx="117000" cy="172800"/>
            </a:xfrm>
            <a:custGeom>
              <a:avLst/>
              <a:gdLst/>
              <a:ahLst/>
              <a:cxnLst/>
              <a:rect l="l" t="t" r="r" b="b"/>
              <a:pathLst>
                <a:path w="28" h="41">
                  <a:moveTo>
                    <a:pt x="16" y="41"/>
                  </a:moveTo>
                  <a:cubicBezTo>
                    <a:pt x="17" y="40"/>
                    <a:pt x="19" y="39"/>
                    <a:pt x="19" y="39"/>
                  </a:cubicBezTo>
                  <a:cubicBezTo>
                    <a:pt x="21" y="38"/>
                    <a:pt x="23" y="36"/>
                    <a:pt x="25" y="35"/>
                  </a:cubicBezTo>
                  <a:cubicBezTo>
                    <a:pt x="26" y="33"/>
                    <a:pt x="27" y="32"/>
                    <a:pt x="28" y="31"/>
                  </a:cubicBezTo>
                  <a:cubicBezTo>
                    <a:pt x="26" y="27"/>
                    <a:pt x="26" y="22"/>
                    <a:pt x="24" y="18"/>
                  </a:cubicBezTo>
                  <a:cubicBezTo>
                    <a:pt x="22" y="12"/>
                    <a:pt x="20" y="7"/>
                    <a:pt x="19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1" y="0"/>
                    <a:pt x="5" y="4"/>
                    <a:pt x="0" y="8"/>
                  </a:cubicBezTo>
                  <a:cubicBezTo>
                    <a:pt x="6" y="19"/>
                    <a:pt x="10" y="30"/>
                    <a:pt x="16" y="41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5" name="CustomShape 68"/>
            <p:cNvSpPr/>
            <p:nvPr/>
          </p:nvSpPr>
          <p:spPr>
            <a:xfrm>
              <a:off x="11587680" y="4263120"/>
              <a:ext cx="101520" cy="75960"/>
            </a:xfrm>
            <a:custGeom>
              <a:avLst/>
              <a:gdLst/>
              <a:ahLst/>
              <a:cxnLst/>
              <a:rect l="l" t="t" r="r" b="b"/>
              <a:pathLst>
                <a:path w="24" h="18">
                  <a:moveTo>
                    <a:pt x="21" y="0"/>
                  </a:moveTo>
                  <a:cubicBezTo>
                    <a:pt x="20" y="1"/>
                    <a:pt x="18" y="2"/>
                    <a:pt x="17" y="2"/>
                  </a:cubicBezTo>
                  <a:cubicBezTo>
                    <a:pt x="14" y="4"/>
                    <a:pt x="11" y="5"/>
                    <a:pt x="8" y="7"/>
                  </a:cubicBezTo>
                  <a:cubicBezTo>
                    <a:pt x="6" y="7"/>
                    <a:pt x="3" y="9"/>
                    <a:pt x="0" y="9"/>
                  </a:cubicBezTo>
                  <a:cubicBezTo>
                    <a:pt x="1" y="11"/>
                    <a:pt x="1" y="12"/>
                    <a:pt x="2" y="14"/>
                  </a:cubicBezTo>
                  <a:cubicBezTo>
                    <a:pt x="3" y="15"/>
                    <a:pt x="3" y="17"/>
                    <a:pt x="4" y="18"/>
                  </a:cubicBezTo>
                  <a:cubicBezTo>
                    <a:pt x="7" y="17"/>
                    <a:pt x="11" y="16"/>
                    <a:pt x="13" y="14"/>
                  </a:cubicBezTo>
                  <a:cubicBezTo>
                    <a:pt x="17" y="12"/>
                    <a:pt x="21" y="9"/>
                    <a:pt x="24" y="8"/>
                  </a:cubicBezTo>
                  <a:cubicBezTo>
                    <a:pt x="24" y="6"/>
                    <a:pt x="23" y="4"/>
                    <a:pt x="22" y="2"/>
                  </a:cubicBezTo>
                  <a:cubicBezTo>
                    <a:pt x="22" y="2"/>
                    <a:pt x="22" y="1"/>
                    <a:pt x="21" y="0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6" name="CustomShape 69"/>
            <p:cNvSpPr/>
            <p:nvPr/>
          </p:nvSpPr>
          <p:spPr>
            <a:xfrm>
              <a:off x="11671560" y="4058640"/>
              <a:ext cx="186840" cy="488160"/>
            </a:xfrm>
            <a:custGeom>
              <a:avLst/>
              <a:gdLst/>
              <a:ahLst/>
              <a:cxnLst/>
              <a:rect l="l" t="t" r="r" b="b"/>
              <a:pathLst>
                <a:path w="44" h="115">
                  <a:moveTo>
                    <a:pt x="32" y="58"/>
                  </a:moveTo>
                  <a:cubicBezTo>
                    <a:pt x="26" y="38"/>
                    <a:pt x="16" y="20"/>
                    <a:pt x="6" y="2"/>
                  </a:cubicBezTo>
                  <a:cubicBezTo>
                    <a:pt x="4" y="0"/>
                    <a:pt x="0" y="2"/>
                    <a:pt x="1" y="5"/>
                  </a:cubicBezTo>
                  <a:cubicBezTo>
                    <a:pt x="10" y="23"/>
                    <a:pt x="14" y="42"/>
                    <a:pt x="18" y="62"/>
                  </a:cubicBezTo>
                  <a:cubicBezTo>
                    <a:pt x="21" y="78"/>
                    <a:pt x="19" y="98"/>
                    <a:pt x="29" y="112"/>
                  </a:cubicBezTo>
                  <a:cubicBezTo>
                    <a:pt x="30" y="114"/>
                    <a:pt x="35" y="115"/>
                    <a:pt x="36" y="112"/>
                  </a:cubicBezTo>
                  <a:cubicBezTo>
                    <a:pt x="44" y="95"/>
                    <a:pt x="36" y="74"/>
                    <a:pt x="32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7" name="CustomShape 70"/>
            <p:cNvSpPr/>
            <p:nvPr/>
          </p:nvSpPr>
          <p:spPr>
            <a:xfrm>
              <a:off x="10801080" y="3576960"/>
              <a:ext cx="1090440" cy="1304640"/>
            </a:xfrm>
            <a:custGeom>
              <a:avLst/>
              <a:gdLst/>
              <a:ahLst/>
              <a:cxnLst/>
              <a:rect l="l" t="t" r="r" b="b"/>
              <a:pathLst>
                <a:path w="258" h="308">
                  <a:moveTo>
                    <a:pt x="180" y="9"/>
                  </a:moveTo>
                  <a:cubicBezTo>
                    <a:pt x="173" y="0"/>
                    <a:pt x="173" y="0"/>
                    <a:pt x="173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41" y="0"/>
                    <a:pt x="116" y="6"/>
                    <a:pt x="93" y="15"/>
                  </a:cubicBezTo>
                  <a:cubicBezTo>
                    <a:pt x="69" y="24"/>
                    <a:pt x="42" y="39"/>
                    <a:pt x="20" y="56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3" y="85"/>
                    <a:pt x="2" y="92"/>
                    <a:pt x="1" y="99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7" y="120"/>
                    <a:pt x="7" y="120"/>
                    <a:pt x="7" y="120"/>
                  </a:cubicBezTo>
                  <a:cubicBezTo>
                    <a:pt x="22" y="148"/>
                    <a:pt x="37" y="176"/>
                    <a:pt x="51" y="204"/>
                  </a:cubicBezTo>
                  <a:cubicBezTo>
                    <a:pt x="62" y="225"/>
                    <a:pt x="72" y="246"/>
                    <a:pt x="81" y="267"/>
                  </a:cubicBezTo>
                  <a:cubicBezTo>
                    <a:pt x="83" y="273"/>
                    <a:pt x="85" y="278"/>
                    <a:pt x="87" y="284"/>
                  </a:cubicBezTo>
                  <a:cubicBezTo>
                    <a:pt x="91" y="295"/>
                    <a:pt x="91" y="295"/>
                    <a:pt x="91" y="295"/>
                  </a:cubicBezTo>
                  <a:cubicBezTo>
                    <a:pt x="103" y="301"/>
                    <a:pt x="103" y="301"/>
                    <a:pt x="103" y="301"/>
                  </a:cubicBezTo>
                  <a:cubicBezTo>
                    <a:pt x="105" y="302"/>
                    <a:pt x="108" y="304"/>
                    <a:pt x="111" y="305"/>
                  </a:cubicBezTo>
                  <a:cubicBezTo>
                    <a:pt x="122" y="308"/>
                    <a:pt x="122" y="308"/>
                    <a:pt x="122" y="308"/>
                  </a:cubicBezTo>
                  <a:cubicBezTo>
                    <a:pt x="126" y="307"/>
                    <a:pt x="126" y="307"/>
                    <a:pt x="126" y="307"/>
                  </a:cubicBezTo>
                  <a:cubicBezTo>
                    <a:pt x="126" y="307"/>
                    <a:pt x="126" y="307"/>
                    <a:pt x="126" y="307"/>
                  </a:cubicBezTo>
                  <a:cubicBezTo>
                    <a:pt x="145" y="303"/>
                    <a:pt x="145" y="303"/>
                    <a:pt x="145" y="303"/>
                  </a:cubicBezTo>
                  <a:cubicBezTo>
                    <a:pt x="163" y="298"/>
                    <a:pt x="182" y="288"/>
                    <a:pt x="198" y="281"/>
                  </a:cubicBezTo>
                  <a:cubicBezTo>
                    <a:pt x="216" y="273"/>
                    <a:pt x="235" y="264"/>
                    <a:pt x="251" y="252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38"/>
                    <a:pt x="258" y="238"/>
                    <a:pt x="258" y="238"/>
                  </a:cubicBezTo>
                  <a:cubicBezTo>
                    <a:pt x="257" y="157"/>
                    <a:pt x="230" y="74"/>
                    <a:pt x="180" y="9"/>
                  </a:cubicBezTo>
                  <a:close/>
                  <a:moveTo>
                    <a:pt x="99" y="291"/>
                  </a:moveTo>
                  <a:cubicBezTo>
                    <a:pt x="95" y="283"/>
                    <a:pt x="91" y="274"/>
                    <a:pt x="88" y="265"/>
                  </a:cubicBezTo>
                  <a:cubicBezTo>
                    <a:pt x="80" y="245"/>
                    <a:pt x="70" y="225"/>
                    <a:pt x="60" y="205"/>
                  </a:cubicBezTo>
                  <a:cubicBezTo>
                    <a:pt x="44" y="172"/>
                    <a:pt x="26" y="141"/>
                    <a:pt x="7" y="110"/>
                  </a:cubicBezTo>
                  <a:cubicBezTo>
                    <a:pt x="7" y="109"/>
                    <a:pt x="7" y="109"/>
                    <a:pt x="7" y="108"/>
                  </a:cubicBezTo>
                  <a:cubicBezTo>
                    <a:pt x="8" y="95"/>
                    <a:pt x="10" y="83"/>
                    <a:pt x="14" y="71"/>
                  </a:cubicBezTo>
                  <a:cubicBezTo>
                    <a:pt x="23" y="91"/>
                    <a:pt x="35" y="110"/>
                    <a:pt x="45" y="130"/>
                  </a:cubicBezTo>
                  <a:cubicBezTo>
                    <a:pt x="56" y="153"/>
                    <a:pt x="66" y="177"/>
                    <a:pt x="75" y="202"/>
                  </a:cubicBezTo>
                  <a:cubicBezTo>
                    <a:pt x="84" y="223"/>
                    <a:pt x="92" y="245"/>
                    <a:pt x="101" y="266"/>
                  </a:cubicBezTo>
                  <a:cubicBezTo>
                    <a:pt x="106" y="277"/>
                    <a:pt x="108" y="289"/>
                    <a:pt x="115" y="298"/>
                  </a:cubicBezTo>
                  <a:cubicBezTo>
                    <a:pt x="109" y="297"/>
                    <a:pt x="104" y="294"/>
                    <a:pt x="99" y="291"/>
                  </a:cubicBezTo>
                  <a:close/>
                  <a:moveTo>
                    <a:pt x="195" y="275"/>
                  </a:moveTo>
                  <a:cubicBezTo>
                    <a:pt x="181" y="282"/>
                    <a:pt x="166" y="288"/>
                    <a:pt x="152" y="293"/>
                  </a:cubicBezTo>
                  <a:cubicBezTo>
                    <a:pt x="143" y="296"/>
                    <a:pt x="134" y="298"/>
                    <a:pt x="125" y="300"/>
                  </a:cubicBezTo>
                  <a:cubicBezTo>
                    <a:pt x="112" y="285"/>
                    <a:pt x="107" y="263"/>
                    <a:pt x="99" y="244"/>
                  </a:cubicBezTo>
                  <a:cubicBezTo>
                    <a:pt x="91" y="223"/>
                    <a:pt x="83" y="201"/>
                    <a:pt x="75" y="180"/>
                  </a:cubicBezTo>
                  <a:cubicBezTo>
                    <a:pt x="60" y="143"/>
                    <a:pt x="44" y="99"/>
                    <a:pt x="18" y="68"/>
                  </a:cubicBezTo>
                  <a:cubicBezTo>
                    <a:pt x="24" y="63"/>
                    <a:pt x="31" y="57"/>
                    <a:pt x="38" y="52"/>
                  </a:cubicBezTo>
                  <a:cubicBezTo>
                    <a:pt x="53" y="42"/>
                    <a:pt x="70" y="33"/>
                    <a:pt x="87" y="25"/>
                  </a:cubicBezTo>
                  <a:cubicBezTo>
                    <a:pt x="106" y="17"/>
                    <a:pt x="126" y="11"/>
                    <a:pt x="146" y="9"/>
                  </a:cubicBezTo>
                  <a:cubicBezTo>
                    <a:pt x="155" y="7"/>
                    <a:pt x="164" y="8"/>
                    <a:pt x="173" y="9"/>
                  </a:cubicBezTo>
                  <a:cubicBezTo>
                    <a:pt x="196" y="41"/>
                    <a:pt x="215" y="76"/>
                    <a:pt x="228" y="113"/>
                  </a:cubicBezTo>
                  <a:cubicBezTo>
                    <a:pt x="236" y="137"/>
                    <a:pt x="241" y="162"/>
                    <a:pt x="245" y="187"/>
                  </a:cubicBezTo>
                  <a:cubicBezTo>
                    <a:pt x="248" y="206"/>
                    <a:pt x="249" y="225"/>
                    <a:pt x="250" y="244"/>
                  </a:cubicBezTo>
                  <a:cubicBezTo>
                    <a:pt x="233" y="256"/>
                    <a:pt x="214" y="266"/>
                    <a:pt x="195" y="27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8" name="CustomShape 71"/>
            <p:cNvSpPr/>
            <p:nvPr/>
          </p:nvSpPr>
          <p:spPr>
            <a:xfrm>
              <a:off x="10990800" y="3695760"/>
              <a:ext cx="698040" cy="504360"/>
            </a:xfrm>
            <a:custGeom>
              <a:avLst/>
              <a:gdLst/>
              <a:ahLst/>
              <a:cxnLst/>
              <a:rect l="l" t="t" r="r" b="b"/>
              <a:pathLst>
                <a:path w="165" h="119">
                  <a:moveTo>
                    <a:pt x="163" y="65"/>
                  </a:moveTo>
                  <a:cubicBezTo>
                    <a:pt x="159" y="58"/>
                    <a:pt x="156" y="52"/>
                    <a:pt x="153" y="45"/>
                  </a:cubicBezTo>
                  <a:cubicBezTo>
                    <a:pt x="145" y="31"/>
                    <a:pt x="137" y="17"/>
                    <a:pt x="126" y="5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09" y="2"/>
                    <a:pt x="102" y="4"/>
                    <a:pt x="95" y="6"/>
                  </a:cubicBezTo>
                  <a:cubicBezTo>
                    <a:pt x="81" y="9"/>
                    <a:pt x="68" y="13"/>
                    <a:pt x="54" y="18"/>
                  </a:cubicBezTo>
                  <a:cubicBezTo>
                    <a:pt x="37" y="24"/>
                    <a:pt x="17" y="33"/>
                    <a:pt x="4" y="47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9" y="67"/>
                    <a:pt x="17" y="79"/>
                    <a:pt x="24" y="90"/>
                  </a:cubicBezTo>
                  <a:cubicBezTo>
                    <a:pt x="29" y="97"/>
                    <a:pt x="33" y="105"/>
                    <a:pt x="38" y="113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50" y="119"/>
                    <a:pt x="50" y="119"/>
                    <a:pt x="50" y="119"/>
                  </a:cubicBezTo>
                  <a:cubicBezTo>
                    <a:pt x="68" y="119"/>
                    <a:pt x="87" y="113"/>
                    <a:pt x="102" y="107"/>
                  </a:cubicBezTo>
                  <a:cubicBezTo>
                    <a:pt x="123" y="100"/>
                    <a:pt x="142" y="90"/>
                    <a:pt x="159" y="76"/>
                  </a:cubicBezTo>
                  <a:cubicBezTo>
                    <a:pt x="165" y="70"/>
                    <a:pt x="165" y="70"/>
                    <a:pt x="165" y="70"/>
                  </a:cubicBezTo>
                  <a:lnTo>
                    <a:pt x="163" y="65"/>
                  </a:lnTo>
                  <a:close/>
                  <a:moveTo>
                    <a:pt x="140" y="82"/>
                  </a:moveTo>
                  <a:cubicBezTo>
                    <a:pt x="134" y="86"/>
                    <a:pt x="127" y="90"/>
                    <a:pt x="120" y="93"/>
                  </a:cubicBezTo>
                  <a:cubicBezTo>
                    <a:pt x="127" y="81"/>
                    <a:pt x="133" y="68"/>
                    <a:pt x="138" y="55"/>
                  </a:cubicBezTo>
                  <a:cubicBezTo>
                    <a:pt x="139" y="55"/>
                    <a:pt x="137" y="54"/>
                    <a:pt x="137" y="55"/>
                  </a:cubicBezTo>
                  <a:cubicBezTo>
                    <a:pt x="129" y="68"/>
                    <a:pt x="122" y="81"/>
                    <a:pt x="116" y="95"/>
                  </a:cubicBezTo>
                  <a:cubicBezTo>
                    <a:pt x="112" y="97"/>
                    <a:pt x="108" y="98"/>
                    <a:pt x="104" y="100"/>
                  </a:cubicBezTo>
                  <a:cubicBezTo>
                    <a:pt x="85" y="107"/>
                    <a:pt x="66" y="112"/>
                    <a:pt x="46" y="113"/>
                  </a:cubicBezTo>
                  <a:cubicBezTo>
                    <a:pt x="43" y="108"/>
                    <a:pt x="40" y="103"/>
                    <a:pt x="36" y="98"/>
                  </a:cubicBezTo>
                  <a:cubicBezTo>
                    <a:pt x="44" y="88"/>
                    <a:pt x="51" y="77"/>
                    <a:pt x="57" y="66"/>
                  </a:cubicBezTo>
                  <a:cubicBezTo>
                    <a:pt x="65" y="54"/>
                    <a:pt x="72" y="43"/>
                    <a:pt x="79" y="31"/>
                  </a:cubicBezTo>
                  <a:cubicBezTo>
                    <a:pt x="79" y="30"/>
                    <a:pt x="78" y="29"/>
                    <a:pt x="78" y="30"/>
                  </a:cubicBezTo>
                  <a:cubicBezTo>
                    <a:pt x="70" y="40"/>
                    <a:pt x="63" y="51"/>
                    <a:pt x="56" y="62"/>
                  </a:cubicBezTo>
                  <a:cubicBezTo>
                    <a:pt x="49" y="73"/>
                    <a:pt x="42" y="85"/>
                    <a:pt x="35" y="97"/>
                  </a:cubicBezTo>
                  <a:cubicBezTo>
                    <a:pt x="34" y="95"/>
                    <a:pt x="33" y="93"/>
                    <a:pt x="32" y="92"/>
                  </a:cubicBezTo>
                  <a:cubicBezTo>
                    <a:pt x="24" y="79"/>
                    <a:pt x="16" y="65"/>
                    <a:pt x="7" y="52"/>
                  </a:cubicBezTo>
                  <a:cubicBezTo>
                    <a:pt x="39" y="27"/>
                    <a:pt x="78" y="13"/>
                    <a:pt x="117" y="6"/>
                  </a:cubicBezTo>
                  <a:cubicBezTo>
                    <a:pt x="111" y="19"/>
                    <a:pt x="106" y="33"/>
                    <a:pt x="100" y="46"/>
                  </a:cubicBezTo>
                  <a:cubicBezTo>
                    <a:pt x="93" y="62"/>
                    <a:pt x="84" y="76"/>
                    <a:pt x="76" y="91"/>
                  </a:cubicBezTo>
                  <a:cubicBezTo>
                    <a:pt x="76" y="92"/>
                    <a:pt x="77" y="93"/>
                    <a:pt x="78" y="92"/>
                  </a:cubicBezTo>
                  <a:cubicBezTo>
                    <a:pt x="88" y="80"/>
                    <a:pt x="95" y="65"/>
                    <a:pt x="102" y="50"/>
                  </a:cubicBezTo>
                  <a:cubicBezTo>
                    <a:pt x="108" y="36"/>
                    <a:pt x="115" y="21"/>
                    <a:pt x="120" y="6"/>
                  </a:cubicBezTo>
                  <a:cubicBezTo>
                    <a:pt x="131" y="19"/>
                    <a:pt x="140" y="33"/>
                    <a:pt x="147" y="48"/>
                  </a:cubicBezTo>
                  <a:cubicBezTo>
                    <a:pt x="151" y="55"/>
                    <a:pt x="154" y="63"/>
                    <a:pt x="156" y="70"/>
                  </a:cubicBezTo>
                  <a:cubicBezTo>
                    <a:pt x="151" y="74"/>
                    <a:pt x="146" y="79"/>
                    <a:pt x="140" y="8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9" name="CustomShape 72"/>
            <p:cNvSpPr/>
            <p:nvPr/>
          </p:nvSpPr>
          <p:spPr>
            <a:xfrm>
              <a:off x="11193480" y="4250520"/>
              <a:ext cx="153360" cy="134640"/>
            </a:xfrm>
            <a:custGeom>
              <a:avLst/>
              <a:gdLst/>
              <a:ahLst/>
              <a:cxnLst/>
              <a:rect l="l" t="t" r="r" b="b"/>
              <a:pathLst>
                <a:path w="36" h="32">
                  <a:moveTo>
                    <a:pt x="36" y="14"/>
                  </a:moveTo>
                  <a:cubicBezTo>
                    <a:pt x="36" y="11"/>
                    <a:pt x="34" y="9"/>
                    <a:pt x="33" y="6"/>
                  </a:cubicBezTo>
                  <a:cubicBezTo>
                    <a:pt x="32" y="5"/>
                    <a:pt x="31" y="3"/>
                    <a:pt x="30" y="2"/>
                  </a:cubicBezTo>
                  <a:cubicBezTo>
                    <a:pt x="29" y="1"/>
                    <a:pt x="29" y="1"/>
                    <a:pt x="28" y="1"/>
                  </a:cubicBezTo>
                  <a:cubicBezTo>
                    <a:pt x="24" y="0"/>
                    <a:pt x="19" y="3"/>
                    <a:pt x="14" y="5"/>
                  </a:cubicBezTo>
                  <a:cubicBezTo>
                    <a:pt x="12" y="7"/>
                    <a:pt x="9" y="8"/>
                    <a:pt x="6" y="10"/>
                  </a:cubicBezTo>
                  <a:cubicBezTo>
                    <a:pt x="4" y="11"/>
                    <a:pt x="2" y="11"/>
                    <a:pt x="1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3" y="28"/>
                    <a:pt x="6" y="29"/>
                  </a:cubicBezTo>
                  <a:cubicBezTo>
                    <a:pt x="6" y="30"/>
                    <a:pt x="7" y="30"/>
                    <a:pt x="7" y="30"/>
                  </a:cubicBezTo>
                  <a:cubicBezTo>
                    <a:pt x="11" y="32"/>
                    <a:pt x="17" y="28"/>
                    <a:pt x="22" y="26"/>
                  </a:cubicBezTo>
                  <a:cubicBezTo>
                    <a:pt x="26" y="24"/>
                    <a:pt x="33" y="21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6" y="15"/>
                    <a:pt x="36" y="15"/>
                    <a:pt x="36" y="14"/>
                  </a:cubicBezTo>
                  <a:close/>
                  <a:moveTo>
                    <a:pt x="18" y="21"/>
                  </a:moveTo>
                  <a:cubicBezTo>
                    <a:pt x="16" y="22"/>
                    <a:pt x="12" y="23"/>
                    <a:pt x="9" y="25"/>
                  </a:cubicBezTo>
                  <a:cubicBezTo>
                    <a:pt x="9" y="23"/>
                    <a:pt x="8" y="22"/>
                    <a:pt x="7" y="20"/>
                  </a:cubicBezTo>
                  <a:cubicBezTo>
                    <a:pt x="6" y="19"/>
                    <a:pt x="6" y="17"/>
                    <a:pt x="5" y="16"/>
                  </a:cubicBezTo>
                  <a:cubicBezTo>
                    <a:pt x="8" y="16"/>
                    <a:pt x="11" y="14"/>
                    <a:pt x="13" y="13"/>
                  </a:cubicBezTo>
                  <a:cubicBezTo>
                    <a:pt x="16" y="12"/>
                    <a:pt x="19" y="10"/>
                    <a:pt x="22" y="9"/>
                  </a:cubicBezTo>
                  <a:cubicBezTo>
                    <a:pt x="24" y="8"/>
                    <a:pt x="25" y="8"/>
                    <a:pt x="27" y="7"/>
                  </a:cubicBezTo>
                  <a:cubicBezTo>
                    <a:pt x="27" y="7"/>
                    <a:pt x="27" y="8"/>
                    <a:pt x="27" y="9"/>
                  </a:cubicBezTo>
                  <a:cubicBezTo>
                    <a:pt x="28" y="10"/>
                    <a:pt x="29" y="12"/>
                    <a:pt x="29" y="14"/>
                  </a:cubicBezTo>
                  <a:cubicBezTo>
                    <a:pt x="26" y="16"/>
                    <a:pt x="22" y="19"/>
                    <a:pt x="18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0" name="CustomShape 73"/>
            <p:cNvSpPr/>
            <p:nvPr/>
          </p:nvSpPr>
          <p:spPr>
            <a:xfrm>
              <a:off x="11363040" y="4177800"/>
              <a:ext cx="151920" cy="136080"/>
            </a:xfrm>
            <a:custGeom>
              <a:avLst/>
              <a:gdLst/>
              <a:ahLst/>
              <a:cxnLst/>
              <a:rect l="l" t="t" r="r" b="b"/>
              <a:pathLst>
                <a:path w="36" h="32">
                  <a:moveTo>
                    <a:pt x="36" y="14"/>
                  </a:moveTo>
                  <a:cubicBezTo>
                    <a:pt x="35" y="11"/>
                    <a:pt x="34" y="9"/>
                    <a:pt x="33" y="6"/>
                  </a:cubicBezTo>
                  <a:cubicBezTo>
                    <a:pt x="32" y="4"/>
                    <a:pt x="31" y="2"/>
                    <a:pt x="30" y="1"/>
                  </a:cubicBezTo>
                  <a:cubicBezTo>
                    <a:pt x="29" y="1"/>
                    <a:pt x="29" y="1"/>
                    <a:pt x="28" y="1"/>
                  </a:cubicBezTo>
                  <a:cubicBezTo>
                    <a:pt x="23" y="0"/>
                    <a:pt x="18" y="3"/>
                    <a:pt x="14" y="5"/>
                  </a:cubicBezTo>
                  <a:cubicBezTo>
                    <a:pt x="11" y="7"/>
                    <a:pt x="9" y="8"/>
                    <a:pt x="6" y="10"/>
                  </a:cubicBezTo>
                  <a:cubicBezTo>
                    <a:pt x="4" y="10"/>
                    <a:pt x="2" y="11"/>
                    <a:pt x="1" y="13"/>
                  </a:cubicBezTo>
                  <a:cubicBezTo>
                    <a:pt x="1" y="13"/>
                    <a:pt x="0" y="13"/>
                    <a:pt x="0" y="14"/>
                  </a:cubicBezTo>
                  <a:cubicBezTo>
                    <a:pt x="0" y="16"/>
                    <a:pt x="2" y="27"/>
                    <a:pt x="6" y="29"/>
                  </a:cubicBezTo>
                  <a:cubicBezTo>
                    <a:pt x="6" y="29"/>
                    <a:pt x="6" y="30"/>
                    <a:pt x="7" y="30"/>
                  </a:cubicBezTo>
                  <a:cubicBezTo>
                    <a:pt x="11" y="32"/>
                    <a:pt x="17" y="28"/>
                    <a:pt x="21" y="26"/>
                  </a:cubicBezTo>
                  <a:cubicBezTo>
                    <a:pt x="26" y="24"/>
                    <a:pt x="33" y="21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6" y="15"/>
                    <a:pt x="36" y="15"/>
                    <a:pt x="36" y="14"/>
                  </a:cubicBezTo>
                  <a:close/>
                  <a:moveTo>
                    <a:pt x="18" y="21"/>
                  </a:moveTo>
                  <a:cubicBezTo>
                    <a:pt x="15" y="22"/>
                    <a:pt x="12" y="23"/>
                    <a:pt x="9" y="25"/>
                  </a:cubicBezTo>
                  <a:cubicBezTo>
                    <a:pt x="8" y="23"/>
                    <a:pt x="8" y="22"/>
                    <a:pt x="7" y="20"/>
                  </a:cubicBezTo>
                  <a:cubicBezTo>
                    <a:pt x="6" y="19"/>
                    <a:pt x="6" y="17"/>
                    <a:pt x="5" y="16"/>
                  </a:cubicBezTo>
                  <a:cubicBezTo>
                    <a:pt x="8" y="16"/>
                    <a:pt x="11" y="14"/>
                    <a:pt x="13" y="13"/>
                  </a:cubicBezTo>
                  <a:cubicBezTo>
                    <a:pt x="16" y="12"/>
                    <a:pt x="19" y="10"/>
                    <a:pt x="22" y="9"/>
                  </a:cubicBezTo>
                  <a:cubicBezTo>
                    <a:pt x="23" y="8"/>
                    <a:pt x="25" y="7"/>
                    <a:pt x="26" y="7"/>
                  </a:cubicBezTo>
                  <a:cubicBezTo>
                    <a:pt x="27" y="7"/>
                    <a:pt x="27" y="8"/>
                    <a:pt x="27" y="9"/>
                  </a:cubicBezTo>
                  <a:cubicBezTo>
                    <a:pt x="28" y="10"/>
                    <a:pt x="28" y="12"/>
                    <a:pt x="29" y="14"/>
                  </a:cubicBezTo>
                  <a:cubicBezTo>
                    <a:pt x="25" y="16"/>
                    <a:pt x="22" y="19"/>
                    <a:pt x="18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1" name="CustomShape 74"/>
            <p:cNvSpPr/>
            <p:nvPr/>
          </p:nvSpPr>
          <p:spPr>
            <a:xfrm>
              <a:off x="11524320" y="4111200"/>
              <a:ext cx="146880" cy="129600"/>
            </a:xfrm>
            <a:custGeom>
              <a:avLst/>
              <a:gdLst/>
              <a:ahLst/>
              <a:cxnLst/>
              <a:rect l="l" t="t" r="r" b="b"/>
              <a:pathLst>
                <a:path w="35" h="31">
                  <a:moveTo>
                    <a:pt x="35" y="14"/>
                  </a:moveTo>
                  <a:cubicBezTo>
                    <a:pt x="35" y="11"/>
                    <a:pt x="34" y="9"/>
                    <a:pt x="33" y="6"/>
                  </a:cubicBezTo>
                  <a:cubicBezTo>
                    <a:pt x="32" y="4"/>
                    <a:pt x="31" y="2"/>
                    <a:pt x="29" y="1"/>
                  </a:cubicBezTo>
                  <a:cubicBezTo>
                    <a:pt x="29" y="1"/>
                    <a:pt x="29" y="0"/>
                    <a:pt x="28" y="0"/>
                  </a:cubicBezTo>
                  <a:cubicBezTo>
                    <a:pt x="23" y="0"/>
                    <a:pt x="18" y="3"/>
                    <a:pt x="14" y="5"/>
                  </a:cubicBezTo>
                  <a:cubicBezTo>
                    <a:pt x="11" y="7"/>
                    <a:pt x="8" y="8"/>
                    <a:pt x="6" y="9"/>
                  </a:cubicBezTo>
                  <a:cubicBezTo>
                    <a:pt x="4" y="10"/>
                    <a:pt x="2" y="11"/>
                    <a:pt x="1" y="13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6"/>
                    <a:pt x="2" y="27"/>
                    <a:pt x="6" y="29"/>
                  </a:cubicBezTo>
                  <a:cubicBezTo>
                    <a:pt x="6" y="29"/>
                    <a:pt x="6" y="29"/>
                    <a:pt x="7" y="30"/>
                  </a:cubicBezTo>
                  <a:cubicBezTo>
                    <a:pt x="11" y="31"/>
                    <a:pt x="17" y="28"/>
                    <a:pt x="21" y="26"/>
                  </a:cubicBezTo>
                  <a:cubicBezTo>
                    <a:pt x="26" y="24"/>
                    <a:pt x="33" y="21"/>
                    <a:pt x="35" y="16"/>
                  </a:cubicBezTo>
                  <a:cubicBezTo>
                    <a:pt x="35" y="16"/>
                    <a:pt x="35" y="16"/>
                    <a:pt x="35" y="15"/>
                  </a:cubicBezTo>
                  <a:cubicBezTo>
                    <a:pt x="35" y="15"/>
                    <a:pt x="35" y="15"/>
                    <a:pt x="35" y="14"/>
                  </a:cubicBezTo>
                  <a:close/>
                  <a:moveTo>
                    <a:pt x="18" y="20"/>
                  </a:moveTo>
                  <a:cubicBezTo>
                    <a:pt x="15" y="22"/>
                    <a:pt x="12" y="23"/>
                    <a:pt x="9" y="25"/>
                  </a:cubicBezTo>
                  <a:cubicBezTo>
                    <a:pt x="8" y="23"/>
                    <a:pt x="7" y="21"/>
                    <a:pt x="7" y="20"/>
                  </a:cubicBezTo>
                  <a:cubicBezTo>
                    <a:pt x="6" y="19"/>
                    <a:pt x="6" y="17"/>
                    <a:pt x="5" y="16"/>
                  </a:cubicBezTo>
                  <a:cubicBezTo>
                    <a:pt x="8" y="15"/>
                    <a:pt x="11" y="14"/>
                    <a:pt x="13" y="13"/>
                  </a:cubicBezTo>
                  <a:cubicBezTo>
                    <a:pt x="16" y="11"/>
                    <a:pt x="19" y="10"/>
                    <a:pt x="22" y="8"/>
                  </a:cubicBezTo>
                  <a:cubicBezTo>
                    <a:pt x="23" y="8"/>
                    <a:pt x="25" y="7"/>
                    <a:pt x="26" y="7"/>
                  </a:cubicBezTo>
                  <a:cubicBezTo>
                    <a:pt x="26" y="7"/>
                    <a:pt x="27" y="8"/>
                    <a:pt x="27" y="8"/>
                  </a:cubicBezTo>
                  <a:cubicBezTo>
                    <a:pt x="28" y="10"/>
                    <a:pt x="28" y="12"/>
                    <a:pt x="29" y="14"/>
                  </a:cubicBezTo>
                  <a:cubicBezTo>
                    <a:pt x="25" y="16"/>
                    <a:pt x="22" y="19"/>
                    <a:pt x="18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2" name="CustomShape 75"/>
            <p:cNvSpPr/>
            <p:nvPr/>
          </p:nvSpPr>
          <p:spPr>
            <a:xfrm>
              <a:off x="11236680" y="4377240"/>
              <a:ext cx="151560" cy="131760"/>
            </a:xfrm>
            <a:custGeom>
              <a:avLst/>
              <a:gdLst/>
              <a:ahLst/>
              <a:cxnLst/>
              <a:rect l="l" t="t" r="r" b="b"/>
              <a:pathLst>
                <a:path w="36" h="31">
                  <a:moveTo>
                    <a:pt x="36" y="14"/>
                  </a:moveTo>
                  <a:cubicBezTo>
                    <a:pt x="36" y="11"/>
                    <a:pt x="35" y="9"/>
                    <a:pt x="33" y="6"/>
                  </a:cubicBezTo>
                  <a:cubicBezTo>
                    <a:pt x="33" y="4"/>
                    <a:pt x="31" y="2"/>
                    <a:pt x="30" y="1"/>
                  </a:cubicBezTo>
                  <a:cubicBezTo>
                    <a:pt x="30" y="1"/>
                    <a:pt x="29" y="1"/>
                    <a:pt x="29" y="0"/>
                  </a:cubicBezTo>
                  <a:cubicBezTo>
                    <a:pt x="24" y="0"/>
                    <a:pt x="19" y="3"/>
                    <a:pt x="15" y="5"/>
                  </a:cubicBezTo>
                  <a:cubicBezTo>
                    <a:pt x="12" y="7"/>
                    <a:pt x="9" y="8"/>
                    <a:pt x="6" y="9"/>
                  </a:cubicBezTo>
                  <a:cubicBezTo>
                    <a:pt x="4" y="10"/>
                    <a:pt x="2" y="11"/>
                    <a:pt x="1" y="13"/>
                  </a:cubicBezTo>
                  <a:cubicBezTo>
                    <a:pt x="1" y="13"/>
                    <a:pt x="1" y="13"/>
                    <a:pt x="1" y="14"/>
                  </a:cubicBezTo>
                  <a:cubicBezTo>
                    <a:pt x="0" y="16"/>
                    <a:pt x="3" y="27"/>
                    <a:pt x="6" y="29"/>
                  </a:cubicBezTo>
                  <a:cubicBezTo>
                    <a:pt x="7" y="29"/>
                    <a:pt x="7" y="30"/>
                    <a:pt x="7" y="30"/>
                  </a:cubicBezTo>
                  <a:cubicBezTo>
                    <a:pt x="12" y="31"/>
                    <a:pt x="18" y="28"/>
                    <a:pt x="22" y="26"/>
                  </a:cubicBezTo>
                  <a:cubicBezTo>
                    <a:pt x="26" y="24"/>
                    <a:pt x="33" y="21"/>
                    <a:pt x="35" y="16"/>
                  </a:cubicBezTo>
                  <a:cubicBezTo>
                    <a:pt x="36" y="16"/>
                    <a:pt x="36" y="16"/>
                    <a:pt x="36" y="15"/>
                  </a:cubicBezTo>
                  <a:cubicBezTo>
                    <a:pt x="36" y="15"/>
                    <a:pt x="36" y="15"/>
                    <a:pt x="36" y="14"/>
                  </a:cubicBezTo>
                  <a:close/>
                  <a:moveTo>
                    <a:pt x="19" y="21"/>
                  </a:moveTo>
                  <a:cubicBezTo>
                    <a:pt x="16" y="22"/>
                    <a:pt x="12" y="23"/>
                    <a:pt x="9" y="25"/>
                  </a:cubicBezTo>
                  <a:cubicBezTo>
                    <a:pt x="9" y="23"/>
                    <a:pt x="8" y="22"/>
                    <a:pt x="7" y="20"/>
                  </a:cubicBezTo>
                  <a:cubicBezTo>
                    <a:pt x="7" y="19"/>
                    <a:pt x="6" y="17"/>
                    <a:pt x="5" y="16"/>
                  </a:cubicBezTo>
                  <a:cubicBezTo>
                    <a:pt x="8" y="15"/>
                    <a:pt x="11" y="14"/>
                    <a:pt x="13" y="13"/>
                  </a:cubicBezTo>
                  <a:cubicBezTo>
                    <a:pt x="16" y="12"/>
                    <a:pt x="19" y="10"/>
                    <a:pt x="22" y="9"/>
                  </a:cubicBezTo>
                  <a:cubicBezTo>
                    <a:pt x="24" y="8"/>
                    <a:pt x="25" y="7"/>
                    <a:pt x="27" y="7"/>
                  </a:cubicBezTo>
                  <a:cubicBezTo>
                    <a:pt x="27" y="7"/>
                    <a:pt x="27" y="8"/>
                    <a:pt x="28" y="8"/>
                  </a:cubicBezTo>
                  <a:cubicBezTo>
                    <a:pt x="28" y="10"/>
                    <a:pt x="29" y="12"/>
                    <a:pt x="30" y="14"/>
                  </a:cubicBezTo>
                  <a:cubicBezTo>
                    <a:pt x="26" y="16"/>
                    <a:pt x="22" y="19"/>
                    <a:pt x="19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3" name="CustomShape 76"/>
            <p:cNvSpPr/>
            <p:nvPr/>
          </p:nvSpPr>
          <p:spPr>
            <a:xfrm>
              <a:off x="11405520" y="4304520"/>
              <a:ext cx="151920" cy="131400"/>
            </a:xfrm>
            <a:custGeom>
              <a:avLst/>
              <a:gdLst/>
              <a:ahLst/>
              <a:cxnLst/>
              <a:rect l="l" t="t" r="r" b="b"/>
              <a:pathLst>
                <a:path w="36" h="31">
                  <a:moveTo>
                    <a:pt x="36" y="14"/>
                  </a:moveTo>
                  <a:cubicBezTo>
                    <a:pt x="36" y="11"/>
                    <a:pt x="34" y="8"/>
                    <a:pt x="33" y="6"/>
                  </a:cubicBezTo>
                  <a:cubicBezTo>
                    <a:pt x="32" y="4"/>
                    <a:pt x="31" y="2"/>
                    <a:pt x="30" y="1"/>
                  </a:cubicBezTo>
                  <a:cubicBezTo>
                    <a:pt x="29" y="1"/>
                    <a:pt x="29" y="0"/>
                    <a:pt x="28" y="0"/>
                  </a:cubicBezTo>
                  <a:cubicBezTo>
                    <a:pt x="24" y="0"/>
                    <a:pt x="19" y="3"/>
                    <a:pt x="15" y="5"/>
                  </a:cubicBezTo>
                  <a:cubicBezTo>
                    <a:pt x="12" y="6"/>
                    <a:pt x="9" y="8"/>
                    <a:pt x="6" y="9"/>
                  </a:cubicBezTo>
                  <a:cubicBezTo>
                    <a:pt x="4" y="10"/>
                    <a:pt x="2" y="11"/>
                    <a:pt x="1" y="13"/>
                  </a:cubicBezTo>
                  <a:cubicBezTo>
                    <a:pt x="1" y="13"/>
                    <a:pt x="1" y="13"/>
                    <a:pt x="1" y="14"/>
                  </a:cubicBezTo>
                  <a:cubicBezTo>
                    <a:pt x="0" y="16"/>
                    <a:pt x="3" y="27"/>
                    <a:pt x="6" y="29"/>
                  </a:cubicBezTo>
                  <a:cubicBezTo>
                    <a:pt x="6" y="29"/>
                    <a:pt x="7" y="29"/>
                    <a:pt x="7" y="30"/>
                  </a:cubicBezTo>
                  <a:cubicBezTo>
                    <a:pt x="11" y="31"/>
                    <a:pt x="18" y="28"/>
                    <a:pt x="22" y="26"/>
                  </a:cubicBezTo>
                  <a:cubicBezTo>
                    <a:pt x="26" y="24"/>
                    <a:pt x="33" y="21"/>
                    <a:pt x="35" y="16"/>
                  </a:cubicBezTo>
                  <a:cubicBezTo>
                    <a:pt x="35" y="16"/>
                    <a:pt x="35" y="16"/>
                    <a:pt x="36" y="15"/>
                  </a:cubicBezTo>
                  <a:cubicBezTo>
                    <a:pt x="36" y="15"/>
                    <a:pt x="36" y="15"/>
                    <a:pt x="36" y="14"/>
                  </a:cubicBezTo>
                  <a:close/>
                  <a:moveTo>
                    <a:pt x="18" y="20"/>
                  </a:moveTo>
                  <a:cubicBezTo>
                    <a:pt x="16" y="22"/>
                    <a:pt x="12" y="23"/>
                    <a:pt x="9" y="25"/>
                  </a:cubicBezTo>
                  <a:cubicBezTo>
                    <a:pt x="9" y="23"/>
                    <a:pt x="8" y="21"/>
                    <a:pt x="7" y="20"/>
                  </a:cubicBezTo>
                  <a:cubicBezTo>
                    <a:pt x="7" y="19"/>
                    <a:pt x="6" y="17"/>
                    <a:pt x="5" y="16"/>
                  </a:cubicBezTo>
                  <a:cubicBezTo>
                    <a:pt x="8" y="15"/>
                    <a:pt x="11" y="14"/>
                    <a:pt x="13" y="13"/>
                  </a:cubicBezTo>
                  <a:cubicBezTo>
                    <a:pt x="16" y="11"/>
                    <a:pt x="19" y="10"/>
                    <a:pt x="22" y="8"/>
                  </a:cubicBezTo>
                  <a:cubicBezTo>
                    <a:pt x="24" y="8"/>
                    <a:pt x="25" y="7"/>
                    <a:pt x="27" y="7"/>
                  </a:cubicBezTo>
                  <a:cubicBezTo>
                    <a:pt x="27" y="7"/>
                    <a:pt x="27" y="8"/>
                    <a:pt x="27" y="8"/>
                  </a:cubicBezTo>
                  <a:cubicBezTo>
                    <a:pt x="28" y="10"/>
                    <a:pt x="29" y="12"/>
                    <a:pt x="29" y="14"/>
                  </a:cubicBezTo>
                  <a:cubicBezTo>
                    <a:pt x="26" y="16"/>
                    <a:pt x="22" y="19"/>
                    <a:pt x="18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4" name="CustomShape 77"/>
            <p:cNvSpPr/>
            <p:nvPr/>
          </p:nvSpPr>
          <p:spPr>
            <a:xfrm>
              <a:off x="11565720" y="4233240"/>
              <a:ext cx="153000" cy="136080"/>
            </a:xfrm>
            <a:custGeom>
              <a:avLst/>
              <a:gdLst/>
              <a:ahLst/>
              <a:cxnLst/>
              <a:rect l="l" t="t" r="r" b="b"/>
              <a:pathLst>
                <a:path w="36" h="32">
                  <a:moveTo>
                    <a:pt x="36" y="15"/>
                  </a:moveTo>
                  <a:cubicBezTo>
                    <a:pt x="35" y="12"/>
                    <a:pt x="34" y="9"/>
                    <a:pt x="33" y="7"/>
                  </a:cubicBezTo>
                  <a:cubicBezTo>
                    <a:pt x="32" y="5"/>
                    <a:pt x="31" y="3"/>
                    <a:pt x="30" y="2"/>
                  </a:cubicBezTo>
                  <a:cubicBezTo>
                    <a:pt x="29" y="2"/>
                    <a:pt x="29" y="1"/>
                    <a:pt x="28" y="1"/>
                  </a:cubicBezTo>
                  <a:cubicBezTo>
                    <a:pt x="23" y="0"/>
                    <a:pt x="19" y="4"/>
                    <a:pt x="14" y="6"/>
                  </a:cubicBezTo>
                  <a:cubicBezTo>
                    <a:pt x="11" y="7"/>
                    <a:pt x="9" y="9"/>
                    <a:pt x="6" y="10"/>
                  </a:cubicBezTo>
                  <a:cubicBezTo>
                    <a:pt x="4" y="11"/>
                    <a:pt x="2" y="12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7"/>
                    <a:pt x="2" y="28"/>
                    <a:pt x="6" y="30"/>
                  </a:cubicBezTo>
                  <a:cubicBezTo>
                    <a:pt x="6" y="30"/>
                    <a:pt x="6" y="30"/>
                    <a:pt x="7" y="30"/>
                  </a:cubicBezTo>
                  <a:cubicBezTo>
                    <a:pt x="11" y="32"/>
                    <a:pt x="17" y="29"/>
                    <a:pt x="21" y="27"/>
                  </a:cubicBezTo>
                  <a:cubicBezTo>
                    <a:pt x="26" y="24"/>
                    <a:pt x="33" y="22"/>
                    <a:pt x="35" y="17"/>
                  </a:cubicBezTo>
                  <a:cubicBezTo>
                    <a:pt x="35" y="17"/>
                    <a:pt x="35" y="16"/>
                    <a:pt x="35" y="16"/>
                  </a:cubicBezTo>
                  <a:cubicBezTo>
                    <a:pt x="36" y="16"/>
                    <a:pt x="36" y="15"/>
                    <a:pt x="36" y="15"/>
                  </a:cubicBezTo>
                  <a:close/>
                  <a:moveTo>
                    <a:pt x="18" y="21"/>
                  </a:moveTo>
                  <a:cubicBezTo>
                    <a:pt x="16" y="23"/>
                    <a:pt x="12" y="24"/>
                    <a:pt x="9" y="25"/>
                  </a:cubicBezTo>
                  <a:cubicBezTo>
                    <a:pt x="8" y="24"/>
                    <a:pt x="8" y="22"/>
                    <a:pt x="7" y="21"/>
                  </a:cubicBezTo>
                  <a:cubicBezTo>
                    <a:pt x="6" y="19"/>
                    <a:pt x="6" y="18"/>
                    <a:pt x="5" y="16"/>
                  </a:cubicBezTo>
                  <a:cubicBezTo>
                    <a:pt x="8" y="16"/>
                    <a:pt x="11" y="14"/>
                    <a:pt x="13" y="14"/>
                  </a:cubicBezTo>
                  <a:cubicBezTo>
                    <a:pt x="16" y="12"/>
                    <a:pt x="19" y="11"/>
                    <a:pt x="22" y="9"/>
                  </a:cubicBezTo>
                  <a:cubicBezTo>
                    <a:pt x="23" y="9"/>
                    <a:pt x="25" y="8"/>
                    <a:pt x="26" y="7"/>
                  </a:cubicBezTo>
                  <a:cubicBezTo>
                    <a:pt x="27" y="8"/>
                    <a:pt x="27" y="9"/>
                    <a:pt x="27" y="9"/>
                  </a:cubicBezTo>
                  <a:cubicBezTo>
                    <a:pt x="28" y="11"/>
                    <a:pt x="29" y="13"/>
                    <a:pt x="29" y="15"/>
                  </a:cubicBezTo>
                  <a:cubicBezTo>
                    <a:pt x="26" y="16"/>
                    <a:pt x="22" y="19"/>
                    <a:pt x="18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5" name="CustomShape 78"/>
            <p:cNvSpPr/>
            <p:nvPr/>
          </p:nvSpPr>
          <p:spPr>
            <a:xfrm>
              <a:off x="11291760" y="4479120"/>
              <a:ext cx="151560" cy="136080"/>
            </a:xfrm>
            <a:custGeom>
              <a:avLst/>
              <a:gdLst/>
              <a:ahLst/>
              <a:cxnLst/>
              <a:rect l="l" t="t" r="r" b="b"/>
              <a:pathLst>
                <a:path w="36" h="32">
                  <a:moveTo>
                    <a:pt x="36" y="15"/>
                  </a:moveTo>
                  <a:cubicBezTo>
                    <a:pt x="35" y="12"/>
                    <a:pt x="34" y="9"/>
                    <a:pt x="33" y="6"/>
                  </a:cubicBezTo>
                  <a:cubicBezTo>
                    <a:pt x="32" y="5"/>
                    <a:pt x="31" y="3"/>
                    <a:pt x="30" y="2"/>
                  </a:cubicBezTo>
                  <a:cubicBezTo>
                    <a:pt x="29" y="1"/>
                    <a:pt x="29" y="1"/>
                    <a:pt x="28" y="1"/>
                  </a:cubicBezTo>
                  <a:cubicBezTo>
                    <a:pt x="23" y="0"/>
                    <a:pt x="19" y="4"/>
                    <a:pt x="14" y="6"/>
                  </a:cubicBezTo>
                  <a:cubicBezTo>
                    <a:pt x="12" y="7"/>
                    <a:pt x="9" y="8"/>
                    <a:pt x="6" y="10"/>
                  </a:cubicBezTo>
                  <a:cubicBezTo>
                    <a:pt x="4" y="11"/>
                    <a:pt x="2" y="11"/>
                    <a:pt x="1" y="13"/>
                  </a:cubicBezTo>
                  <a:cubicBezTo>
                    <a:pt x="1" y="13"/>
                    <a:pt x="1" y="14"/>
                    <a:pt x="0" y="14"/>
                  </a:cubicBezTo>
                  <a:cubicBezTo>
                    <a:pt x="0" y="17"/>
                    <a:pt x="2" y="28"/>
                    <a:pt x="6" y="29"/>
                  </a:cubicBezTo>
                  <a:cubicBezTo>
                    <a:pt x="6" y="30"/>
                    <a:pt x="6" y="30"/>
                    <a:pt x="7" y="30"/>
                  </a:cubicBezTo>
                  <a:cubicBezTo>
                    <a:pt x="11" y="32"/>
                    <a:pt x="17" y="28"/>
                    <a:pt x="21" y="26"/>
                  </a:cubicBezTo>
                  <a:cubicBezTo>
                    <a:pt x="26" y="24"/>
                    <a:pt x="33" y="21"/>
                    <a:pt x="35" y="17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6" y="15"/>
                    <a:pt x="36" y="15"/>
                    <a:pt x="36" y="15"/>
                  </a:cubicBezTo>
                  <a:close/>
                  <a:moveTo>
                    <a:pt x="18" y="21"/>
                  </a:moveTo>
                  <a:cubicBezTo>
                    <a:pt x="16" y="22"/>
                    <a:pt x="12" y="23"/>
                    <a:pt x="9" y="25"/>
                  </a:cubicBezTo>
                  <a:cubicBezTo>
                    <a:pt x="8" y="23"/>
                    <a:pt x="8" y="22"/>
                    <a:pt x="7" y="20"/>
                  </a:cubicBezTo>
                  <a:cubicBezTo>
                    <a:pt x="6" y="19"/>
                    <a:pt x="6" y="18"/>
                    <a:pt x="5" y="16"/>
                  </a:cubicBezTo>
                  <a:cubicBezTo>
                    <a:pt x="8" y="16"/>
                    <a:pt x="11" y="14"/>
                    <a:pt x="13" y="13"/>
                  </a:cubicBezTo>
                  <a:cubicBezTo>
                    <a:pt x="16" y="12"/>
                    <a:pt x="19" y="10"/>
                    <a:pt x="22" y="9"/>
                  </a:cubicBezTo>
                  <a:cubicBezTo>
                    <a:pt x="24" y="8"/>
                    <a:pt x="25" y="8"/>
                    <a:pt x="26" y="7"/>
                  </a:cubicBezTo>
                  <a:cubicBezTo>
                    <a:pt x="27" y="8"/>
                    <a:pt x="27" y="8"/>
                    <a:pt x="27" y="9"/>
                  </a:cubicBezTo>
                  <a:cubicBezTo>
                    <a:pt x="28" y="11"/>
                    <a:pt x="29" y="12"/>
                    <a:pt x="29" y="14"/>
                  </a:cubicBezTo>
                  <a:cubicBezTo>
                    <a:pt x="26" y="16"/>
                    <a:pt x="22" y="19"/>
                    <a:pt x="18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6" name="CustomShape 79"/>
            <p:cNvSpPr/>
            <p:nvPr/>
          </p:nvSpPr>
          <p:spPr>
            <a:xfrm>
              <a:off x="11461320" y="4407480"/>
              <a:ext cx="151560" cy="134640"/>
            </a:xfrm>
            <a:custGeom>
              <a:avLst/>
              <a:gdLst/>
              <a:ahLst/>
              <a:cxnLst/>
              <a:rect l="l" t="t" r="r" b="b"/>
              <a:pathLst>
                <a:path w="36" h="32">
                  <a:moveTo>
                    <a:pt x="35" y="14"/>
                  </a:moveTo>
                  <a:cubicBezTo>
                    <a:pt x="35" y="12"/>
                    <a:pt x="34" y="9"/>
                    <a:pt x="33" y="6"/>
                  </a:cubicBezTo>
                  <a:cubicBezTo>
                    <a:pt x="32" y="5"/>
                    <a:pt x="31" y="3"/>
                    <a:pt x="29" y="2"/>
                  </a:cubicBezTo>
                  <a:cubicBezTo>
                    <a:pt x="29" y="1"/>
                    <a:pt x="29" y="1"/>
                    <a:pt x="28" y="1"/>
                  </a:cubicBezTo>
                  <a:cubicBezTo>
                    <a:pt x="23" y="0"/>
                    <a:pt x="18" y="3"/>
                    <a:pt x="14" y="5"/>
                  </a:cubicBezTo>
                  <a:cubicBezTo>
                    <a:pt x="11" y="7"/>
                    <a:pt x="8" y="8"/>
                    <a:pt x="6" y="10"/>
                  </a:cubicBezTo>
                  <a:cubicBezTo>
                    <a:pt x="4" y="11"/>
                    <a:pt x="2" y="11"/>
                    <a:pt x="1" y="13"/>
                  </a:cubicBezTo>
                  <a:cubicBezTo>
                    <a:pt x="1" y="13"/>
                    <a:pt x="0" y="14"/>
                    <a:pt x="0" y="14"/>
                  </a:cubicBezTo>
                  <a:cubicBezTo>
                    <a:pt x="0" y="17"/>
                    <a:pt x="2" y="28"/>
                    <a:pt x="6" y="29"/>
                  </a:cubicBezTo>
                  <a:cubicBezTo>
                    <a:pt x="6" y="30"/>
                    <a:pt x="6" y="30"/>
                    <a:pt x="7" y="30"/>
                  </a:cubicBezTo>
                  <a:cubicBezTo>
                    <a:pt x="11" y="32"/>
                    <a:pt x="17" y="28"/>
                    <a:pt x="21" y="26"/>
                  </a:cubicBezTo>
                  <a:cubicBezTo>
                    <a:pt x="26" y="24"/>
                    <a:pt x="33" y="21"/>
                    <a:pt x="35" y="17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5"/>
                    <a:pt x="36" y="15"/>
                    <a:pt x="35" y="14"/>
                  </a:cubicBezTo>
                  <a:close/>
                  <a:moveTo>
                    <a:pt x="18" y="21"/>
                  </a:moveTo>
                  <a:cubicBezTo>
                    <a:pt x="15" y="22"/>
                    <a:pt x="12" y="23"/>
                    <a:pt x="9" y="25"/>
                  </a:cubicBezTo>
                  <a:cubicBezTo>
                    <a:pt x="8" y="23"/>
                    <a:pt x="7" y="22"/>
                    <a:pt x="7" y="20"/>
                  </a:cubicBezTo>
                  <a:cubicBezTo>
                    <a:pt x="6" y="19"/>
                    <a:pt x="6" y="17"/>
                    <a:pt x="5" y="16"/>
                  </a:cubicBezTo>
                  <a:cubicBezTo>
                    <a:pt x="8" y="16"/>
                    <a:pt x="11" y="14"/>
                    <a:pt x="13" y="13"/>
                  </a:cubicBezTo>
                  <a:cubicBezTo>
                    <a:pt x="16" y="12"/>
                    <a:pt x="19" y="10"/>
                    <a:pt x="22" y="9"/>
                  </a:cubicBezTo>
                  <a:cubicBezTo>
                    <a:pt x="23" y="8"/>
                    <a:pt x="25" y="8"/>
                    <a:pt x="26" y="7"/>
                  </a:cubicBezTo>
                  <a:cubicBezTo>
                    <a:pt x="27" y="8"/>
                    <a:pt x="27" y="8"/>
                    <a:pt x="27" y="9"/>
                  </a:cubicBezTo>
                  <a:cubicBezTo>
                    <a:pt x="28" y="11"/>
                    <a:pt x="28" y="12"/>
                    <a:pt x="29" y="14"/>
                  </a:cubicBezTo>
                  <a:cubicBezTo>
                    <a:pt x="25" y="16"/>
                    <a:pt x="22" y="19"/>
                    <a:pt x="18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7" name="CustomShape 80"/>
            <p:cNvSpPr/>
            <p:nvPr/>
          </p:nvSpPr>
          <p:spPr>
            <a:xfrm>
              <a:off x="11329920" y="4589640"/>
              <a:ext cx="146880" cy="134640"/>
            </a:xfrm>
            <a:custGeom>
              <a:avLst/>
              <a:gdLst/>
              <a:ahLst/>
              <a:cxnLst/>
              <a:rect l="l" t="t" r="r" b="b"/>
              <a:pathLst>
                <a:path w="35" h="32">
                  <a:moveTo>
                    <a:pt x="35" y="15"/>
                  </a:moveTo>
                  <a:cubicBezTo>
                    <a:pt x="35" y="12"/>
                    <a:pt x="34" y="9"/>
                    <a:pt x="33" y="7"/>
                  </a:cubicBezTo>
                  <a:cubicBezTo>
                    <a:pt x="32" y="5"/>
                    <a:pt x="31" y="3"/>
                    <a:pt x="29" y="2"/>
                  </a:cubicBezTo>
                  <a:cubicBezTo>
                    <a:pt x="29" y="1"/>
                    <a:pt x="28" y="1"/>
                    <a:pt x="28" y="1"/>
                  </a:cubicBezTo>
                  <a:cubicBezTo>
                    <a:pt x="23" y="0"/>
                    <a:pt x="18" y="4"/>
                    <a:pt x="14" y="6"/>
                  </a:cubicBezTo>
                  <a:cubicBezTo>
                    <a:pt x="11" y="7"/>
                    <a:pt x="8" y="9"/>
                    <a:pt x="5" y="10"/>
                  </a:cubicBezTo>
                  <a:cubicBezTo>
                    <a:pt x="3" y="11"/>
                    <a:pt x="2" y="12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7"/>
                    <a:pt x="2" y="28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11" y="32"/>
                    <a:pt x="17" y="28"/>
                    <a:pt x="21" y="26"/>
                  </a:cubicBezTo>
                  <a:cubicBezTo>
                    <a:pt x="26" y="24"/>
                    <a:pt x="32" y="21"/>
                    <a:pt x="35" y="17"/>
                  </a:cubicBezTo>
                  <a:cubicBezTo>
                    <a:pt x="35" y="17"/>
                    <a:pt x="35" y="16"/>
                    <a:pt x="35" y="16"/>
                  </a:cubicBezTo>
                  <a:cubicBezTo>
                    <a:pt x="35" y="16"/>
                    <a:pt x="35" y="15"/>
                    <a:pt x="35" y="15"/>
                  </a:cubicBezTo>
                  <a:close/>
                  <a:moveTo>
                    <a:pt x="18" y="21"/>
                  </a:moveTo>
                  <a:cubicBezTo>
                    <a:pt x="15" y="22"/>
                    <a:pt x="11" y="23"/>
                    <a:pt x="8" y="25"/>
                  </a:cubicBezTo>
                  <a:cubicBezTo>
                    <a:pt x="8" y="24"/>
                    <a:pt x="7" y="22"/>
                    <a:pt x="6" y="21"/>
                  </a:cubicBezTo>
                  <a:cubicBezTo>
                    <a:pt x="6" y="19"/>
                    <a:pt x="5" y="18"/>
                    <a:pt x="5" y="16"/>
                  </a:cubicBezTo>
                  <a:cubicBezTo>
                    <a:pt x="7" y="16"/>
                    <a:pt x="10" y="14"/>
                    <a:pt x="13" y="13"/>
                  </a:cubicBezTo>
                  <a:cubicBezTo>
                    <a:pt x="16" y="12"/>
                    <a:pt x="19" y="11"/>
                    <a:pt x="22" y="9"/>
                  </a:cubicBezTo>
                  <a:cubicBezTo>
                    <a:pt x="23" y="8"/>
                    <a:pt x="25" y="8"/>
                    <a:pt x="26" y="7"/>
                  </a:cubicBezTo>
                  <a:cubicBezTo>
                    <a:pt x="26" y="8"/>
                    <a:pt x="26" y="8"/>
                    <a:pt x="27" y="9"/>
                  </a:cubicBezTo>
                  <a:cubicBezTo>
                    <a:pt x="27" y="11"/>
                    <a:pt x="28" y="13"/>
                    <a:pt x="29" y="14"/>
                  </a:cubicBezTo>
                  <a:cubicBezTo>
                    <a:pt x="25" y="16"/>
                    <a:pt x="21" y="19"/>
                    <a:pt x="18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8" name="CustomShape 81"/>
            <p:cNvSpPr/>
            <p:nvPr/>
          </p:nvSpPr>
          <p:spPr>
            <a:xfrm>
              <a:off x="11494440" y="4516920"/>
              <a:ext cx="151920" cy="136080"/>
            </a:xfrm>
            <a:custGeom>
              <a:avLst/>
              <a:gdLst/>
              <a:ahLst/>
              <a:cxnLst/>
              <a:rect l="l" t="t" r="r" b="b"/>
              <a:pathLst>
                <a:path w="36" h="32">
                  <a:moveTo>
                    <a:pt x="36" y="15"/>
                  </a:moveTo>
                  <a:cubicBezTo>
                    <a:pt x="36" y="12"/>
                    <a:pt x="35" y="9"/>
                    <a:pt x="33" y="6"/>
                  </a:cubicBezTo>
                  <a:cubicBezTo>
                    <a:pt x="33" y="5"/>
                    <a:pt x="31" y="3"/>
                    <a:pt x="30" y="2"/>
                  </a:cubicBezTo>
                  <a:cubicBezTo>
                    <a:pt x="30" y="1"/>
                    <a:pt x="29" y="1"/>
                    <a:pt x="29" y="1"/>
                  </a:cubicBezTo>
                  <a:cubicBezTo>
                    <a:pt x="24" y="0"/>
                    <a:pt x="19" y="4"/>
                    <a:pt x="15" y="6"/>
                  </a:cubicBezTo>
                  <a:cubicBezTo>
                    <a:pt x="12" y="7"/>
                    <a:pt x="9" y="9"/>
                    <a:pt x="6" y="10"/>
                  </a:cubicBezTo>
                  <a:cubicBezTo>
                    <a:pt x="4" y="11"/>
                    <a:pt x="2" y="11"/>
                    <a:pt x="1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3" y="28"/>
                    <a:pt x="6" y="29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12" y="32"/>
                    <a:pt x="18" y="28"/>
                    <a:pt x="22" y="26"/>
                  </a:cubicBezTo>
                  <a:cubicBezTo>
                    <a:pt x="26" y="24"/>
                    <a:pt x="33" y="21"/>
                    <a:pt x="35" y="17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6" y="16"/>
                    <a:pt x="36" y="15"/>
                    <a:pt x="36" y="15"/>
                  </a:cubicBezTo>
                  <a:close/>
                  <a:moveTo>
                    <a:pt x="19" y="21"/>
                  </a:moveTo>
                  <a:cubicBezTo>
                    <a:pt x="16" y="22"/>
                    <a:pt x="12" y="23"/>
                    <a:pt x="9" y="25"/>
                  </a:cubicBezTo>
                  <a:cubicBezTo>
                    <a:pt x="9" y="24"/>
                    <a:pt x="8" y="22"/>
                    <a:pt x="7" y="20"/>
                  </a:cubicBezTo>
                  <a:cubicBezTo>
                    <a:pt x="7" y="19"/>
                    <a:pt x="6" y="18"/>
                    <a:pt x="5" y="16"/>
                  </a:cubicBezTo>
                  <a:cubicBezTo>
                    <a:pt x="8" y="16"/>
                    <a:pt x="11" y="14"/>
                    <a:pt x="13" y="13"/>
                  </a:cubicBezTo>
                  <a:cubicBezTo>
                    <a:pt x="17" y="12"/>
                    <a:pt x="19" y="10"/>
                    <a:pt x="22" y="9"/>
                  </a:cubicBezTo>
                  <a:cubicBezTo>
                    <a:pt x="24" y="8"/>
                    <a:pt x="25" y="8"/>
                    <a:pt x="27" y="7"/>
                  </a:cubicBezTo>
                  <a:cubicBezTo>
                    <a:pt x="27" y="8"/>
                    <a:pt x="27" y="8"/>
                    <a:pt x="28" y="9"/>
                  </a:cubicBezTo>
                  <a:cubicBezTo>
                    <a:pt x="28" y="11"/>
                    <a:pt x="29" y="13"/>
                    <a:pt x="30" y="14"/>
                  </a:cubicBezTo>
                  <a:cubicBezTo>
                    <a:pt x="26" y="16"/>
                    <a:pt x="22" y="19"/>
                    <a:pt x="19" y="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9" name="CustomShape 82"/>
            <p:cNvSpPr/>
            <p:nvPr/>
          </p:nvSpPr>
          <p:spPr>
            <a:xfrm>
              <a:off x="11621160" y="4339440"/>
              <a:ext cx="173880" cy="237600"/>
            </a:xfrm>
            <a:custGeom>
              <a:avLst/>
              <a:gdLst/>
              <a:ahLst/>
              <a:cxnLst/>
              <a:rect l="l" t="t" r="r" b="b"/>
              <a:pathLst>
                <a:path w="41" h="56">
                  <a:moveTo>
                    <a:pt x="35" y="23"/>
                  </a:moveTo>
                  <a:cubicBezTo>
                    <a:pt x="33" y="17"/>
                    <a:pt x="30" y="11"/>
                    <a:pt x="26" y="5"/>
                  </a:cubicBezTo>
                  <a:cubicBezTo>
                    <a:pt x="26" y="5"/>
                    <a:pt x="26" y="5"/>
                    <a:pt x="26" y="4"/>
                  </a:cubicBezTo>
                  <a:cubicBezTo>
                    <a:pt x="26" y="4"/>
                    <a:pt x="25" y="3"/>
                    <a:pt x="24" y="2"/>
                  </a:cubicBezTo>
                  <a:cubicBezTo>
                    <a:pt x="17" y="0"/>
                    <a:pt x="4" y="5"/>
                    <a:pt x="1" y="12"/>
                  </a:cubicBezTo>
                  <a:cubicBezTo>
                    <a:pt x="1" y="13"/>
                    <a:pt x="0" y="13"/>
                    <a:pt x="0" y="14"/>
                  </a:cubicBezTo>
                  <a:cubicBezTo>
                    <a:pt x="2" y="27"/>
                    <a:pt x="9" y="40"/>
                    <a:pt x="16" y="52"/>
                  </a:cubicBezTo>
                  <a:cubicBezTo>
                    <a:pt x="16" y="52"/>
                    <a:pt x="17" y="53"/>
                    <a:pt x="18" y="53"/>
                  </a:cubicBezTo>
                  <a:cubicBezTo>
                    <a:pt x="21" y="56"/>
                    <a:pt x="27" y="52"/>
                    <a:pt x="29" y="51"/>
                  </a:cubicBezTo>
                  <a:cubicBezTo>
                    <a:pt x="33" y="49"/>
                    <a:pt x="37" y="45"/>
                    <a:pt x="38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41" y="35"/>
                    <a:pt x="37" y="28"/>
                    <a:pt x="35" y="23"/>
                  </a:cubicBezTo>
                  <a:close/>
                  <a:moveTo>
                    <a:pt x="30" y="42"/>
                  </a:moveTo>
                  <a:cubicBezTo>
                    <a:pt x="28" y="43"/>
                    <a:pt x="26" y="45"/>
                    <a:pt x="24" y="46"/>
                  </a:cubicBezTo>
                  <a:cubicBezTo>
                    <a:pt x="24" y="46"/>
                    <a:pt x="22" y="47"/>
                    <a:pt x="21" y="48"/>
                  </a:cubicBezTo>
                  <a:cubicBezTo>
                    <a:pt x="15" y="37"/>
                    <a:pt x="11" y="26"/>
                    <a:pt x="5" y="15"/>
                  </a:cubicBezTo>
                  <a:cubicBezTo>
                    <a:pt x="10" y="11"/>
                    <a:pt x="16" y="7"/>
                    <a:pt x="23" y="8"/>
                  </a:cubicBezTo>
                  <a:cubicBezTo>
                    <a:pt x="23" y="8"/>
                    <a:pt x="23" y="8"/>
                    <a:pt x="24" y="8"/>
                  </a:cubicBezTo>
                  <a:cubicBezTo>
                    <a:pt x="25" y="14"/>
                    <a:pt x="27" y="19"/>
                    <a:pt x="29" y="25"/>
                  </a:cubicBezTo>
                  <a:cubicBezTo>
                    <a:pt x="31" y="29"/>
                    <a:pt x="31" y="34"/>
                    <a:pt x="33" y="38"/>
                  </a:cubicBezTo>
                  <a:cubicBezTo>
                    <a:pt x="32" y="39"/>
                    <a:pt x="31" y="40"/>
                    <a:pt x="30" y="4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0" name="CustomShape 83"/>
            <p:cNvSpPr/>
            <p:nvPr/>
          </p:nvSpPr>
          <p:spPr>
            <a:xfrm>
              <a:off x="4471920" y="2232360"/>
              <a:ext cx="884880" cy="653040"/>
            </a:xfrm>
            <a:custGeom>
              <a:avLst/>
              <a:gdLst/>
              <a:ahLst/>
              <a:cxnLst/>
              <a:rect l="l" t="t" r="r" b="b"/>
              <a:pathLst>
                <a:path w="209" h="154">
                  <a:moveTo>
                    <a:pt x="172" y="0"/>
                  </a:moveTo>
                  <a:cubicBezTo>
                    <a:pt x="149" y="35"/>
                    <a:pt x="121" y="67"/>
                    <a:pt x="85" y="91"/>
                  </a:cubicBezTo>
                  <a:cubicBezTo>
                    <a:pt x="66" y="104"/>
                    <a:pt x="46" y="113"/>
                    <a:pt x="27" y="126"/>
                  </a:cubicBezTo>
                  <a:cubicBezTo>
                    <a:pt x="23" y="128"/>
                    <a:pt x="0" y="142"/>
                    <a:pt x="9" y="150"/>
                  </a:cubicBezTo>
                  <a:cubicBezTo>
                    <a:pt x="14" y="154"/>
                    <a:pt x="24" y="152"/>
                    <a:pt x="30" y="151"/>
                  </a:cubicBezTo>
                  <a:cubicBezTo>
                    <a:pt x="66" y="143"/>
                    <a:pt x="101" y="123"/>
                    <a:pt x="132" y="103"/>
                  </a:cubicBezTo>
                  <a:cubicBezTo>
                    <a:pt x="159" y="85"/>
                    <a:pt x="185" y="65"/>
                    <a:pt x="207" y="41"/>
                  </a:cubicBezTo>
                  <a:cubicBezTo>
                    <a:pt x="208" y="30"/>
                    <a:pt x="209" y="19"/>
                    <a:pt x="200" y="10"/>
                  </a:cubicBezTo>
                  <a:cubicBezTo>
                    <a:pt x="191" y="0"/>
                    <a:pt x="183" y="0"/>
                    <a:pt x="172" y="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1" name="CustomShape 84"/>
            <p:cNvSpPr/>
            <p:nvPr/>
          </p:nvSpPr>
          <p:spPr>
            <a:xfrm>
              <a:off x="4471920" y="2242080"/>
              <a:ext cx="884880" cy="643320"/>
            </a:xfrm>
            <a:custGeom>
              <a:avLst/>
              <a:gdLst/>
              <a:ahLst/>
              <a:cxnLst/>
              <a:rect l="l" t="t" r="r" b="b"/>
              <a:pathLst>
                <a:path w="209" h="152">
                  <a:moveTo>
                    <a:pt x="200" y="8"/>
                  </a:moveTo>
                  <a:cubicBezTo>
                    <a:pt x="196" y="3"/>
                    <a:pt x="192" y="1"/>
                    <a:pt x="188" y="0"/>
                  </a:cubicBezTo>
                  <a:cubicBezTo>
                    <a:pt x="198" y="37"/>
                    <a:pt x="148" y="75"/>
                    <a:pt x="122" y="92"/>
                  </a:cubicBezTo>
                  <a:cubicBezTo>
                    <a:pt x="100" y="106"/>
                    <a:pt x="74" y="122"/>
                    <a:pt x="47" y="123"/>
                  </a:cubicBezTo>
                  <a:cubicBezTo>
                    <a:pt x="44" y="124"/>
                    <a:pt x="36" y="124"/>
                    <a:pt x="29" y="122"/>
                  </a:cubicBezTo>
                  <a:cubicBezTo>
                    <a:pt x="28" y="123"/>
                    <a:pt x="28" y="123"/>
                    <a:pt x="27" y="124"/>
                  </a:cubicBezTo>
                  <a:cubicBezTo>
                    <a:pt x="23" y="126"/>
                    <a:pt x="0" y="140"/>
                    <a:pt x="9" y="148"/>
                  </a:cubicBezTo>
                  <a:cubicBezTo>
                    <a:pt x="14" y="152"/>
                    <a:pt x="24" y="150"/>
                    <a:pt x="30" y="149"/>
                  </a:cubicBezTo>
                  <a:cubicBezTo>
                    <a:pt x="66" y="141"/>
                    <a:pt x="101" y="121"/>
                    <a:pt x="132" y="101"/>
                  </a:cubicBezTo>
                  <a:cubicBezTo>
                    <a:pt x="159" y="83"/>
                    <a:pt x="185" y="63"/>
                    <a:pt x="207" y="39"/>
                  </a:cubicBezTo>
                  <a:cubicBezTo>
                    <a:pt x="208" y="28"/>
                    <a:pt x="209" y="17"/>
                    <a:pt x="200" y="8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2" name="CustomShape 85"/>
            <p:cNvSpPr/>
            <p:nvPr/>
          </p:nvSpPr>
          <p:spPr>
            <a:xfrm>
              <a:off x="5217480" y="2050200"/>
              <a:ext cx="324360" cy="321480"/>
            </a:xfrm>
            <a:custGeom>
              <a:avLst/>
              <a:gdLst/>
              <a:ahLst/>
              <a:cxnLst/>
              <a:rect l="l" t="t" r="r" b="b"/>
              <a:pathLst>
                <a:path w="77" h="76">
                  <a:moveTo>
                    <a:pt x="61" y="8"/>
                  </a:moveTo>
                  <a:cubicBezTo>
                    <a:pt x="48" y="1"/>
                    <a:pt x="36" y="0"/>
                    <a:pt x="24" y="2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2" y="17"/>
                    <a:pt x="6" y="27"/>
                    <a:pt x="0" y="37"/>
                  </a:cubicBezTo>
                  <a:cubicBezTo>
                    <a:pt x="11" y="35"/>
                    <a:pt x="23" y="42"/>
                    <a:pt x="30" y="50"/>
                  </a:cubicBezTo>
                  <a:cubicBezTo>
                    <a:pt x="35" y="56"/>
                    <a:pt x="39" y="67"/>
                    <a:pt x="39" y="76"/>
                  </a:cubicBezTo>
                  <a:cubicBezTo>
                    <a:pt x="53" y="61"/>
                    <a:pt x="65" y="44"/>
                    <a:pt x="77" y="28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1" y="15"/>
                    <a:pt x="67" y="11"/>
                    <a:pt x="61" y="8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3" name="CustomShape 86"/>
            <p:cNvSpPr/>
            <p:nvPr/>
          </p:nvSpPr>
          <p:spPr>
            <a:xfrm>
              <a:off x="5217480" y="2126520"/>
              <a:ext cx="324360" cy="245520"/>
            </a:xfrm>
            <a:custGeom>
              <a:avLst/>
              <a:gdLst/>
              <a:ahLst/>
              <a:cxnLst/>
              <a:rect l="l" t="t" r="r" b="b"/>
              <a:pathLst>
                <a:path w="77" h="58">
                  <a:moveTo>
                    <a:pt x="74" y="0"/>
                  </a:moveTo>
                  <a:cubicBezTo>
                    <a:pt x="69" y="11"/>
                    <a:pt x="62" y="20"/>
                    <a:pt x="54" y="24"/>
                  </a:cubicBezTo>
                  <a:cubicBezTo>
                    <a:pt x="48" y="26"/>
                    <a:pt x="44" y="23"/>
                    <a:pt x="41" y="19"/>
                  </a:cubicBezTo>
                  <a:cubicBezTo>
                    <a:pt x="35" y="10"/>
                    <a:pt x="30" y="3"/>
                    <a:pt x="18" y="4"/>
                  </a:cubicBezTo>
                  <a:cubicBezTo>
                    <a:pt x="14" y="5"/>
                    <a:pt x="11" y="5"/>
                    <a:pt x="7" y="6"/>
                  </a:cubicBezTo>
                  <a:cubicBezTo>
                    <a:pt x="5" y="10"/>
                    <a:pt x="2" y="15"/>
                    <a:pt x="0" y="19"/>
                  </a:cubicBezTo>
                  <a:cubicBezTo>
                    <a:pt x="11" y="17"/>
                    <a:pt x="23" y="24"/>
                    <a:pt x="30" y="32"/>
                  </a:cubicBezTo>
                  <a:cubicBezTo>
                    <a:pt x="35" y="38"/>
                    <a:pt x="39" y="49"/>
                    <a:pt x="39" y="58"/>
                  </a:cubicBezTo>
                  <a:cubicBezTo>
                    <a:pt x="53" y="43"/>
                    <a:pt x="65" y="26"/>
                    <a:pt x="77" y="1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4" y="1"/>
                    <a:pt x="74" y="0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4" name="CustomShape 87"/>
            <p:cNvSpPr/>
            <p:nvPr/>
          </p:nvSpPr>
          <p:spPr>
            <a:xfrm>
              <a:off x="5462640" y="1546200"/>
              <a:ext cx="362520" cy="267480"/>
            </a:xfrm>
            <a:custGeom>
              <a:avLst/>
              <a:gdLst/>
              <a:ahLst/>
              <a:cxnLst/>
              <a:rect l="l" t="t" r="r" b="b"/>
              <a:pathLst>
                <a:path w="86" h="63">
                  <a:moveTo>
                    <a:pt x="4" y="33"/>
                  </a:moveTo>
                  <a:cubicBezTo>
                    <a:pt x="4" y="33"/>
                    <a:pt x="4" y="33"/>
                    <a:pt x="4" y="33"/>
                  </a:cubicBezTo>
                  <a:cubicBezTo>
                    <a:pt x="11" y="41"/>
                    <a:pt x="13" y="52"/>
                    <a:pt x="15" y="63"/>
                  </a:cubicBezTo>
                  <a:cubicBezTo>
                    <a:pt x="23" y="55"/>
                    <a:pt x="30" y="35"/>
                    <a:pt x="43" y="43"/>
                  </a:cubicBezTo>
                  <a:cubicBezTo>
                    <a:pt x="44" y="44"/>
                    <a:pt x="45" y="46"/>
                    <a:pt x="46" y="47"/>
                  </a:cubicBezTo>
                  <a:cubicBezTo>
                    <a:pt x="47" y="53"/>
                    <a:pt x="52" y="58"/>
                    <a:pt x="58" y="60"/>
                  </a:cubicBezTo>
                  <a:cubicBezTo>
                    <a:pt x="66" y="61"/>
                    <a:pt x="67" y="40"/>
                    <a:pt x="69" y="35"/>
                  </a:cubicBezTo>
                  <a:cubicBezTo>
                    <a:pt x="70" y="33"/>
                    <a:pt x="73" y="32"/>
                    <a:pt x="74" y="35"/>
                  </a:cubicBezTo>
                  <a:cubicBezTo>
                    <a:pt x="78" y="40"/>
                    <a:pt x="83" y="45"/>
                    <a:pt x="86" y="40"/>
                  </a:cubicBezTo>
                  <a:cubicBezTo>
                    <a:pt x="71" y="18"/>
                    <a:pt x="46" y="1"/>
                    <a:pt x="20" y="0"/>
                  </a:cubicBezTo>
                  <a:cubicBezTo>
                    <a:pt x="13" y="0"/>
                    <a:pt x="7" y="0"/>
                    <a:pt x="0" y="1"/>
                  </a:cubicBezTo>
                  <a:cubicBezTo>
                    <a:pt x="8" y="10"/>
                    <a:pt x="10" y="21"/>
                    <a:pt x="4" y="33"/>
                  </a:cubicBezTo>
                  <a:close/>
                </a:path>
              </a:pathLst>
            </a:custGeom>
            <a:solidFill>
              <a:srgbClr val="EF415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5" name="CustomShape 88"/>
            <p:cNvSpPr/>
            <p:nvPr/>
          </p:nvSpPr>
          <p:spPr>
            <a:xfrm>
              <a:off x="5230080" y="1702800"/>
              <a:ext cx="663120" cy="423360"/>
            </a:xfrm>
            <a:custGeom>
              <a:avLst/>
              <a:gdLst/>
              <a:ahLst/>
              <a:cxnLst/>
              <a:rect l="l" t="t" r="r" b="b"/>
              <a:pathLst>
                <a:path w="157" h="100">
                  <a:moveTo>
                    <a:pt x="144" y="9"/>
                  </a:moveTo>
                  <a:cubicBezTo>
                    <a:pt x="140" y="14"/>
                    <a:pt x="134" y="11"/>
                    <a:pt x="128" y="5"/>
                  </a:cubicBezTo>
                  <a:cubicBezTo>
                    <a:pt x="124" y="20"/>
                    <a:pt x="126" y="34"/>
                    <a:pt x="104" y="26"/>
                  </a:cubicBezTo>
                  <a:cubicBezTo>
                    <a:pt x="101" y="24"/>
                    <a:pt x="99" y="22"/>
                    <a:pt x="97" y="19"/>
                  </a:cubicBezTo>
                  <a:cubicBezTo>
                    <a:pt x="95" y="16"/>
                    <a:pt x="95" y="3"/>
                    <a:pt x="87" y="13"/>
                  </a:cubicBezTo>
                  <a:cubicBezTo>
                    <a:pt x="81" y="20"/>
                    <a:pt x="78" y="29"/>
                    <a:pt x="69" y="33"/>
                  </a:cubicBezTo>
                  <a:cubicBezTo>
                    <a:pt x="68" y="34"/>
                    <a:pt x="65" y="34"/>
                    <a:pt x="65" y="32"/>
                  </a:cubicBezTo>
                  <a:cubicBezTo>
                    <a:pt x="63" y="23"/>
                    <a:pt x="63" y="12"/>
                    <a:pt x="58" y="5"/>
                  </a:cubicBezTo>
                  <a:cubicBezTo>
                    <a:pt x="57" y="3"/>
                    <a:pt x="56" y="2"/>
                    <a:pt x="55" y="0"/>
                  </a:cubicBezTo>
                  <a:cubicBezTo>
                    <a:pt x="55" y="1"/>
                    <a:pt x="54" y="2"/>
                    <a:pt x="54" y="2"/>
                  </a:cubicBezTo>
                  <a:cubicBezTo>
                    <a:pt x="42" y="15"/>
                    <a:pt x="26" y="21"/>
                    <a:pt x="15" y="33"/>
                  </a:cubicBezTo>
                  <a:cubicBezTo>
                    <a:pt x="0" y="49"/>
                    <a:pt x="7" y="64"/>
                    <a:pt x="17" y="78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31" y="75"/>
                    <a:pt x="43" y="76"/>
                    <a:pt x="54" y="81"/>
                  </a:cubicBezTo>
                  <a:cubicBezTo>
                    <a:pt x="65" y="85"/>
                    <a:pt x="73" y="92"/>
                    <a:pt x="80" y="100"/>
                  </a:cubicBezTo>
                  <a:cubicBezTo>
                    <a:pt x="98" y="96"/>
                    <a:pt x="116" y="91"/>
                    <a:pt x="131" y="76"/>
                  </a:cubicBezTo>
                  <a:cubicBezTo>
                    <a:pt x="148" y="59"/>
                    <a:pt x="157" y="34"/>
                    <a:pt x="145" y="11"/>
                  </a:cubicBezTo>
                  <a:cubicBezTo>
                    <a:pt x="145" y="10"/>
                    <a:pt x="145" y="9"/>
                    <a:pt x="144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6" name="CustomShape 89"/>
            <p:cNvSpPr/>
            <p:nvPr/>
          </p:nvSpPr>
          <p:spPr>
            <a:xfrm>
              <a:off x="5230080" y="1771200"/>
              <a:ext cx="658080" cy="354960"/>
            </a:xfrm>
            <a:custGeom>
              <a:avLst/>
              <a:gdLst/>
              <a:ahLst/>
              <a:cxnLst/>
              <a:rect l="l" t="t" r="r" b="b"/>
              <a:pathLst>
                <a:path w="156" h="84">
                  <a:moveTo>
                    <a:pt x="147" y="0"/>
                  </a:moveTo>
                  <a:cubicBezTo>
                    <a:pt x="145" y="21"/>
                    <a:pt x="132" y="42"/>
                    <a:pt x="116" y="54"/>
                  </a:cubicBezTo>
                  <a:cubicBezTo>
                    <a:pt x="109" y="59"/>
                    <a:pt x="94" y="66"/>
                    <a:pt x="86" y="57"/>
                  </a:cubicBezTo>
                  <a:cubicBezTo>
                    <a:pt x="82" y="52"/>
                    <a:pt x="83" y="46"/>
                    <a:pt x="85" y="41"/>
                  </a:cubicBezTo>
                  <a:cubicBezTo>
                    <a:pt x="79" y="46"/>
                    <a:pt x="71" y="52"/>
                    <a:pt x="63" y="50"/>
                  </a:cubicBezTo>
                  <a:cubicBezTo>
                    <a:pt x="53" y="49"/>
                    <a:pt x="43" y="47"/>
                    <a:pt x="38" y="37"/>
                  </a:cubicBezTo>
                  <a:cubicBezTo>
                    <a:pt x="32" y="25"/>
                    <a:pt x="32" y="11"/>
                    <a:pt x="37" y="0"/>
                  </a:cubicBezTo>
                  <a:cubicBezTo>
                    <a:pt x="29" y="5"/>
                    <a:pt x="21" y="10"/>
                    <a:pt x="15" y="17"/>
                  </a:cubicBezTo>
                  <a:cubicBezTo>
                    <a:pt x="0" y="33"/>
                    <a:pt x="7" y="48"/>
                    <a:pt x="17" y="62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31" y="59"/>
                    <a:pt x="43" y="60"/>
                    <a:pt x="54" y="65"/>
                  </a:cubicBezTo>
                  <a:cubicBezTo>
                    <a:pt x="65" y="69"/>
                    <a:pt x="73" y="76"/>
                    <a:pt x="80" y="84"/>
                  </a:cubicBezTo>
                  <a:cubicBezTo>
                    <a:pt x="98" y="80"/>
                    <a:pt x="116" y="75"/>
                    <a:pt x="131" y="60"/>
                  </a:cubicBezTo>
                  <a:cubicBezTo>
                    <a:pt x="147" y="45"/>
                    <a:pt x="156" y="22"/>
                    <a:pt x="147" y="0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7" name="CustomShape 90"/>
            <p:cNvSpPr/>
            <p:nvPr/>
          </p:nvSpPr>
          <p:spPr>
            <a:xfrm>
              <a:off x="4446360" y="1512720"/>
              <a:ext cx="1497600" cy="1398240"/>
            </a:xfrm>
            <a:custGeom>
              <a:avLst/>
              <a:gdLst/>
              <a:ahLst/>
              <a:cxnLst/>
              <a:rect l="l" t="t" r="r" b="b"/>
              <a:pathLst>
                <a:path w="354" h="330">
                  <a:moveTo>
                    <a:pt x="340" y="60"/>
                  </a:moveTo>
                  <a:cubicBezTo>
                    <a:pt x="338" y="54"/>
                    <a:pt x="336" y="49"/>
                    <a:pt x="333" y="45"/>
                  </a:cubicBezTo>
                  <a:cubicBezTo>
                    <a:pt x="328" y="37"/>
                    <a:pt x="328" y="37"/>
                    <a:pt x="328" y="37"/>
                  </a:cubicBezTo>
                  <a:cubicBezTo>
                    <a:pt x="316" y="22"/>
                    <a:pt x="297" y="11"/>
                    <a:pt x="280" y="5"/>
                  </a:cubicBezTo>
                  <a:cubicBezTo>
                    <a:pt x="265" y="0"/>
                    <a:pt x="249" y="0"/>
                    <a:pt x="234" y="3"/>
                  </a:cubicBezTo>
                  <a:cubicBezTo>
                    <a:pt x="227" y="5"/>
                    <a:pt x="227" y="5"/>
                    <a:pt x="227" y="5"/>
                  </a:cubicBezTo>
                  <a:cubicBezTo>
                    <a:pt x="234" y="11"/>
                    <a:pt x="234" y="11"/>
                    <a:pt x="234" y="11"/>
                  </a:cubicBezTo>
                  <a:cubicBezTo>
                    <a:pt x="241" y="18"/>
                    <a:pt x="241" y="28"/>
                    <a:pt x="237" y="37"/>
                  </a:cubicBezTo>
                  <a:cubicBezTo>
                    <a:pt x="234" y="42"/>
                    <a:pt x="234" y="42"/>
                    <a:pt x="234" y="42"/>
                  </a:cubicBezTo>
                  <a:cubicBezTo>
                    <a:pt x="226" y="53"/>
                    <a:pt x="211" y="60"/>
                    <a:pt x="201" y="68"/>
                  </a:cubicBezTo>
                  <a:cubicBezTo>
                    <a:pt x="180" y="85"/>
                    <a:pt x="182" y="110"/>
                    <a:pt x="196" y="128"/>
                  </a:cubicBezTo>
                  <a:cubicBezTo>
                    <a:pt x="193" y="134"/>
                    <a:pt x="193" y="134"/>
                    <a:pt x="193" y="134"/>
                  </a:cubicBezTo>
                  <a:cubicBezTo>
                    <a:pt x="177" y="159"/>
                    <a:pt x="161" y="185"/>
                    <a:pt x="141" y="208"/>
                  </a:cubicBezTo>
                  <a:cubicBezTo>
                    <a:pt x="118" y="235"/>
                    <a:pt x="87" y="257"/>
                    <a:pt x="56" y="274"/>
                  </a:cubicBezTo>
                  <a:cubicBezTo>
                    <a:pt x="39" y="283"/>
                    <a:pt x="20" y="292"/>
                    <a:pt x="9" y="307"/>
                  </a:cubicBezTo>
                  <a:cubicBezTo>
                    <a:pt x="0" y="319"/>
                    <a:pt x="12" y="328"/>
                    <a:pt x="23" y="329"/>
                  </a:cubicBezTo>
                  <a:cubicBezTo>
                    <a:pt x="42" y="330"/>
                    <a:pt x="62" y="320"/>
                    <a:pt x="78" y="313"/>
                  </a:cubicBezTo>
                  <a:cubicBezTo>
                    <a:pt x="95" y="305"/>
                    <a:pt x="112" y="296"/>
                    <a:pt x="128" y="287"/>
                  </a:cubicBezTo>
                  <a:cubicBezTo>
                    <a:pt x="183" y="254"/>
                    <a:pt x="229" y="210"/>
                    <a:pt x="265" y="158"/>
                  </a:cubicBezTo>
                  <a:cubicBezTo>
                    <a:pt x="268" y="153"/>
                    <a:pt x="268" y="153"/>
                    <a:pt x="268" y="153"/>
                  </a:cubicBezTo>
                  <a:cubicBezTo>
                    <a:pt x="312" y="144"/>
                    <a:pt x="354" y="107"/>
                    <a:pt x="340" y="60"/>
                  </a:cubicBezTo>
                  <a:close/>
                  <a:moveTo>
                    <a:pt x="260" y="8"/>
                  </a:moveTo>
                  <a:cubicBezTo>
                    <a:pt x="286" y="9"/>
                    <a:pt x="311" y="26"/>
                    <a:pt x="326" y="48"/>
                  </a:cubicBezTo>
                  <a:cubicBezTo>
                    <a:pt x="323" y="53"/>
                    <a:pt x="318" y="48"/>
                    <a:pt x="314" y="43"/>
                  </a:cubicBezTo>
                  <a:cubicBezTo>
                    <a:pt x="313" y="40"/>
                    <a:pt x="310" y="41"/>
                    <a:pt x="309" y="43"/>
                  </a:cubicBezTo>
                  <a:cubicBezTo>
                    <a:pt x="307" y="48"/>
                    <a:pt x="306" y="69"/>
                    <a:pt x="298" y="68"/>
                  </a:cubicBezTo>
                  <a:cubicBezTo>
                    <a:pt x="292" y="66"/>
                    <a:pt x="287" y="61"/>
                    <a:pt x="286" y="55"/>
                  </a:cubicBezTo>
                  <a:cubicBezTo>
                    <a:pt x="285" y="54"/>
                    <a:pt x="284" y="52"/>
                    <a:pt x="283" y="51"/>
                  </a:cubicBezTo>
                  <a:cubicBezTo>
                    <a:pt x="270" y="43"/>
                    <a:pt x="263" y="63"/>
                    <a:pt x="255" y="71"/>
                  </a:cubicBezTo>
                  <a:cubicBezTo>
                    <a:pt x="253" y="60"/>
                    <a:pt x="251" y="49"/>
                    <a:pt x="244" y="41"/>
                  </a:cubicBezTo>
                  <a:cubicBezTo>
                    <a:pt x="244" y="41"/>
                    <a:pt x="244" y="41"/>
                    <a:pt x="244" y="41"/>
                  </a:cubicBezTo>
                  <a:cubicBezTo>
                    <a:pt x="250" y="29"/>
                    <a:pt x="248" y="18"/>
                    <a:pt x="240" y="9"/>
                  </a:cubicBezTo>
                  <a:cubicBezTo>
                    <a:pt x="247" y="8"/>
                    <a:pt x="253" y="8"/>
                    <a:pt x="260" y="8"/>
                  </a:cubicBezTo>
                  <a:close/>
                  <a:moveTo>
                    <a:pt x="213" y="211"/>
                  </a:moveTo>
                  <a:cubicBezTo>
                    <a:pt x="191" y="235"/>
                    <a:pt x="165" y="255"/>
                    <a:pt x="138" y="273"/>
                  </a:cubicBezTo>
                  <a:cubicBezTo>
                    <a:pt x="107" y="293"/>
                    <a:pt x="72" y="313"/>
                    <a:pt x="36" y="321"/>
                  </a:cubicBezTo>
                  <a:cubicBezTo>
                    <a:pt x="30" y="322"/>
                    <a:pt x="20" y="324"/>
                    <a:pt x="15" y="320"/>
                  </a:cubicBezTo>
                  <a:cubicBezTo>
                    <a:pt x="6" y="312"/>
                    <a:pt x="29" y="298"/>
                    <a:pt x="33" y="296"/>
                  </a:cubicBezTo>
                  <a:cubicBezTo>
                    <a:pt x="52" y="283"/>
                    <a:pt x="72" y="274"/>
                    <a:pt x="91" y="261"/>
                  </a:cubicBezTo>
                  <a:cubicBezTo>
                    <a:pt x="127" y="237"/>
                    <a:pt x="155" y="205"/>
                    <a:pt x="178" y="170"/>
                  </a:cubicBezTo>
                  <a:cubicBezTo>
                    <a:pt x="189" y="170"/>
                    <a:pt x="197" y="170"/>
                    <a:pt x="206" y="180"/>
                  </a:cubicBezTo>
                  <a:cubicBezTo>
                    <a:pt x="215" y="189"/>
                    <a:pt x="214" y="200"/>
                    <a:pt x="213" y="211"/>
                  </a:cubicBezTo>
                  <a:close/>
                  <a:moveTo>
                    <a:pt x="221" y="203"/>
                  </a:moveTo>
                  <a:cubicBezTo>
                    <a:pt x="221" y="194"/>
                    <a:pt x="217" y="183"/>
                    <a:pt x="212" y="177"/>
                  </a:cubicBezTo>
                  <a:cubicBezTo>
                    <a:pt x="205" y="169"/>
                    <a:pt x="193" y="162"/>
                    <a:pt x="182" y="164"/>
                  </a:cubicBezTo>
                  <a:cubicBezTo>
                    <a:pt x="188" y="154"/>
                    <a:pt x="194" y="144"/>
                    <a:pt x="199" y="133"/>
                  </a:cubicBezTo>
                  <a:cubicBezTo>
                    <a:pt x="206" y="129"/>
                    <a:pt x="206" y="129"/>
                    <a:pt x="206" y="129"/>
                  </a:cubicBezTo>
                  <a:cubicBezTo>
                    <a:pt x="218" y="127"/>
                    <a:pt x="230" y="128"/>
                    <a:pt x="243" y="135"/>
                  </a:cubicBezTo>
                  <a:cubicBezTo>
                    <a:pt x="249" y="138"/>
                    <a:pt x="253" y="142"/>
                    <a:pt x="257" y="146"/>
                  </a:cubicBezTo>
                  <a:cubicBezTo>
                    <a:pt x="259" y="155"/>
                    <a:pt x="259" y="155"/>
                    <a:pt x="259" y="155"/>
                  </a:cubicBezTo>
                  <a:cubicBezTo>
                    <a:pt x="247" y="171"/>
                    <a:pt x="235" y="188"/>
                    <a:pt x="221" y="203"/>
                  </a:cubicBezTo>
                  <a:close/>
                  <a:moveTo>
                    <a:pt x="316" y="121"/>
                  </a:moveTo>
                  <a:cubicBezTo>
                    <a:pt x="301" y="136"/>
                    <a:pt x="283" y="141"/>
                    <a:pt x="265" y="145"/>
                  </a:cubicBezTo>
                  <a:cubicBezTo>
                    <a:pt x="258" y="137"/>
                    <a:pt x="250" y="130"/>
                    <a:pt x="239" y="126"/>
                  </a:cubicBezTo>
                  <a:cubicBezTo>
                    <a:pt x="228" y="121"/>
                    <a:pt x="216" y="120"/>
                    <a:pt x="205" y="122"/>
                  </a:cubicBezTo>
                  <a:cubicBezTo>
                    <a:pt x="202" y="123"/>
                    <a:pt x="202" y="123"/>
                    <a:pt x="202" y="123"/>
                  </a:cubicBezTo>
                  <a:cubicBezTo>
                    <a:pt x="192" y="109"/>
                    <a:pt x="185" y="94"/>
                    <a:pt x="200" y="78"/>
                  </a:cubicBezTo>
                  <a:cubicBezTo>
                    <a:pt x="211" y="66"/>
                    <a:pt x="227" y="60"/>
                    <a:pt x="239" y="47"/>
                  </a:cubicBezTo>
                  <a:cubicBezTo>
                    <a:pt x="239" y="47"/>
                    <a:pt x="240" y="46"/>
                    <a:pt x="240" y="45"/>
                  </a:cubicBezTo>
                  <a:cubicBezTo>
                    <a:pt x="241" y="47"/>
                    <a:pt x="242" y="48"/>
                    <a:pt x="243" y="50"/>
                  </a:cubicBezTo>
                  <a:cubicBezTo>
                    <a:pt x="248" y="57"/>
                    <a:pt x="248" y="68"/>
                    <a:pt x="250" y="77"/>
                  </a:cubicBezTo>
                  <a:cubicBezTo>
                    <a:pt x="250" y="79"/>
                    <a:pt x="253" y="79"/>
                    <a:pt x="254" y="78"/>
                  </a:cubicBezTo>
                  <a:cubicBezTo>
                    <a:pt x="263" y="74"/>
                    <a:pt x="266" y="65"/>
                    <a:pt x="272" y="58"/>
                  </a:cubicBezTo>
                  <a:cubicBezTo>
                    <a:pt x="280" y="48"/>
                    <a:pt x="280" y="61"/>
                    <a:pt x="282" y="64"/>
                  </a:cubicBezTo>
                  <a:cubicBezTo>
                    <a:pt x="284" y="67"/>
                    <a:pt x="286" y="69"/>
                    <a:pt x="289" y="71"/>
                  </a:cubicBezTo>
                  <a:cubicBezTo>
                    <a:pt x="311" y="79"/>
                    <a:pt x="309" y="65"/>
                    <a:pt x="313" y="50"/>
                  </a:cubicBezTo>
                  <a:cubicBezTo>
                    <a:pt x="319" y="56"/>
                    <a:pt x="325" y="59"/>
                    <a:pt x="329" y="54"/>
                  </a:cubicBezTo>
                  <a:cubicBezTo>
                    <a:pt x="330" y="54"/>
                    <a:pt x="330" y="55"/>
                    <a:pt x="330" y="56"/>
                  </a:cubicBezTo>
                  <a:cubicBezTo>
                    <a:pt x="342" y="79"/>
                    <a:pt x="333" y="104"/>
                    <a:pt x="316" y="1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8" name="CustomShape 91"/>
            <p:cNvSpPr/>
            <p:nvPr/>
          </p:nvSpPr>
          <p:spPr>
            <a:xfrm>
              <a:off x="4979880" y="3741480"/>
              <a:ext cx="185040" cy="169560"/>
            </a:xfrm>
            <a:custGeom>
              <a:avLst/>
              <a:gdLst/>
              <a:ahLst/>
              <a:cxnLst/>
              <a:rect l="l" t="t" r="r" b="b"/>
              <a:pathLst>
                <a:path w="44" h="40">
                  <a:moveTo>
                    <a:pt x="35" y="2"/>
                  </a:moveTo>
                  <a:cubicBezTo>
                    <a:pt x="34" y="3"/>
                    <a:pt x="34" y="3"/>
                    <a:pt x="34" y="2"/>
                  </a:cubicBezTo>
                  <a:cubicBezTo>
                    <a:pt x="23" y="0"/>
                    <a:pt x="11" y="9"/>
                    <a:pt x="6" y="18"/>
                  </a:cubicBezTo>
                  <a:cubicBezTo>
                    <a:pt x="0" y="28"/>
                    <a:pt x="5" y="40"/>
                    <a:pt x="18" y="37"/>
                  </a:cubicBezTo>
                  <a:cubicBezTo>
                    <a:pt x="28" y="35"/>
                    <a:pt x="38" y="28"/>
                    <a:pt x="42" y="19"/>
                  </a:cubicBezTo>
                  <a:cubicBezTo>
                    <a:pt x="44" y="15"/>
                    <a:pt x="44" y="9"/>
                    <a:pt x="40" y="6"/>
                  </a:cubicBezTo>
                  <a:cubicBezTo>
                    <a:pt x="39" y="4"/>
                    <a:pt x="37" y="3"/>
                    <a:pt x="35" y="2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9" name="CustomShape 92"/>
            <p:cNvSpPr/>
            <p:nvPr/>
          </p:nvSpPr>
          <p:spPr>
            <a:xfrm>
              <a:off x="4911840" y="3207240"/>
              <a:ext cx="135720" cy="118800"/>
            </a:xfrm>
            <a:custGeom>
              <a:avLst/>
              <a:gdLst/>
              <a:ahLst/>
              <a:cxnLst/>
              <a:rect l="l" t="t" r="r" b="b"/>
              <a:pathLst>
                <a:path w="32" h="28">
                  <a:moveTo>
                    <a:pt x="29" y="1"/>
                  </a:moveTo>
                  <a:cubicBezTo>
                    <a:pt x="21" y="0"/>
                    <a:pt x="12" y="2"/>
                    <a:pt x="7" y="8"/>
                  </a:cubicBezTo>
                  <a:cubicBezTo>
                    <a:pt x="4" y="10"/>
                    <a:pt x="2" y="14"/>
                    <a:pt x="1" y="17"/>
                  </a:cubicBezTo>
                  <a:cubicBezTo>
                    <a:pt x="0" y="21"/>
                    <a:pt x="1" y="24"/>
                    <a:pt x="1" y="27"/>
                  </a:cubicBezTo>
                  <a:cubicBezTo>
                    <a:pt x="3" y="28"/>
                    <a:pt x="7" y="28"/>
                    <a:pt x="10" y="27"/>
                  </a:cubicBezTo>
                  <a:cubicBezTo>
                    <a:pt x="18" y="24"/>
                    <a:pt x="29" y="18"/>
                    <a:pt x="31" y="9"/>
                  </a:cubicBezTo>
                  <a:cubicBezTo>
                    <a:pt x="32" y="6"/>
                    <a:pt x="31" y="3"/>
                    <a:pt x="29" y="1"/>
                  </a:cubicBezTo>
                  <a:close/>
                </a:path>
              </a:pathLst>
            </a:custGeom>
            <a:solidFill>
              <a:srgbClr val="AD5E4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0" name="CustomShape 93"/>
            <p:cNvSpPr/>
            <p:nvPr/>
          </p:nvSpPr>
          <p:spPr>
            <a:xfrm>
              <a:off x="5301000" y="3691080"/>
              <a:ext cx="156600" cy="164880"/>
            </a:xfrm>
            <a:custGeom>
              <a:avLst/>
              <a:gdLst/>
              <a:ahLst/>
              <a:cxnLst/>
              <a:rect l="l" t="t" r="r" b="b"/>
              <a:pathLst>
                <a:path w="37" h="39">
                  <a:moveTo>
                    <a:pt x="22" y="2"/>
                  </a:moveTo>
                  <a:cubicBezTo>
                    <a:pt x="15" y="6"/>
                    <a:pt x="8" y="10"/>
                    <a:pt x="5" y="17"/>
                  </a:cubicBezTo>
                  <a:cubicBezTo>
                    <a:pt x="0" y="27"/>
                    <a:pt x="7" y="39"/>
                    <a:pt x="19" y="34"/>
                  </a:cubicBezTo>
                  <a:cubicBezTo>
                    <a:pt x="26" y="31"/>
                    <a:pt x="33" y="24"/>
                    <a:pt x="35" y="16"/>
                  </a:cubicBezTo>
                  <a:cubicBezTo>
                    <a:pt x="36" y="12"/>
                    <a:pt x="37" y="7"/>
                    <a:pt x="34" y="4"/>
                  </a:cubicBezTo>
                  <a:cubicBezTo>
                    <a:pt x="30" y="0"/>
                    <a:pt x="26" y="1"/>
                    <a:pt x="22" y="2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1" name="CustomShape 94"/>
            <p:cNvSpPr/>
            <p:nvPr/>
          </p:nvSpPr>
          <p:spPr>
            <a:xfrm>
              <a:off x="4869360" y="3194640"/>
              <a:ext cx="105840" cy="118800"/>
            </a:xfrm>
            <a:custGeom>
              <a:avLst/>
              <a:gdLst/>
              <a:ahLst/>
              <a:cxnLst/>
              <a:rect l="l" t="t" r="r" b="b"/>
              <a:pathLst>
                <a:path w="25" h="28">
                  <a:moveTo>
                    <a:pt x="14" y="6"/>
                  </a:moveTo>
                  <a:cubicBezTo>
                    <a:pt x="18" y="3"/>
                    <a:pt x="21" y="1"/>
                    <a:pt x="25" y="0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1" y="6"/>
                    <a:pt x="7" y="10"/>
                    <a:pt x="4" y="14"/>
                  </a:cubicBezTo>
                  <a:cubicBezTo>
                    <a:pt x="0" y="20"/>
                    <a:pt x="2" y="25"/>
                    <a:pt x="6" y="28"/>
                  </a:cubicBezTo>
                  <a:cubicBezTo>
                    <a:pt x="3" y="20"/>
                    <a:pt x="9" y="10"/>
                    <a:pt x="14" y="6"/>
                  </a:cubicBezTo>
                  <a:close/>
                </a:path>
              </a:pathLst>
            </a:custGeom>
            <a:solidFill>
              <a:srgbClr val="7A533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2" name="CustomShape 95"/>
            <p:cNvSpPr/>
            <p:nvPr/>
          </p:nvSpPr>
          <p:spPr>
            <a:xfrm>
              <a:off x="4661640" y="3724200"/>
              <a:ext cx="186480" cy="144000"/>
            </a:xfrm>
            <a:custGeom>
              <a:avLst/>
              <a:gdLst/>
              <a:ahLst/>
              <a:cxnLst/>
              <a:rect l="l" t="t" r="r" b="b"/>
              <a:pathLst>
                <a:path w="44" h="34">
                  <a:moveTo>
                    <a:pt x="27" y="1"/>
                  </a:moveTo>
                  <a:cubicBezTo>
                    <a:pt x="20" y="3"/>
                    <a:pt x="13" y="7"/>
                    <a:pt x="8" y="12"/>
                  </a:cubicBezTo>
                  <a:cubicBezTo>
                    <a:pt x="0" y="21"/>
                    <a:pt x="4" y="34"/>
                    <a:pt x="17" y="32"/>
                  </a:cubicBezTo>
                  <a:cubicBezTo>
                    <a:pt x="25" y="31"/>
                    <a:pt x="36" y="25"/>
                    <a:pt x="40" y="17"/>
                  </a:cubicBezTo>
                  <a:cubicBezTo>
                    <a:pt x="42" y="14"/>
                    <a:pt x="44" y="9"/>
                    <a:pt x="41" y="6"/>
                  </a:cubicBezTo>
                  <a:cubicBezTo>
                    <a:pt x="38" y="1"/>
                    <a:pt x="32" y="0"/>
                    <a:pt x="27" y="1"/>
                  </a:cubicBezTo>
                  <a:close/>
                </a:path>
              </a:pathLst>
            </a:custGeom>
            <a:solidFill>
              <a:srgbClr val="42C64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3" name="CustomShape 96"/>
            <p:cNvSpPr/>
            <p:nvPr/>
          </p:nvSpPr>
          <p:spPr>
            <a:xfrm>
              <a:off x="4704480" y="3525840"/>
              <a:ext cx="131040" cy="71280"/>
            </a:xfrm>
            <a:custGeom>
              <a:avLst/>
              <a:gdLst/>
              <a:ahLst/>
              <a:cxnLst/>
              <a:rect l="l" t="t" r="r" b="b"/>
              <a:pathLst>
                <a:path w="31" h="17">
                  <a:moveTo>
                    <a:pt x="15" y="2"/>
                  </a:moveTo>
                  <a:cubicBezTo>
                    <a:pt x="7" y="4"/>
                    <a:pt x="1" y="8"/>
                    <a:pt x="0" y="16"/>
                  </a:cubicBezTo>
                  <a:cubicBezTo>
                    <a:pt x="1" y="16"/>
                    <a:pt x="2" y="17"/>
                    <a:pt x="4" y="17"/>
                  </a:cubicBezTo>
                  <a:cubicBezTo>
                    <a:pt x="12" y="17"/>
                    <a:pt x="21" y="12"/>
                    <a:pt x="27" y="6"/>
                  </a:cubicBezTo>
                  <a:cubicBezTo>
                    <a:pt x="28" y="4"/>
                    <a:pt x="30" y="2"/>
                    <a:pt x="31" y="0"/>
                  </a:cubicBezTo>
                  <a:cubicBezTo>
                    <a:pt x="30" y="0"/>
                    <a:pt x="28" y="0"/>
                    <a:pt x="27" y="0"/>
                  </a:cubicBezTo>
                  <a:cubicBezTo>
                    <a:pt x="23" y="0"/>
                    <a:pt x="19" y="1"/>
                    <a:pt x="15" y="2"/>
                  </a:cubicBezTo>
                  <a:close/>
                </a:path>
              </a:pathLst>
            </a:custGeom>
            <a:solidFill>
              <a:srgbClr val="5199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4" name="CustomShape 97"/>
            <p:cNvSpPr/>
            <p:nvPr/>
          </p:nvSpPr>
          <p:spPr>
            <a:xfrm>
              <a:off x="4595400" y="3280320"/>
              <a:ext cx="1657440" cy="919440"/>
            </a:xfrm>
            <a:custGeom>
              <a:avLst/>
              <a:gdLst/>
              <a:ahLst/>
              <a:cxnLst/>
              <a:rect l="l" t="t" r="r" b="b"/>
              <a:pathLst>
                <a:path w="392" h="217">
                  <a:moveTo>
                    <a:pt x="298" y="116"/>
                  </a:moveTo>
                  <a:cubicBezTo>
                    <a:pt x="277" y="133"/>
                    <a:pt x="256" y="150"/>
                    <a:pt x="230" y="161"/>
                  </a:cubicBezTo>
                  <a:cubicBezTo>
                    <a:pt x="204" y="173"/>
                    <a:pt x="175" y="182"/>
                    <a:pt x="148" y="192"/>
                  </a:cubicBezTo>
                  <a:cubicBezTo>
                    <a:pt x="122" y="202"/>
                    <a:pt x="93" y="207"/>
                    <a:pt x="65" y="206"/>
                  </a:cubicBezTo>
                  <a:cubicBezTo>
                    <a:pt x="43" y="204"/>
                    <a:pt x="21" y="201"/>
                    <a:pt x="0" y="195"/>
                  </a:cubicBezTo>
                  <a:cubicBezTo>
                    <a:pt x="14" y="203"/>
                    <a:pt x="30" y="209"/>
                    <a:pt x="47" y="211"/>
                  </a:cubicBezTo>
                  <a:cubicBezTo>
                    <a:pt x="83" y="217"/>
                    <a:pt x="118" y="210"/>
                    <a:pt x="153" y="201"/>
                  </a:cubicBezTo>
                  <a:cubicBezTo>
                    <a:pt x="153" y="201"/>
                    <a:pt x="153" y="201"/>
                    <a:pt x="153" y="201"/>
                  </a:cubicBezTo>
                  <a:cubicBezTo>
                    <a:pt x="181" y="191"/>
                    <a:pt x="208" y="182"/>
                    <a:pt x="233" y="168"/>
                  </a:cubicBezTo>
                  <a:cubicBezTo>
                    <a:pt x="257" y="156"/>
                    <a:pt x="280" y="142"/>
                    <a:pt x="303" y="128"/>
                  </a:cubicBezTo>
                  <a:cubicBezTo>
                    <a:pt x="342" y="102"/>
                    <a:pt x="392" y="63"/>
                    <a:pt x="387" y="10"/>
                  </a:cubicBezTo>
                  <a:cubicBezTo>
                    <a:pt x="386" y="7"/>
                    <a:pt x="386" y="3"/>
                    <a:pt x="385" y="0"/>
                  </a:cubicBezTo>
                  <a:cubicBezTo>
                    <a:pt x="385" y="26"/>
                    <a:pt x="364" y="54"/>
                    <a:pt x="349" y="70"/>
                  </a:cubicBezTo>
                  <a:cubicBezTo>
                    <a:pt x="333" y="87"/>
                    <a:pt x="316" y="101"/>
                    <a:pt x="298" y="116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5" name="CustomShape 98"/>
            <p:cNvSpPr/>
            <p:nvPr/>
          </p:nvSpPr>
          <p:spPr>
            <a:xfrm>
              <a:off x="4674240" y="3475080"/>
              <a:ext cx="165960" cy="104400"/>
            </a:xfrm>
            <a:custGeom>
              <a:avLst/>
              <a:gdLst/>
              <a:ahLst/>
              <a:cxnLst/>
              <a:rect l="l" t="t" r="r" b="b"/>
              <a:pathLst>
                <a:path w="39" h="25">
                  <a:moveTo>
                    <a:pt x="3" y="25"/>
                  </a:moveTo>
                  <a:cubicBezTo>
                    <a:pt x="4" y="18"/>
                    <a:pt x="10" y="13"/>
                    <a:pt x="16" y="11"/>
                  </a:cubicBezTo>
                  <a:cubicBezTo>
                    <a:pt x="21" y="8"/>
                    <a:pt x="32" y="5"/>
                    <a:pt x="39" y="7"/>
                  </a:cubicBezTo>
                  <a:cubicBezTo>
                    <a:pt x="39" y="7"/>
                    <a:pt x="39" y="7"/>
                    <a:pt x="39" y="7"/>
                  </a:cubicBezTo>
                  <a:cubicBezTo>
                    <a:pt x="39" y="3"/>
                    <a:pt x="35" y="1"/>
                    <a:pt x="32" y="0"/>
                  </a:cubicBezTo>
                  <a:cubicBezTo>
                    <a:pt x="24" y="0"/>
                    <a:pt x="15" y="2"/>
                    <a:pt x="9" y="7"/>
                  </a:cubicBezTo>
                  <a:cubicBezTo>
                    <a:pt x="4" y="10"/>
                    <a:pt x="0" y="15"/>
                    <a:pt x="2" y="21"/>
                  </a:cubicBezTo>
                  <a:cubicBezTo>
                    <a:pt x="2" y="22"/>
                    <a:pt x="2" y="23"/>
                    <a:pt x="3" y="25"/>
                  </a:cubicBezTo>
                  <a:close/>
                </a:path>
              </a:pathLst>
            </a:custGeom>
            <a:solidFill>
              <a:srgbClr val="446BA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6" name="CustomShape 99"/>
            <p:cNvSpPr/>
            <p:nvPr/>
          </p:nvSpPr>
          <p:spPr>
            <a:xfrm>
              <a:off x="5513400" y="3534120"/>
              <a:ext cx="180360" cy="199440"/>
            </a:xfrm>
            <a:custGeom>
              <a:avLst/>
              <a:gdLst/>
              <a:ahLst/>
              <a:cxnLst/>
              <a:rect l="l" t="t" r="r" b="b"/>
              <a:pathLst>
                <a:path w="43" h="47">
                  <a:moveTo>
                    <a:pt x="18" y="7"/>
                  </a:moveTo>
                  <a:cubicBezTo>
                    <a:pt x="12" y="10"/>
                    <a:pt x="7" y="16"/>
                    <a:pt x="4" y="21"/>
                  </a:cubicBezTo>
                  <a:cubicBezTo>
                    <a:pt x="0" y="32"/>
                    <a:pt x="6" y="47"/>
                    <a:pt x="20" y="43"/>
                  </a:cubicBezTo>
                  <a:cubicBezTo>
                    <a:pt x="29" y="40"/>
                    <a:pt x="38" y="31"/>
                    <a:pt x="41" y="22"/>
                  </a:cubicBezTo>
                  <a:cubicBezTo>
                    <a:pt x="42" y="18"/>
                    <a:pt x="43" y="12"/>
                    <a:pt x="40" y="8"/>
                  </a:cubicBezTo>
                  <a:cubicBezTo>
                    <a:pt x="34" y="0"/>
                    <a:pt x="26" y="4"/>
                    <a:pt x="18" y="7"/>
                  </a:cubicBezTo>
                  <a:close/>
                </a:path>
              </a:pathLst>
            </a:custGeom>
            <a:solidFill>
              <a:srgbClr val="EF415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7" name="CustomShape 100"/>
            <p:cNvSpPr/>
            <p:nvPr/>
          </p:nvSpPr>
          <p:spPr>
            <a:xfrm>
              <a:off x="5809320" y="3232800"/>
              <a:ext cx="189720" cy="225000"/>
            </a:xfrm>
            <a:custGeom>
              <a:avLst/>
              <a:gdLst/>
              <a:ahLst/>
              <a:cxnLst/>
              <a:rect l="l" t="t" r="r" b="b"/>
              <a:pathLst>
                <a:path w="45" h="53">
                  <a:moveTo>
                    <a:pt x="6" y="20"/>
                  </a:moveTo>
                  <a:cubicBezTo>
                    <a:pt x="2" y="26"/>
                    <a:pt x="0" y="33"/>
                    <a:pt x="0" y="40"/>
                  </a:cubicBezTo>
                  <a:cubicBezTo>
                    <a:pt x="0" y="45"/>
                    <a:pt x="1" y="48"/>
                    <a:pt x="4" y="52"/>
                  </a:cubicBezTo>
                  <a:cubicBezTo>
                    <a:pt x="18" y="53"/>
                    <a:pt x="32" y="42"/>
                    <a:pt x="38" y="31"/>
                  </a:cubicBezTo>
                  <a:cubicBezTo>
                    <a:pt x="43" y="23"/>
                    <a:pt x="45" y="11"/>
                    <a:pt x="41" y="3"/>
                  </a:cubicBezTo>
                  <a:cubicBezTo>
                    <a:pt x="27" y="0"/>
                    <a:pt x="13" y="7"/>
                    <a:pt x="6" y="20"/>
                  </a:cubicBezTo>
                  <a:close/>
                </a:path>
              </a:pathLst>
            </a:custGeom>
            <a:solidFill>
              <a:srgbClr val="2D495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8" name="CustomShape 101"/>
            <p:cNvSpPr/>
            <p:nvPr/>
          </p:nvSpPr>
          <p:spPr>
            <a:xfrm>
              <a:off x="4383000" y="2885760"/>
              <a:ext cx="1866240" cy="1245960"/>
            </a:xfrm>
            <a:custGeom>
              <a:avLst/>
              <a:gdLst/>
              <a:ahLst/>
              <a:cxnLst/>
              <a:rect l="l" t="t" r="r" b="b"/>
              <a:pathLst>
                <a:path w="441" h="294">
                  <a:moveTo>
                    <a:pt x="423" y="69"/>
                  </a:moveTo>
                  <a:cubicBezTo>
                    <a:pt x="412" y="57"/>
                    <a:pt x="398" y="49"/>
                    <a:pt x="381" y="49"/>
                  </a:cubicBezTo>
                  <a:cubicBezTo>
                    <a:pt x="355" y="49"/>
                    <a:pt x="331" y="60"/>
                    <a:pt x="307" y="68"/>
                  </a:cubicBezTo>
                  <a:cubicBezTo>
                    <a:pt x="290" y="74"/>
                    <a:pt x="256" y="85"/>
                    <a:pt x="246" y="67"/>
                  </a:cubicBezTo>
                  <a:cubicBezTo>
                    <a:pt x="245" y="67"/>
                    <a:pt x="245" y="66"/>
                    <a:pt x="245" y="65"/>
                  </a:cubicBezTo>
                  <a:cubicBezTo>
                    <a:pt x="245" y="64"/>
                    <a:pt x="244" y="63"/>
                    <a:pt x="244" y="62"/>
                  </a:cubicBezTo>
                  <a:cubicBezTo>
                    <a:pt x="244" y="61"/>
                    <a:pt x="244" y="59"/>
                    <a:pt x="244" y="58"/>
                  </a:cubicBezTo>
                  <a:cubicBezTo>
                    <a:pt x="232" y="0"/>
                    <a:pt x="148" y="33"/>
                    <a:pt x="114" y="55"/>
                  </a:cubicBezTo>
                  <a:cubicBezTo>
                    <a:pt x="90" y="70"/>
                    <a:pt x="69" y="89"/>
                    <a:pt x="51" y="112"/>
                  </a:cubicBezTo>
                  <a:cubicBezTo>
                    <a:pt x="33" y="135"/>
                    <a:pt x="15" y="161"/>
                    <a:pt x="8" y="190"/>
                  </a:cubicBezTo>
                  <a:cubicBezTo>
                    <a:pt x="0" y="220"/>
                    <a:pt x="5" y="250"/>
                    <a:pt x="28" y="272"/>
                  </a:cubicBezTo>
                  <a:cubicBezTo>
                    <a:pt x="30" y="273"/>
                    <a:pt x="31" y="275"/>
                    <a:pt x="33" y="276"/>
                  </a:cubicBezTo>
                  <a:cubicBezTo>
                    <a:pt x="58" y="284"/>
                    <a:pt x="83" y="290"/>
                    <a:pt x="110" y="291"/>
                  </a:cubicBezTo>
                  <a:cubicBezTo>
                    <a:pt x="164" y="294"/>
                    <a:pt x="214" y="272"/>
                    <a:pt x="264" y="254"/>
                  </a:cubicBezTo>
                  <a:cubicBezTo>
                    <a:pt x="308" y="237"/>
                    <a:pt x="348" y="204"/>
                    <a:pt x="381" y="172"/>
                  </a:cubicBezTo>
                  <a:cubicBezTo>
                    <a:pt x="408" y="145"/>
                    <a:pt x="441" y="108"/>
                    <a:pt x="423" y="69"/>
                  </a:cubicBezTo>
                  <a:cubicBezTo>
                    <a:pt x="423" y="69"/>
                    <a:pt x="423" y="69"/>
                    <a:pt x="423" y="69"/>
                  </a:cubicBezTo>
                  <a:close/>
                  <a:moveTo>
                    <a:pt x="68" y="147"/>
                  </a:moveTo>
                  <a:cubicBezTo>
                    <a:pt x="73" y="140"/>
                    <a:pt x="83" y="135"/>
                    <a:pt x="92" y="134"/>
                  </a:cubicBezTo>
                  <a:cubicBezTo>
                    <a:pt x="105" y="130"/>
                    <a:pt x="120" y="141"/>
                    <a:pt x="112" y="155"/>
                  </a:cubicBezTo>
                  <a:cubicBezTo>
                    <a:pt x="106" y="166"/>
                    <a:pt x="91" y="175"/>
                    <a:pt x="78" y="174"/>
                  </a:cubicBezTo>
                  <a:cubicBezTo>
                    <a:pt x="65" y="172"/>
                    <a:pt x="60" y="156"/>
                    <a:pt x="68" y="147"/>
                  </a:cubicBezTo>
                  <a:close/>
                  <a:moveTo>
                    <a:pt x="114" y="211"/>
                  </a:moveTo>
                  <a:cubicBezTo>
                    <a:pt x="112" y="224"/>
                    <a:pt x="97" y="233"/>
                    <a:pt x="85" y="235"/>
                  </a:cubicBezTo>
                  <a:cubicBezTo>
                    <a:pt x="72" y="238"/>
                    <a:pt x="59" y="228"/>
                    <a:pt x="65" y="214"/>
                  </a:cubicBezTo>
                  <a:cubicBezTo>
                    <a:pt x="68" y="204"/>
                    <a:pt x="84" y="192"/>
                    <a:pt x="97" y="193"/>
                  </a:cubicBezTo>
                  <a:cubicBezTo>
                    <a:pt x="106" y="193"/>
                    <a:pt x="116" y="199"/>
                    <a:pt x="114" y="211"/>
                  </a:cubicBezTo>
                  <a:close/>
                  <a:moveTo>
                    <a:pt x="113" y="89"/>
                  </a:moveTo>
                  <a:cubicBezTo>
                    <a:pt x="115" y="85"/>
                    <a:pt x="118" y="80"/>
                    <a:pt x="122" y="77"/>
                  </a:cubicBezTo>
                  <a:cubicBezTo>
                    <a:pt x="122" y="77"/>
                    <a:pt x="122" y="77"/>
                    <a:pt x="122" y="77"/>
                  </a:cubicBezTo>
                  <a:cubicBezTo>
                    <a:pt x="131" y="65"/>
                    <a:pt x="159" y="62"/>
                    <a:pt x="162" y="81"/>
                  </a:cubicBezTo>
                  <a:cubicBezTo>
                    <a:pt x="165" y="93"/>
                    <a:pt x="148" y="105"/>
                    <a:pt x="138" y="108"/>
                  </a:cubicBezTo>
                  <a:cubicBezTo>
                    <a:pt x="127" y="111"/>
                    <a:pt x="106" y="104"/>
                    <a:pt x="113" y="89"/>
                  </a:cubicBezTo>
                  <a:close/>
                  <a:moveTo>
                    <a:pt x="191" y="218"/>
                  </a:moveTo>
                  <a:cubicBezTo>
                    <a:pt x="188" y="232"/>
                    <a:pt x="172" y="244"/>
                    <a:pt x="159" y="246"/>
                  </a:cubicBezTo>
                  <a:cubicBezTo>
                    <a:pt x="143" y="247"/>
                    <a:pt x="133" y="233"/>
                    <a:pt x="140" y="219"/>
                  </a:cubicBezTo>
                  <a:cubicBezTo>
                    <a:pt x="144" y="211"/>
                    <a:pt x="152" y="203"/>
                    <a:pt x="161" y="201"/>
                  </a:cubicBezTo>
                  <a:cubicBezTo>
                    <a:pt x="174" y="194"/>
                    <a:pt x="193" y="201"/>
                    <a:pt x="191" y="218"/>
                  </a:cubicBezTo>
                  <a:close/>
                  <a:moveTo>
                    <a:pt x="166" y="140"/>
                  </a:moveTo>
                  <a:cubicBezTo>
                    <a:pt x="173" y="129"/>
                    <a:pt x="186" y="119"/>
                    <a:pt x="200" y="113"/>
                  </a:cubicBezTo>
                  <a:cubicBezTo>
                    <a:pt x="210" y="105"/>
                    <a:pt x="224" y="101"/>
                    <a:pt x="235" y="107"/>
                  </a:cubicBezTo>
                  <a:cubicBezTo>
                    <a:pt x="243" y="112"/>
                    <a:pt x="248" y="119"/>
                    <a:pt x="246" y="128"/>
                  </a:cubicBezTo>
                  <a:cubicBezTo>
                    <a:pt x="242" y="151"/>
                    <a:pt x="215" y="172"/>
                    <a:pt x="193" y="175"/>
                  </a:cubicBezTo>
                  <a:cubicBezTo>
                    <a:pt x="171" y="178"/>
                    <a:pt x="152" y="159"/>
                    <a:pt x="166" y="140"/>
                  </a:cubicBezTo>
                  <a:close/>
                  <a:moveTo>
                    <a:pt x="238" y="229"/>
                  </a:moveTo>
                  <a:cubicBezTo>
                    <a:pt x="226" y="234"/>
                    <a:pt x="212" y="225"/>
                    <a:pt x="214" y="211"/>
                  </a:cubicBezTo>
                  <a:cubicBezTo>
                    <a:pt x="215" y="202"/>
                    <a:pt x="224" y="193"/>
                    <a:pt x="234" y="189"/>
                  </a:cubicBezTo>
                  <a:cubicBezTo>
                    <a:pt x="243" y="181"/>
                    <a:pt x="259" y="187"/>
                    <a:pt x="259" y="201"/>
                  </a:cubicBezTo>
                  <a:cubicBezTo>
                    <a:pt x="258" y="213"/>
                    <a:pt x="249" y="225"/>
                    <a:pt x="238" y="229"/>
                  </a:cubicBezTo>
                  <a:close/>
                  <a:moveTo>
                    <a:pt x="315" y="170"/>
                  </a:moveTo>
                  <a:cubicBezTo>
                    <a:pt x="314" y="184"/>
                    <a:pt x="301" y="200"/>
                    <a:pt x="287" y="202"/>
                  </a:cubicBezTo>
                  <a:cubicBezTo>
                    <a:pt x="272" y="205"/>
                    <a:pt x="259" y="190"/>
                    <a:pt x="265" y="175"/>
                  </a:cubicBezTo>
                  <a:cubicBezTo>
                    <a:pt x="269" y="165"/>
                    <a:pt x="278" y="156"/>
                    <a:pt x="288" y="153"/>
                  </a:cubicBezTo>
                  <a:cubicBezTo>
                    <a:pt x="293" y="150"/>
                    <a:pt x="301" y="149"/>
                    <a:pt x="306" y="153"/>
                  </a:cubicBezTo>
                  <a:cubicBezTo>
                    <a:pt x="312" y="157"/>
                    <a:pt x="315" y="163"/>
                    <a:pt x="315" y="170"/>
                  </a:cubicBezTo>
                  <a:close/>
                  <a:moveTo>
                    <a:pt x="385" y="107"/>
                  </a:moveTo>
                  <a:cubicBezTo>
                    <a:pt x="378" y="125"/>
                    <a:pt x="359" y="142"/>
                    <a:pt x="339" y="140"/>
                  </a:cubicBezTo>
                  <a:cubicBezTo>
                    <a:pt x="318" y="139"/>
                    <a:pt x="313" y="115"/>
                    <a:pt x="322" y="100"/>
                  </a:cubicBezTo>
                  <a:cubicBezTo>
                    <a:pt x="332" y="85"/>
                    <a:pt x="350" y="70"/>
                    <a:pt x="369" y="72"/>
                  </a:cubicBezTo>
                  <a:cubicBezTo>
                    <a:pt x="370" y="72"/>
                    <a:pt x="372" y="72"/>
                    <a:pt x="373" y="73"/>
                  </a:cubicBezTo>
                  <a:cubicBezTo>
                    <a:pt x="374" y="73"/>
                    <a:pt x="374" y="73"/>
                    <a:pt x="375" y="73"/>
                  </a:cubicBezTo>
                  <a:cubicBezTo>
                    <a:pt x="375" y="74"/>
                    <a:pt x="376" y="74"/>
                    <a:pt x="376" y="74"/>
                  </a:cubicBezTo>
                  <a:cubicBezTo>
                    <a:pt x="385" y="80"/>
                    <a:pt x="390" y="96"/>
                    <a:pt x="385" y="107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9" name="CustomShape 102"/>
            <p:cNvSpPr/>
            <p:nvPr/>
          </p:nvSpPr>
          <p:spPr>
            <a:xfrm>
              <a:off x="4383000" y="3258000"/>
              <a:ext cx="1819080" cy="873360"/>
            </a:xfrm>
            <a:custGeom>
              <a:avLst/>
              <a:gdLst/>
              <a:ahLst/>
              <a:cxnLst/>
              <a:rect l="l" t="t" r="r" b="b"/>
              <a:pathLst>
                <a:path w="430" h="206">
                  <a:moveTo>
                    <a:pt x="409" y="39"/>
                  </a:moveTo>
                  <a:cubicBezTo>
                    <a:pt x="384" y="67"/>
                    <a:pt x="352" y="87"/>
                    <a:pt x="320" y="105"/>
                  </a:cubicBezTo>
                  <a:cubicBezTo>
                    <a:pt x="287" y="124"/>
                    <a:pt x="254" y="142"/>
                    <a:pt x="218" y="156"/>
                  </a:cubicBezTo>
                  <a:cubicBezTo>
                    <a:pt x="191" y="167"/>
                    <a:pt x="162" y="177"/>
                    <a:pt x="132" y="178"/>
                  </a:cubicBezTo>
                  <a:cubicBezTo>
                    <a:pt x="86" y="179"/>
                    <a:pt x="41" y="159"/>
                    <a:pt x="34" y="109"/>
                  </a:cubicBezTo>
                  <a:cubicBezTo>
                    <a:pt x="30" y="77"/>
                    <a:pt x="40" y="47"/>
                    <a:pt x="56" y="19"/>
                  </a:cubicBezTo>
                  <a:cubicBezTo>
                    <a:pt x="56" y="18"/>
                    <a:pt x="56" y="18"/>
                    <a:pt x="57" y="17"/>
                  </a:cubicBezTo>
                  <a:cubicBezTo>
                    <a:pt x="55" y="19"/>
                    <a:pt x="53" y="21"/>
                    <a:pt x="51" y="24"/>
                  </a:cubicBezTo>
                  <a:cubicBezTo>
                    <a:pt x="33" y="47"/>
                    <a:pt x="15" y="73"/>
                    <a:pt x="8" y="102"/>
                  </a:cubicBezTo>
                  <a:cubicBezTo>
                    <a:pt x="0" y="132"/>
                    <a:pt x="5" y="162"/>
                    <a:pt x="28" y="184"/>
                  </a:cubicBezTo>
                  <a:cubicBezTo>
                    <a:pt x="30" y="185"/>
                    <a:pt x="31" y="187"/>
                    <a:pt x="33" y="188"/>
                  </a:cubicBezTo>
                  <a:cubicBezTo>
                    <a:pt x="58" y="196"/>
                    <a:pt x="83" y="202"/>
                    <a:pt x="110" y="203"/>
                  </a:cubicBezTo>
                  <a:cubicBezTo>
                    <a:pt x="164" y="206"/>
                    <a:pt x="214" y="184"/>
                    <a:pt x="264" y="166"/>
                  </a:cubicBezTo>
                  <a:cubicBezTo>
                    <a:pt x="308" y="149"/>
                    <a:pt x="348" y="116"/>
                    <a:pt x="381" y="84"/>
                  </a:cubicBezTo>
                  <a:cubicBezTo>
                    <a:pt x="404" y="61"/>
                    <a:pt x="430" y="32"/>
                    <a:pt x="428" y="0"/>
                  </a:cubicBezTo>
                  <a:cubicBezTo>
                    <a:pt x="424" y="14"/>
                    <a:pt x="418" y="28"/>
                    <a:pt x="409" y="39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0" name="CustomShape 103"/>
            <p:cNvSpPr/>
            <p:nvPr/>
          </p:nvSpPr>
          <p:spPr>
            <a:xfrm>
              <a:off x="5728680" y="3215160"/>
              <a:ext cx="202680" cy="230040"/>
            </a:xfrm>
            <a:custGeom>
              <a:avLst/>
              <a:gdLst/>
              <a:ahLst/>
              <a:cxnLst/>
              <a:rect l="l" t="t" r="r" b="b"/>
              <a:pathLst>
                <a:path w="48" h="54">
                  <a:moveTo>
                    <a:pt x="21" y="19"/>
                  </a:moveTo>
                  <a:cubicBezTo>
                    <a:pt x="27" y="10"/>
                    <a:pt x="38" y="1"/>
                    <a:pt x="48" y="0"/>
                  </a:cubicBezTo>
                  <a:cubicBezTo>
                    <a:pt x="46" y="0"/>
                    <a:pt x="43" y="1"/>
                    <a:pt x="40" y="1"/>
                  </a:cubicBezTo>
                  <a:cubicBezTo>
                    <a:pt x="40" y="2"/>
                    <a:pt x="39" y="1"/>
                    <a:pt x="39" y="1"/>
                  </a:cubicBezTo>
                  <a:cubicBezTo>
                    <a:pt x="29" y="4"/>
                    <a:pt x="21" y="11"/>
                    <a:pt x="15" y="17"/>
                  </a:cubicBezTo>
                  <a:cubicBezTo>
                    <a:pt x="7" y="27"/>
                    <a:pt x="0" y="47"/>
                    <a:pt x="14" y="54"/>
                  </a:cubicBezTo>
                  <a:cubicBezTo>
                    <a:pt x="9" y="44"/>
                    <a:pt x="15" y="26"/>
                    <a:pt x="21" y="19"/>
                  </a:cubicBezTo>
                  <a:close/>
                </a:path>
              </a:pathLst>
            </a:custGeom>
            <a:solidFill>
              <a:srgbClr val="1F34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1" name="CustomShape 104"/>
            <p:cNvSpPr/>
            <p:nvPr/>
          </p:nvSpPr>
          <p:spPr>
            <a:xfrm>
              <a:off x="5149080" y="3060000"/>
              <a:ext cx="371880" cy="261360"/>
            </a:xfrm>
            <a:custGeom>
              <a:avLst/>
              <a:gdLst/>
              <a:ahLst/>
              <a:cxnLst/>
              <a:rect l="l" t="t" r="r" b="b"/>
              <a:pathLst>
                <a:path w="88" h="62">
                  <a:moveTo>
                    <a:pt x="85" y="46"/>
                  </a:moveTo>
                  <a:cubicBezTo>
                    <a:pt x="77" y="42"/>
                    <a:pt x="68" y="43"/>
                    <a:pt x="59" y="40"/>
                  </a:cubicBezTo>
                  <a:cubicBezTo>
                    <a:pt x="47" y="37"/>
                    <a:pt x="42" y="27"/>
                    <a:pt x="36" y="17"/>
                  </a:cubicBezTo>
                  <a:cubicBezTo>
                    <a:pt x="27" y="3"/>
                    <a:pt x="17" y="0"/>
                    <a:pt x="2" y="4"/>
                  </a:cubicBezTo>
                  <a:cubicBezTo>
                    <a:pt x="0" y="5"/>
                    <a:pt x="0" y="7"/>
                    <a:pt x="2" y="7"/>
                  </a:cubicBezTo>
                  <a:cubicBezTo>
                    <a:pt x="29" y="4"/>
                    <a:pt x="27" y="30"/>
                    <a:pt x="41" y="46"/>
                  </a:cubicBezTo>
                  <a:cubicBezTo>
                    <a:pt x="50" y="57"/>
                    <a:pt x="72" y="62"/>
                    <a:pt x="85" y="54"/>
                  </a:cubicBezTo>
                  <a:cubicBezTo>
                    <a:pt x="88" y="53"/>
                    <a:pt x="88" y="48"/>
                    <a:pt x="85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2" name="CustomShape 105"/>
            <p:cNvSpPr/>
            <p:nvPr/>
          </p:nvSpPr>
          <p:spPr>
            <a:xfrm>
              <a:off x="5706360" y="3182400"/>
              <a:ext cx="326160" cy="305640"/>
            </a:xfrm>
            <a:custGeom>
              <a:avLst/>
              <a:gdLst/>
              <a:ahLst/>
              <a:cxnLst/>
              <a:rect l="l" t="t" r="r" b="b"/>
              <a:pathLst>
                <a:path w="77" h="72">
                  <a:moveTo>
                    <a:pt x="63" y="4"/>
                  </a:moveTo>
                  <a:cubicBezTo>
                    <a:pt x="63" y="4"/>
                    <a:pt x="62" y="4"/>
                    <a:pt x="62" y="3"/>
                  </a:cubicBezTo>
                  <a:cubicBezTo>
                    <a:pt x="61" y="3"/>
                    <a:pt x="61" y="3"/>
                    <a:pt x="60" y="3"/>
                  </a:cubicBezTo>
                  <a:cubicBezTo>
                    <a:pt x="59" y="2"/>
                    <a:pt x="57" y="2"/>
                    <a:pt x="56" y="2"/>
                  </a:cubicBezTo>
                  <a:cubicBezTo>
                    <a:pt x="37" y="0"/>
                    <a:pt x="19" y="15"/>
                    <a:pt x="9" y="30"/>
                  </a:cubicBezTo>
                  <a:cubicBezTo>
                    <a:pt x="0" y="45"/>
                    <a:pt x="5" y="69"/>
                    <a:pt x="26" y="70"/>
                  </a:cubicBezTo>
                  <a:cubicBezTo>
                    <a:pt x="46" y="72"/>
                    <a:pt x="65" y="55"/>
                    <a:pt x="72" y="37"/>
                  </a:cubicBezTo>
                  <a:cubicBezTo>
                    <a:pt x="77" y="26"/>
                    <a:pt x="72" y="10"/>
                    <a:pt x="63" y="4"/>
                  </a:cubicBezTo>
                  <a:close/>
                  <a:moveTo>
                    <a:pt x="20" y="25"/>
                  </a:moveTo>
                  <a:cubicBezTo>
                    <a:pt x="26" y="19"/>
                    <a:pt x="34" y="12"/>
                    <a:pt x="44" y="9"/>
                  </a:cubicBezTo>
                  <a:cubicBezTo>
                    <a:pt x="44" y="9"/>
                    <a:pt x="45" y="10"/>
                    <a:pt x="45" y="9"/>
                  </a:cubicBezTo>
                  <a:cubicBezTo>
                    <a:pt x="48" y="9"/>
                    <a:pt x="51" y="8"/>
                    <a:pt x="53" y="8"/>
                  </a:cubicBezTo>
                  <a:cubicBezTo>
                    <a:pt x="43" y="9"/>
                    <a:pt x="32" y="18"/>
                    <a:pt x="26" y="27"/>
                  </a:cubicBezTo>
                  <a:cubicBezTo>
                    <a:pt x="20" y="34"/>
                    <a:pt x="14" y="52"/>
                    <a:pt x="19" y="62"/>
                  </a:cubicBezTo>
                  <a:cubicBezTo>
                    <a:pt x="5" y="55"/>
                    <a:pt x="12" y="35"/>
                    <a:pt x="20" y="25"/>
                  </a:cubicBezTo>
                  <a:close/>
                  <a:moveTo>
                    <a:pt x="62" y="43"/>
                  </a:moveTo>
                  <a:cubicBezTo>
                    <a:pt x="56" y="54"/>
                    <a:pt x="42" y="65"/>
                    <a:pt x="28" y="64"/>
                  </a:cubicBezTo>
                  <a:cubicBezTo>
                    <a:pt x="25" y="60"/>
                    <a:pt x="24" y="57"/>
                    <a:pt x="24" y="52"/>
                  </a:cubicBezTo>
                  <a:cubicBezTo>
                    <a:pt x="24" y="45"/>
                    <a:pt x="26" y="38"/>
                    <a:pt x="30" y="32"/>
                  </a:cubicBezTo>
                  <a:cubicBezTo>
                    <a:pt x="37" y="19"/>
                    <a:pt x="51" y="12"/>
                    <a:pt x="65" y="15"/>
                  </a:cubicBezTo>
                  <a:cubicBezTo>
                    <a:pt x="69" y="23"/>
                    <a:pt x="67" y="35"/>
                    <a:pt x="62" y="43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3" name="CustomShape 106"/>
            <p:cNvSpPr/>
            <p:nvPr/>
          </p:nvSpPr>
          <p:spPr>
            <a:xfrm>
              <a:off x="5478480" y="3516480"/>
              <a:ext cx="237600" cy="237600"/>
            </a:xfrm>
            <a:custGeom>
              <a:avLst/>
              <a:gdLst/>
              <a:ahLst/>
              <a:cxnLst/>
              <a:rect l="l" t="t" r="r" b="b"/>
              <a:pathLst>
                <a:path w="56" h="56">
                  <a:moveTo>
                    <a:pt x="47" y="4"/>
                  </a:moveTo>
                  <a:cubicBezTo>
                    <a:pt x="42" y="0"/>
                    <a:pt x="34" y="1"/>
                    <a:pt x="29" y="4"/>
                  </a:cubicBezTo>
                  <a:cubicBezTo>
                    <a:pt x="19" y="7"/>
                    <a:pt x="10" y="16"/>
                    <a:pt x="6" y="26"/>
                  </a:cubicBezTo>
                  <a:cubicBezTo>
                    <a:pt x="0" y="41"/>
                    <a:pt x="13" y="56"/>
                    <a:pt x="28" y="53"/>
                  </a:cubicBezTo>
                  <a:cubicBezTo>
                    <a:pt x="42" y="51"/>
                    <a:pt x="55" y="35"/>
                    <a:pt x="56" y="21"/>
                  </a:cubicBezTo>
                  <a:cubicBezTo>
                    <a:pt x="56" y="14"/>
                    <a:pt x="53" y="8"/>
                    <a:pt x="47" y="4"/>
                  </a:cubicBezTo>
                  <a:close/>
                  <a:moveTo>
                    <a:pt x="49" y="26"/>
                  </a:moveTo>
                  <a:cubicBezTo>
                    <a:pt x="46" y="35"/>
                    <a:pt x="37" y="44"/>
                    <a:pt x="28" y="47"/>
                  </a:cubicBezTo>
                  <a:cubicBezTo>
                    <a:pt x="14" y="51"/>
                    <a:pt x="8" y="36"/>
                    <a:pt x="12" y="25"/>
                  </a:cubicBezTo>
                  <a:cubicBezTo>
                    <a:pt x="15" y="20"/>
                    <a:pt x="20" y="14"/>
                    <a:pt x="26" y="11"/>
                  </a:cubicBezTo>
                  <a:cubicBezTo>
                    <a:pt x="34" y="8"/>
                    <a:pt x="42" y="4"/>
                    <a:pt x="48" y="12"/>
                  </a:cubicBezTo>
                  <a:cubicBezTo>
                    <a:pt x="51" y="16"/>
                    <a:pt x="50" y="22"/>
                    <a:pt x="49" y="2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4" name="CustomShape 107"/>
            <p:cNvSpPr/>
            <p:nvPr/>
          </p:nvSpPr>
          <p:spPr>
            <a:xfrm>
              <a:off x="5280480" y="3652920"/>
              <a:ext cx="197640" cy="223560"/>
            </a:xfrm>
            <a:custGeom>
              <a:avLst/>
              <a:gdLst/>
              <a:ahLst/>
              <a:cxnLst/>
              <a:rect l="l" t="t" r="r" b="b"/>
              <a:pathLst>
                <a:path w="47" h="53">
                  <a:moveTo>
                    <a:pt x="22" y="8"/>
                  </a:moveTo>
                  <a:cubicBezTo>
                    <a:pt x="12" y="12"/>
                    <a:pt x="3" y="21"/>
                    <a:pt x="2" y="30"/>
                  </a:cubicBezTo>
                  <a:cubicBezTo>
                    <a:pt x="0" y="44"/>
                    <a:pt x="14" y="53"/>
                    <a:pt x="26" y="48"/>
                  </a:cubicBezTo>
                  <a:cubicBezTo>
                    <a:pt x="37" y="44"/>
                    <a:pt x="46" y="32"/>
                    <a:pt x="47" y="20"/>
                  </a:cubicBezTo>
                  <a:cubicBezTo>
                    <a:pt x="47" y="6"/>
                    <a:pt x="31" y="0"/>
                    <a:pt x="22" y="8"/>
                  </a:cubicBezTo>
                  <a:close/>
                  <a:moveTo>
                    <a:pt x="40" y="25"/>
                  </a:moveTo>
                  <a:cubicBezTo>
                    <a:pt x="38" y="33"/>
                    <a:pt x="31" y="40"/>
                    <a:pt x="24" y="43"/>
                  </a:cubicBezTo>
                  <a:cubicBezTo>
                    <a:pt x="12" y="48"/>
                    <a:pt x="5" y="36"/>
                    <a:pt x="10" y="26"/>
                  </a:cubicBezTo>
                  <a:cubicBezTo>
                    <a:pt x="13" y="19"/>
                    <a:pt x="20" y="15"/>
                    <a:pt x="27" y="11"/>
                  </a:cubicBezTo>
                  <a:cubicBezTo>
                    <a:pt x="31" y="10"/>
                    <a:pt x="35" y="9"/>
                    <a:pt x="39" y="13"/>
                  </a:cubicBezTo>
                  <a:cubicBezTo>
                    <a:pt x="42" y="16"/>
                    <a:pt x="41" y="21"/>
                    <a:pt x="40" y="2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5" name="CustomShape 108"/>
            <p:cNvSpPr/>
            <p:nvPr/>
          </p:nvSpPr>
          <p:spPr>
            <a:xfrm>
              <a:off x="4946760" y="3708720"/>
              <a:ext cx="253080" cy="223200"/>
            </a:xfrm>
            <a:custGeom>
              <a:avLst/>
              <a:gdLst/>
              <a:ahLst/>
              <a:cxnLst/>
              <a:rect l="l" t="t" r="r" b="b"/>
              <a:pathLst>
                <a:path w="60" h="53">
                  <a:moveTo>
                    <a:pt x="28" y="7"/>
                  </a:moveTo>
                  <a:cubicBezTo>
                    <a:pt x="19" y="9"/>
                    <a:pt x="11" y="17"/>
                    <a:pt x="7" y="25"/>
                  </a:cubicBezTo>
                  <a:cubicBezTo>
                    <a:pt x="0" y="39"/>
                    <a:pt x="10" y="53"/>
                    <a:pt x="26" y="52"/>
                  </a:cubicBezTo>
                  <a:cubicBezTo>
                    <a:pt x="39" y="50"/>
                    <a:pt x="55" y="38"/>
                    <a:pt x="58" y="24"/>
                  </a:cubicBezTo>
                  <a:cubicBezTo>
                    <a:pt x="60" y="7"/>
                    <a:pt x="41" y="0"/>
                    <a:pt x="28" y="7"/>
                  </a:cubicBezTo>
                  <a:close/>
                  <a:moveTo>
                    <a:pt x="50" y="27"/>
                  </a:moveTo>
                  <a:cubicBezTo>
                    <a:pt x="46" y="36"/>
                    <a:pt x="36" y="43"/>
                    <a:pt x="26" y="45"/>
                  </a:cubicBezTo>
                  <a:cubicBezTo>
                    <a:pt x="13" y="48"/>
                    <a:pt x="8" y="36"/>
                    <a:pt x="14" y="26"/>
                  </a:cubicBezTo>
                  <a:cubicBezTo>
                    <a:pt x="19" y="17"/>
                    <a:pt x="31" y="8"/>
                    <a:pt x="42" y="10"/>
                  </a:cubicBezTo>
                  <a:cubicBezTo>
                    <a:pt x="42" y="11"/>
                    <a:pt x="42" y="11"/>
                    <a:pt x="43" y="10"/>
                  </a:cubicBezTo>
                  <a:cubicBezTo>
                    <a:pt x="45" y="11"/>
                    <a:pt x="47" y="12"/>
                    <a:pt x="48" y="14"/>
                  </a:cubicBezTo>
                  <a:cubicBezTo>
                    <a:pt x="52" y="17"/>
                    <a:pt x="52" y="23"/>
                    <a:pt x="50" y="27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6" name="CustomShape 109"/>
            <p:cNvSpPr/>
            <p:nvPr/>
          </p:nvSpPr>
          <p:spPr>
            <a:xfrm>
              <a:off x="4633200" y="3699000"/>
              <a:ext cx="240480" cy="195120"/>
            </a:xfrm>
            <a:custGeom>
              <a:avLst/>
              <a:gdLst/>
              <a:ahLst/>
              <a:cxnLst/>
              <a:rect l="l" t="t" r="r" b="b"/>
              <a:pathLst>
                <a:path w="57" h="46">
                  <a:moveTo>
                    <a:pt x="38" y="1"/>
                  </a:moveTo>
                  <a:cubicBezTo>
                    <a:pt x="25" y="0"/>
                    <a:pt x="9" y="12"/>
                    <a:pt x="6" y="22"/>
                  </a:cubicBezTo>
                  <a:cubicBezTo>
                    <a:pt x="0" y="36"/>
                    <a:pt x="13" y="46"/>
                    <a:pt x="26" y="43"/>
                  </a:cubicBezTo>
                  <a:cubicBezTo>
                    <a:pt x="38" y="41"/>
                    <a:pt x="53" y="32"/>
                    <a:pt x="55" y="19"/>
                  </a:cubicBezTo>
                  <a:cubicBezTo>
                    <a:pt x="57" y="7"/>
                    <a:pt x="47" y="1"/>
                    <a:pt x="38" y="1"/>
                  </a:cubicBezTo>
                  <a:close/>
                  <a:moveTo>
                    <a:pt x="47" y="23"/>
                  </a:moveTo>
                  <a:cubicBezTo>
                    <a:pt x="43" y="31"/>
                    <a:pt x="32" y="37"/>
                    <a:pt x="24" y="38"/>
                  </a:cubicBezTo>
                  <a:cubicBezTo>
                    <a:pt x="11" y="40"/>
                    <a:pt x="7" y="27"/>
                    <a:pt x="15" y="18"/>
                  </a:cubicBezTo>
                  <a:cubicBezTo>
                    <a:pt x="20" y="13"/>
                    <a:pt x="27" y="9"/>
                    <a:pt x="34" y="7"/>
                  </a:cubicBezTo>
                  <a:cubicBezTo>
                    <a:pt x="39" y="6"/>
                    <a:pt x="45" y="7"/>
                    <a:pt x="48" y="12"/>
                  </a:cubicBezTo>
                  <a:cubicBezTo>
                    <a:pt x="51" y="15"/>
                    <a:pt x="49" y="20"/>
                    <a:pt x="47" y="23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7" name="CustomShape 110"/>
            <p:cNvSpPr/>
            <p:nvPr/>
          </p:nvSpPr>
          <p:spPr>
            <a:xfrm>
              <a:off x="4636080" y="3435840"/>
              <a:ext cx="254880" cy="191880"/>
            </a:xfrm>
            <a:custGeom>
              <a:avLst/>
              <a:gdLst/>
              <a:ahLst/>
              <a:cxnLst/>
              <a:rect l="l" t="t" r="r" b="b"/>
              <a:pathLst>
                <a:path w="60" h="45">
                  <a:moveTo>
                    <a:pt x="32" y="4"/>
                  </a:moveTo>
                  <a:cubicBezTo>
                    <a:pt x="23" y="5"/>
                    <a:pt x="13" y="10"/>
                    <a:pt x="8" y="17"/>
                  </a:cubicBezTo>
                  <a:cubicBezTo>
                    <a:pt x="0" y="26"/>
                    <a:pt x="5" y="42"/>
                    <a:pt x="18" y="44"/>
                  </a:cubicBezTo>
                  <a:cubicBezTo>
                    <a:pt x="31" y="45"/>
                    <a:pt x="46" y="36"/>
                    <a:pt x="52" y="25"/>
                  </a:cubicBezTo>
                  <a:cubicBezTo>
                    <a:pt x="60" y="11"/>
                    <a:pt x="45" y="0"/>
                    <a:pt x="32" y="4"/>
                  </a:cubicBezTo>
                  <a:close/>
                  <a:moveTo>
                    <a:pt x="18" y="16"/>
                  </a:moveTo>
                  <a:cubicBezTo>
                    <a:pt x="24" y="11"/>
                    <a:pt x="33" y="9"/>
                    <a:pt x="41" y="9"/>
                  </a:cubicBezTo>
                  <a:cubicBezTo>
                    <a:pt x="44" y="10"/>
                    <a:pt x="48" y="12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1" y="14"/>
                    <a:pt x="30" y="17"/>
                    <a:pt x="25" y="20"/>
                  </a:cubicBezTo>
                  <a:cubicBezTo>
                    <a:pt x="19" y="22"/>
                    <a:pt x="13" y="27"/>
                    <a:pt x="12" y="34"/>
                  </a:cubicBezTo>
                  <a:cubicBezTo>
                    <a:pt x="11" y="32"/>
                    <a:pt x="11" y="31"/>
                    <a:pt x="11" y="30"/>
                  </a:cubicBezTo>
                  <a:cubicBezTo>
                    <a:pt x="9" y="24"/>
                    <a:pt x="13" y="19"/>
                    <a:pt x="18" y="16"/>
                  </a:cubicBezTo>
                  <a:close/>
                  <a:moveTo>
                    <a:pt x="43" y="27"/>
                  </a:moveTo>
                  <a:cubicBezTo>
                    <a:pt x="37" y="33"/>
                    <a:pt x="28" y="38"/>
                    <a:pt x="20" y="38"/>
                  </a:cubicBezTo>
                  <a:cubicBezTo>
                    <a:pt x="18" y="38"/>
                    <a:pt x="17" y="37"/>
                    <a:pt x="16" y="37"/>
                  </a:cubicBezTo>
                  <a:cubicBezTo>
                    <a:pt x="17" y="29"/>
                    <a:pt x="23" y="25"/>
                    <a:pt x="31" y="23"/>
                  </a:cubicBezTo>
                  <a:cubicBezTo>
                    <a:pt x="35" y="22"/>
                    <a:pt x="39" y="21"/>
                    <a:pt x="43" y="21"/>
                  </a:cubicBezTo>
                  <a:cubicBezTo>
                    <a:pt x="44" y="21"/>
                    <a:pt x="46" y="21"/>
                    <a:pt x="47" y="21"/>
                  </a:cubicBezTo>
                  <a:cubicBezTo>
                    <a:pt x="46" y="23"/>
                    <a:pt x="44" y="25"/>
                    <a:pt x="43" y="27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8" name="CustomShape 111"/>
            <p:cNvSpPr/>
            <p:nvPr/>
          </p:nvSpPr>
          <p:spPr>
            <a:xfrm>
              <a:off x="4831200" y="3148920"/>
              <a:ext cx="250200" cy="207720"/>
            </a:xfrm>
            <a:custGeom>
              <a:avLst/>
              <a:gdLst/>
              <a:ahLst/>
              <a:cxnLst/>
              <a:rect l="l" t="t" r="r" b="b"/>
              <a:pathLst>
                <a:path w="59" h="49">
                  <a:moveTo>
                    <a:pt x="56" y="19"/>
                  </a:moveTo>
                  <a:cubicBezTo>
                    <a:pt x="53" y="0"/>
                    <a:pt x="25" y="3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2" y="18"/>
                    <a:pt x="9" y="23"/>
                    <a:pt x="7" y="27"/>
                  </a:cubicBezTo>
                  <a:cubicBezTo>
                    <a:pt x="0" y="42"/>
                    <a:pt x="21" y="49"/>
                    <a:pt x="32" y="46"/>
                  </a:cubicBezTo>
                  <a:cubicBezTo>
                    <a:pt x="42" y="43"/>
                    <a:pt x="59" y="31"/>
                    <a:pt x="56" y="19"/>
                  </a:cubicBezTo>
                  <a:close/>
                  <a:moveTo>
                    <a:pt x="13" y="25"/>
                  </a:moveTo>
                  <a:cubicBezTo>
                    <a:pt x="16" y="21"/>
                    <a:pt x="20" y="17"/>
                    <a:pt x="25" y="14"/>
                  </a:cubicBezTo>
                  <a:cubicBezTo>
                    <a:pt x="28" y="13"/>
                    <a:pt x="31" y="12"/>
                    <a:pt x="34" y="11"/>
                  </a:cubicBezTo>
                  <a:cubicBezTo>
                    <a:pt x="30" y="12"/>
                    <a:pt x="27" y="14"/>
                    <a:pt x="23" y="17"/>
                  </a:cubicBezTo>
                  <a:cubicBezTo>
                    <a:pt x="18" y="21"/>
                    <a:pt x="12" y="31"/>
                    <a:pt x="15" y="39"/>
                  </a:cubicBezTo>
                  <a:cubicBezTo>
                    <a:pt x="11" y="36"/>
                    <a:pt x="9" y="31"/>
                    <a:pt x="13" y="25"/>
                  </a:cubicBezTo>
                  <a:close/>
                  <a:moveTo>
                    <a:pt x="50" y="23"/>
                  </a:moveTo>
                  <a:cubicBezTo>
                    <a:pt x="48" y="32"/>
                    <a:pt x="37" y="38"/>
                    <a:pt x="29" y="41"/>
                  </a:cubicBezTo>
                  <a:cubicBezTo>
                    <a:pt x="26" y="42"/>
                    <a:pt x="22" y="42"/>
                    <a:pt x="20" y="41"/>
                  </a:cubicBezTo>
                  <a:cubicBezTo>
                    <a:pt x="20" y="38"/>
                    <a:pt x="19" y="35"/>
                    <a:pt x="20" y="31"/>
                  </a:cubicBezTo>
                  <a:cubicBezTo>
                    <a:pt x="21" y="28"/>
                    <a:pt x="23" y="24"/>
                    <a:pt x="26" y="22"/>
                  </a:cubicBezTo>
                  <a:cubicBezTo>
                    <a:pt x="31" y="16"/>
                    <a:pt x="40" y="14"/>
                    <a:pt x="48" y="15"/>
                  </a:cubicBezTo>
                  <a:cubicBezTo>
                    <a:pt x="50" y="17"/>
                    <a:pt x="51" y="20"/>
                    <a:pt x="50" y="23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9" name="CustomShape 112"/>
            <p:cNvSpPr/>
            <p:nvPr/>
          </p:nvSpPr>
          <p:spPr>
            <a:xfrm>
              <a:off x="5025600" y="3313800"/>
              <a:ext cx="406440" cy="326160"/>
            </a:xfrm>
            <a:custGeom>
              <a:avLst/>
              <a:gdLst/>
              <a:ahLst/>
              <a:cxnLst/>
              <a:rect l="l" t="t" r="r" b="b"/>
              <a:pathLst>
                <a:path w="96" h="77">
                  <a:moveTo>
                    <a:pt x="83" y="6"/>
                  </a:moveTo>
                  <a:cubicBezTo>
                    <a:pt x="72" y="0"/>
                    <a:pt x="58" y="4"/>
                    <a:pt x="48" y="12"/>
                  </a:cubicBezTo>
                  <a:cubicBezTo>
                    <a:pt x="34" y="18"/>
                    <a:pt x="21" y="28"/>
                    <a:pt x="14" y="39"/>
                  </a:cubicBezTo>
                  <a:cubicBezTo>
                    <a:pt x="0" y="58"/>
                    <a:pt x="19" y="77"/>
                    <a:pt x="41" y="74"/>
                  </a:cubicBezTo>
                  <a:cubicBezTo>
                    <a:pt x="63" y="71"/>
                    <a:pt x="90" y="50"/>
                    <a:pt x="94" y="27"/>
                  </a:cubicBezTo>
                  <a:cubicBezTo>
                    <a:pt x="96" y="18"/>
                    <a:pt x="91" y="11"/>
                    <a:pt x="83" y="6"/>
                  </a:cubicBezTo>
                  <a:close/>
                  <a:moveTo>
                    <a:pt x="84" y="36"/>
                  </a:moveTo>
                  <a:cubicBezTo>
                    <a:pt x="76" y="52"/>
                    <a:pt x="56" y="67"/>
                    <a:pt x="38" y="69"/>
                  </a:cubicBezTo>
                  <a:cubicBezTo>
                    <a:pt x="29" y="70"/>
                    <a:pt x="14" y="64"/>
                    <a:pt x="13" y="54"/>
                  </a:cubicBezTo>
                  <a:cubicBezTo>
                    <a:pt x="12" y="45"/>
                    <a:pt x="22" y="37"/>
                    <a:pt x="27" y="32"/>
                  </a:cubicBezTo>
                  <a:cubicBezTo>
                    <a:pt x="32" y="28"/>
                    <a:pt x="37" y="24"/>
                    <a:pt x="42" y="21"/>
                  </a:cubicBezTo>
                  <a:cubicBezTo>
                    <a:pt x="46" y="19"/>
                    <a:pt x="49" y="17"/>
                    <a:pt x="52" y="16"/>
                  </a:cubicBezTo>
                  <a:cubicBezTo>
                    <a:pt x="53" y="15"/>
                    <a:pt x="55" y="14"/>
                    <a:pt x="56" y="13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7" y="13"/>
                    <a:pt x="58" y="13"/>
                    <a:pt x="59" y="12"/>
                  </a:cubicBezTo>
                  <a:cubicBezTo>
                    <a:pt x="67" y="9"/>
                    <a:pt x="74" y="9"/>
                    <a:pt x="82" y="13"/>
                  </a:cubicBezTo>
                  <a:cubicBezTo>
                    <a:pt x="91" y="18"/>
                    <a:pt x="88" y="29"/>
                    <a:pt x="84" y="3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0" name="CustomShape 113"/>
            <p:cNvSpPr/>
            <p:nvPr/>
          </p:nvSpPr>
          <p:spPr>
            <a:xfrm>
              <a:off x="4349880" y="2885760"/>
              <a:ext cx="1933200" cy="1339200"/>
            </a:xfrm>
            <a:custGeom>
              <a:avLst/>
              <a:gdLst/>
              <a:ahLst/>
              <a:cxnLst/>
              <a:rect l="l" t="t" r="r" b="b"/>
              <a:pathLst>
                <a:path w="457" h="316">
                  <a:moveTo>
                    <a:pt x="380" y="42"/>
                  </a:moveTo>
                  <a:cubicBezTo>
                    <a:pt x="354" y="43"/>
                    <a:pt x="329" y="55"/>
                    <a:pt x="305" y="64"/>
                  </a:cubicBezTo>
                  <a:cubicBezTo>
                    <a:pt x="296" y="67"/>
                    <a:pt x="287" y="70"/>
                    <a:pt x="278" y="71"/>
                  </a:cubicBezTo>
                  <a:cubicBezTo>
                    <a:pt x="265" y="72"/>
                    <a:pt x="259" y="65"/>
                    <a:pt x="256" y="55"/>
                  </a:cubicBezTo>
                  <a:cubicBezTo>
                    <a:pt x="250" y="4"/>
                    <a:pt x="182" y="19"/>
                    <a:pt x="147" y="34"/>
                  </a:cubicBezTo>
                  <a:cubicBezTo>
                    <a:pt x="89" y="58"/>
                    <a:pt x="39" y="113"/>
                    <a:pt x="15" y="170"/>
                  </a:cubicBezTo>
                  <a:cubicBezTo>
                    <a:pt x="4" y="198"/>
                    <a:pt x="0" y="227"/>
                    <a:pt x="14" y="255"/>
                  </a:cubicBezTo>
                  <a:cubicBezTo>
                    <a:pt x="17" y="260"/>
                    <a:pt x="21" y="266"/>
                    <a:pt x="25" y="270"/>
                  </a:cubicBezTo>
                  <a:cubicBezTo>
                    <a:pt x="36" y="281"/>
                    <a:pt x="36" y="281"/>
                    <a:pt x="36" y="281"/>
                  </a:cubicBezTo>
                  <a:cubicBezTo>
                    <a:pt x="48" y="291"/>
                    <a:pt x="62" y="299"/>
                    <a:pt x="77" y="304"/>
                  </a:cubicBezTo>
                  <a:cubicBezTo>
                    <a:pt x="108" y="316"/>
                    <a:pt x="144" y="314"/>
                    <a:pt x="177" y="308"/>
                  </a:cubicBezTo>
                  <a:cubicBezTo>
                    <a:pt x="195" y="304"/>
                    <a:pt x="214" y="299"/>
                    <a:pt x="232" y="293"/>
                  </a:cubicBezTo>
                  <a:cubicBezTo>
                    <a:pt x="233" y="292"/>
                    <a:pt x="234" y="292"/>
                    <a:pt x="235" y="291"/>
                  </a:cubicBezTo>
                  <a:cubicBezTo>
                    <a:pt x="235" y="291"/>
                    <a:pt x="235" y="291"/>
                    <a:pt x="235" y="291"/>
                  </a:cubicBezTo>
                  <a:cubicBezTo>
                    <a:pt x="281" y="277"/>
                    <a:pt x="324" y="251"/>
                    <a:pt x="364" y="226"/>
                  </a:cubicBezTo>
                  <a:cubicBezTo>
                    <a:pt x="402" y="202"/>
                    <a:pt x="444" y="169"/>
                    <a:pt x="451" y="121"/>
                  </a:cubicBezTo>
                  <a:cubicBezTo>
                    <a:pt x="457" y="76"/>
                    <a:pt x="427" y="40"/>
                    <a:pt x="380" y="42"/>
                  </a:cubicBezTo>
                  <a:close/>
                  <a:moveTo>
                    <a:pt x="36" y="272"/>
                  </a:moveTo>
                  <a:cubicBezTo>
                    <a:pt x="13" y="250"/>
                    <a:pt x="8" y="220"/>
                    <a:pt x="16" y="190"/>
                  </a:cubicBezTo>
                  <a:cubicBezTo>
                    <a:pt x="23" y="161"/>
                    <a:pt x="41" y="135"/>
                    <a:pt x="59" y="112"/>
                  </a:cubicBezTo>
                  <a:cubicBezTo>
                    <a:pt x="77" y="89"/>
                    <a:pt x="98" y="70"/>
                    <a:pt x="122" y="55"/>
                  </a:cubicBezTo>
                  <a:cubicBezTo>
                    <a:pt x="156" y="33"/>
                    <a:pt x="240" y="0"/>
                    <a:pt x="252" y="58"/>
                  </a:cubicBezTo>
                  <a:cubicBezTo>
                    <a:pt x="252" y="59"/>
                    <a:pt x="252" y="61"/>
                    <a:pt x="252" y="62"/>
                  </a:cubicBezTo>
                  <a:cubicBezTo>
                    <a:pt x="252" y="63"/>
                    <a:pt x="253" y="64"/>
                    <a:pt x="253" y="65"/>
                  </a:cubicBezTo>
                  <a:cubicBezTo>
                    <a:pt x="253" y="66"/>
                    <a:pt x="253" y="67"/>
                    <a:pt x="254" y="67"/>
                  </a:cubicBezTo>
                  <a:cubicBezTo>
                    <a:pt x="264" y="85"/>
                    <a:pt x="298" y="74"/>
                    <a:pt x="315" y="68"/>
                  </a:cubicBezTo>
                  <a:cubicBezTo>
                    <a:pt x="339" y="60"/>
                    <a:pt x="363" y="49"/>
                    <a:pt x="389" y="49"/>
                  </a:cubicBezTo>
                  <a:cubicBezTo>
                    <a:pt x="406" y="49"/>
                    <a:pt x="420" y="57"/>
                    <a:pt x="431" y="69"/>
                  </a:cubicBezTo>
                  <a:cubicBezTo>
                    <a:pt x="431" y="69"/>
                    <a:pt x="431" y="69"/>
                    <a:pt x="431" y="69"/>
                  </a:cubicBezTo>
                  <a:cubicBezTo>
                    <a:pt x="449" y="108"/>
                    <a:pt x="416" y="145"/>
                    <a:pt x="389" y="172"/>
                  </a:cubicBezTo>
                  <a:cubicBezTo>
                    <a:pt x="356" y="204"/>
                    <a:pt x="316" y="237"/>
                    <a:pt x="272" y="254"/>
                  </a:cubicBezTo>
                  <a:cubicBezTo>
                    <a:pt x="222" y="272"/>
                    <a:pt x="172" y="294"/>
                    <a:pt x="118" y="291"/>
                  </a:cubicBezTo>
                  <a:cubicBezTo>
                    <a:pt x="91" y="290"/>
                    <a:pt x="66" y="284"/>
                    <a:pt x="41" y="276"/>
                  </a:cubicBezTo>
                  <a:cubicBezTo>
                    <a:pt x="39" y="275"/>
                    <a:pt x="38" y="273"/>
                    <a:pt x="36" y="272"/>
                  </a:cubicBezTo>
                  <a:close/>
                  <a:moveTo>
                    <a:pt x="361" y="221"/>
                  </a:moveTo>
                  <a:cubicBezTo>
                    <a:pt x="338" y="235"/>
                    <a:pt x="315" y="249"/>
                    <a:pt x="291" y="261"/>
                  </a:cubicBezTo>
                  <a:cubicBezTo>
                    <a:pt x="266" y="275"/>
                    <a:pt x="239" y="284"/>
                    <a:pt x="211" y="294"/>
                  </a:cubicBezTo>
                  <a:cubicBezTo>
                    <a:pt x="211" y="294"/>
                    <a:pt x="211" y="294"/>
                    <a:pt x="211" y="294"/>
                  </a:cubicBezTo>
                  <a:cubicBezTo>
                    <a:pt x="176" y="303"/>
                    <a:pt x="141" y="310"/>
                    <a:pt x="105" y="304"/>
                  </a:cubicBezTo>
                  <a:cubicBezTo>
                    <a:pt x="88" y="302"/>
                    <a:pt x="72" y="296"/>
                    <a:pt x="58" y="288"/>
                  </a:cubicBezTo>
                  <a:cubicBezTo>
                    <a:pt x="79" y="294"/>
                    <a:pt x="101" y="297"/>
                    <a:pt x="123" y="299"/>
                  </a:cubicBezTo>
                  <a:cubicBezTo>
                    <a:pt x="151" y="300"/>
                    <a:pt x="180" y="295"/>
                    <a:pt x="206" y="285"/>
                  </a:cubicBezTo>
                  <a:cubicBezTo>
                    <a:pt x="233" y="275"/>
                    <a:pt x="262" y="266"/>
                    <a:pt x="288" y="254"/>
                  </a:cubicBezTo>
                  <a:cubicBezTo>
                    <a:pt x="314" y="243"/>
                    <a:pt x="335" y="226"/>
                    <a:pt x="356" y="209"/>
                  </a:cubicBezTo>
                  <a:cubicBezTo>
                    <a:pt x="374" y="194"/>
                    <a:pt x="391" y="180"/>
                    <a:pt x="407" y="163"/>
                  </a:cubicBezTo>
                  <a:cubicBezTo>
                    <a:pt x="422" y="147"/>
                    <a:pt x="443" y="119"/>
                    <a:pt x="443" y="93"/>
                  </a:cubicBezTo>
                  <a:cubicBezTo>
                    <a:pt x="444" y="96"/>
                    <a:pt x="444" y="100"/>
                    <a:pt x="445" y="103"/>
                  </a:cubicBezTo>
                  <a:cubicBezTo>
                    <a:pt x="450" y="156"/>
                    <a:pt x="400" y="195"/>
                    <a:pt x="361" y="22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1" name="CustomShape 114"/>
            <p:cNvSpPr/>
            <p:nvPr/>
          </p:nvSpPr>
          <p:spPr>
            <a:xfrm>
              <a:off x="5255640" y="4987800"/>
              <a:ext cx="1090440" cy="1033560"/>
            </a:xfrm>
            <a:custGeom>
              <a:avLst/>
              <a:gdLst/>
              <a:ahLst/>
              <a:cxnLst/>
              <a:rect l="l" t="t" r="r" b="b"/>
              <a:pathLst>
                <a:path w="258" h="244">
                  <a:moveTo>
                    <a:pt x="115" y="0"/>
                  </a:moveTo>
                  <a:cubicBezTo>
                    <a:pt x="103" y="11"/>
                    <a:pt x="91" y="21"/>
                    <a:pt x="79" y="31"/>
                  </a:cubicBezTo>
                  <a:cubicBezTo>
                    <a:pt x="60" y="47"/>
                    <a:pt x="42" y="64"/>
                    <a:pt x="23" y="81"/>
                  </a:cubicBezTo>
                  <a:cubicBezTo>
                    <a:pt x="15" y="88"/>
                    <a:pt x="8" y="95"/>
                    <a:pt x="0" y="102"/>
                  </a:cubicBezTo>
                  <a:cubicBezTo>
                    <a:pt x="22" y="167"/>
                    <a:pt x="82" y="220"/>
                    <a:pt x="150" y="244"/>
                  </a:cubicBezTo>
                  <a:cubicBezTo>
                    <a:pt x="158" y="235"/>
                    <a:pt x="167" y="226"/>
                    <a:pt x="175" y="217"/>
                  </a:cubicBezTo>
                  <a:cubicBezTo>
                    <a:pt x="203" y="187"/>
                    <a:pt x="230" y="158"/>
                    <a:pt x="258" y="130"/>
                  </a:cubicBezTo>
                  <a:cubicBezTo>
                    <a:pt x="236" y="116"/>
                    <a:pt x="216" y="100"/>
                    <a:pt x="198" y="84"/>
                  </a:cubicBezTo>
                  <a:cubicBezTo>
                    <a:pt x="172" y="60"/>
                    <a:pt x="136" y="33"/>
                    <a:pt x="115" y="0"/>
                  </a:cubicBezTo>
                  <a:close/>
                  <a:moveTo>
                    <a:pt x="85" y="105"/>
                  </a:moveTo>
                  <a:cubicBezTo>
                    <a:pt x="93" y="97"/>
                    <a:pt x="101" y="89"/>
                    <a:pt x="109" y="81"/>
                  </a:cubicBezTo>
                  <a:cubicBezTo>
                    <a:pt x="110" y="81"/>
                    <a:pt x="111" y="81"/>
                    <a:pt x="110" y="82"/>
                  </a:cubicBezTo>
                  <a:cubicBezTo>
                    <a:pt x="103" y="91"/>
                    <a:pt x="94" y="99"/>
                    <a:pt x="86" y="106"/>
                  </a:cubicBezTo>
                  <a:cubicBezTo>
                    <a:pt x="85" y="107"/>
                    <a:pt x="84" y="106"/>
                    <a:pt x="85" y="105"/>
                  </a:cubicBezTo>
                  <a:close/>
                  <a:moveTo>
                    <a:pt x="80" y="123"/>
                  </a:moveTo>
                  <a:cubicBezTo>
                    <a:pt x="98" y="107"/>
                    <a:pt x="114" y="89"/>
                    <a:pt x="132" y="74"/>
                  </a:cubicBezTo>
                  <a:cubicBezTo>
                    <a:pt x="133" y="73"/>
                    <a:pt x="134" y="74"/>
                    <a:pt x="133" y="75"/>
                  </a:cubicBezTo>
                  <a:cubicBezTo>
                    <a:pt x="117" y="92"/>
                    <a:pt x="100" y="109"/>
                    <a:pt x="81" y="124"/>
                  </a:cubicBezTo>
                  <a:cubicBezTo>
                    <a:pt x="80" y="124"/>
                    <a:pt x="79" y="123"/>
                    <a:pt x="80" y="123"/>
                  </a:cubicBezTo>
                  <a:close/>
                  <a:moveTo>
                    <a:pt x="59" y="157"/>
                  </a:moveTo>
                  <a:cubicBezTo>
                    <a:pt x="73" y="144"/>
                    <a:pt x="86" y="131"/>
                    <a:pt x="100" y="117"/>
                  </a:cubicBezTo>
                  <a:cubicBezTo>
                    <a:pt x="112" y="104"/>
                    <a:pt x="124" y="91"/>
                    <a:pt x="139" y="80"/>
                  </a:cubicBezTo>
                  <a:cubicBezTo>
                    <a:pt x="140" y="79"/>
                    <a:pt x="140" y="80"/>
                    <a:pt x="140" y="81"/>
                  </a:cubicBezTo>
                  <a:cubicBezTo>
                    <a:pt x="127" y="95"/>
                    <a:pt x="113" y="107"/>
                    <a:pt x="100" y="121"/>
                  </a:cubicBezTo>
                  <a:cubicBezTo>
                    <a:pt x="87" y="134"/>
                    <a:pt x="74" y="147"/>
                    <a:pt x="60" y="158"/>
                  </a:cubicBezTo>
                  <a:cubicBezTo>
                    <a:pt x="59" y="158"/>
                    <a:pt x="59" y="157"/>
                    <a:pt x="59" y="157"/>
                  </a:cubicBezTo>
                  <a:close/>
                  <a:moveTo>
                    <a:pt x="71" y="168"/>
                  </a:moveTo>
                  <a:cubicBezTo>
                    <a:pt x="83" y="153"/>
                    <a:pt x="96" y="139"/>
                    <a:pt x="110" y="126"/>
                  </a:cubicBezTo>
                  <a:cubicBezTo>
                    <a:pt x="124" y="113"/>
                    <a:pt x="137" y="101"/>
                    <a:pt x="152" y="90"/>
                  </a:cubicBezTo>
                  <a:cubicBezTo>
                    <a:pt x="153" y="90"/>
                    <a:pt x="153" y="91"/>
                    <a:pt x="153" y="91"/>
                  </a:cubicBezTo>
                  <a:cubicBezTo>
                    <a:pt x="139" y="104"/>
                    <a:pt x="124" y="116"/>
                    <a:pt x="110" y="129"/>
                  </a:cubicBezTo>
                  <a:cubicBezTo>
                    <a:pt x="97" y="142"/>
                    <a:pt x="84" y="155"/>
                    <a:pt x="73" y="169"/>
                  </a:cubicBezTo>
                  <a:cubicBezTo>
                    <a:pt x="72" y="170"/>
                    <a:pt x="71" y="169"/>
                    <a:pt x="71" y="168"/>
                  </a:cubicBezTo>
                  <a:close/>
                  <a:moveTo>
                    <a:pt x="81" y="177"/>
                  </a:moveTo>
                  <a:cubicBezTo>
                    <a:pt x="98" y="164"/>
                    <a:pt x="112" y="149"/>
                    <a:pt x="126" y="133"/>
                  </a:cubicBezTo>
                  <a:cubicBezTo>
                    <a:pt x="139" y="119"/>
                    <a:pt x="152" y="104"/>
                    <a:pt x="168" y="93"/>
                  </a:cubicBezTo>
                  <a:cubicBezTo>
                    <a:pt x="169" y="92"/>
                    <a:pt x="169" y="93"/>
                    <a:pt x="169" y="94"/>
                  </a:cubicBezTo>
                  <a:cubicBezTo>
                    <a:pt x="153" y="108"/>
                    <a:pt x="139" y="123"/>
                    <a:pt x="125" y="139"/>
                  </a:cubicBezTo>
                  <a:cubicBezTo>
                    <a:pt x="111" y="153"/>
                    <a:pt x="98" y="167"/>
                    <a:pt x="82" y="178"/>
                  </a:cubicBezTo>
                  <a:cubicBezTo>
                    <a:pt x="81" y="178"/>
                    <a:pt x="80" y="177"/>
                    <a:pt x="81" y="177"/>
                  </a:cubicBezTo>
                  <a:close/>
                  <a:moveTo>
                    <a:pt x="94" y="189"/>
                  </a:moveTo>
                  <a:cubicBezTo>
                    <a:pt x="124" y="160"/>
                    <a:pt x="150" y="125"/>
                    <a:pt x="183" y="99"/>
                  </a:cubicBezTo>
                  <a:cubicBezTo>
                    <a:pt x="183" y="98"/>
                    <a:pt x="184" y="99"/>
                    <a:pt x="183" y="100"/>
                  </a:cubicBezTo>
                  <a:cubicBezTo>
                    <a:pt x="169" y="115"/>
                    <a:pt x="154" y="129"/>
                    <a:pt x="139" y="145"/>
                  </a:cubicBezTo>
                  <a:cubicBezTo>
                    <a:pt x="125" y="160"/>
                    <a:pt x="111" y="176"/>
                    <a:pt x="95" y="190"/>
                  </a:cubicBezTo>
                  <a:cubicBezTo>
                    <a:pt x="94" y="190"/>
                    <a:pt x="93" y="189"/>
                    <a:pt x="94" y="189"/>
                  </a:cubicBezTo>
                  <a:close/>
                  <a:moveTo>
                    <a:pt x="107" y="203"/>
                  </a:moveTo>
                  <a:cubicBezTo>
                    <a:pt x="122" y="188"/>
                    <a:pt x="136" y="172"/>
                    <a:pt x="149" y="156"/>
                  </a:cubicBezTo>
                  <a:cubicBezTo>
                    <a:pt x="163" y="140"/>
                    <a:pt x="176" y="124"/>
                    <a:pt x="192" y="110"/>
                  </a:cubicBezTo>
                  <a:cubicBezTo>
                    <a:pt x="192" y="109"/>
                    <a:pt x="193" y="110"/>
                    <a:pt x="193" y="111"/>
                  </a:cubicBezTo>
                  <a:cubicBezTo>
                    <a:pt x="179" y="126"/>
                    <a:pt x="165" y="142"/>
                    <a:pt x="151" y="158"/>
                  </a:cubicBezTo>
                  <a:cubicBezTo>
                    <a:pt x="137" y="174"/>
                    <a:pt x="123" y="189"/>
                    <a:pt x="108" y="204"/>
                  </a:cubicBezTo>
                  <a:cubicBezTo>
                    <a:pt x="108" y="204"/>
                    <a:pt x="107" y="203"/>
                    <a:pt x="107" y="203"/>
                  </a:cubicBezTo>
                  <a:close/>
                  <a:moveTo>
                    <a:pt x="210" y="112"/>
                  </a:moveTo>
                  <a:cubicBezTo>
                    <a:pt x="210" y="112"/>
                    <a:pt x="211" y="112"/>
                    <a:pt x="211" y="113"/>
                  </a:cubicBezTo>
                  <a:cubicBezTo>
                    <a:pt x="197" y="131"/>
                    <a:pt x="181" y="148"/>
                    <a:pt x="166" y="165"/>
                  </a:cubicBezTo>
                  <a:cubicBezTo>
                    <a:pt x="151" y="182"/>
                    <a:pt x="135" y="199"/>
                    <a:pt x="118" y="215"/>
                  </a:cubicBezTo>
                  <a:cubicBezTo>
                    <a:pt x="118" y="215"/>
                    <a:pt x="117" y="214"/>
                    <a:pt x="117" y="214"/>
                  </a:cubicBezTo>
                  <a:cubicBezTo>
                    <a:pt x="134" y="198"/>
                    <a:pt x="149" y="181"/>
                    <a:pt x="164" y="163"/>
                  </a:cubicBezTo>
                  <a:cubicBezTo>
                    <a:pt x="179" y="146"/>
                    <a:pt x="193" y="127"/>
                    <a:pt x="210" y="1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2" name="CustomShape 115"/>
            <p:cNvSpPr/>
            <p:nvPr/>
          </p:nvSpPr>
          <p:spPr>
            <a:xfrm>
              <a:off x="5255640" y="5314320"/>
              <a:ext cx="1090440" cy="706680"/>
            </a:xfrm>
            <a:custGeom>
              <a:avLst/>
              <a:gdLst/>
              <a:ahLst/>
              <a:cxnLst/>
              <a:rect l="l" t="t" r="r" b="b"/>
              <a:pathLst>
                <a:path w="258" h="167">
                  <a:moveTo>
                    <a:pt x="250" y="47"/>
                  </a:moveTo>
                  <a:cubicBezTo>
                    <a:pt x="230" y="65"/>
                    <a:pt x="178" y="112"/>
                    <a:pt x="165" y="89"/>
                  </a:cubicBezTo>
                  <a:cubicBezTo>
                    <a:pt x="150" y="106"/>
                    <a:pt x="135" y="123"/>
                    <a:pt x="118" y="138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34" y="121"/>
                    <a:pt x="149" y="104"/>
                    <a:pt x="164" y="87"/>
                  </a:cubicBezTo>
                  <a:cubicBezTo>
                    <a:pt x="163" y="86"/>
                    <a:pt x="163" y="84"/>
                    <a:pt x="162" y="83"/>
                  </a:cubicBezTo>
                  <a:cubicBezTo>
                    <a:pt x="154" y="89"/>
                    <a:pt x="145" y="94"/>
                    <a:pt x="136" y="98"/>
                  </a:cubicBezTo>
                  <a:cubicBezTo>
                    <a:pt x="127" y="108"/>
                    <a:pt x="118" y="118"/>
                    <a:pt x="108" y="127"/>
                  </a:cubicBezTo>
                  <a:cubicBezTo>
                    <a:pt x="108" y="127"/>
                    <a:pt x="107" y="126"/>
                    <a:pt x="107" y="126"/>
                  </a:cubicBezTo>
                  <a:cubicBezTo>
                    <a:pt x="116" y="117"/>
                    <a:pt x="124" y="109"/>
                    <a:pt x="132" y="100"/>
                  </a:cubicBezTo>
                  <a:cubicBezTo>
                    <a:pt x="122" y="103"/>
                    <a:pt x="113" y="105"/>
                    <a:pt x="104" y="105"/>
                  </a:cubicBezTo>
                  <a:cubicBezTo>
                    <a:pt x="101" y="107"/>
                    <a:pt x="98" y="110"/>
                    <a:pt x="95" y="113"/>
                  </a:cubicBezTo>
                  <a:cubicBezTo>
                    <a:pt x="94" y="113"/>
                    <a:pt x="93" y="112"/>
                    <a:pt x="94" y="112"/>
                  </a:cubicBezTo>
                  <a:cubicBezTo>
                    <a:pt x="96" y="109"/>
                    <a:pt x="99" y="107"/>
                    <a:pt x="101" y="104"/>
                  </a:cubicBezTo>
                  <a:cubicBezTo>
                    <a:pt x="95" y="104"/>
                    <a:pt x="90" y="102"/>
                    <a:pt x="84" y="99"/>
                  </a:cubicBezTo>
                  <a:cubicBezTo>
                    <a:pt x="83" y="100"/>
                    <a:pt x="82" y="100"/>
                    <a:pt x="82" y="101"/>
                  </a:cubicBezTo>
                  <a:cubicBezTo>
                    <a:pt x="81" y="101"/>
                    <a:pt x="80" y="100"/>
                    <a:pt x="81" y="100"/>
                  </a:cubicBezTo>
                  <a:cubicBezTo>
                    <a:pt x="82" y="99"/>
                    <a:pt x="82" y="99"/>
                    <a:pt x="83" y="98"/>
                  </a:cubicBezTo>
                  <a:cubicBezTo>
                    <a:pt x="80" y="97"/>
                    <a:pt x="76" y="94"/>
                    <a:pt x="73" y="92"/>
                  </a:cubicBezTo>
                  <a:cubicBezTo>
                    <a:pt x="73" y="92"/>
                    <a:pt x="73" y="92"/>
                    <a:pt x="73" y="91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2" y="93"/>
                    <a:pt x="71" y="92"/>
                    <a:pt x="71" y="91"/>
                  </a:cubicBezTo>
                  <a:cubicBezTo>
                    <a:pt x="72" y="91"/>
                    <a:pt x="72" y="91"/>
                    <a:pt x="72" y="90"/>
                  </a:cubicBezTo>
                  <a:cubicBezTo>
                    <a:pt x="68" y="87"/>
                    <a:pt x="65" y="83"/>
                    <a:pt x="62" y="80"/>
                  </a:cubicBezTo>
                  <a:cubicBezTo>
                    <a:pt x="61" y="80"/>
                    <a:pt x="61" y="81"/>
                    <a:pt x="60" y="81"/>
                  </a:cubicBezTo>
                  <a:cubicBezTo>
                    <a:pt x="59" y="81"/>
                    <a:pt x="59" y="80"/>
                    <a:pt x="59" y="80"/>
                  </a:cubicBezTo>
                  <a:cubicBezTo>
                    <a:pt x="60" y="79"/>
                    <a:pt x="60" y="79"/>
                    <a:pt x="61" y="78"/>
                  </a:cubicBezTo>
                  <a:cubicBezTo>
                    <a:pt x="51" y="65"/>
                    <a:pt x="44" y="50"/>
                    <a:pt x="37" y="35"/>
                  </a:cubicBezTo>
                  <a:cubicBezTo>
                    <a:pt x="32" y="24"/>
                    <a:pt x="29" y="12"/>
                    <a:pt x="27" y="0"/>
                  </a:cubicBezTo>
                  <a:cubicBezTo>
                    <a:pt x="26" y="1"/>
                    <a:pt x="25" y="2"/>
                    <a:pt x="23" y="4"/>
                  </a:cubicBezTo>
                  <a:cubicBezTo>
                    <a:pt x="15" y="11"/>
                    <a:pt x="8" y="18"/>
                    <a:pt x="0" y="25"/>
                  </a:cubicBezTo>
                  <a:cubicBezTo>
                    <a:pt x="22" y="90"/>
                    <a:pt x="82" y="143"/>
                    <a:pt x="150" y="167"/>
                  </a:cubicBezTo>
                  <a:cubicBezTo>
                    <a:pt x="158" y="158"/>
                    <a:pt x="167" y="149"/>
                    <a:pt x="175" y="140"/>
                  </a:cubicBezTo>
                  <a:cubicBezTo>
                    <a:pt x="203" y="110"/>
                    <a:pt x="230" y="81"/>
                    <a:pt x="258" y="53"/>
                  </a:cubicBezTo>
                  <a:cubicBezTo>
                    <a:pt x="256" y="51"/>
                    <a:pt x="253" y="49"/>
                    <a:pt x="250" y="47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3" name="CustomShape 116"/>
            <p:cNvSpPr/>
            <p:nvPr/>
          </p:nvSpPr>
          <p:spPr>
            <a:xfrm>
              <a:off x="5217480" y="4940280"/>
              <a:ext cx="1179000" cy="1118880"/>
            </a:xfrm>
            <a:custGeom>
              <a:avLst/>
              <a:gdLst/>
              <a:ahLst/>
              <a:cxnLst/>
              <a:rect l="l" t="t" r="r" b="b"/>
              <a:pathLst>
                <a:path w="279" h="264">
                  <a:moveTo>
                    <a:pt x="273" y="135"/>
                  </a:moveTo>
                  <a:cubicBezTo>
                    <a:pt x="252" y="122"/>
                    <a:pt x="231" y="107"/>
                    <a:pt x="212" y="90"/>
                  </a:cubicBezTo>
                  <a:cubicBezTo>
                    <a:pt x="185" y="66"/>
                    <a:pt x="150" y="39"/>
                    <a:pt x="129" y="7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09" y="13"/>
                    <a:pt x="98" y="24"/>
                    <a:pt x="87" y="33"/>
                  </a:cubicBezTo>
                  <a:cubicBezTo>
                    <a:pt x="68" y="50"/>
                    <a:pt x="50" y="66"/>
                    <a:pt x="31" y="83"/>
                  </a:cubicBezTo>
                  <a:cubicBezTo>
                    <a:pt x="23" y="90"/>
                    <a:pt x="15" y="97"/>
                    <a:pt x="6" y="104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19" y="166"/>
                    <a:pt x="59" y="207"/>
                    <a:pt x="100" y="233"/>
                  </a:cubicBezTo>
                  <a:cubicBezTo>
                    <a:pt x="116" y="244"/>
                    <a:pt x="134" y="253"/>
                    <a:pt x="154" y="261"/>
                  </a:cubicBezTo>
                  <a:cubicBezTo>
                    <a:pt x="161" y="264"/>
                    <a:pt x="161" y="264"/>
                    <a:pt x="161" y="264"/>
                  </a:cubicBezTo>
                  <a:cubicBezTo>
                    <a:pt x="167" y="258"/>
                    <a:pt x="167" y="258"/>
                    <a:pt x="167" y="258"/>
                  </a:cubicBezTo>
                  <a:cubicBezTo>
                    <a:pt x="174" y="249"/>
                    <a:pt x="181" y="241"/>
                    <a:pt x="189" y="233"/>
                  </a:cubicBezTo>
                  <a:cubicBezTo>
                    <a:pt x="217" y="203"/>
                    <a:pt x="245" y="173"/>
                    <a:pt x="273" y="144"/>
                  </a:cubicBezTo>
                  <a:cubicBezTo>
                    <a:pt x="279" y="138"/>
                    <a:pt x="279" y="138"/>
                    <a:pt x="279" y="138"/>
                  </a:cubicBezTo>
                  <a:lnTo>
                    <a:pt x="273" y="135"/>
                  </a:lnTo>
                  <a:close/>
                  <a:moveTo>
                    <a:pt x="184" y="228"/>
                  </a:moveTo>
                  <a:cubicBezTo>
                    <a:pt x="176" y="237"/>
                    <a:pt x="167" y="246"/>
                    <a:pt x="159" y="255"/>
                  </a:cubicBezTo>
                  <a:cubicBezTo>
                    <a:pt x="91" y="231"/>
                    <a:pt x="31" y="178"/>
                    <a:pt x="9" y="113"/>
                  </a:cubicBezTo>
                  <a:cubicBezTo>
                    <a:pt x="17" y="106"/>
                    <a:pt x="24" y="99"/>
                    <a:pt x="32" y="92"/>
                  </a:cubicBezTo>
                  <a:cubicBezTo>
                    <a:pt x="51" y="75"/>
                    <a:pt x="69" y="58"/>
                    <a:pt x="88" y="42"/>
                  </a:cubicBezTo>
                  <a:cubicBezTo>
                    <a:pt x="100" y="32"/>
                    <a:pt x="112" y="22"/>
                    <a:pt x="124" y="11"/>
                  </a:cubicBezTo>
                  <a:cubicBezTo>
                    <a:pt x="145" y="44"/>
                    <a:pt x="181" y="71"/>
                    <a:pt x="207" y="95"/>
                  </a:cubicBezTo>
                  <a:cubicBezTo>
                    <a:pt x="225" y="111"/>
                    <a:pt x="245" y="127"/>
                    <a:pt x="267" y="141"/>
                  </a:cubicBezTo>
                  <a:cubicBezTo>
                    <a:pt x="239" y="169"/>
                    <a:pt x="212" y="198"/>
                    <a:pt x="184" y="22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4" name="CustomShape 117"/>
            <p:cNvSpPr/>
            <p:nvPr/>
          </p:nvSpPr>
          <p:spPr>
            <a:xfrm>
              <a:off x="5749200" y="5461920"/>
              <a:ext cx="397080" cy="437400"/>
            </a:xfrm>
            <a:custGeom>
              <a:avLst/>
              <a:gdLst/>
              <a:ahLst/>
              <a:cxnLst/>
              <a:rect l="l" t="t" r="r" b="b"/>
              <a:pathLst>
                <a:path w="94" h="103">
                  <a:moveTo>
                    <a:pt x="0" y="102"/>
                  </a:moveTo>
                  <a:cubicBezTo>
                    <a:pt x="0" y="102"/>
                    <a:pt x="1" y="103"/>
                    <a:pt x="1" y="103"/>
                  </a:cubicBezTo>
                  <a:cubicBezTo>
                    <a:pt x="18" y="87"/>
                    <a:pt x="34" y="70"/>
                    <a:pt x="49" y="53"/>
                  </a:cubicBezTo>
                  <a:cubicBezTo>
                    <a:pt x="64" y="36"/>
                    <a:pt x="80" y="19"/>
                    <a:pt x="94" y="1"/>
                  </a:cubicBezTo>
                  <a:cubicBezTo>
                    <a:pt x="94" y="0"/>
                    <a:pt x="93" y="0"/>
                    <a:pt x="93" y="0"/>
                  </a:cubicBezTo>
                  <a:cubicBezTo>
                    <a:pt x="76" y="15"/>
                    <a:pt x="62" y="34"/>
                    <a:pt x="47" y="51"/>
                  </a:cubicBezTo>
                  <a:cubicBezTo>
                    <a:pt x="32" y="69"/>
                    <a:pt x="17" y="86"/>
                    <a:pt x="0" y="10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5" name="CustomShape 118"/>
            <p:cNvSpPr/>
            <p:nvPr/>
          </p:nvSpPr>
          <p:spPr>
            <a:xfrm>
              <a:off x="5706360" y="5448960"/>
              <a:ext cx="364320" cy="402840"/>
            </a:xfrm>
            <a:custGeom>
              <a:avLst/>
              <a:gdLst/>
              <a:ahLst/>
              <a:cxnLst/>
              <a:rect l="l" t="t" r="r" b="b"/>
              <a:pathLst>
                <a:path w="86" h="95">
                  <a:moveTo>
                    <a:pt x="86" y="2"/>
                  </a:moveTo>
                  <a:cubicBezTo>
                    <a:pt x="86" y="1"/>
                    <a:pt x="85" y="0"/>
                    <a:pt x="85" y="1"/>
                  </a:cubicBezTo>
                  <a:cubicBezTo>
                    <a:pt x="69" y="15"/>
                    <a:pt x="56" y="31"/>
                    <a:pt x="42" y="47"/>
                  </a:cubicBezTo>
                  <a:cubicBezTo>
                    <a:pt x="29" y="63"/>
                    <a:pt x="15" y="79"/>
                    <a:pt x="0" y="94"/>
                  </a:cubicBezTo>
                  <a:cubicBezTo>
                    <a:pt x="0" y="94"/>
                    <a:pt x="1" y="95"/>
                    <a:pt x="1" y="95"/>
                  </a:cubicBezTo>
                  <a:cubicBezTo>
                    <a:pt x="16" y="80"/>
                    <a:pt x="30" y="65"/>
                    <a:pt x="44" y="49"/>
                  </a:cubicBezTo>
                  <a:cubicBezTo>
                    <a:pt x="58" y="33"/>
                    <a:pt x="72" y="17"/>
                    <a:pt x="86" y="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6" name="CustomShape 119"/>
            <p:cNvSpPr/>
            <p:nvPr/>
          </p:nvSpPr>
          <p:spPr>
            <a:xfrm>
              <a:off x="5648040" y="5403240"/>
              <a:ext cx="384840" cy="389520"/>
            </a:xfrm>
            <a:custGeom>
              <a:avLst/>
              <a:gdLst/>
              <a:ahLst/>
              <a:cxnLst/>
              <a:rect l="l" t="t" r="r" b="b"/>
              <a:pathLst>
                <a:path w="91" h="92">
                  <a:moveTo>
                    <a:pt x="46" y="47"/>
                  </a:moveTo>
                  <a:cubicBezTo>
                    <a:pt x="61" y="31"/>
                    <a:pt x="76" y="17"/>
                    <a:pt x="90" y="2"/>
                  </a:cubicBezTo>
                  <a:cubicBezTo>
                    <a:pt x="91" y="1"/>
                    <a:pt x="90" y="0"/>
                    <a:pt x="90" y="1"/>
                  </a:cubicBezTo>
                  <a:cubicBezTo>
                    <a:pt x="57" y="27"/>
                    <a:pt x="31" y="62"/>
                    <a:pt x="1" y="91"/>
                  </a:cubicBezTo>
                  <a:cubicBezTo>
                    <a:pt x="0" y="91"/>
                    <a:pt x="1" y="92"/>
                    <a:pt x="2" y="92"/>
                  </a:cubicBezTo>
                  <a:cubicBezTo>
                    <a:pt x="18" y="78"/>
                    <a:pt x="32" y="62"/>
                    <a:pt x="46" y="47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7" name="CustomShape 120"/>
            <p:cNvSpPr/>
            <p:nvPr/>
          </p:nvSpPr>
          <p:spPr>
            <a:xfrm>
              <a:off x="5592600" y="5377680"/>
              <a:ext cx="376560" cy="364320"/>
            </a:xfrm>
            <a:custGeom>
              <a:avLst/>
              <a:gdLst/>
              <a:ahLst/>
              <a:cxnLst/>
              <a:rect l="l" t="t" r="r" b="b"/>
              <a:pathLst>
                <a:path w="89" h="86">
                  <a:moveTo>
                    <a:pt x="45" y="47"/>
                  </a:moveTo>
                  <a:cubicBezTo>
                    <a:pt x="59" y="31"/>
                    <a:pt x="73" y="16"/>
                    <a:pt x="89" y="2"/>
                  </a:cubicBezTo>
                  <a:cubicBezTo>
                    <a:pt x="89" y="1"/>
                    <a:pt x="89" y="0"/>
                    <a:pt x="88" y="1"/>
                  </a:cubicBezTo>
                  <a:cubicBezTo>
                    <a:pt x="72" y="12"/>
                    <a:pt x="59" y="27"/>
                    <a:pt x="46" y="41"/>
                  </a:cubicBezTo>
                  <a:cubicBezTo>
                    <a:pt x="32" y="57"/>
                    <a:pt x="18" y="72"/>
                    <a:pt x="1" y="85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18" y="75"/>
                    <a:pt x="31" y="61"/>
                    <a:pt x="45" y="47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8" name="CustomShape 121"/>
            <p:cNvSpPr/>
            <p:nvPr/>
          </p:nvSpPr>
          <p:spPr>
            <a:xfrm>
              <a:off x="5554440" y="5368320"/>
              <a:ext cx="346680" cy="338760"/>
            </a:xfrm>
            <a:custGeom>
              <a:avLst/>
              <a:gdLst/>
              <a:ahLst/>
              <a:cxnLst/>
              <a:rect l="l" t="t" r="r" b="b"/>
              <a:pathLst>
                <a:path w="82" h="80">
                  <a:moveTo>
                    <a:pt x="39" y="39"/>
                  </a:moveTo>
                  <a:cubicBezTo>
                    <a:pt x="53" y="26"/>
                    <a:pt x="68" y="14"/>
                    <a:pt x="82" y="1"/>
                  </a:cubicBezTo>
                  <a:cubicBezTo>
                    <a:pt x="82" y="1"/>
                    <a:pt x="82" y="0"/>
                    <a:pt x="81" y="0"/>
                  </a:cubicBezTo>
                  <a:cubicBezTo>
                    <a:pt x="66" y="11"/>
                    <a:pt x="53" y="23"/>
                    <a:pt x="39" y="36"/>
                  </a:cubicBezTo>
                  <a:cubicBezTo>
                    <a:pt x="25" y="49"/>
                    <a:pt x="12" y="63"/>
                    <a:pt x="0" y="78"/>
                  </a:cubicBezTo>
                  <a:cubicBezTo>
                    <a:pt x="0" y="79"/>
                    <a:pt x="1" y="80"/>
                    <a:pt x="2" y="79"/>
                  </a:cubicBezTo>
                  <a:cubicBezTo>
                    <a:pt x="13" y="65"/>
                    <a:pt x="26" y="52"/>
                    <a:pt x="39" y="39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9" name="CustomShape 122"/>
            <p:cNvSpPr/>
            <p:nvPr/>
          </p:nvSpPr>
          <p:spPr>
            <a:xfrm>
              <a:off x="5504040" y="5322240"/>
              <a:ext cx="343440" cy="334080"/>
            </a:xfrm>
            <a:custGeom>
              <a:avLst/>
              <a:gdLst/>
              <a:ahLst/>
              <a:cxnLst/>
              <a:rect l="l" t="t" r="r" b="b"/>
              <a:pathLst>
                <a:path w="81" h="79">
                  <a:moveTo>
                    <a:pt x="41" y="42"/>
                  </a:moveTo>
                  <a:cubicBezTo>
                    <a:pt x="54" y="28"/>
                    <a:pt x="68" y="16"/>
                    <a:pt x="81" y="2"/>
                  </a:cubicBezTo>
                  <a:cubicBezTo>
                    <a:pt x="81" y="1"/>
                    <a:pt x="81" y="0"/>
                    <a:pt x="80" y="1"/>
                  </a:cubicBezTo>
                  <a:cubicBezTo>
                    <a:pt x="65" y="12"/>
                    <a:pt x="53" y="25"/>
                    <a:pt x="41" y="38"/>
                  </a:cubicBezTo>
                  <a:cubicBezTo>
                    <a:pt x="27" y="52"/>
                    <a:pt x="14" y="65"/>
                    <a:pt x="0" y="78"/>
                  </a:cubicBezTo>
                  <a:cubicBezTo>
                    <a:pt x="0" y="78"/>
                    <a:pt x="0" y="79"/>
                    <a:pt x="1" y="79"/>
                  </a:cubicBezTo>
                  <a:cubicBezTo>
                    <a:pt x="15" y="68"/>
                    <a:pt x="28" y="55"/>
                    <a:pt x="41" y="4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0" name="CustomShape 123"/>
            <p:cNvSpPr/>
            <p:nvPr/>
          </p:nvSpPr>
          <p:spPr>
            <a:xfrm>
              <a:off x="5589360" y="5296680"/>
              <a:ext cx="232560" cy="215640"/>
            </a:xfrm>
            <a:custGeom>
              <a:avLst/>
              <a:gdLst/>
              <a:ahLst/>
              <a:cxnLst/>
              <a:rect l="l" t="t" r="r" b="b"/>
              <a:pathLst>
                <a:path w="55" h="51">
                  <a:moveTo>
                    <a:pt x="2" y="51"/>
                  </a:moveTo>
                  <a:cubicBezTo>
                    <a:pt x="21" y="36"/>
                    <a:pt x="38" y="19"/>
                    <a:pt x="54" y="2"/>
                  </a:cubicBezTo>
                  <a:cubicBezTo>
                    <a:pt x="55" y="1"/>
                    <a:pt x="54" y="0"/>
                    <a:pt x="53" y="1"/>
                  </a:cubicBezTo>
                  <a:cubicBezTo>
                    <a:pt x="35" y="16"/>
                    <a:pt x="19" y="34"/>
                    <a:pt x="1" y="50"/>
                  </a:cubicBezTo>
                  <a:cubicBezTo>
                    <a:pt x="0" y="50"/>
                    <a:pt x="1" y="51"/>
                    <a:pt x="2" y="5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1" name="CustomShape 124"/>
            <p:cNvSpPr/>
            <p:nvPr/>
          </p:nvSpPr>
          <p:spPr>
            <a:xfrm>
              <a:off x="5609880" y="5330160"/>
              <a:ext cx="114120" cy="110520"/>
            </a:xfrm>
            <a:custGeom>
              <a:avLst/>
              <a:gdLst/>
              <a:ahLst/>
              <a:cxnLst/>
              <a:rect l="l" t="t" r="r" b="b"/>
              <a:pathLst>
                <a:path w="27" h="26">
                  <a:moveTo>
                    <a:pt x="2" y="25"/>
                  </a:moveTo>
                  <a:cubicBezTo>
                    <a:pt x="10" y="18"/>
                    <a:pt x="19" y="10"/>
                    <a:pt x="26" y="1"/>
                  </a:cubicBezTo>
                  <a:cubicBezTo>
                    <a:pt x="27" y="0"/>
                    <a:pt x="26" y="0"/>
                    <a:pt x="25" y="0"/>
                  </a:cubicBezTo>
                  <a:cubicBezTo>
                    <a:pt x="17" y="8"/>
                    <a:pt x="9" y="16"/>
                    <a:pt x="1" y="24"/>
                  </a:cubicBezTo>
                  <a:cubicBezTo>
                    <a:pt x="0" y="25"/>
                    <a:pt x="1" y="26"/>
                    <a:pt x="2" y="2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2" name="CustomShape 125"/>
            <p:cNvSpPr/>
            <p:nvPr/>
          </p:nvSpPr>
          <p:spPr>
            <a:xfrm>
              <a:off x="4653720" y="4516920"/>
              <a:ext cx="791280" cy="703440"/>
            </a:xfrm>
            <a:custGeom>
              <a:avLst/>
              <a:gdLst/>
              <a:ahLst/>
              <a:cxnLst/>
              <a:rect l="l" t="t" r="r" b="b"/>
              <a:pathLst>
                <a:path w="187" h="166">
                  <a:moveTo>
                    <a:pt x="139" y="0"/>
                  </a:moveTo>
                  <a:cubicBezTo>
                    <a:pt x="144" y="12"/>
                    <a:pt x="150" y="23"/>
                    <a:pt x="155" y="34"/>
                  </a:cubicBezTo>
                  <a:cubicBezTo>
                    <a:pt x="162" y="51"/>
                    <a:pt x="170" y="68"/>
                    <a:pt x="177" y="86"/>
                  </a:cubicBezTo>
                  <a:cubicBezTo>
                    <a:pt x="181" y="93"/>
                    <a:pt x="184" y="100"/>
                    <a:pt x="187" y="108"/>
                  </a:cubicBezTo>
                  <a:cubicBezTo>
                    <a:pt x="151" y="147"/>
                    <a:pt x="93" y="166"/>
                    <a:pt x="39" y="162"/>
                  </a:cubicBezTo>
                  <a:cubicBezTo>
                    <a:pt x="36" y="153"/>
                    <a:pt x="33" y="144"/>
                    <a:pt x="30" y="135"/>
                  </a:cubicBezTo>
                  <a:cubicBezTo>
                    <a:pt x="20" y="105"/>
                    <a:pt x="11" y="76"/>
                    <a:pt x="0" y="48"/>
                  </a:cubicBezTo>
                  <a:cubicBezTo>
                    <a:pt x="20" y="45"/>
                    <a:pt x="39" y="40"/>
                    <a:pt x="56" y="34"/>
                  </a:cubicBezTo>
                  <a:cubicBezTo>
                    <a:pt x="82" y="25"/>
                    <a:pt x="115" y="17"/>
                    <a:pt x="139" y="0"/>
                  </a:cubicBezTo>
                  <a:close/>
                  <a:moveTo>
                    <a:pt x="128" y="84"/>
                  </a:moveTo>
                  <a:cubicBezTo>
                    <a:pt x="125" y="76"/>
                    <a:pt x="122" y="67"/>
                    <a:pt x="118" y="59"/>
                  </a:cubicBezTo>
                  <a:cubicBezTo>
                    <a:pt x="118" y="59"/>
                    <a:pt x="117" y="59"/>
                    <a:pt x="117" y="60"/>
                  </a:cubicBezTo>
                  <a:cubicBezTo>
                    <a:pt x="120" y="68"/>
                    <a:pt x="123" y="76"/>
                    <a:pt x="126" y="84"/>
                  </a:cubicBezTo>
                  <a:cubicBezTo>
                    <a:pt x="127" y="85"/>
                    <a:pt x="128" y="85"/>
                    <a:pt x="128" y="84"/>
                  </a:cubicBezTo>
                  <a:close/>
                  <a:moveTo>
                    <a:pt x="125" y="98"/>
                  </a:moveTo>
                  <a:cubicBezTo>
                    <a:pt x="118" y="81"/>
                    <a:pt x="112" y="63"/>
                    <a:pt x="104" y="47"/>
                  </a:cubicBezTo>
                  <a:cubicBezTo>
                    <a:pt x="104" y="47"/>
                    <a:pt x="103" y="47"/>
                    <a:pt x="104" y="47"/>
                  </a:cubicBezTo>
                  <a:cubicBezTo>
                    <a:pt x="109" y="65"/>
                    <a:pt x="116" y="82"/>
                    <a:pt x="124" y="98"/>
                  </a:cubicBezTo>
                  <a:cubicBezTo>
                    <a:pt x="124" y="99"/>
                    <a:pt x="125" y="98"/>
                    <a:pt x="125" y="98"/>
                  </a:cubicBezTo>
                  <a:close/>
                  <a:moveTo>
                    <a:pt x="129" y="128"/>
                  </a:moveTo>
                  <a:cubicBezTo>
                    <a:pt x="123" y="115"/>
                    <a:pt x="118" y="101"/>
                    <a:pt x="113" y="88"/>
                  </a:cubicBezTo>
                  <a:cubicBezTo>
                    <a:pt x="109" y="75"/>
                    <a:pt x="105" y="61"/>
                    <a:pt x="98" y="49"/>
                  </a:cubicBezTo>
                  <a:cubicBezTo>
                    <a:pt x="98" y="49"/>
                    <a:pt x="97" y="49"/>
                    <a:pt x="97" y="50"/>
                  </a:cubicBezTo>
                  <a:cubicBezTo>
                    <a:pt x="102" y="64"/>
                    <a:pt x="107" y="77"/>
                    <a:pt x="112" y="90"/>
                  </a:cubicBezTo>
                  <a:cubicBezTo>
                    <a:pt x="117" y="103"/>
                    <a:pt x="121" y="117"/>
                    <a:pt x="128" y="129"/>
                  </a:cubicBezTo>
                  <a:cubicBezTo>
                    <a:pt x="128" y="129"/>
                    <a:pt x="129" y="129"/>
                    <a:pt x="129" y="128"/>
                  </a:cubicBezTo>
                  <a:close/>
                  <a:moveTo>
                    <a:pt x="117" y="132"/>
                  </a:moveTo>
                  <a:cubicBezTo>
                    <a:pt x="114" y="118"/>
                    <a:pt x="109" y="104"/>
                    <a:pt x="103" y="91"/>
                  </a:cubicBezTo>
                  <a:cubicBezTo>
                    <a:pt x="98" y="78"/>
                    <a:pt x="92" y="65"/>
                    <a:pt x="86" y="53"/>
                  </a:cubicBezTo>
                  <a:cubicBezTo>
                    <a:pt x="86" y="52"/>
                    <a:pt x="85" y="53"/>
                    <a:pt x="85" y="53"/>
                  </a:cubicBezTo>
                  <a:cubicBezTo>
                    <a:pt x="90" y="67"/>
                    <a:pt x="97" y="80"/>
                    <a:pt x="102" y="93"/>
                  </a:cubicBezTo>
                  <a:cubicBezTo>
                    <a:pt x="108" y="106"/>
                    <a:pt x="112" y="119"/>
                    <a:pt x="116" y="133"/>
                  </a:cubicBezTo>
                  <a:cubicBezTo>
                    <a:pt x="116" y="133"/>
                    <a:pt x="117" y="133"/>
                    <a:pt x="117" y="132"/>
                  </a:cubicBezTo>
                  <a:close/>
                  <a:moveTo>
                    <a:pt x="107" y="135"/>
                  </a:moveTo>
                  <a:cubicBezTo>
                    <a:pt x="100" y="121"/>
                    <a:pt x="95" y="106"/>
                    <a:pt x="90" y="91"/>
                  </a:cubicBezTo>
                  <a:cubicBezTo>
                    <a:pt x="86" y="77"/>
                    <a:pt x="82" y="62"/>
                    <a:pt x="74" y="49"/>
                  </a:cubicBezTo>
                  <a:cubicBezTo>
                    <a:pt x="74" y="49"/>
                    <a:pt x="73" y="49"/>
                    <a:pt x="73" y="50"/>
                  </a:cubicBezTo>
                  <a:cubicBezTo>
                    <a:pt x="79" y="65"/>
                    <a:pt x="84" y="80"/>
                    <a:pt x="89" y="95"/>
                  </a:cubicBezTo>
                  <a:cubicBezTo>
                    <a:pt x="94" y="109"/>
                    <a:pt x="99" y="123"/>
                    <a:pt x="107" y="136"/>
                  </a:cubicBezTo>
                  <a:cubicBezTo>
                    <a:pt x="107" y="136"/>
                    <a:pt x="108" y="136"/>
                    <a:pt x="107" y="135"/>
                  </a:cubicBezTo>
                  <a:close/>
                  <a:moveTo>
                    <a:pt x="95" y="140"/>
                  </a:moveTo>
                  <a:cubicBezTo>
                    <a:pt x="83" y="110"/>
                    <a:pt x="76" y="78"/>
                    <a:pt x="62" y="49"/>
                  </a:cubicBezTo>
                  <a:cubicBezTo>
                    <a:pt x="62" y="49"/>
                    <a:pt x="61" y="49"/>
                    <a:pt x="61" y="50"/>
                  </a:cubicBezTo>
                  <a:cubicBezTo>
                    <a:pt x="67" y="65"/>
                    <a:pt x="72" y="80"/>
                    <a:pt x="77" y="95"/>
                  </a:cubicBezTo>
                  <a:cubicBezTo>
                    <a:pt x="82" y="110"/>
                    <a:pt x="87" y="125"/>
                    <a:pt x="94" y="140"/>
                  </a:cubicBezTo>
                  <a:cubicBezTo>
                    <a:pt x="94" y="141"/>
                    <a:pt x="95" y="140"/>
                    <a:pt x="95" y="140"/>
                  </a:cubicBezTo>
                  <a:close/>
                  <a:moveTo>
                    <a:pt x="81" y="146"/>
                  </a:moveTo>
                  <a:cubicBezTo>
                    <a:pt x="76" y="131"/>
                    <a:pt x="71" y="115"/>
                    <a:pt x="67" y="100"/>
                  </a:cubicBezTo>
                  <a:cubicBezTo>
                    <a:pt x="63" y="85"/>
                    <a:pt x="59" y="69"/>
                    <a:pt x="52" y="54"/>
                  </a:cubicBezTo>
                  <a:cubicBezTo>
                    <a:pt x="52" y="54"/>
                    <a:pt x="51" y="54"/>
                    <a:pt x="51" y="55"/>
                  </a:cubicBezTo>
                  <a:cubicBezTo>
                    <a:pt x="56" y="70"/>
                    <a:pt x="61" y="85"/>
                    <a:pt x="65" y="101"/>
                  </a:cubicBezTo>
                  <a:cubicBezTo>
                    <a:pt x="70" y="116"/>
                    <a:pt x="74" y="131"/>
                    <a:pt x="80" y="146"/>
                  </a:cubicBezTo>
                  <a:cubicBezTo>
                    <a:pt x="80" y="147"/>
                    <a:pt x="81" y="146"/>
                    <a:pt x="81" y="146"/>
                  </a:cubicBezTo>
                  <a:close/>
                  <a:moveTo>
                    <a:pt x="39" y="50"/>
                  </a:moveTo>
                  <a:cubicBezTo>
                    <a:pt x="39" y="50"/>
                    <a:pt x="38" y="50"/>
                    <a:pt x="38" y="51"/>
                  </a:cubicBezTo>
                  <a:cubicBezTo>
                    <a:pt x="42" y="68"/>
                    <a:pt x="48" y="84"/>
                    <a:pt x="53" y="101"/>
                  </a:cubicBezTo>
                  <a:cubicBezTo>
                    <a:pt x="58" y="118"/>
                    <a:pt x="63" y="134"/>
                    <a:pt x="70" y="151"/>
                  </a:cubicBezTo>
                  <a:cubicBezTo>
                    <a:pt x="70" y="151"/>
                    <a:pt x="71" y="151"/>
                    <a:pt x="71" y="150"/>
                  </a:cubicBezTo>
                  <a:cubicBezTo>
                    <a:pt x="64" y="134"/>
                    <a:pt x="59" y="117"/>
                    <a:pt x="55" y="100"/>
                  </a:cubicBezTo>
                  <a:cubicBezTo>
                    <a:pt x="50" y="84"/>
                    <a:pt x="46" y="66"/>
                    <a:pt x="39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3" name="CustomShape 126"/>
            <p:cNvSpPr/>
            <p:nvPr/>
          </p:nvSpPr>
          <p:spPr>
            <a:xfrm>
              <a:off x="4653720" y="4712040"/>
              <a:ext cx="791280" cy="508680"/>
            </a:xfrm>
            <a:custGeom>
              <a:avLst/>
              <a:gdLst/>
              <a:ahLst/>
              <a:cxnLst/>
              <a:rect l="l" t="t" r="r" b="b"/>
              <a:pathLst>
                <a:path w="187" h="120">
                  <a:moveTo>
                    <a:pt x="8" y="0"/>
                  </a:moveTo>
                  <a:cubicBezTo>
                    <a:pt x="16" y="19"/>
                    <a:pt x="37" y="68"/>
                    <a:pt x="53" y="56"/>
                  </a:cubicBezTo>
                  <a:cubicBezTo>
                    <a:pt x="58" y="73"/>
                    <a:pt x="63" y="89"/>
                    <a:pt x="70" y="105"/>
                  </a:cubicBezTo>
                  <a:cubicBezTo>
                    <a:pt x="70" y="105"/>
                    <a:pt x="71" y="105"/>
                    <a:pt x="71" y="104"/>
                  </a:cubicBezTo>
                  <a:cubicBezTo>
                    <a:pt x="64" y="88"/>
                    <a:pt x="59" y="72"/>
                    <a:pt x="55" y="55"/>
                  </a:cubicBezTo>
                  <a:cubicBezTo>
                    <a:pt x="55" y="54"/>
                    <a:pt x="56" y="53"/>
                    <a:pt x="57" y="52"/>
                  </a:cubicBezTo>
                  <a:cubicBezTo>
                    <a:pt x="61" y="59"/>
                    <a:pt x="65" y="66"/>
                    <a:pt x="70" y="72"/>
                  </a:cubicBezTo>
                  <a:cubicBezTo>
                    <a:pt x="73" y="81"/>
                    <a:pt x="76" y="91"/>
                    <a:pt x="80" y="100"/>
                  </a:cubicBezTo>
                  <a:cubicBezTo>
                    <a:pt x="80" y="101"/>
                    <a:pt x="81" y="100"/>
                    <a:pt x="81" y="100"/>
                  </a:cubicBezTo>
                  <a:cubicBezTo>
                    <a:pt x="78" y="91"/>
                    <a:pt x="75" y="83"/>
                    <a:pt x="73" y="74"/>
                  </a:cubicBezTo>
                  <a:cubicBezTo>
                    <a:pt x="78" y="79"/>
                    <a:pt x="84" y="83"/>
                    <a:pt x="90" y="86"/>
                  </a:cubicBezTo>
                  <a:cubicBezTo>
                    <a:pt x="91" y="89"/>
                    <a:pt x="93" y="91"/>
                    <a:pt x="94" y="94"/>
                  </a:cubicBezTo>
                  <a:cubicBezTo>
                    <a:pt x="94" y="95"/>
                    <a:pt x="95" y="94"/>
                    <a:pt x="95" y="94"/>
                  </a:cubicBezTo>
                  <a:cubicBezTo>
                    <a:pt x="94" y="91"/>
                    <a:pt x="93" y="89"/>
                    <a:pt x="92" y="86"/>
                  </a:cubicBezTo>
                  <a:cubicBezTo>
                    <a:pt x="96" y="88"/>
                    <a:pt x="101" y="88"/>
                    <a:pt x="105" y="88"/>
                  </a:cubicBezTo>
                  <a:cubicBezTo>
                    <a:pt x="106" y="89"/>
                    <a:pt x="106" y="89"/>
                    <a:pt x="107" y="90"/>
                  </a:cubicBezTo>
                  <a:cubicBezTo>
                    <a:pt x="107" y="90"/>
                    <a:pt x="108" y="90"/>
                    <a:pt x="107" y="89"/>
                  </a:cubicBezTo>
                  <a:cubicBezTo>
                    <a:pt x="107" y="89"/>
                    <a:pt x="107" y="88"/>
                    <a:pt x="107" y="88"/>
                  </a:cubicBezTo>
                  <a:cubicBezTo>
                    <a:pt x="109" y="88"/>
                    <a:pt x="112" y="87"/>
                    <a:pt x="115" y="86"/>
                  </a:cubicBezTo>
                  <a:cubicBezTo>
                    <a:pt x="115" y="86"/>
                    <a:pt x="115" y="86"/>
                    <a:pt x="115" y="86"/>
                  </a:cubicBezTo>
                  <a:cubicBezTo>
                    <a:pt x="115" y="86"/>
                    <a:pt x="116" y="86"/>
                    <a:pt x="116" y="87"/>
                  </a:cubicBezTo>
                  <a:cubicBezTo>
                    <a:pt x="116" y="87"/>
                    <a:pt x="117" y="87"/>
                    <a:pt x="117" y="86"/>
                  </a:cubicBezTo>
                  <a:cubicBezTo>
                    <a:pt x="117" y="86"/>
                    <a:pt x="117" y="86"/>
                    <a:pt x="117" y="86"/>
                  </a:cubicBezTo>
                  <a:cubicBezTo>
                    <a:pt x="120" y="84"/>
                    <a:pt x="124" y="83"/>
                    <a:pt x="127" y="81"/>
                  </a:cubicBezTo>
                  <a:cubicBezTo>
                    <a:pt x="127" y="82"/>
                    <a:pt x="127" y="82"/>
                    <a:pt x="128" y="83"/>
                  </a:cubicBezTo>
                  <a:cubicBezTo>
                    <a:pt x="128" y="83"/>
                    <a:pt x="129" y="83"/>
                    <a:pt x="129" y="82"/>
                  </a:cubicBezTo>
                  <a:cubicBezTo>
                    <a:pt x="128" y="82"/>
                    <a:pt x="128" y="81"/>
                    <a:pt x="128" y="81"/>
                  </a:cubicBezTo>
                  <a:cubicBezTo>
                    <a:pt x="139" y="75"/>
                    <a:pt x="149" y="66"/>
                    <a:pt x="158" y="57"/>
                  </a:cubicBezTo>
                  <a:cubicBezTo>
                    <a:pt x="165" y="51"/>
                    <a:pt x="171" y="44"/>
                    <a:pt x="176" y="36"/>
                  </a:cubicBezTo>
                  <a:cubicBezTo>
                    <a:pt x="176" y="37"/>
                    <a:pt x="177" y="38"/>
                    <a:pt x="177" y="40"/>
                  </a:cubicBezTo>
                  <a:cubicBezTo>
                    <a:pt x="181" y="47"/>
                    <a:pt x="184" y="54"/>
                    <a:pt x="187" y="62"/>
                  </a:cubicBezTo>
                  <a:cubicBezTo>
                    <a:pt x="151" y="101"/>
                    <a:pt x="93" y="120"/>
                    <a:pt x="39" y="116"/>
                  </a:cubicBezTo>
                  <a:cubicBezTo>
                    <a:pt x="36" y="107"/>
                    <a:pt x="33" y="98"/>
                    <a:pt x="30" y="89"/>
                  </a:cubicBezTo>
                  <a:cubicBezTo>
                    <a:pt x="20" y="59"/>
                    <a:pt x="11" y="30"/>
                    <a:pt x="0" y="2"/>
                  </a:cubicBezTo>
                  <a:cubicBezTo>
                    <a:pt x="3" y="1"/>
                    <a:pt x="5" y="1"/>
                    <a:pt x="8" y="0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4" name="CustomShape 127"/>
            <p:cNvSpPr/>
            <p:nvPr/>
          </p:nvSpPr>
          <p:spPr>
            <a:xfrm>
              <a:off x="4628160" y="4487040"/>
              <a:ext cx="847080" cy="741960"/>
            </a:xfrm>
            <a:custGeom>
              <a:avLst/>
              <a:gdLst/>
              <a:ahLst/>
              <a:cxnLst/>
              <a:rect l="l" t="t" r="r" b="b"/>
              <a:pathLst>
                <a:path w="200" h="175">
                  <a:moveTo>
                    <a:pt x="4" y="49"/>
                  </a:moveTo>
                  <a:cubicBezTo>
                    <a:pt x="23" y="47"/>
                    <a:pt x="42" y="42"/>
                    <a:pt x="60" y="36"/>
                  </a:cubicBezTo>
                  <a:cubicBezTo>
                    <a:pt x="87" y="27"/>
                    <a:pt x="119" y="19"/>
                    <a:pt x="144" y="3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0" y="4"/>
                    <a:pt x="150" y="4"/>
                    <a:pt x="150" y="4"/>
                  </a:cubicBezTo>
                  <a:cubicBezTo>
                    <a:pt x="155" y="14"/>
                    <a:pt x="159" y="24"/>
                    <a:pt x="164" y="35"/>
                  </a:cubicBezTo>
                  <a:cubicBezTo>
                    <a:pt x="172" y="52"/>
                    <a:pt x="179" y="69"/>
                    <a:pt x="187" y="87"/>
                  </a:cubicBezTo>
                  <a:cubicBezTo>
                    <a:pt x="190" y="94"/>
                    <a:pt x="194" y="102"/>
                    <a:pt x="197" y="110"/>
                  </a:cubicBezTo>
                  <a:cubicBezTo>
                    <a:pt x="200" y="115"/>
                    <a:pt x="200" y="115"/>
                    <a:pt x="200" y="115"/>
                  </a:cubicBezTo>
                  <a:cubicBezTo>
                    <a:pt x="195" y="121"/>
                    <a:pt x="195" y="121"/>
                    <a:pt x="195" y="121"/>
                  </a:cubicBezTo>
                  <a:cubicBezTo>
                    <a:pt x="169" y="149"/>
                    <a:pt x="129" y="165"/>
                    <a:pt x="92" y="171"/>
                  </a:cubicBezTo>
                  <a:cubicBezTo>
                    <a:pt x="78" y="174"/>
                    <a:pt x="62" y="175"/>
                    <a:pt x="47" y="174"/>
                  </a:cubicBezTo>
                  <a:cubicBezTo>
                    <a:pt x="41" y="174"/>
                    <a:pt x="41" y="174"/>
                    <a:pt x="41" y="174"/>
                  </a:cubicBezTo>
                  <a:cubicBezTo>
                    <a:pt x="39" y="168"/>
                    <a:pt x="39" y="168"/>
                    <a:pt x="39" y="168"/>
                  </a:cubicBezTo>
                  <a:cubicBezTo>
                    <a:pt x="36" y="160"/>
                    <a:pt x="34" y="152"/>
                    <a:pt x="31" y="143"/>
                  </a:cubicBezTo>
                  <a:cubicBezTo>
                    <a:pt x="22" y="114"/>
                    <a:pt x="11" y="85"/>
                    <a:pt x="2" y="55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4" y="49"/>
                  </a:lnTo>
                  <a:close/>
                  <a:moveTo>
                    <a:pt x="36" y="142"/>
                  </a:moveTo>
                  <a:cubicBezTo>
                    <a:pt x="39" y="151"/>
                    <a:pt x="42" y="160"/>
                    <a:pt x="45" y="169"/>
                  </a:cubicBezTo>
                  <a:cubicBezTo>
                    <a:pt x="99" y="173"/>
                    <a:pt x="157" y="154"/>
                    <a:pt x="193" y="115"/>
                  </a:cubicBezTo>
                  <a:cubicBezTo>
                    <a:pt x="190" y="107"/>
                    <a:pt x="187" y="100"/>
                    <a:pt x="183" y="93"/>
                  </a:cubicBezTo>
                  <a:cubicBezTo>
                    <a:pt x="176" y="75"/>
                    <a:pt x="168" y="58"/>
                    <a:pt x="161" y="41"/>
                  </a:cubicBezTo>
                  <a:cubicBezTo>
                    <a:pt x="156" y="30"/>
                    <a:pt x="150" y="19"/>
                    <a:pt x="145" y="7"/>
                  </a:cubicBezTo>
                  <a:cubicBezTo>
                    <a:pt x="121" y="24"/>
                    <a:pt x="88" y="32"/>
                    <a:pt x="62" y="41"/>
                  </a:cubicBezTo>
                  <a:cubicBezTo>
                    <a:pt x="45" y="47"/>
                    <a:pt x="26" y="52"/>
                    <a:pt x="6" y="55"/>
                  </a:cubicBezTo>
                  <a:cubicBezTo>
                    <a:pt x="17" y="83"/>
                    <a:pt x="26" y="112"/>
                    <a:pt x="36" y="14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5" name="CustomShape 128"/>
            <p:cNvSpPr/>
            <p:nvPr/>
          </p:nvSpPr>
          <p:spPr>
            <a:xfrm>
              <a:off x="4815360" y="4729320"/>
              <a:ext cx="138960" cy="428040"/>
            </a:xfrm>
            <a:custGeom>
              <a:avLst/>
              <a:gdLst/>
              <a:ahLst/>
              <a:cxnLst/>
              <a:rect l="l" t="t" r="r" b="b"/>
              <a:pathLst>
                <a:path w="33" h="101">
                  <a:moveTo>
                    <a:pt x="33" y="100"/>
                  </a:moveTo>
                  <a:cubicBezTo>
                    <a:pt x="33" y="101"/>
                    <a:pt x="32" y="101"/>
                    <a:pt x="32" y="101"/>
                  </a:cubicBezTo>
                  <a:cubicBezTo>
                    <a:pt x="25" y="84"/>
                    <a:pt x="20" y="68"/>
                    <a:pt x="15" y="51"/>
                  </a:cubicBezTo>
                  <a:cubicBezTo>
                    <a:pt x="10" y="34"/>
                    <a:pt x="4" y="18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8" y="16"/>
                    <a:pt x="12" y="34"/>
                    <a:pt x="17" y="50"/>
                  </a:cubicBezTo>
                  <a:cubicBezTo>
                    <a:pt x="21" y="67"/>
                    <a:pt x="26" y="84"/>
                    <a:pt x="33" y="10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6" name="CustomShape 129"/>
            <p:cNvSpPr/>
            <p:nvPr/>
          </p:nvSpPr>
          <p:spPr>
            <a:xfrm>
              <a:off x="4869360" y="4745520"/>
              <a:ext cx="128160" cy="394560"/>
            </a:xfrm>
            <a:custGeom>
              <a:avLst/>
              <a:gdLst/>
              <a:ahLst/>
              <a:cxnLst/>
              <a:rect l="l" t="t" r="r" b="b"/>
              <a:pathLst>
                <a:path w="30" h="9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8" y="15"/>
                    <a:pt x="12" y="31"/>
                    <a:pt x="16" y="46"/>
                  </a:cubicBezTo>
                  <a:cubicBezTo>
                    <a:pt x="20" y="61"/>
                    <a:pt x="25" y="77"/>
                    <a:pt x="30" y="92"/>
                  </a:cubicBezTo>
                  <a:cubicBezTo>
                    <a:pt x="30" y="92"/>
                    <a:pt x="29" y="93"/>
                    <a:pt x="29" y="92"/>
                  </a:cubicBezTo>
                  <a:cubicBezTo>
                    <a:pt x="23" y="77"/>
                    <a:pt x="19" y="62"/>
                    <a:pt x="14" y="47"/>
                  </a:cubicBezTo>
                  <a:cubicBezTo>
                    <a:pt x="10" y="31"/>
                    <a:pt x="5" y="16"/>
                    <a:pt x="0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7" name="CustomShape 130"/>
            <p:cNvSpPr/>
            <p:nvPr/>
          </p:nvSpPr>
          <p:spPr>
            <a:xfrm>
              <a:off x="4911840" y="4724640"/>
              <a:ext cx="143640" cy="389880"/>
            </a:xfrm>
            <a:custGeom>
              <a:avLst/>
              <a:gdLst/>
              <a:ahLst/>
              <a:cxnLst/>
              <a:rect l="l" t="t" r="r" b="b"/>
              <a:pathLst>
                <a:path w="34" h="92">
                  <a:moveTo>
                    <a:pt x="16" y="46"/>
                  </a:moveTo>
                  <a:cubicBezTo>
                    <a:pt x="11" y="31"/>
                    <a:pt x="6" y="16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5" y="29"/>
                    <a:pt x="22" y="61"/>
                    <a:pt x="34" y="91"/>
                  </a:cubicBezTo>
                  <a:cubicBezTo>
                    <a:pt x="34" y="91"/>
                    <a:pt x="33" y="92"/>
                    <a:pt x="33" y="91"/>
                  </a:cubicBezTo>
                  <a:cubicBezTo>
                    <a:pt x="26" y="76"/>
                    <a:pt x="21" y="61"/>
                    <a:pt x="16" y="4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8" name="CustomShape 131"/>
            <p:cNvSpPr/>
            <p:nvPr/>
          </p:nvSpPr>
          <p:spPr>
            <a:xfrm>
              <a:off x="4962600" y="4724640"/>
              <a:ext cx="148320" cy="369360"/>
            </a:xfrm>
            <a:custGeom>
              <a:avLst/>
              <a:gdLst/>
              <a:ahLst/>
              <a:cxnLst/>
              <a:rect l="l" t="t" r="r" b="b"/>
              <a:pathLst>
                <a:path w="35" h="87">
                  <a:moveTo>
                    <a:pt x="16" y="46"/>
                  </a:moveTo>
                  <a:cubicBezTo>
                    <a:pt x="11" y="31"/>
                    <a:pt x="6" y="16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9" y="13"/>
                    <a:pt x="13" y="28"/>
                    <a:pt x="17" y="42"/>
                  </a:cubicBezTo>
                  <a:cubicBezTo>
                    <a:pt x="22" y="57"/>
                    <a:pt x="27" y="72"/>
                    <a:pt x="34" y="86"/>
                  </a:cubicBezTo>
                  <a:cubicBezTo>
                    <a:pt x="35" y="87"/>
                    <a:pt x="34" y="87"/>
                    <a:pt x="34" y="87"/>
                  </a:cubicBezTo>
                  <a:cubicBezTo>
                    <a:pt x="26" y="74"/>
                    <a:pt x="21" y="60"/>
                    <a:pt x="16" y="4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9" name="CustomShape 132"/>
            <p:cNvSpPr/>
            <p:nvPr/>
          </p:nvSpPr>
          <p:spPr>
            <a:xfrm>
              <a:off x="5013000" y="4737600"/>
              <a:ext cx="135720" cy="343440"/>
            </a:xfrm>
            <a:custGeom>
              <a:avLst/>
              <a:gdLst/>
              <a:ahLst/>
              <a:cxnLst/>
              <a:rect l="l" t="t" r="r" b="b"/>
              <a:pathLst>
                <a:path w="32" h="81">
                  <a:moveTo>
                    <a:pt x="17" y="41"/>
                  </a:moveTo>
                  <a:cubicBezTo>
                    <a:pt x="12" y="28"/>
                    <a:pt x="5" y="15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7" y="13"/>
                    <a:pt x="13" y="26"/>
                    <a:pt x="18" y="39"/>
                  </a:cubicBezTo>
                  <a:cubicBezTo>
                    <a:pt x="24" y="52"/>
                    <a:pt x="29" y="66"/>
                    <a:pt x="32" y="80"/>
                  </a:cubicBezTo>
                  <a:cubicBezTo>
                    <a:pt x="32" y="81"/>
                    <a:pt x="31" y="81"/>
                    <a:pt x="31" y="81"/>
                  </a:cubicBezTo>
                  <a:cubicBezTo>
                    <a:pt x="27" y="67"/>
                    <a:pt x="23" y="54"/>
                    <a:pt x="17" y="4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0" name="CustomShape 133"/>
            <p:cNvSpPr/>
            <p:nvPr/>
          </p:nvSpPr>
          <p:spPr>
            <a:xfrm>
              <a:off x="5063760" y="4724640"/>
              <a:ext cx="135720" cy="339120"/>
            </a:xfrm>
            <a:custGeom>
              <a:avLst/>
              <a:gdLst/>
              <a:ahLst/>
              <a:cxnLst/>
              <a:rect l="l" t="t" r="r" b="b"/>
              <a:pathLst>
                <a:path w="32" h="80">
                  <a:moveTo>
                    <a:pt x="15" y="41"/>
                  </a:moveTo>
                  <a:cubicBezTo>
                    <a:pt x="10" y="28"/>
                    <a:pt x="5" y="15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8" y="12"/>
                    <a:pt x="12" y="26"/>
                    <a:pt x="16" y="39"/>
                  </a:cubicBezTo>
                  <a:cubicBezTo>
                    <a:pt x="21" y="52"/>
                    <a:pt x="26" y="66"/>
                    <a:pt x="32" y="79"/>
                  </a:cubicBezTo>
                  <a:cubicBezTo>
                    <a:pt x="32" y="80"/>
                    <a:pt x="31" y="80"/>
                    <a:pt x="31" y="80"/>
                  </a:cubicBezTo>
                  <a:cubicBezTo>
                    <a:pt x="24" y="68"/>
                    <a:pt x="20" y="54"/>
                    <a:pt x="15" y="4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1" name="CustomShape 134"/>
            <p:cNvSpPr/>
            <p:nvPr/>
          </p:nvSpPr>
          <p:spPr>
            <a:xfrm>
              <a:off x="5089320" y="4716720"/>
              <a:ext cx="93240" cy="220320"/>
            </a:xfrm>
            <a:custGeom>
              <a:avLst/>
              <a:gdLst/>
              <a:ahLst/>
              <a:cxnLst/>
              <a:rect l="l" t="t" r="r" b="b"/>
              <a:pathLst>
                <a:path w="22" h="52">
                  <a:moveTo>
                    <a:pt x="21" y="51"/>
                  </a:moveTo>
                  <a:cubicBezTo>
                    <a:pt x="13" y="35"/>
                    <a:pt x="6" y="18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9" y="16"/>
                    <a:pt x="15" y="34"/>
                    <a:pt x="22" y="51"/>
                  </a:cubicBezTo>
                  <a:cubicBezTo>
                    <a:pt x="22" y="51"/>
                    <a:pt x="21" y="52"/>
                    <a:pt x="21" y="5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2" name="CustomShape 135"/>
            <p:cNvSpPr/>
            <p:nvPr/>
          </p:nvSpPr>
          <p:spPr>
            <a:xfrm>
              <a:off x="5149080" y="4767120"/>
              <a:ext cx="45720" cy="109440"/>
            </a:xfrm>
            <a:custGeom>
              <a:avLst/>
              <a:gdLst/>
              <a:ahLst/>
              <a:cxnLst/>
              <a:rect l="l" t="t" r="r" b="b"/>
              <a:pathLst>
                <a:path w="11" h="26">
                  <a:moveTo>
                    <a:pt x="9" y="25"/>
                  </a:moveTo>
                  <a:cubicBezTo>
                    <a:pt x="6" y="17"/>
                    <a:pt x="3" y="9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8"/>
                    <a:pt x="8" y="17"/>
                    <a:pt x="11" y="25"/>
                  </a:cubicBezTo>
                  <a:cubicBezTo>
                    <a:pt x="11" y="26"/>
                    <a:pt x="10" y="26"/>
                    <a:pt x="9" y="2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3" name="CustomShape 136"/>
            <p:cNvSpPr/>
            <p:nvPr/>
          </p:nvSpPr>
          <p:spPr>
            <a:xfrm>
              <a:off x="5855400" y="342720"/>
              <a:ext cx="199440" cy="295920"/>
            </a:xfrm>
            <a:custGeom>
              <a:avLst/>
              <a:gdLst/>
              <a:ahLst/>
              <a:cxnLst/>
              <a:rect l="l" t="t" r="r" b="b"/>
              <a:pathLst>
                <a:path w="47" h="70">
                  <a:moveTo>
                    <a:pt x="10" y="8"/>
                  </a:moveTo>
                  <a:cubicBezTo>
                    <a:pt x="9" y="7"/>
                    <a:pt x="11" y="7"/>
                    <a:pt x="12" y="7"/>
                  </a:cubicBezTo>
                  <a:cubicBezTo>
                    <a:pt x="22" y="24"/>
                    <a:pt x="30" y="44"/>
                    <a:pt x="33" y="64"/>
                  </a:cubicBezTo>
                  <a:cubicBezTo>
                    <a:pt x="47" y="39"/>
                    <a:pt x="30" y="14"/>
                    <a:pt x="7" y="0"/>
                  </a:cubicBezTo>
                  <a:cubicBezTo>
                    <a:pt x="0" y="28"/>
                    <a:pt x="12" y="48"/>
                    <a:pt x="29" y="70"/>
                  </a:cubicBezTo>
                  <a:cubicBezTo>
                    <a:pt x="26" y="48"/>
                    <a:pt x="17" y="29"/>
                    <a:pt x="10" y="8"/>
                  </a:cubicBezTo>
                  <a:close/>
                </a:path>
              </a:pathLst>
            </a:custGeom>
            <a:solidFill>
              <a:srgbClr val="42C64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4" name="CustomShape 137"/>
            <p:cNvSpPr/>
            <p:nvPr/>
          </p:nvSpPr>
          <p:spPr>
            <a:xfrm>
              <a:off x="5754240" y="605880"/>
              <a:ext cx="168840" cy="83520"/>
            </a:xfrm>
            <a:custGeom>
              <a:avLst/>
              <a:gdLst/>
              <a:ahLst/>
              <a:cxnLst/>
              <a:rect l="l" t="t" r="r" b="b"/>
              <a:pathLst>
                <a:path w="40" h="20">
                  <a:moveTo>
                    <a:pt x="23" y="5"/>
                  </a:moveTo>
                  <a:cubicBezTo>
                    <a:pt x="18" y="3"/>
                    <a:pt x="13" y="0"/>
                    <a:pt x="8" y="1"/>
                  </a:cubicBezTo>
                  <a:cubicBezTo>
                    <a:pt x="4" y="1"/>
                    <a:pt x="2" y="3"/>
                    <a:pt x="0" y="6"/>
                  </a:cubicBezTo>
                  <a:cubicBezTo>
                    <a:pt x="13" y="3"/>
                    <a:pt x="30" y="11"/>
                    <a:pt x="40" y="20"/>
                  </a:cubicBezTo>
                  <a:cubicBezTo>
                    <a:pt x="36" y="14"/>
                    <a:pt x="30" y="9"/>
                    <a:pt x="23" y="5"/>
                  </a:cubicBezTo>
                  <a:close/>
                </a:path>
              </a:pathLst>
            </a:custGeom>
            <a:solidFill>
              <a:srgbClr val="E2827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5" name="CustomShape 138"/>
            <p:cNvSpPr/>
            <p:nvPr/>
          </p:nvSpPr>
          <p:spPr>
            <a:xfrm>
              <a:off x="5829840" y="829800"/>
              <a:ext cx="50400" cy="59760"/>
            </a:xfrm>
            <a:custGeom>
              <a:avLst/>
              <a:gdLst/>
              <a:ahLst/>
              <a:cxnLst/>
              <a:rect l="l" t="t" r="r" b="b"/>
              <a:pathLst>
                <a:path w="12" h="14">
                  <a:moveTo>
                    <a:pt x="10" y="5"/>
                  </a:moveTo>
                  <a:cubicBezTo>
                    <a:pt x="9" y="3"/>
                    <a:pt x="7" y="2"/>
                    <a:pt x="5" y="1"/>
                  </a:cubicBezTo>
                  <a:cubicBezTo>
                    <a:pt x="4" y="1"/>
                    <a:pt x="3" y="1"/>
                    <a:pt x="2" y="0"/>
                  </a:cubicBezTo>
                  <a:cubicBezTo>
                    <a:pt x="0" y="3"/>
                    <a:pt x="0" y="5"/>
                    <a:pt x="0" y="8"/>
                  </a:cubicBezTo>
                  <a:cubicBezTo>
                    <a:pt x="0" y="10"/>
                    <a:pt x="0" y="14"/>
                    <a:pt x="3" y="14"/>
                  </a:cubicBezTo>
                  <a:cubicBezTo>
                    <a:pt x="7" y="13"/>
                    <a:pt x="12" y="9"/>
                    <a:pt x="1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6" name="CustomShape 139"/>
            <p:cNvSpPr/>
            <p:nvPr/>
          </p:nvSpPr>
          <p:spPr>
            <a:xfrm>
              <a:off x="5754240" y="646920"/>
              <a:ext cx="533160" cy="518400"/>
            </a:xfrm>
            <a:custGeom>
              <a:avLst/>
              <a:gdLst/>
              <a:ahLst/>
              <a:cxnLst/>
              <a:rect l="l" t="t" r="r" b="b"/>
              <a:pathLst>
                <a:path w="126" h="122">
                  <a:moveTo>
                    <a:pt x="88" y="2"/>
                  </a:moveTo>
                  <a:cubicBezTo>
                    <a:pt x="74" y="0"/>
                    <a:pt x="64" y="8"/>
                    <a:pt x="54" y="17"/>
                  </a:cubicBezTo>
                  <a:cubicBezTo>
                    <a:pt x="57" y="17"/>
                    <a:pt x="60" y="18"/>
                    <a:pt x="62" y="20"/>
                  </a:cubicBezTo>
                  <a:cubicBezTo>
                    <a:pt x="64" y="21"/>
                    <a:pt x="63" y="23"/>
                    <a:pt x="61" y="23"/>
                  </a:cubicBezTo>
                  <a:cubicBezTo>
                    <a:pt x="57" y="22"/>
                    <a:pt x="52" y="21"/>
                    <a:pt x="47" y="21"/>
                  </a:cubicBezTo>
                  <a:cubicBezTo>
                    <a:pt x="46" y="21"/>
                    <a:pt x="46" y="21"/>
                    <a:pt x="45" y="21"/>
                  </a:cubicBezTo>
                  <a:cubicBezTo>
                    <a:pt x="33" y="21"/>
                    <a:pt x="21" y="24"/>
                    <a:pt x="12" y="35"/>
                  </a:cubicBezTo>
                  <a:cubicBezTo>
                    <a:pt x="0" y="50"/>
                    <a:pt x="4" y="69"/>
                    <a:pt x="14" y="84"/>
                  </a:cubicBezTo>
                  <a:cubicBezTo>
                    <a:pt x="23" y="97"/>
                    <a:pt x="37" y="112"/>
                    <a:pt x="53" y="116"/>
                  </a:cubicBezTo>
                  <a:cubicBezTo>
                    <a:pt x="76" y="122"/>
                    <a:pt x="85" y="105"/>
                    <a:pt x="88" y="85"/>
                  </a:cubicBezTo>
                  <a:cubicBezTo>
                    <a:pt x="89" y="83"/>
                    <a:pt x="93" y="83"/>
                    <a:pt x="93" y="86"/>
                  </a:cubicBezTo>
                  <a:cubicBezTo>
                    <a:pt x="93" y="89"/>
                    <a:pt x="93" y="91"/>
                    <a:pt x="92" y="94"/>
                  </a:cubicBezTo>
                  <a:cubicBezTo>
                    <a:pt x="110" y="92"/>
                    <a:pt x="124" y="84"/>
                    <a:pt x="125" y="64"/>
                  </a:cubicBezTo>
                  <a:cubicBezTo>
                    <a:pt x="126" y="51"/>
                    <a:pt x="123" y="37"/>
                    <a:pt x="116" y="26"/>
                  </a:cubicBezTo>
                  <a:cubicBezTo>
                    <a:pt x="110" y="16"/>
                    <a:pt x="101" y="5"/>
                    <a:pt x="88" y="2"/>
                  </a:cubicBezTo>
                  <a:close/>
                  <a:moveTo>
                    <a:pt x="19" y="41"/>
                  </a:moveTo>
                  <a:cubicBezTo>
                    <a:pt x="20" y="41"/>
                    <a:pt x="20" y="41"/>
                    <a:pt x="20" y="41"/>
                  </a:cubicBezTo>
                  <a:cubicBezTo>
                    <a:pt x="24" y="40"/>
                    <a:pt x="29" y="44"/>
                    <a:pt x="31" y="48"/>
                  </a:cubicBezTo>
                  <a:cubicBezTo>
                    <a:pt x="33" y="53"/>
                    <a:pt x="28" y="59"/>
                    <a:pt x="23" y="60"/>
                  </a:cubicBezTo>
                  <a:cubicBezTo>
                    <a:pt x="12" y="61"/>
                    <a:pt x="13" y="45"/>
                    <a:pt x="19" y="41"/>
                  </a:cubicBezTo>
                  <a:close/>
                  <a:moveTo>
                    <a:pt x="37" y="91"/>
                  </a:moveTo>
                  <a:cubicBezTo>
                    <a:pt x="35" y="96"/>
                    <a:pt x="27" y="87"/>
                    <a:pt x="26" y="85"/>
                  </a:cubicBezTo>
                  <a:cubicBezTo>
                    <a:pt x="23" y="81"/>
                    <a:pt x="21" y="75"/>
                    <a:pt x="20" y="69"/>
                  </a:cubicBezTo>
                  <a:cubicBezTo>
                    <a:pt x="20" y="65"/>
                    <a:pt x="23" y="63"/>
                    <a:pt x="27" y="66"/>
                  </a:cubicBezTo>
                  <a:cubicBezTo>
                    <a:pt x="28" y="66"/>
                    <a:pt x="27" y="67"/>
                    <a:pt x="27" y="67"/>
                  </a:cubicBezTo>
                  <a:cubicBezTo>
                    <a:pt x="26" y="67"/>
                    <a:pt x="23" y="65"/>
                    <a:pt x="23" y="67"/>
                  </a:cubicBezTo>
                  <a:cubicBezTo>
                    <a:pt x="22" y="69"/>
                    <a:pt x="23" y="71"/>
                    <a:pt x="23" y="73"/>
                  </a:cubicBezTo>
                  <a:cubicBezTo>
                    <a:pt x="24" y="76"/>
                    <a:pt x="25" y="80"/>
                    <a:pt x="27" y="83"/>
                  </a:cubicBezTo>
                  <a:cubicBezTo>
                    <a:pt x="28" y="86"/>
                    <a:pt x="30" y="88"/>
                    <a:pt x="32" y="89"/>
                  </a:cubicBezTo>
                  <a:cubicBezTo>
                    <a:pt x="35" y="91"/>
                    <a:pt x="36" y="88"/>
                    <a:pt x="35" y="86"/>
                  </a:cubicBezTo>
                  <a:cubicBezTo>
                    <a:pt x="34" y="80"/>
                    <a:pt x="29" y="75"/>
                    <a:pt x="27" y="69"/>
                  </a:cubicBezTo>
                  <a:cubicBezTo>
                    <a:pt x="26" y="68"/>
                    <a:pt x="28" y="68"/>
                    <a:pt x="28" y="68"/>
                  </a:cubicBezTo>
                  <a:cubicBezTo>
                    <a:pt x="31" y="72"/>
                    <a:pt x="34" y="77"/>
                    <a:pt x="36" y="82"/>
                  </a:cubicBezTo>
                  <a:cubicBezTo>
                    <a:pt x="37" y="85"/>
                    <a:pt x="38" y="88"/>
                    <a:pt x="37" y="91"/>
                  </a:cubicBezTo>
                  <a:close/>
                </a:path>
              </a:pathLst>
            </a:custGeom>
            <a:solidFill>
              <a:srgbClr val="EF415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7" name="CustomShape 140"/>
            <p:cNvSpPr/>
            <p:nvPr/>
          </p:nvSpPr>
          <p:spPr>
            <a:xfrm>
              <a:off x="5847480" y="927720"/>
              <a:ext cx="58320" cy="105840"/>
            </a:xfrm>
            <a:custGeom>
              <a:avLst/>
              <a:gdLst/>
              <a:ahLst/>
              <a:cxnLst/>
              <a:rect l="l" t="t" r="r" b="b"/>
              <a:pathLst>
                <a:path w="14" h="25">
                  <a:moveTo>
                    <a:pt x="6" y="5"/>
                  </a:moveTo>
                  <a:cubicBezTo>
                    <a:pt x="5" y="3"/>
                    <a:pt x="4" y="2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3"/>
                    <a:pt x="1" y="5"/>
                    <a:pt x="1" y="7"/>
                  </a:cubicBezTo>
                  <a:cubicBezTo>
                    <a:pt x="2" y="10"/>
                    <a:pt x="3" y="14"/>
                    <a:pt x="5" y="17"/>
                  </a:cubicBezTo>
                  <a:cubicBezTo>
                    <a:pt x="6" y="20"/>
                    <a:pt x="8" y="22"/>
                    <a:pt x="10" y="23"/>
                  </a:cubicBezTo>
                  <a:cubicBezTo>
                    <a:pt x="13" y="25"/>
                    <a:pt x="14" y="22"/>
                    <a:pt x="13" y="20"/>
                  </a:cubicBezTo>
                  <a:cubicBezTo>
                    <a:pt x="12" y="14"/>
                    <a:pt x="8" y="10"/>
                    <a:pt x="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8" name="CustomShape 141"/>
            <p:cNvSpPr/>
            <p:nvPr/>
          </p:nvSpPr>
          <p:spPr>
            <a:xfrm>
              <a:off x="5910840" y="664560"/>
              <a:ext cx="376920" cy="500760"/>
            </a:xfrm>
            <a:custGeom>
              <a:avLst/>
              <a:gdLst/>
              <a:ahLst/>
              <a:cxnLst/>
              <a:rect l="l" t="t" r="r" b="b"/>
              <a:pathLst>
                <a:path w="89" h="118">
                  <a:moveTo>
                    <a:pt x="79" y="22"/>
                  </a:moveTo>
                  <a:cubicBezTo>
                    <a:pt x="74" y="13"/>
                    <a:pt x="67" y="4"/>
                    <a:pt x="57" y="0"/>
                  </a:cubicBezTo>
                  <a:cubicBezTo>
                    <a:pt x="69" y="13"/>
                    <a:pt x="79" y="29"/>
                    <a:pt x="76" y="48"/>
                  </a:cubicBezTo>
                  <a:cubicBezTo>
                    <a:pt x="73" y="60"/>
                    <a:pt x="68" y="76"/>
                    <a:pt x="54" y="76"/>
                  </a:cubicBezTo>
                  <a:cubicBezTo>
                    <a:pt x="46" y="96"/>
                    <a:pt x="21" y="107"/>
                    <a:pt x="0" y="104"/>
                  </a:cubicBezTo>
                  <a:cubicBezTo>
                    <a:pt x="5" y="108"/>
                    <a:pt x="10" y="111"/>
                    <a:pt x="16" y="112"/>
                  </a:cubicBezTo>
                  <a:cubicBezTo>
                    <a:pt x="39" y="118"/>
                    <a:pt x="48" y="101"/>
                    <a:pt x="51" y="81"/>
                  </a:cubicBezTo>
                  <a:cubicBezTo>
                    <a:pt x="52" y="79"/>
                    <a:pt x="56" y="79"/>
                    <a:pt x="56" y="82"/>
                  </a:cubicBezTo>
                  <a:cubicBezTo>
                    <a:pt x="56" y="85"/>
                    <a:pt x="56" y="87"/>
                    <a:pt x="55" y="90"/>
                  </a:cubicBezTo>
                  <a:cubicBezTo>
                    <a:pt x="73" y="88"/>
                    <a:pt x="87" y="80"/>
                    <a:pt x="88" y="60"/>
                  </a:cubicBezTo>
                  <a:cubicBezTo>
                    <a:pt x="89" y="47"/>
                    <a:pt x="86" y="33"/>
                    <a:pt x="79" y="22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9" name="CustomShape 142"/>
            <p:cNvSpPr/>
            <p:nvPr/>
          </p:nvSpPr>
          <p:spPr>
            <a:xfrm>
              <a:off x="5724000" y="575640"/>
              <a:ext cx="604440" cy="610200"/>
            </a:xfrm>
            <a:custGeom>
              <a:avLst/>
              <a:gdLst/>
              <a:ahLst/>
              <a:cxnLst/>
              <a:rect l="l" t="t" r="r" b="b"/>
              <a:pathLst>
                <a:path w="143" h="144">
                  <a:moveTo>
                    <a:pt x="131" y="42"/>
                  </a:moveTo>
                  <a:cubicBezTo>
                    <a:pt x="115" y="10"/>
                    <a:pt x="77" y="2"/>
                    <a:pt x="56" y="31"/>
                  </a:cubicBezTo>
                  <a:cubicBezTo>
                    <a:pt x="50" y="18"/>
                    <a:pt x="38" y="9"/>
                    <a:pt x="26" y="4"/>
                  </a:cubicBezTo>
                  <a:cubicBezTo>
                    <a:pt x="17" y="0"/>
                    <a:pt x="0" y="3"/>
                    <a:pt x="1" y="15"/>
                  </a:cubicBezTo>
                  <a:cubicBezTo>
                    <a:pt x="0" y="16"/>
                    <a:pt x="1" y="18"/>
                    <a:pt x="2" y="18"/>
                  </a:cubicBezTo>
                  <a:cubicBezTo>
                    <a:pt x="13" y="19"/>
                    <a:pt x="21" y="19"/>
                    <a:pt x="31" y="24"/>
                  </a:cubicBezTo>
                  <a:cubicBezTo>
                    <a:pt x="36" y="26"/>
                    <a:pt x="40" y="30"/>
                    <a:pt x="44" y="33"/>
                  </a:cubicBezTo>
                  <a:cubicBezTo>
                    <a:pt x="33" y="34"/>
                    <a:pt x="22" y="39"/>
                    <a:pt x="14" y="47"/>
                  </a:cubicBezTo>
                  <a:cubicBezTo>
                    <a:pt x="0" y="63"/>
                    <a:pt x="4" y="85"/>
                    <a:pt x="13" y="101"/>
                  </a:cubicBezTo>
                  <a:cubicBezTo>
                    <a:pt x="24" y="120"/>
                    <a:pt x="43" y="137"/>
                    <a:pt x="65" y="141"/>
                  </a:cubicBezTo>
                  <a:cubicBezTo>
                    <a:pt x="82" y="144"/>
                    <a:pt x="94" y="133"/>
                    <a:pt x="98" y="118"/>
                  </a:cubicBezTo>
                  <a:cubicBezTo>
                    <a:pt x="117" y="117"/>
                    <a:pt x="131" y="111"/>
                    <a:pt x="138" y="92"/>
                  </a:cubicBezTo>
                  <a:cubicBezTo>
                    <a:pt x="143" y="76"/>
                    <a:pt x="139" y="57"/>
                    <a:pt x="131" y="42"/>
                  </a:cubicBezTo>
                  <a:close/>
                  <a:moveTo>
                    <a:pt x="7" y="13"/>
                  </a:moveTo>
                  <a:cubicBezTo>
                    <a:pt x="9" y="10"/>
                    <a:pt x="11" y="8"/>
                    <a:pt x="15" y="8"/>
                  </a:cubicBezTo>
                  <a:cubicBezTo>
                    <a:pt x="20" y="7"/>
                    <a:pt x="25" y="10"/>
                    <a:pt x="30" y="12"/>
                  </a:cubicBezTo>
                  <a:cubicBezTo>
                    <a:pt x="37" y="16"/>
                    <a:pt x="43" y="21"/>
                    <a:pt x="47" y="27"/>
                  </a:cubicBezTo>
                  <a:cubicBezTo>
                    <a:pt x="37" y="18"/>
                    <a:pt x="20" y="10"/>
                    <a:pt x="7" y="13"/>
                  </a:cubicBezTo>
                  <a:close/>
                  <a:moveTo>
                    <a:pt x="132" y="81"/>
                  </a:moveTo>
                  <a:cubicBezTo>
                    <a:pt x="131" y="101"/>
                    <a:pt x="117" y="109"/>
                    <a:pt x="99" y="111"/>
                  </a:cubicBezTo>
                  <a:cubicBezTo>
                    <a:pt x="100" y="108"/>
                    <a:pt x="100" y="106"/>
                    <a:pt x="100" y="103"/>
                  </a:cubicBezTo>
                  <a:cubicBezTo>
                    <a:pt x="100" y="100"/>
                    <a:pt x="96" y="100"/>
                    <a:pt x="95" y="102"/>
                  </a:cubicBezTo>
                  <a:cubicBezTo>
                    <a:pt x="92" y="122"/>
                    <a:pt x="83" y="139"/>
                    <a:pt x="60" y="133"/>
                  </a:cubicBezTo>
                  <a:cubicBezTo>
                    <a:pt x="44" y="129"/>
                    <a:pt x="30" y="114"/>
                    <a:pt x="21" y="101"/>
                  </a:cubicBezTo>
                  <a:cubicBezTo>
                    <a:pt x="11" y="86"/>
                    <a:pt x="7" y="67"/>
                    <a:pt x="19" y="52"/>
                  </a:cubicBezTo>
                  <a:cubicBezTo>
                    <a:pt x="28" y="41"/>
                    <a:pt x="40" y="38"/>
                    <a:pt x="52" y="38"/>
                  </a:cubicBezTo>
                  <a:cubicBezTo>
                    <a:pt x="53" y="38"/>
                    <a:pt x="53" y="38"/>
                    <a:pt x="54" y="38"/>
                  </a:cubicBezTo>
                  <a:cubicBezTo>
                    <a:pt x="59" y="38"/>
                    <a:pt x="64" y="39"/>
                    <a:pt x="68" y="40"/>
                  </a:cubicBezTo>
                  <a:cubicBezTo>
                    <a:pt x="70" y="40"/>
                    <a:pt x="71" y="38"/>
                    <a:pt x="69" y="37"/>
                  </a:cubicBezTo>
                  <a:cubicBezTo>
                    <a:pt x="67" y="35"/>
                    <a:pt x="64" y="34"/>
                    <a:pt x="61" y="34"/>
                  </a:cubicBezTo>
                  <a:cubicBezTo>
                    <a:pt x="71" y="25"/>
                    <a:pt x="81" y="17"/>
                    <a:pt x="95" y="19"/>
                  </a:cubicBezTo>
                  <a:cubicBezTo>
                    <a:pt x="108" y="22"/>
                    <a:pt x="117" y="33"/>
                    <a:pt x="123" y="43"/>
                  </a:cubicBezTo>
                  <a:cubicBezTo>
                    <a:pt x="130" y="54"/>
                    <a:pt x="133" y="68"/>
                    <a:pt x="132" y="8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0" name="CustomShape 143"/>
            <p:cNvSpPr/>
            <p:nvPr/>
          </p:nvSpPr>
          <p:spPr>
            <a:xfrm>
              <a:off x="5821920" y="309600"/>
              <a:ext cx="283320" cy="359640"/>
            </a:xfrm>
            <a:custGeom>
              <a:avLst/>
              <a:gdLst/>
              <a:ahLst/>
              <a:cxnLst/>
              <a:rect l="l" t="t" r="r" b="b"/>
              <a:pathLst>
                <a:path w="67" h="85">
                  <a:moveTo>
                    <a:pt x="36" y="82"/>
                  </a:moveTo>
                  <a:cubicBezTo>
                    <a:pt x="36" y="84"/>
                    <a:pt x="39" y="85"/>
                    <a:pt x="40" y="83"/>
                  </a:cubicBezTo>
                  <a:cubicBezTo>
                    <a:pt x="67" y="52"/>
                    <a:pt x="43" y="19"/>
                    <a:pt x="14" y="1"/>
                  </a:cubicBezTo>
                  <a:cubicBezTo>
                    <a:pt x="13" y="0"/>
                    <a:pt x="11" y="1"/>
                    <a:pt x="10" y="3"/>
                  </a:cubicBezTo>
                  <a:cubicBezTo>
                    <a:pt x="0" y="31"/>
                    <a:pt x="10" y="65"/>
                    <a:pt x="36" y="82"/>
                  </a:cubicBezTo>
                  <a:close/>
                  <a:moveTo>
                    <a:pt x="15" y="8"/>
                  </a:moveTo>
                  <a:cubicBezTo>
                    <a:pt x="38" y="22"/>
                    <a:pt x="55" y="47"/>
                    <a:pt x="41" y="72"/>
                  </a:cubicBezTo>
                  <a:cubicBezTo>
                    <a:pt x="38" y="52"/>
                    <a:pt x="30" y="32"/>
                    <a:pt x="20" y="15"/>
                  </a:cubicBezTo>
                  <a:cubicBezTo>
                    <a:pt x="19" y="15"/>
                    <a:pt x="17" y="15"/>
                    <a:pt x="18" y="16"/>
                  </a:cubicBezTo>
                  <a:cubicBezTo>
                    <a:pt x="25" y="37"/>
                    <a:pt x="34" y="56"/>
                    <a:pt x="37" y="78"/>
                  </a:cubicBezTo>
                  <a:cubicBezTo>
                    <a:pt x="20" y="56"/>
                    <a:pt x="8" y="36"/>
                    <a:pt x="15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1" name="CustomShape 144"/>
            <p:cNvSpPr/>
            <p:nvPr/>
          </p:nvSpPr>
          <p:spPr>
            <a:xfrm>
              <a:off x="5804640" y="816840"/>
              <a:ext cx="88560" cy="88560"/>
            </a:xfrm>
            <a:custGeom>
              <a:avLst/>
              <a:gdLst/>
              <a:ahLst/>
              <a:cxnLst/>
              <a:rect l="l" t="t" r="r" b="b"/>
              <a:pathLst>
                <a:path w="21" h="21">
                  <a:moveTo>
                    <a:pt x="11" y="20"/>
                  </a:moveTo>
                  <a:cubicBezTo>
                    <a:pt x="16" y="19"/>
                    <a:pt x="21" y="13"/>
                    <a:pt x="19" y="8"/>
                  </a:cubicBezTo>
                  <a:cubicBezTo>
                    <a:pt x="17" y="4"/>
                    <a:pt x="12" y="0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1" y="5"/>
                    <a:pt x="0" y="21"/>
                    <a:pt x="11" y="20"/>
                  </a:cubicBezTo>
                  <a:close/>
                  <a:moveTo>
                    <a:pt x="6" y="11"/>
                  </a:moveTo>
                  <a:cubicBezTo>
                    <a:pt x="6" y="8"/>
                    <a:pt x="6" y="6"/>
                    <a:pt x="8" y="3"/>
                  </a:cubicBezTo>
                  <a:cubicBezTo>
                    <a:pt x="9" y="4"/>
                    <a:pt x="10" y="4"/>
                    <a:pt x="11" y="4"/>
                  </a:cubicBezTo>
                  <a:cubicBezTo>
                    <a:pt x="13" y="5"/>
                    <a:pt x="15" y="6"/>
                    <a:pt x="16" y="8"/>
                  </a:cubicBezTo>
                  <a:cubicBezTo>
                    <a:pt x="18" y="12"/>
                    <a:pt x="13" y="16"/>
                    <a:pt x="9" y="17"/>
                  </a:cubicBezTo>
                  <a:cubicBezTo>
                    <a:pt x="6" y="17"/>
                    <a:pt x="6" y="13"/>
                    <a:pt x="6" y="1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2" name="CustomShape 145"/>
            <p:cNvSpPr/>
            <p:nvPr/>
          </p:nvSpPr>
          <p:spPr>
            <a:xfrm>
              <a:off x="5837760" y="915120"/>
              <a:ext cx="75960" cy="139320"/>
            </a:xfrm>
            <a:custGeom>
              <a:avLst/>
              <a:gdLst/>
              <a:ahLst/>
              <a:cxnLst/>
              <a:rect l="l" t="t" r="r" b="b"/>
              <a:pathLst>
                <a:path w="18" h="33">
                  <a:moveTo>
                    <a:pt x="8" y="5"/>
                  </a:moveTo>
                  <a:cubicBezTo>
                    <a:pt x="8" y="5"/>
                    <a:pt x="6" y="5"/>
                    <a:pt x="7" y="6"/>
                  </a:cubicBezTo>
                  <a:cubicBezTo>
                    <a:pt x="9" y="12"/>
                    <a:pt x="14" y="17"/>
                    <a:pt x="15" y="23"/>
                  </a:cubicBezTo>
                  <a:cubicBezTo>
                    <a:pt x="16" y="25"/>
                    <a:pt x="15" y="28"/>
                    <a:pt x="12" y="26"/>
                  </a:cubicBezTo>
                  <a:cubicBezTo>
                    <a:pt x="10" y="25"/>
                    <a:pt x="8" y="23"/>
                    <a:pt x="7" y="20"/>
                  </a:cubicBezTo>
                  <a:cubicBezTo>
                    <a:pt x="5" y="17"/>
                    <a:pt x="4" y="13"/>
                    <a:pt x="3" y="10"/>
                  </a:cubicBezTo>
                  <a:cubicBezTo>
                    <a:pt x="3" y="8"/>
                    <a:pt x="2" y="6"/>
                    <a:pt x="3" y="4"/>
                  </a:cubicBezTo>
                  <a:cubicBezTo>
                    <a:pt x="3" y="2"/>
                    <a:pt x="6" y="4"/>
                    <a:pt x="7" y="4"/>
                  </a:cubicBezTo>
                  <a:cubicBezTo>
                    <a:pt x="7" y="4"/>
                    <a:pt x="8" y="3"/>
                    <a:pt x="7" y="3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1" y="12"/>
                    <a:pt x="3" y="18"/>
                    <a:pt x="6" y="22"/>
                  </a:cubicBezTo>
                  <a:cubicBezTo>
                    <a:pt x="7" y="24"/>
                    <a:pt x="15" y="33"/>
                    <a:pt x="17" y="28"/>
                  </a:cubicBezTo>
                  <a:cubicBezTo>
                    <a:pt x="18" y="25"/>
                    <a:pt x="17" y="22"/>
                    <a:pt x="16" y="19"/>
                  </a:cubicBezTo>
                  <a:cubicBezTo>
                    <a:pt x="14" y="14"/>
                    <a:pt x="11" y="9"/>
                    <a:pt x="8" y="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3" name="CustomShape 146"/>
            <p:cNvSpPr/>
            <p:nvPr/>
          </p:nvSpPr>
          <p:spPr>
            <a:xfrm>
              <a:off x="9971280" y="592920"/>
              <a:ext cx="541080" cy="864000"/>
            </a:xfrm>
            <a:custGeom>
              <a:avLst/>
              <a:gdLst/>
              <a:ahLst/>
              <a:cxnLst/>
              <a:rect l="l" t="t" r="r" b="b"/>
              <a:pathLst>
                <a:path w="128" h="204">
                  <a:moveTo>
                    <a:pt x="113" y="15"/>
                  </a:moveTo>
                  <a:cubicBezTo>
                    <a:pt x="101" y="0"/>
                    <a:pt x="84" y="21"/>
                    <a:pt x="77" y="31"/>
                  </a:cubicBezTo>
                  <a:cubicBezTo>
                    <a:pt x="68" y="44"/>
                    <a:pt x="60" y="57"/>
                    <a:pt x="52" y="71"/>
                  </a:cubicBezTo>
                  <a:cubicBezTo>
                    <a:pt x="35" y="102"/>
                    <a:pt x="17" y="136"/>
                    <a:pt x="8" y="170"/>
                  </a:cubicBezTo>
                  <a:cubicBezTo>
                    <a:pt x="5" y="180"/>
                    <a:pt x="0" y="204"/>
                    <a:pt x="18" y="197"/>
                  </a:cubicBezTo>
                  <a:cubicBezTo>
                    <a:pt x="40" y="189"/>
                    <a:pt x="51" y="166"/>
                    <a:pt x="59" y="143"/>
                  </a:cubicBezTo>
                  <a:cubicBezTo>
                    <a:pt x="61" y="137"/>
                    <a:pt x="61" y="137"/>
                    <a:pt x="61" y="137"/>
                  </a:cubicBezTo>
                  <a:cubicBezTo>
                    <a:pt x="66" y="137"/>
                    <a:pt x="66" y="137"/>
                    <a:pt x="66" y="137"/>
                  </a:cubicBezTo>
                  <a:cubicBezTo>
                    <a:pt x="74" y="137"/>
                    <a:pt x="82" y="137"/>
                    <a:pt x="90" y="139"/>
                  </a:cubicBezTo>
                  <a:cubicBezTo>
                    <a:pt x="97" y="140"/>
                    <a:pt x="97" y="140"/>
                    <a:pt x="97" y="140"/>
                  </a:cubicBezTo>
                  <a:cubicBezTo>
                    <a:pt x="95" y="147"/>
                    <a:pt x="95" y="147"/>
                    <a:pt x="95" y="147"/>
                  </a:cubicBezTo>
                  <a:cubicBezTo>
                    <a:pt x="93" y="156"/>
                    <a:pt x="91" y="164"/>
                    <a:pt x="91" y="173"/>
                  </a:cubicBezTo>
                  <a:cubicBezTo>
                    <a:pt x="90" y="177"/>
                    <a:pt x="90" y="183"/>
                    <a:pt x="92" y="187"/>
                  </a:cubicBezTo>
                  <a:cubicBezTo>
                    <a:pt x="95" y="193"/>
                    <a:pt x="102" y="195"/>
                    <a:pt x="105" y="188"/>
                  </a:cubicBezTo>
                  <a:cubicBezTo>
                    <a:pt x="107" y="184"/>
                    <a:pt x="108" y="179"/>
                    <a:pt x="110" y="174"/>
                  </a:cubicBezTo>
                  <a:cubicBezTo>
                    <a:pt x="120" y="138"/>
                    <a:pt x="128" y="99"/>
                    <a:pt x="125" y="61"/>
                  </a:cubicBezTo>
                  <a:cubicBezTo>
                    <a:pt x="124" y="47"/>
                    <a:pt x="123" y="26"/>
                    <a:pt x="113" y="15"/>
                  </a:cubicBezTo>
                  <a:close/>
                  <a:moveTo>
                    <a:pt x="100" y="101"/>
                  </a:moveTo>
                  <a:cubicBezTo>
                    <a:pt x="100" y="102"/>
                    <a:pt x="99" y="103"/>
                    <a:pt x="99" y="103"/>
                  </a:cubicBezTo>
                  <a:cubicBezTo>
                    <a:pt x="99" y="104"/>
                    <a:pt x="98" y="104"/>
                    <a:pt x="98" y="104"/>
                  </a:cubicBezTo>
                  <a:cubicBezTo>
                    <a:pt x="94" y="106"/>
                    <a:pt x="88" y="104"/>
                    <a:pt x="84" y="104"/>
                  </a:cubicBezTo>
                  <a:cubicBezTo>
                    <a:pt x="80" y="104"/>
                    <a:pt x="75" y="104"/>
                    <a:pt x="72" y="102"/>
                  </a:cubicBezTo>
                  <a:cubicBezTo>
                    <a:pt x="71" y="102"/>
                    <a:pt x="70" y="101"/>
                    <a:pt x="70" y="100"/>
                  </a:cubicBezTo>
                  <a:cubicBezTo>
                    <a:pt x="70" y="93"/>
                    <a:pt x="75" y="86"/>
                    <a:pt x="78" y="80"/>
                  </a:cubicBezTo>
                  <a:cubicBezTo>
                    <a:pt x="82" y="75"/>
                    <a:pt x="86" y="69"/>
                    <a:pt x="93" y="68"/>
                  </a:cubicBezTo>
                  <a:cubicBezTo>
                    <a:pt x="109" y="66"/>
                    <a:pt x="103" y="94"/>
                    <a:pt x="100" y="101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4" name="CustomShape 147"/>
            <p:cNvSpPr/>
            <p:nvPr/>
          </p:nvSpPr>
          <p:spPr>
            <a:xfrm>
              <a:off x="9971280" y="864360"/>
              <a:ext cx="237600" cy="592560"/>
            </a:xfrm>
            <a:custGeom>
              <a:avLst/>
              <a:gdLst/>
              <a:ahLst/>
              <a:cxnLst/>
              <a:rect l="l" t="t" r="r" b="b"/>
              <a:pathLst>
                <a:path w="56" h="140">
                  <a:moveTo>
                    <a:pt x="33" y="111"/>
                  </a:moveTo>
                  <a:cubicBezTo>
                    <a:pt x="24" y="96"/>
                    <a:pt x="30" y="77"/>
                    <a:pt x="35" y="63"/>
                  </a:cubicBezTo>
                  <a:cubicBezTo>
                    <a:pt x="41" y="43"/>
                    <a:pt x="47" y="21"/>
                    <a:pt x="56" y="0"/>
                  </a:cubicBezTo>
                  <a:cubicBezTo>
                    <a:pt x="55" y="2"/>
                    <a:pt x="54" y="5"/>
                    <a:pt x="52" y="7"/>
                  </a:cubicBezTo>
                  <a:cubicBezTo>
                    <a:pt x="35" y="38"/>
                    <a:pt x="17" y="72"/>
                    <a:pt x="8" y="106"/>
                  </a:cubicBezTo>
                  <a:cubicBezTo>
                    <a:pt x="5" y="116"/>
                    <a:pt x="0" y="140"/>
                    <a:pt x="18" y="133"/>
                  </a:cubicBezTo>
                  <a:cubicBezTo>
                    <a:pt x="28" y="130"/>
                    <a:pt x="35" y="124"/>
                    <a:pt x="41" y="116"/>
                  </a:cubicBezTo>
                  <a:cubicBezTo>
                    <a:pt x="38" y="116"/>
                    <a:pt x="35" y="114"/>
                    <a:pt x="33" y="111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5" name="CustomShape 148"/>
            <p:cNvSpPr/>
            <p:nvPr/>
          </p:nvSpPr>
          <p:spPr>
            <a:xfrm>
              <a:off x="10262880" y="986400"/>
              <a:ext cx="148320" cy="93240"/>
            </a:xfrm>
            <a:custGeom>
              <a:avLst/>
              <a:gdLst/>
              <a:ahLst/>
              <a:cxnLst/>
              <a:rect l="l" t="t" r="r" b="b"/>
              <a:pathLst>
                <a:path w="35" h="22">
                  <a:moveTo>
                    <a:pt x="31" y="8"/>
                  </a:moveTo>
                  <a:cubicBezTo>
                    <a:pt x="31" y="9"/>
                    <a:pt x="30" y="10"/>
                    <a:pt x="30" y="10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25" y="13"/>
                    <a:pt x="19" y="11"/>
                    <a:pt x="15" y="11"/>
                  </a:cubicBezTo>
                  <a:cubicBezTo>
                    <a:pt x="11" y="11"/>
                    <a:pt x="6" y="11"/>
                    <a:pt x="3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3"/>
                    <a:pt x="2" y="18"/>
                    <a:pt x="7" y="20"/>
                  </a:cubicBezTo>
                  <a:cubicBezTo>
                    <a:pt x="13" y="22"/>
                    <a:pt x="19" y="22"/>
                    <a:pt x="24" y="20"/>
                  </a:cubicBezTo>
                  <a:cubicBezTo>
                    <a:pt x="34" y="16"/>
                    <a:pt x="35" y="8"/>
                    <a:pt x="33" y="0"/>
                  </a:cubicBezTo>
                  <a:cubicBezTo>
                    <a:pt x="33" y="4"/>
                    <a:pt x="32" y="7"/>
                    <a:pt x="31" y="8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6" name="CustomShape 149"/>
            <p:cNvSpPr/>
            <p:nvPr/>
          </p:nvSpPr>
          <p:spPr>
            <a:xfrm>
              <a:off x="10352880" y="1244880"/>
              <a:ext cx="78840" cy="174240"/>
            </a:xfrm>
            <a:custGeom>
              <a:avLst/>
              <a:gdLst/>
              <a:ahLst/>
              <a:cxnLst/>
              <a:rect l="l" t="t" r="r" b="b"/>
              <a:pathLst>
                <a:path w="19" h="41">
                  <a:moveTo>
                    <a:pt x="13" y="20"/>
                  </a:moveTo>
                  <a:cubicBezTo>
                    <a:pt x="8" y="15"/>
                    <a:pt x="5" y="7"/>
                    <a:pt x="3" y="0"/>
                  </a:cubicBezTo>
                  <a:cubicBezTo>
                    <a:pt x="2" y="6"/>
                    <a:pt x="1" y="13"/>
                    <a:pt x="1" y="19"/>
                  </a:cubicBezTo>
                  <a:cubicBezTo>
                    <a:pt x="0" y="23"/>
                    <a:pt x="0" y="29"/>
                    <a:pt x="2" y="33"/>
                  </a:cubicBezTo>
                  <a:cubicBezTo>
                    <a:pt x="5" y="39"/>
                    <a:pt x="12" y="41"/>
                    <a:pt x="15" y="34"/>
                  </a:cubicBezTo>
                  <a:cubicBezTo>
                    <a:pt x="16" y="31"/>
                    <a:pt x="18" y="27"/>
                    <a:pt x="19" y="24"/>
                  </a:cubicBezTo>
                  <a:cubicBezTo>
                    <a:pt x="17" y="23"/>
                    <a:pt x="15" y="22"/>
                    <a:pt x="13" y="20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7" name="CustomShape 150"/>
            <p:cNvSpPr/>
            <p:nvPr/>
          </p:nvSpPr>
          <p:spPr>
            <a:xfrm>
              <a:off x="10391040" y="664560"/>
              <a:ext cx="88560" cy="151920"/>
            </a:xfrm>
            <a:custGeom>
              <a:avLst/>
              <a:gdLst/>
              <a:ahLst/>
              <a:cxnLst/>
              <a:rect l="l" t="t" r="r" b="b"/>
              <a:pathLst>
                <a:path w="21" h="36">
                  <a:moveTo>
                    <a:pt x="7" y="3"/>
                  </a:moveTo>
                  <a:cubicBezTo>
                    <a:pt x="5" y="0"/>
                    <a:pt x="0" y="3"/>
                    <a:pt x="2" y="6"/>
                  </a:cubicBezTo>
                  <a:cubicBezTo>
                    <a:pt x="4" y="10"/>
                    <a:pt x="6" y="15"/>
                    <a:pt x="8" y="20"/>
                  </a:cubicBezTo>
                  <a:cubicBezTo>
                    <a:pt x="9" y="26"/>
                    <a:pt x="10" y="30"/>
                    <a:pt x="13" y="34"/>
                  </a:cubicBezTo>
                  <a:cubicBezTo>
                    <a:pt x="14" y="36"/>
                    <a:pt x="17" y="36"/>
                    <a:pt x="17" y="34"/>
                  </a:cubicBezTo>
                  <a:cubicBezTo>
                    <a:pt x="21" y="23"/>
                    <a:pt x="14" y="10"/>
                    <a:pt x="7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8" name="CustomShape 151"/>
            <p:cNvSpPr/>
            <p:nvPr/>
          </p:nvSpPr>
          <p:spPr>
            <a:xfrm>
              <a:off x="9941400" y="555480"/>
              <a:ext cx="614160" cy="947880"/>
            </a:xfrm>
            <a:custGeom>
              <a:avLst/>
              <a:gdLst/>
              <a:ahLst/>
              <a:cxnLst/>
              <a:rect l="l" t="t" r="r" b="b"/>
              <a:pathLst>
                <a:path w="145" h="224">
                  <a:moveTo>
                    <a:pt x="137" y="46"/>
                  </a:moveTo>
                  <a:cubicBezTo>
                    <a:pt x="133" y="28"/>
                    <a:pt x="121" y="0"/>
                    <a:pt x="99" y="14"/>
                  </a:cubicBezTo>
                  <a:cubicBezTo>
                    <a:pt x="79" y="26"/>
                    <a:pt x="68" y="50"/>
                    <a:pt x="56" y="69"/>
                  </a:cubicBezTo>
                  <a:cubicBezTo>
                    <a:pt x="49" y="82"/>
                    <a:pt x="42" y="96"/>
                    <a:pt x="35" y="110"/>
                  </a:cubicBezTo>
                  <a:cubicBezTo>
                    <a:pt x="25" y="130"/>
                    <a:pt x="16" y="150"/>
                    <a:pt x="9" y="172"/>
                  </a:cubicBezTo>
                  <a:cubicBezTo>
                    <a:pt x="5" y="183"/>
                    <a:pt x="0" y="200"/>
                    <a:pt x="8" y="211"/>
                  </a:cubicBezTo>
                  <a:cubicBezTo>
                    <a:pt x="16" y="221"/>
                    <a:pt x="34" y="212"/>
                    <a:pt x="42" y="206"/>
                  </a:cubicBezTo>
                  <a:cubicBezTo>
                    <a:pt x="59" y="194"/>
                    <a:pt x="67" y="173"/>
                    <a:pt x="72" y="153"/>
                  </a:cubicBezTo>
                  <a:cubicBezTo>
                    <a:pt x="77" y="153"/>
                    <a:pt x="82" y="153"/>
                    <a:pt x="87" y="154"/>
                  </a:cubicBezTo>
                  <a:cubicBezTo>
                    <a:pt x="89" y="154"/>
                    <a:pt x="92" y="155"/>
                    <a:pt x="94" y="155"/>
                  </a:cubicBezTo>
                  <a:cubicBezTo>
                    <a:pt x="88" y="174"/>
                    <a:pt x="84" y="199"/>
                    <a:pt x="101" y="211"/>
                  </a:cubicBezTo>
                  <a:cubicBezTo>
                    <a:pt x="120" y="224"/>
                    <a:pt x="129" y="172"/>
                    <a:pt x="131" y="163"/>
                  </a:cubicBezTo>
                  <a:cubicBezTo>
                    <a:pt x="140" y="125"/>
                    <a:pt x="145" y="84"/>
                    <a:pt x="137" y="46"/>
                  </a:cubicBezTo>
                  <a:close/>
                  <a:moveTo>
                    <a:pt x="117" y="183"/>
                  </a:moveTo>
                  <a:cubicBezTo>
                    <a:pt x="115" y="188"/>
                    <a:pt x="114" y="193"/>
                    <a:pt x="112" y="197"/>
                  </a:cubicBezTo>
                  <a:cubicBezTo>
                    <a:pt x="109" y="204"/>
                    <a:pt x="102" y="202"/>
                    <a:pt x="99" y="196"/>
                  </a:cubicBezTo>
                  <a:cubicBezTo>
                    <a:pt x="97" y="192"/>
                    <a:pt x="97" y="186"/>
                    <a:pt x="98" y="182"/>
                  </a:cubicBezTo>
                  <a:cubicBezTo>
                    <a:pt x="98" y="173"/>
                    <a:pt x="100" y="165"/>
                    <a:pt x="102" y="156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97" y="148"/>
                    <a:pt x="97" y="148"/>
                    <a:pt x="97" y="148"/>
                  </a:cubicBezTo>
                  <a:cubicBezTo>
                    <a:pt x="89" y="146"/>
                    <a:pt x="81" y="146"/>
                    <a:pt x="73" y="146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58" y="175"/>
                    <a:pt x="47" y="198"/>
                    <a:pt x="25" y="206"/>
                  </a:cubicBezTo>
                  <a:cubicBezTo>
                    <a:pt x="7" y="213"/>
                    <a:pt x="12" y="189"/>
                    <a:pt x="15" y="179"/>
                  </a:cubicBezTo>
                  <a:cubicBezTo>
                    <a:pt x="24" y="145"/>
                    <a:pt x="42" y="111"/>
                    <a:pt x="59" y="80"/>
                  </a:cubicBezTo>
                  <a:cubicBezTo>
                    <a:pt x="67" y="66"/>
                    <a:pt x="75" y="53"/>
                    <a:pt x="84" y="40"/>
                  </a:cubicBezTo>
                  <a:cubicBezTo>
                    <a:pt x="91" y="30"/>
                    <a:pt x="108" y="9"/>
                    <a:pt x="120" y="24"/>
                  </a:cubicBezTo>
                  <a:cubicBezTo>
                    <a:pt x="130" y="35"/>
                    <a:pt x="131" y="56"/>
                    <a:pt x="132" y="70"/>
                  </a:cubicBezTo>
                  <a:cubicBezTo>
                    <a:pt x="135" y="108"/>
                    <a:pt x="127" y="147"/>
                    <a:pt x="117" y="183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9" name="CustomShape 152"/>
            <p:cNvSpPr/>
            <p:nvPr/>
          </p:nvSpPr>
          <p:spPr>
            <a:xfrm>
              <a:off x="10267560" y="872280"/>
              <a:ext cx="164160" cy="169200"/>
            </a:xfrm>
            <a:custGeom>
              <a:avLst/>
              <a:gdLst/>
              <a:ahLst/>
              <a:cxnLst/>
              <a:rect l="l" t="t" r="r" b="b"/>
              <a:pathLst>
                <a:path w="39" h="40">
                  <a:moveTo>
                    <a:pt x="23" y="2"/>
                  </a:moveTo>
                  <a:cubicBezTo>
                    <a:pt x="16" y="3"/>
                    <a:pt x="12" y="9"/>
                    <a:pt x="8" y="14"/>
                  </a:cubicBezTo>
                  <a:cubicBezTo>
                    <a:pt x="5" y="20"/>
                    <a:pt x="0" y="27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" y="38"/>
                    <a:pt x="10" y="38"/>
                    <a:pt x="14" y="38"/>
                  </a:cubicBezTo>
                  <a:cubicBezTo>
                    <a:pt x="18" y="38"/>
                    <a:pt x="24" y="40"/>
                    <a:pt x="28" y="38"/>
                  </a:cubicBezTo>
                  <a:cubicBezTo>
                    <a:pt x="28" y="38"/>
                    <a:pt x="29" y="38"/>
                    <a:pt x="29" y="37"/>
                  </a:cubicBezTo>
                  <a:cubicBezTo>
                    <a:pt x="29" y="37"/>
                    <a:pt x="30" y="36"/>
                    <a:pt x="30" y="35"/>
                  </a:cubicBezTo>
                  <a:cubicBezTo>
                    <a:pt x="33" y="28"/>
                    <a:pt x="39" y="0"/>
                    <a:pt x="23" y="2"/>
                  </a:cubicBezTo>
                  <a:close/>
                  <a:moveTo>
                    <a:pt x="24" y="33"/>
                  </a:moveTo>
                  <a:cubicBezTo>
                    <a:pt x="22" y="32"/>
                    <a:pt x="20" y="32"/>
                    <a:pt x="18" y="32"/>
                  </a:cubicBezTo>
                  <a:cubicBezTo>
                    <a:pt x="14" y="32"/>
                    <a:pt x="9" y="32"/>
                    <a:pt x="5" y="32"/>
                  </a:cubicBezTo>
                  <a:cubicBezTo>
                    <a:pt x="7" y="29"/>
                    <a:pt x="8" y="27"/>
                    <a:pt x="9" y="24"/>
                  </a:cubicBezTo>
                  <a:cubicBezTo>
                    <a:pt x="12" y="19"/>
                    <a:pt x="15" y="14"/>
                    <a:pt x="20" y="10"/>
                  </a:cubicBezTo>
                  <a:cubicBezTo>
                    <a:pt x="26" y="5"/>
                    <a:pt x="27" y="13"/>
                    <a:pt x="27" y="17"/>
                  </a:cubicBezTo>
                  <a:cubicBezTo>
                    <a:pt x="27" y="22"/>
                    <a:pt x="26" y="28"/>
                    <a:pt x="24" y="33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0" name="CustomShape 153"/>
            <p:cNvSpPr/>
            <p:nvPr/>
          </p:nvSpPr>
          <p:spPr>
            <a:xfrm>
              <a:off x="10300680" y="4356720"/>
              <a:ext cx="199440" cy="190080"/>
            </a:xfrm>
            <a:custGeom>
              <a:avLst/>
              <a:gdLst/>
              <a:ahLst/>
              <a:cxnLst/>
              <a:rect l="l" t="t" r="r" b="b"/>
              <a:pathLst>
                <a:path w="47" h="45">
                  <a:moveTo>
                    <a:pt x="5" y="32"/>
                  </a:moveTo>
                  <a:cubicBezTo>
                    <a:pt x="11" y="41"/>
                    <a:pt x="27" y="45"/>
                    <a:pt x="37" y="36"/>
                  </a:cubicBezTo>
                  <a:cubicBezTo>
                    <a:pt x="47" y="26"/>
                    <a:pt x="45" y="12"/>
                    <a:pt x="35" y="4"/>
                  </a:cubicBezTo>
                  <a:cubicBezTo>
                    <a:pt x="26" y="1"/>
                    <a:pt x="15" y="0"/>
                    <a:pt x="8" y="9"/>
                  </a:cubicBezTo>
                  <a:cubicBezTo>
                    <a:pt x="2" y="15"/>
                    <a:pt x="0" y="25"/>
                    <a:pt x="5" y="32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1" name="CustomShape 154"/>
            <p:cNvSpPr/>
            <p:nvPr/>
          </p:nvSpPr>
          <p:spPr>
            <a:xfrm>
              <a:off x="10224720" y="4729320"/>
              <a:ext cx="317880" cy="203040"/>
            </a:xfrm>
            <a:custGeom>
              <a:avLst/>
              <a:gdLst/>
              <a:ahLst/>
              <a:cxnLst/>
              <a:rect l="l" t="t" r="r" b="b"/>
              <a:pathLst>
                <a:path w="75" h="48">
                  <a:moveTo>
                    <a:pt x="51" y="41"/>
                  </a:moveTo>
                  <a:cubicBezTo>
                    <a:pt x="57" y="45"/>
                    <a:pt x="57" y="45"/>
                    <a:pt x="57" y="45"/>
                  </a:cubicBezTo>
                  <a:cubicBezTo>
                    <a:pt x="60" y="48"/>
                    <a:pt x="63" y="48"/>
                    <a:pt x="67" y="43"/>
                  </a:cubicBezTo>
                  <a:cubicBezTo>
                    <a:pt x="72" y="37"/>
                    <a:pt x="75" y="29"/>
                    <a:pt x="69" y="23"/>
                  </a:cubicBezTo>
                  <a:cubicBezTo>
                    <a:pt x="62" y="18"/>
                    <a:pt x="54" y="13"/>
                    <a:pt x="46" y="10"/>
                  </a:cubicBezTo>
                  <a:cubicBezTo>
                    <a:pt x="38" y="6"/>
                    <a:pt x="29" y="1"/>
                    <a:pt x="19" y="0"/>
                  </a:cubicBezTo>
                  <a:cubicBezTo>
                    <a:pt x="14" y="0"/>
                    <a:pt x="8" y="1"/>
                    <a:pt x="4" y="6"/>
                  </a:cubicBezTo>
                  <a:cubicBezTo>
                    <a:pt x="0" y="11"/>
                    <a:pt x="1" y="15"/>
                    <a:pt x="4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1"/>
                    <a:pt x="23" y="23"/>
                    <a:pt x="28" y="25"/>
                  </a:cubicBezTo>
                  <a:cubicBezTo>
                    <a:pt x="35" y="30"/>
                    <a:pt x="45" y="35"/>
                    <a:pt x="51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2" name="CustomShape 155"/>
            <p:cNvSpPr/>
            <p:nvPr/>
          </p:nvSpPr>
          <p:spPr>
            <a:xfrm>
              <a:off x="9713160" y="5628240"/>
              <a:ext cx="50400" cy="37800"/>
            </a:xfrm>
            <a:custGeom>
              <a:avLst/>
              <a:gdLst/>
              <a:ahLst/>
              <a:cxnLst/>
              <a:rect l="l" t="t" r="r" b="b"/>
              <a:pathLst>
                <a:path w="12" h="9">
                  <a:moveTo>
                    <a:pt x="10" y="0"/>
                  </a:moveTo>
                  <a:cubicBezTo>
                    <a:pt x="10" y="1"/>
                    <a:pt x="9" y="1"/>
                    <a:pt x="8" y="1"/>
                  </a:cubicBezTo>
                  <a:cubicBezTo>
                    <a:pt x="6" y="0"/>
                    <a:pt x="2" y="1"/>
                    <a:pt x="1" y="4"/>
                  </a:cubicBezTo>
                  <a:cubicBezTo>
                    <a:pt x="0" y="7"/>
                    <a:pt x="1" y="9"/>
                    <a:pt x="4" y="9"/>
                  </a:cubicBezTo>
                  <a:cubicBezTo>
                    <a:pt x="7" y="9"/>
                    <a:pt x="9" y="8"/>
                    <a:pt x="11" y="5"/>
                  </a:cubicBezTo>
                  <a:cubicBezTo>
                    <a:pt x="12" y="3"/>
                    <a:pt x="11" y="2"/>
                    <a:pt x="10" y="0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3" name="CustomShape 156"/>
            <p:cNvSpPr/>
            <p:nvPr/>
          </p:nvSpPr>
          <p:spPr>
            <a:xfrm>
              <a:off x="10657080" y="4382280"/>
              <a:ext cx="63000" cy="58320"/>
            </a:xfrm>
            <a:custGeom>
              <a:avLst/>
              <a:gdLst/>
              <a:ahLst/>
              <a:cxnLst/>
              <a:rect l="l" t="t" r="r" b="b"/>
              <a:pathLst>
                <a:path w="15" h="14">
                  <a:moveTo>
                    <a:pt x="4" y="13"/>
                  </a:moveTo>
                  <a:cubicBezTo>
                    <a:pt x="9" y="14"/>
                    <a:pt x="15" y="12"/>
                    <a:pt x="15" y="6"/>
                  </a:cubicBezTo>
                  <a:cubicBezTo>
                    <a:pt x="15" y="2"/>
                    <a:pt x="12" y="0"/>
                    <a:pt x="9" y="0"/>
                  </a:cubicBezTo>
                  <a:cubicBezTo>
                    <a:pt x="6" y="1"/>
                    <a:pt x="4" y="2"/>
                    <a:pt x="3" y="4"/>
                  </a:cubicBezTo>
                  <a:cubicBezTo>
                    <a:pt x="0" y="7"/>
                    <a:pt x="0" y="11"/>
                    <a:pt x="4" y="13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4" name="CustomShape 157"/>
            <p:cNvSpPr/>
            <p:nvPr/>
          </p:nvSpPr>
          <p:spPr>
            <a:xfrm>
              <a:off x="9900360" y="5628240"/>
              <a:ext cx="37800" cy="32760"/>
            </a:xfrm>
            <a:custGeom>
              <a:avLst/>
              <a:gdLst/>
              <a:ahLst/>
              <a:cxnLst/>
              <a:rect l="l" t="t" r="r" b="b"/>
              <a:pathLst>
                <a:path w="9" h="8">
                  <a:moveTo>
                    <a:pt x="9" y="3"/>
                  </a:moveTo>
                  <a:cubicBezTo>
                    <a:pt x="9" y="2"/>
                    <a:pt x="9" y="1"/>
                    <a:pt x="9" y="0"/>
                  </a:cubicBezTo>
                  <a:cubicBezTo>
                    <a:pt x="9" y="1"/>
                    <a:pt x="9" y="1"/>
                    <a:pt x="8" y="1"/>
                  </a:cubicBezTo>
                  <a:cubicBezTo>
                    <a:pt x="6" y="1"/>
                    <a:pt x="0" y="4"/>
                    <a:pt x="3" y="7"/>
                  </a:cubicBezTo>
                  <a:cubicBezTo>
                    <a:pt x="4" y="8"/>
                    <a:pt x="7" y="8"/>
                    <a:pt x="8" y="6"/>
                  </a:cubicBezTo>
                  <a:cubicBezTo>
                    <a:pt x="8" y="5"/>
                    <a:pt x="9" y="4"/>
                    <a:pt x="9" y="3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5" name="CustomShape 158"/>
            <p:cNvSpPr/>
            <p:nvPr/>
          </p:nvSpPr>
          <p:spPr>
            <a:xfrm>
              <a:off x="10542960" y="4589640"/>
              <a:ext cx="96480" cy="83880"/>
            </a:xfrm>
            <a:custGeom>
              <a:avLst/>
              <a:gdLst/>
              <a:ahLst/>
              <a:cxnLst/>
              <a:rect l="l" t="t" r="r" b="b"/>
              <a:pathLst>
                <a:path w="23" h="20">
                  <a:moveTo>
                    <a:pt x="5" y="17"/>
                  </a:moveTo>
                  <a:cubicBezTo>
                    <a:pt x="11" y="20"/>
                    <a:pt x="18" y="17"/>
                    <a:pt x="21" y="11"/>
                  </a:cubicBezTo>
                  <a:cubicBezTo>
                    <a:pt x="22" y="9"/>
                    <a:pt x="23" y="5"/>
                    <a:pt x="22" y="3"/>
                  </a:cubicBezTo>
                  <a:cubicBezTo>
                    <a:pt x="22" y="3"/>
                    <a:pt x="22" y="3"/>
                    <a:pt x="21" y="3"/>
                  </a:cubicBezTo>
                  <a:cubicBezTo>
                    <a:pt x="17" y="0"/>
                    <a:pt x="11" y="1"/>
                    <a:pt x="6" y="5"/>
                  </a:cubicBezTo>
                  <a:cubicBezTo>
                    <a:pt x="3" y="8"/>
                    <a:pt x="0" y="14"/>
                    <a:pt x="5" y="17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6" name="CustomShape 159"/>
            <p:cNvSpPr/>
            <p:nvPr/>
          </p:nvSpPr>
          <p:spPr>
            <a:xfrm>
              <a:off x="9371520" y="4843440"/>
              <a:ext cx="1047600" cy="1126800"/>
            </a:xfrm>
            <a:custGeom>
              <a:avLst/>
              <a:gdLst/>
              <a:ahLst/>
              <a:cxnLst/>
              <a:rect l="l" t="t" r="r" b="b"/>
              <a:pathLst>
                <a:path w="248" h="266">
                  <a:moveTo>
                    <a:pt x="246" y="172"/>
                  </a:moveTo>
                  <a:cubicBezTo>
                    <a:pt x="244" y="142"/>
                    <a:pt x="225" y="124"/>
                    <a:pt x="204" y="108"/>
                  </a:cubicBezTo>
                  <a:cubicBezTo>
                    <a:pt x="195" y="102"/>
                    <a:pt x="195" y="102"/>
                    <a:pt x="195" y="102"/>
                  </a:cubicBezTo>
                  <a:cubicBezTo>
                    <a:pt x="199" y="96"/>
                    <a:pt x="199" y="96"/>
                    <a:pt x="199" y="96"/>
                  </a:cubicBezTo>
                  <a:cubicBezTo>
                    <a:pt x="207" y="85"/>
                    <a:pt x="214" y="74"/>
                    <a:pt x="221" y="62"/>
                  </a:cubicBezTo>
                  <a:cubicBezTo>
                    <a:pt x="230" y="49"/>
                    <a:pt x="239" y="35"/>
                    <a:pt x="248" y="21"/>
                  </a:cubicBezTo>
                  <a:cubicBezTo>
                    <a:pt x="241" y="17"/>
                    <a:pt x="235" y="11"/>
                    <a:pt x="228" y="7"/>
                  </a:cubicBezTo>
                  <a:cubicBezTo>
                    <a:pt x="222" y="4"/>
                    <a:pt x="216" y="2"/>
                    <a:pt x="209" y="0"/>
                  </a:cubicBezTo>
                  <a:cubicBezTo>
                    <a:pt x="197" y="15"/>
                    <a:pt x="186" y="31"/>
                    <a:pt x="174" y="47"/>
                  </a:cubicBezTo>
                  <a:cubicBezTo>
                    <a:pt x="171" y="52"/>
                    <a:pt x="167" y="57"/>
                    <a:pt x="164" y="62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0" y="65"/>
                    <a:pt x="150" y="65"/>
                    <a:pt x="150" y="65"/>
                  </a:cubicBezTo>
                  <a:cubicBezTo>
                    <a:pt x="108" y="52"/>
                    <a:pt x="55" y="68"/>
                    <a:pt x="30" y="107"/>
                  </a:cubicBezTo>
                  <a:cubicBezTo>
                    <a:pt x="0" y="156"/>
                    <a:pt x="30" y="207"/>
                    <a:pt x="74" y="231"/>
                  </a:cubicBezTo>
                  <a:cubicBezTo>
                    <a:pt x="112" y="252"/>
                    <a:pt x="172" y="266"/>
                    <a:pt x="213" y="238"/>
                  </a:cubicBezTo>
                  <a:cubicBezTo>
                    <a:pt x="234" y="224"/>
                    <a:pt x="248" y="198"/>
                    <a:pt x="246" y="172"/>
                  </a:cubicBezTo>
                  <a:close/>
                  <a:moveTo>
                    <a:pt x="176" y="234"/>
                  </a:moveTo>
                  <a:cubicBezTo>
                    <a:pt x="149" y="242"/>
                    <a:pt x="117" y="238"/>
                    <a:pt x="91" y="227"/>
                  </a:cubicBezTo>
                  <a:cubicBezTo>
                    <a:pt x="39" y="206"/>
                    <a:pt x="6" y="141"/>
                    <a:pt x="59" y="98"/>
                  </a:cubicBezTo>
                  <a:cubicBezTo>
                    <a:pt x="59" y="97"/>
                    <a:pt x="60" y="97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86" y="79"/>
                    <a:pt x="121" y="109"/>
                    <a:pt x="140" y="122"/>
                  </a:cubicBezTo>
                  <a:cubicBezTo>
                    <a:pt x="154" y="132"/>
                    <a:pt x="166" y="141"/>
                    <a:pt x="183" y="145"/>
                  </a:cubicBezTo>
                  <a:cubicBezTo>
                    <a:pt x="192" y="147"/>
                    <a:pt x="200" y="150"/>
                    <a:pt x="208" y="155"/>
                  </a:cubicBezTo>
                  <a:cubicBezTo>
                    <a:pt x="217" y="160"/>
                    <a:pt x="228" y="172"/>
                    <a:pt x="224" y="183"/>
                  </a:cubicBezTo>
                  <a:cubicBezTo>
                    <a:pt x="224" y="183"/>
                    <a:pt x="224" y="183"/>
                    <a:pt x="224" y="183"/>
                  </a:cubicBezTo>
                  <a:cubicBezTo>
                    <a:pt x="221" y="205"/>
                    <a:pt x="196" y="228"/>
                    <a:pt x="176" y="234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7" name="CustomShape 160"/>
            <p:cNvSpPr/>
            <p:nvPr/>
          </p:nvSpPr>
          <p:spPr>
            <a:xfrm>
              <a:off x="10014120" y="4937040"/>
              <a:ext cx="405000" cy="962280"/>
            </a:xfrm>
            <a:custGeom>
              <a:avLst/>
              <a:gdLst/>
              <a:ahLst/>
              <a:cxnLst/>
              <a:rect l="l" t="t" r="r" b="b"/>
              <a:pathLst>
                <a:path w="96" h="227">
                  <a:moveTo>
                    <a:pt x="61" y="6"/>
                  </a:moveTo>
                  <a:cubicBezTo>
                    <a:pt x="52" y="14"/>
                    <a:pt x="46" y="23"/>
                    <a:pt x="41" y="34"/>
                  </a:cubicBezTo>
                  <a:cubicBezTo>
                    <a:pt x="35" y="46"/>
                    <a:pt x="28" y="57"/>
                    <a:pt x="18" y="67"/>
                  </a:cubicBezTo>
                  <a:cubicBezTo>
                    <a:pt x="13" y="73"/>
                    <a:pt x="1" y="83"/>
                    <a:pt x="7" y="90"/>
                  </a:cubicBezTo>
                  <a:cubicBezTo>
                    <a:pt x="13" y="99"/>
                    <a:pt x="23" y="103"/>
                    <a:pt x="32" y="107"/>
                  </a:cubicBezTo>
                  <a:cubicBezTo>
                    <a:pt x="44" y="113"/>
                    <a:pt x="58" y="119"/>
                    <a:pt x="64" y="132"/>
                  </a:cubicBezTo>
                  <a:cubicBezTo>
                    <a:pt x="65" y="135"/>
                    <a:pt x="66" y="139"/>
                    <a:pt x="67" y="142"/>
                  </a:cubicBezTo>
                  <a:cubicBezTo>
                    <a:pt x="71" y="147"/>
                    <a:pt x="74" y="154"/>
                    <a:pt x="72" y="161"/>
                  </a:cubicBezTo>
                  <a:cubicBezTo>
                    <a:pt x="72" y="161"/>
                    <a:pt x="72" y="161"/>
                    <a:pt x="72" y="161"/>
                  </a:cubicBezTo>
                  <a:cubicBezTo>
                    <a:pt x="69" y="183"/>
                    <a:pt x="44" y="206"/>
                    <a:pt x="24" y="212"/>
                  </a:cubicBezTo>
                  <a:cubicBezTo>
                    <a:pt x="17" y="214"/>
                    <a:pt x="8" y="216"/>
                    <a:pt x="0" y="216"/>
                  </a:cubicBezTo>
                  <a:cubicBezTo>
                    <a:pt x="12" y="222"/>
                    <a:pt x="24" y="227"/>
                    <a:pt x="37" y="227"/>
                  </a:cubicBezTo>
                  <a:cubicBezTo>
                    <a:pt x="45" y="225"/>
                    <a:pt x="53" y="221"/>
                    <a:pt x="61" y="216"/>
                  </a:cubicBezTo>
                  <a:cubicBezTo>
                    <a:pt x="82" y="202"/>
                    <a:pt x="96" y="176"/>
                    <a:pt x="94" y="150"/>
                  </a:cubicBezTo>
                  <a:cubicBezTo>
                    <a:pt x="92" y="120"/>
                    <a:pt x="73" y="102"/>
                    <a:pt x="52" y="86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55" y="63"/>
                    <a:pt x="62" y="52"/>
                    <a:pt x="69" y="40"/>
                  </a:cubicBezTo>
                  <a:cubicBezTo>
                    <a:pt x="77" y="28"/>
                    <a:pt x="85" y="16"/>
                    <a:pt x="93" y="3"/>
                  </a:cubicBezTo>
                  <a:cubicBezTo>
                    <a:pt x="83" y="2"/>
                    <a:pt x="69" y="0"/>
                    <a:pt x="6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8" name="CustomShape 161"/>
            <p:cNvSpPr/>
            <p:nvPr/>
          </p:nvSpPr>
          <p:spPr>
            <a:xfrm>
              <a:off x="9506160" y="5250960"/>
              <a:ext cx="786240" cy="592560"/>
            </a:xfrm>
            <a:custGeom>
              <a:avLst/>
              <a:gdLst/>
              <a:ahLst/>
              <a:cxnLst/>
              <a:rect l="l" t="t" r="r" b="b"/>
              <a:pathLst>
                <a:path w="186" h="140">
                  <a:moveTo>
                    <a:pt x="160" y="93"/>
                  </a:moveTo>
                  <a:cubicBezTo>
                    <a:pt x="143" y="91"/>
                    <a:pt x="125" y="85"/>
                    <a:pt x="110" y="77"/>
                  </a:cubicBezTo>
                  <a:cubicBezTo>
                    <a:pt x="109" y="76"/>
                    <a:pt x="110" y="75"/>
                    <a:pt x="111" y="75"/>
                  </a:cubicBezTo>
                  <a:cubicBezTo>
                    <a:pt x="132" y="84"/>
                    <a:pt x="164" y="95"/>
                    <a:pt x="186" y="79"/>
                  </a:cubicBezTo>
                  <a:cubicBezTo>
                    <a:pt x="181" y="63"/>
                    <a:pt x="158" y="59"/>
                    <a:pt x="144" y="54"/>
                  </a:cubicBezTo>
                  <a:cubicBezTo>
                    <a:pt x="127" y="49"/>
                    <a:pt x="114" y="38"/>
                    <a:pt x="100" y="28"/>
                  </a:cubicBezTo>
                  <a:cubicBezTo>
                    <a:pt x="79" y="13"/>
                    <a:pt x="59" y="0"/>
                    <a:pt x="32" y="5"/>
                  </a:cubicBezTo>
                  <a:cubicBezTo>
                    <a:pt x="41" y="18"/>
                    <a:pt x="49" y="30"/>
                    <a:pt x="61" y="40"/>
                  </a:cubicBezTo>
                  <a:cubicBezTo>
                    <a:pt x="71" y="48"/>
                    <a:pt x="83" y="55"/>
                    <a:pt x="93" y="63"/>
                  </a:cubicBezTo>
                  <a:cubicBezTo>
                    <a:pt x="94" y="64"/>
                    <a:pt x="93" y="66"/>
                    <a:pt x="92" y="65"/>
                  </a:cubicBezTo>
                  <a:cubicBezTo>
                    <a:pt x="68" y="59"/>
                    <a:pt x="34" y="32"/>
                    <a:pt x="28" y="6"/>
                  </a:cubicBezTo>
                  <a:cubicBezTo>
                    <a:pt x="11" y="25"/>
                    <a:pt x="0" y="45"/>
                    <a:pt x="9" y="70"/>
                  </a:cubicBezTo>
                  <a:cubicBezTo>
                    <a:pt x="18" y="96"/>
                    <a:pt x="36" y="116"/>
                    <a:pt x="62" y="125"/>
                  </a:cubicBezTo>
                  <a:cubicBezTo>
                    <a:pt x="85" y="133"/>
                    <a:pt x="113" y="140"/>
                    <a:pt x="138" y="133"/>
                  </a:cubicBezTo>
                  <a:cubicBezTo>
                    <a:pt x="151" y="128"/>
                    <a:pt x="163" y="122"/>
                    <a:pt x="172" y="110"/>
                  </a:cubicBezTo>
                  <a:cubicBezTo>
                    <a:pt x="177" y="104"/>
                    <a:pt x="180" y="97"/>
                    <a:pt x="183" y="90"/>
                  </a:cubicBezTo>
                  <a:cubicBezTo>
                    <a:pt x="176" y="94"/>
                    <a:pt x="166" y="94"/>
                    <a:pt x="160" y="93"/>
                  </a:cubicBezTo>
                  <a:close/>
                  <a:moveTo>
                    <a:pt x="49" y="68"/>
                  </a:moveTo>
                  <a:cubicBezTo>
                    <a:pt x="46" y="69"/>
                    <a:pt x="42" y="69"/>
                    <a:pt x="41" y="66"/>
                  </a:cubicBezTo>
                  <a:cubicBezTo>
                    <a:pt x="39" y="63"/>
                    <a:pt x="40" y="60"/>
                    <a:pt x="43" y="57"/>
                  </a:cubicBezTo>
                  <a:cubicBezTo>
                    <a:pt x="45" y="56"/>
                    <a:pt x="48" y="55"/>
                    <a:pt x="50" y="57"/>
                  </a:cubicBezTo>
                  <a:cubicBezTo>
                    <a:pt x="51" y="57"/>
                    <a:pt x="50" y="59"/>
                    <a:pt x="49" y="58"/>
                  </a:cubicBezTo>
                  <a:cubicBezTo>
                    <a:pt x="46" y="57"/>
                    <a:pt x="41" y="62"/>
                    <a:pt x="44" y="64"/>
                  </a:cubicBezTo>
                  <a:cubicBezTo>
                    <a:pt x="45" y="66"/>
                    <a:pt x="47" y="66"/>
                    <a:pt x="48" y="65"/>
                  </a:cubicBezTo>
                  <a:cubicBezTo>
                    <a:pt x="50" y="64"/>
                    <a:pt x="49" y="62"/>
                    <a:pt x="50" y="61"/>
                  </a:cubicBezTo>
                  <a:cubicBezTo>
                    <a:pt x="50" y="61"/>
                    <a:pt x="51" y="60"/>
                    <a:pt x="51" y="61"/>
                  </a:cubicBezTo>
                  <a:cubicBezTo>
                    <a:pt x="54" y="62"/>
                    <a:pt x="51" y="67"/>
                    <a:pt x="49" y="68"/>
                  </a:cubicBezTo>
                  <a:close/>
                  <a:moveTo>
                    <a:pt x="65" y="65"/>
                  </a:moveTo>
                  <a:cubicBezTo>
                    <a:pt x="66" y="62"/>
                    <a:pt x="69" y="64"/>
                    <a:pt x="71" y="65"/>
                  </a:cubicBezTo>
                  <a:cubicBezTo>
                    <a:pt x="72" y="65"/>
                    <a:pt x="71" y="67"/>
                    <a:pt x="70" y="67"/>
                  </a:cubicBezTo>
                  <a:cubicBezTo>
                    <a:pt x="69" y="66"/>
                    <a:pt x="68" y="66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67"/>
                    <a:pt x="68" y="68"/>
                    <a:pt x="69" y="69"/>
                  </a:cubicBezTo>
                  <a:cubicBezTo>
                    <a:pt x="70" y="70"/>
                    <a:pt x="70" y="71"/>
                    <a:pt x="71" y="71"/>
                  </a:cubicBezTo>
                  <a:cubicBezTo>
                    <a:pt x="71" y="71"/>
                    <a:pt x="72" y="71"/>
                    <a:pt x="72" y="71"/>
                  </a:cubicBezTo>
                  <a:cubicBezTo>
                    <a:pt x="71" y="71"/>
                    <a:pt x="72" y="71"/>
                    <a:pt x="72" y="71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70"/>
                    <a:pt x="73" y="69"/>
                    <a:pt x="74" y="68"/>
                  </a:cubicBezTo>
                  <a:cubicBezTo>
                    <a:pt x="74" y="68"/>
                    <a:pt x="75" y="68"/>
                    <a:pt x="75" y="68"/>
                  </a:cubicBezTo>
                  <a:cubicBezTo>
                    <a:pt x="77" y="70"/>
                    <a:pt x="75" y="75"/>
                    <a:pt x="72" y="75"/>
                  </a:cubicBezTo>
                  <a:cubicBezTo>
                    <a:pt x="69" y="75"/>
                    <a:pt x="67" y="73"/>
                    <a:pt x="66" y="71"/>
                  </a:cubicBezTo>
                  <a:cubicBezTo>
                    <a:pt x="65" y="69"/>
                    <a:pt x="64" y="67"/>
                    <a:pt x="65" y="65"/>
                  </a:cubicBezTo>
                  <a:close/>
                  <a:moveTo>
                    <a:pt x="51" y="101"/>
                  </a:moveTo>
                  <a:cubicBezTo>
                    <a:pt x="46" y="100"/>
                    <a:pt x="44" y="96"/>
                    <a:pt x="47" y="91"/>
                  </a:cubicBezTo>
                  <a:cubicBezTo>
                    <a:pt x="50" y="87"/>
                    <a:pt x="55" y="86"/>
                    <a:pt x="58" y="88"/>
                  </a:cubicBezTo>
                  <a:cubicBezTo>
                    <a:pt x="58" y="88"/>
                    <a:pt x="58" y="88"/>
                    <a:pt x="59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7"/>
                    <a:pt x="59" y="86"/>
                    <a:pt x="59" y="86"/>
                  </a:cubicBezTo>
                  <a:cubicBezTo>
                    <a:pt x="64" y="86"/>
                    <a:pt x="65" y="93"/>
                    <a:pt x="63" y="97"/>
                  </a:cubicBezTo>
                  <a:cubicBezTo>
                    <a:pt x="60" y="100"/>
                    <a:pt x="55" y="103"/>
                    <a:pt x="51" y="101"/>
                  </a:cubicBezTo>
                  <a:close/>
                  <a:moveTo>
                    <a:pt x="83" y="112"/>
                  </a:moveTo>
                  <a:cubicBezTo>
                    <a:pt x="81" y="112"/>
                    <a:pt x="79" y="111"/>
                    <a:pt x="78" y="110"/>
                  </a:cubicBezTo>
                  <a:cubicBezTo>
                    <a:pt x="77" y="109"/>
                    <a:pt x="76" y="107"/>
                    <a:pt x="77" y="105"/>
                  </a:cubicBezTo>
                  <a:cubicBezTo>
                    <a:pt x="78" y="104"/>
                    <a:pt x="80" y="103"/>
                    <a:pt x="82" y="103"/>
                  </a:cubicBezTo>
                  <a:cubicBezTo>
                    <a:pt x="83" y="103"/>
                    <a:pt x="83" y="105"/>
                    <a:pt x="82" y="105"/>
                  </a:cubicBezTo>
                  <a:cubicBezTo>
                    <a:pt x="80" y="105"/>
                    <a:pt x="78" y="107"/>
                    <a:pt x="80" y="108"/>
                  </a:cubicBezTo>
                  <a:cubicBezTo>
                    <a:pt x="81" y="109"/>
                    <a:pt x="82" y="109"/>
                    <a:pt x="84" y="109"/>
                  </a:cubicBezTo>
                  <a:cubicBezTo>
                    <a:pt x="85" y="108"/>
                    <a:pt x="86" y="107"/>
                    <a:pt x="88" y="108"/>
                  </a:cubicBezTo>
                  <a:cubicBezTo>
                    <a:pt x="88" y="108"/>
                    <a:pt x="88" y="108"/>
                    <a:pt x="88" y="109"/>
                  </a:cubicBezTo>
                  <a:cubicBezTo>
                    <a:pt x="88" y="111"/>
                    <a:pt x="85" y="112"/>
                    <a:pt x="83" y="112"/>
                  </a:cubicBezTo>
                  <a:close/>
                  <a:moveTo>
                    <a:pt x="94" y="99"/>
                  </a:moveTo>
                  <a:cubicBezTo>
                    <a:pt x="88" y="94"/>
                    <a:pt x="96" y="87"/>
                    <a:pt x="101" y="87"/>
                  </a:cubicBezTo>
                  <a:cubicBezTo>
                    <a:pt x="102" y="87"/>
                    <a:pt x="103" y="88"/>
                    <a:pt x="102" y="89"/>
                  </a:cubicBezTo>
                  <a:cubicBezTo>
                    <a:pt x="103" y="89"/>
                    <a:pt x="103" y="89"/>
                    <a:pt x="103" y="89"/>
                  </a:cubicBezTo>
                  <a:cubicBezTo>
                    <a:pt x="107" y="90"/>
                    <a:pt x="105" y="95"/>
                    <a:pt x="103" y="97"/>
                  </a:cubicBezTo>
                  <a:cubicBezTo>
                    <a:pt x="101" y="100"/>
                    <a:pt x="97" y="101"/>
                    <a:pt x="94" y="99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9" name="CustomShape 162"/>
            <p:cNvSpPr/>
            <p:nvPr/>
          </p:nvSpPr>
          <p:spPr>
            <a:xfrm>
              <a:off x="9506160" y="5276520"/>
              <a:ext cx="579240" cy="567000"/>
            </a:xfrm>
            <a:custGeom>
              <a:avLst/>
              <a:gdLst/>
              <a:ahLst/>
              <a:cxnLst/>
              <a:rect l="l" t="t" r="r" b="b"/>
              <a:pathLst>
                <a:path w="137" h="134">
                  <a:moveTo>
                    <a:pt x="118" y="114"/>
                  </a:moveTo>
                  <a:cubicBezTo>
                    <a:pt x="112" y="97"/>
                    <a:pt x="126" y="91"/>
                    <a:pt x="137" y="82"/>
                  </a:cubicBezTo>
                  <a:cubicBezTo>
                    <a:pt x="127" y="79"/>
                    <a:pt x="118" y="75"/>
                    <a:pt x="110" y="71"/>
                  </a:cubicBezTo>
                  <a:cubicBezTo>
                    <a:pt x="109" y="70"/>
                    <a:pt x="110" y="69"/>
                    <a:pt x="111" y="69"/>
                  </a:cubicBezTo>
                  <a:cubicBezTo>
                    <a:pt x="117" y="72"/>
                    <a:pt x="125" y="75"/>
                    <a:pt x="133" y="77"/>
                  </a:cubicBezTo>
                  <a:cubicBezTo>
                    <a:pt x="119" y="72"/>
                    <a:pt x="106" y="66"/>
                    <a:pt x="93" y="59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68" y="53"/>
                    <a:pt x="34" y="26"/>
                    <a:pt x="28" y="0"/>
                  </a:cubicBezTo>
                  <a:cubicBezTo>
                    <a:pt x="11" y="19"/>
                    <a:pt x="0" y="39"/>
                    <a:pt x="9" y="64"/>
                  </a:cubicBezTo>
                  <a:cubicBezTo>
                    <a:pt x="18" y="90"/>
                    <a:pt x="36" y="110"/>
                    <a:pt x="62" y="119"/>
                  </a:cubicBezTo>
                  <a:cubicBezTo>
                    <a:pt x="84" y="127"/>
                    <a:pt x="112" y="134"/>
                    <a:pt x="136" y="127"/>
                  </a:cubicBezTo>
                  <a:cubicBezTo>
                    <a:pt x="128" y="125"/>
                    <a:pt x="120" y="121"/>
                    <a:pt x="118" y="114"/>
                  </a:cubicBezTo>
                  <a:close/>
                  <a:moveTo>
                    <a:pt x="49" y="62"/>
                  </a:moveTo>
                  <a:cubicBezTo>
                    <a:pt x="46" y="63"/>
                    <a:pt x="42" y="63"/>
                    <a:pt x="41" y="60"/>
                  </a:cubicBezTo>
                  <a:cubicBezTo>
                    <a:pt x="39" y="57"/>
                    <a:pt x="40" y="54"/>
                    <a:pt x="43" y="51"/>
                  </a:cubicBezTo>
                  <a:cubicBezTo>
                    <a:pt x="45" y="50"/>
                    <a:pt x="48" y="49"/>
                    <a:pt x="50" y="51"/>
                  </a:cubicBezTo>
                  <a:cubicBezTo>
                    <a:pt x="51" y="51"/>
                    <a:pt x="50" y="53"/>
                    <a:pt x="49" y="52"/>
                  </a:cubicBezTo>
                  <a:cubicBezTo>
                    <a:pt x="46" y="51"/>
                    <a:pt x="41" y="56"/>
                    <a:pt x="44" y="58"/>
                  </a:cubicBezTo>
                  <a:cubicBezTo>
                    <a:pt x="45" y="60"/>
                    <a:pt x="47" y="60"/>
                    <a:pt x="48" y="59"/>
                  </a:cubicBezTo>
                  <a:cubicBezTo>
                    <a:pt x="50" y="58"/>
                    <a:pt x="49" y="56"/>
                    <a:pt x="50" y="55"/>
                  </a:cubicBezTo>
                  <a:cubicBezTo>
                    <a:pt x="50" y="55"/>
                    <a:pt x="51" y="54"/>
                    <a:pt x="51" y="55"/>
                  </a:cubicBezTo>
                  <a:cubicBezTo>
                    <a:pt x="54" y="56"/>
                    <a:pt x="51" y="61"/>
                    <a:pt x="49" y="62"/>
                  </a:cubicBezTo>
                  <a:close/>
                  <a:moveTo>
                    <a:pt x="65" y="59"/>
                  </a:moveTo>
                  <a:cubicBezTo>
                    <a:pt x="66" y="56"/>
                    <a:pt x="69" y="58"/>
                    <a:pt x="71" y="59"/>
                  </a:cubicBezTo>
                  <a:cubicBezTo>
                    <a:pt x="72" y="59"/>
                    <a:pt x="71" y="61"/>
                    <a:pt x="70" y="61"/>
                  </a:cubicBezTo>
                  <a:cubicBezTo>
                    <a:pt x="69" y="60"/>
                    <a:pt x="68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1"/>
                    <a:pt x="68" y="62"/>
                    <a:pt x="69" y="63"/>
                  </a:cubicBezTo>
                  <a:cubicBezTo>
                    <a:pt x="70" y="64"/>
                    <a:pt x="70" y="65"/>
                    <a:pt x="71" y="65"/>
                  </a:cubicBezTo>
                  <a:cubicBezTo>
                    <a:pt x="71" y="65"/>
                    <a:pt x="72" y="65"/>
                    <a:pt x="72" y="65"/>
                  </a:cubicBezTo>
                  <a:cubicBezTo>
                    <a:pt x="71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3" y="64"/>
                    <a:pt x="73" y="63"/>
                    <a:pt x="74" y="62"/>
                  </a:cubicBezTo>
                  <a:cubicBezTo>
                    <a:pt x="74" y="62"/>
                    <a:pt x="75" y="62"/>
                    <a:pt x="75" y="62"/>
                  </a:cubicBezTo>
                  <a:cubicBezTo>
                    <a:pt x="77" y="64"/>
                    <a:pt x="75" y="69"/>
                    <a:pt x="72" y="69"/>
                  </a:cubicBezTo>
                  <a:cubicBezTo>
                    <a:pt x="69" y="69"/>
                    <a:pt x="67" y="67"/>
                    <a:pt x="66" y="65"/>
                  </a:cubicBezTo>
                  <a:cubicBezTo>
                    <a:pt x="65" y="63"/>
                    <a:pt x="64" y="61"/>
                    <a:pt x="65" y="59"/>
                  </a:cubicBezTo>
                  <a:close/>
                  <a:moveTo>
                    <a:pt x="51" y="95"/>
                  </a:moveTo>
                  <a:cubicBezTo>
                    <a:pt x="46" y="94"/>
                    <a:pt x="44" y="90"/>
                    <a:pt x="47" y="85"/>
                  </a:cubicBezTo>
                  <a:cubicBezTo>
                    <a:pt x="50" y="81"/>
                    <a:pt x="55" y="80"/>
                    <a:pt x="58" y="82"/>
                  </a:cubicBezTo>
                  <a:cubicBezTo>
                    <a:pt x="58" y="82"/>
                    <a:pt x="58" y="82"/>
                    <a:pt x="59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9" y="80"/>
                    <a:pt x="59" y="80"/>
                  </a:cubicBezTo>
                  <a:cubicBezTo>
                    <a:pt x="64" y="80"/>
                    <a:pt x="65" y="87"/>
                    <a:pt x="63" y="91"/>
                  </a:cubicBezTo>
                  <a:cubicBezTo>
                    <a:pt x="60" y="94"/>
                    <a:pt x="55" y="97"/>
                    <a:pt x="51" y="95"/>
                  </a:cubicBezTo>
                  <a:close/>
                  <a:moveTo>
                    <a:pt x="83" y="106"/>
                  </a:moveTo>
                  <a:cubicBezTo>
                    <a:pt x="81" y="106"/>
                    <a:pt x="79" y="105"/>
                    <a:pt x="78" y="104"/>
                  </a:cubicBezTo>
                  <a:cubicBezTo>
                    <a:pt x="77" y="103"/>
                    <a:pt x="76" y="101"/>
                    <a:pt x="77" y="99"/>
                  </a:cubicBezTo>
                  <a:cubicBezTo>
                    <a:pt x="78" y="98"/>
                    <a:pt x="80" y="97"/>
                    <a:pt x="82" y="97"/>
                  </a:cubicBezTo>
                  <a:cubicBezTo>
                    <a:pt x="83" y="97"/>
                    <a:pt x="83" y="99"/>
                    <a:pt x="82" y="99"/>
                  </a:cubicBezTo>
                  <a:cubicBezTo>
                    <a:pt x="80" y="99"/>
                    <a:pt x="78" y="101"/>
                    <a:pt x="80" y="102"/>
                  </a:cubicBezTo>
                  <a:cubicBezTo>
                    <a:pt x="81" y="103"/>
                    <a:pt x="82" y="103"/>
                    <a:pt x="84" y="103"/>
                  </a:cubicBezTo>
                  <a:cubicBezTo>
                    <a:pt x="85" y="102"/>
                    <a:pt x="86" y="101"/>
                    <a:pt x="88" y="102"/>
                  </a:cubicBezTo>
                  <a:cubicBezTo>
                    <a:pt x="88" y="102"/>
                    <a:pt x="88" y="102"/>
                    <a:pt x="88" y="103"/>
                  </a:cubicBezTo>
                  <a:cubicBezTo>
                    <a:pt x="88" y="105"/>
                    <a:pt x="85" y="106"/>
                    <a:pt x="83" y="106"/>
                  </a:cubicBezTo>
                  <a:close/>
                  <a:moveTo>
                    <a:pt x="94" y="93"/>
                  </a:moveTo>
                  <a:cubicBezTo>
                    <a:pt x="88" y="88"/>
                    <a:pt x="96" y="81"/>
                    <a:pt x="101" y="81"/>
                  </a:cubicBezTo>
                  <a:cubicBezTo>
                    <a:pt x="102" y="81"/>
                    <a:pt x="103" y="82"/>
                    <a:pt x="102" y="83"/>
                  </a:cubicBezTo>
                  <a:cubicBezTo>
                    <a:pt x="103" y="83"/>
                    <a:pt x="103" y="83"/>
                    <a:pt x="103" y="83"/>
                  </a:cubicBezTo>
                  <a:cubicBezTo>
                    <a:pt x="107" y="84"/>
                    <a:pt x="105" y="89"/>
                    <a:pt x="103" y="91"/>
                  </a:cubicBezTo>
                  <a:cubicBezTo>
                    <a:pt x="101" y="94"/>
                    <a:pt x="97" y="95"/>
                    <a:pt x="94" y="93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0" name="CustomShape 163"/>
            <p:cNvSpPr/>
            <p:nvPr/>
          </p:nvSpPr>
          <p:spPr>
            <a:xfrm>
              <a:off x="10386360" y="4402800"/>
              <a:ext cx="80280" cy="101160"/>
            </a:xfrm>
            <a:custGeom>
              <a:avLst/>
              <a:gdLst/>
              <a:ahLst/>
              <a:cxnLst/>
              <a:rect l="l" t="t" r="r" b="b"/>
              <a:pathLst>
                <a:path w="19" h="24">
                  <a:moveTo>
                    <a:pt x="16" y="18"/>
                  </a:moveTo>
                  <a:cubicBezTo>
                    <a:pt x="18" y="14"/>
                    <a:pt x="19" y="8"/>
                    <a:pt x="15" y="4"/>
                  </a:cubicBezTo>
                  <a:cubicBezTo>
                    <a:pt x="14" y="2"/>
                    <a:pt x="12" y="0"/>
                    <a:pt x="10" y="1"/>
                  </a:cubicBezTo>
                  <a:cubicBezTo>
                    <a:pt x="9" y="1"/>
                    <a:pt x="8" y="1"/>
                    <a:pt x="7" y="2"/>
                  </a:cubicBezTo>
                  <a:cubicBezTo>
                    <a:pt x="5" y="3"/>
                    <a:pt x="4" y="4"/>
                    <a:pt x="4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8"/>
                    <a:pt x="2" y="9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15"/>
                    <a:pt x="1" y="20"/>
                    <a:pt x="5" y="22"/>
                  </a:cubicBezTo>
                  <a:cubicBezTo>
                    <a:pt x="8" y="24"/>
                    <a:pt x="14" y="23"/>
                    <a:pt x="16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1" name="CustomShape 164"/>
            <p:cNvSpPr/>
            <p:nvPr/>
          </p:nvSpPr>
          <p:spPr>
            <a:xfrm>
              <a:off x="10593720" y="4610520"/>
              <a:ext cx="42480" cy="42480"/>
            </a:xfrm>
            <a:custGeom>
              <a:avLst/>
              <a:gdLst/>
              <a:ahLst/>
              <a:cxnLst/>
              <a:rect l="l" t="t" r="r" b="b"/>
              <a:pathLst>
                <a:path w="10" h="10">
                  <a:moveTo>
                    <a:pt x="7" y="7"/>
                  </a:moveTo>
                  <a:cubicBezTo>
                    <a:pt x="10" y="4"/>
                    <a:pt x="5" y="0"/>
                    <a:pt x="2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0" y="6"/>
                    <a:pt x="0" y="8"/>
                    <a:pt x="2" y="9"/>
                  </a:cubicBezTo>
                  <a:cubicBezTo>
                    <a:pt x="4" y="10"/>
                    <a:pt x="5" y="9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2" name="CustomShape 165"/>
            <p:cNvSpPr/>
            <p:nvPr/>
          </p:nvSpPr>
          <p:spPr>
            <a:xfrm>
              <a:off x="10690200" y="4390200"/>
              <a:ext cx="25200" cy="29880"/>
            </a:xfrm>
            <a:custGeom>
              <a:avLst/>
              <a:gdLst/>
              <a:ahLst/>
              <a:cxnLst/>
              <a:rect l="l" t="t" r="r" b="b"/>
              <a:pathLst>
                <a:path w="6" h="7">
                  <a:moveTo>
                    <a:pt x="5" y="4"/>
                  </a:moveTo>
                  <a:cubicBezTo>
                    <a:pt x="6" y="2"/>
                    <a:pt x="5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4" y="7"/>
                    <a:pt x="5" y="5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3" name="CustomShape 166"/>
            <p:cNvSpPr/>
            <p:nvPr/>
          </p:nvSpPr>
          <p:spPr>
            <a:xfrm>
              <a:off x="10085400" y="5674320"/>
              <a:ext cx="138960" cy="118440"/>
            </a:xfrm>
            <a:custGeom>
              <a:avLst/>
              <a:gdLst/>
              <a:ahLst/>
              <a:cxnLst/>
              <a:rect l="l" t="t" r="r" b="b"/>
              <a:pathLst>
                <a:path w="33" h="28">
                  <a:moveTo>
                    <a:pt x="32" y="5"/>
                  </a:moveTo>
                  <a:cubicBezTo>
                    <a:pt x="33" y="2"/>
                    <a:pt x="29" y="0"/>
                    <a:pt x="27" y="3"/>
                  </a:cubicBezTo>
                  <a:cubicBezTo>
                    <a:pt x="22" y="11"/>
                    <a:pt x="13" y="14"/>
                    <a:pt x="4" y="18"/>
                  </a:cubicBezTo>
                  <a:cubicBezTo>
                    <a:pt x="0" y="20"/>
                    <a:pt x="2" y="28"/>
                    <a:pt x="7" y="28"/>
                  </a:cubicBezTo>
                  <a:cubicBezTo>
                    <a:pt x="19" y="26"/>
                    <a:pt x="27" y="16"/>
                    <a:pt x="32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4" name="CustomShape 167"/>
            <p:cNvSpPr/>
            <p:nvPr/>
          </p:nvSpPr>
          <p:spPr>
            <a:xfrm>
              <a:off x="9316080" y="4681800"/>
              <a:ext cx="1277280" cy="1331280"/>
            </a:xfrm>
            <a:custGeom>
              <a:avLst/>
              <a:gdLst/>
              <a:ahLst/>
              <a:cxnLst/>
              <a:rect l="l" t="t" r="r" b="b"/>
              <a:pathLst>
                <a:path w="302" h="314">
                  <a:moveTo>
                    <a:pt x="269" y="209"/>
                  </a:moveTo>
                  <a:cubicBezTo>
                    <a:pt x="269" y="179"/>
                    <a:pt x="246" y="154"/>
                    <a:pt x="221" y="139"/>
                  </a:cubicBezTo>
                  <a:cubicBezTo>
                    <a:pt x="227" y="130"/>
                    <a:pt x="232" y="120"/>
                    <a:pt x="238" y="110"/>
                  </a:cubicBezTo>
                  <a:cubicBezTo>
                    <a:pt x="248" y="94"/>
                    <a:pt x="258" y="78"/>
                    <a:pt x="268" y="62"/>
                  </a:cubicBezTo>
                  <a:cubicBezTo>
                    <a:pt x="271" y="64"/>
                    <a:pt x="273" y="65"/>
                    <a:pt x="276" y="67"/>
                  </a:cubicBezTo>
                  <a:cubicBezTo>
                    <a:pt x="277" y="68"/>
                    <a:pt x="279" y="67"/>
                    <a:pt x="280" y="66"/>
                  </a:cubicBezTo>
                  <a:cubicBezTo>
                    <a:pt x="288" y="59"/>
                    <a:pt x="302" y="43"/>
                    <a:pt x="292" y="32"/>
                  </a:cubicBezTo>
                  <a:cubicBezTo>
                    <a:pt x="282" y="20"/>
                    <a:pt x="264" y="13"/>
                    <a:pt x="249" y="8"/>
                  </a:cubicBezTo>
                  <a:cubicBezTo>
                    <a:pt x="239" y="4"/>
                    <a:pt x="226" y="0"/>
                    <a:pt x="216" y="10"/>
                  </a:cubicBezTo>
                  <a:cubicBezTo>
                    <a:pt x="208" y="17"/>
                    <a:pt x="206" y="30"/>
                    <a:pt x="215" y="35"/>
                  </a:cubicBezTo>
                  <a:cubicBezTo>
                    <a:pt x="204" y="48"/>
                    <a:pt x="195" y="61"/>
                    <a:pt x="185" y="75"/>
                  </a:cubicBezTo>
                  <a:cubicBezTo>
                    <a:pt x="180" y="82"/>
                    <a:pt x="174" y="89"/>
                    <a:pt x="169" y="96"/>
                  </a:cubicBezTo>
                  <a:cubicBezTo>
                    <a:pt x="126" y="80"/>
                    <a:pt x="71" y="98"/>
                    <a:pt x="41" y="134"/>
                  </a:cubicBezTo>
                  <a:cubicBezTo>
                    <a:pt x="0" y="184"/>
                    <a:pt x="31" y="244"/>
                    <a:pt x="76" y="273"/>
                  </a:cubicBezTo>
                  <a:cubicBezTo>
                    <a:pt x="119" y="301"/>
                    <a:pt x="189" y="314"/>
                    <a:pt x="236" y="280"/>
                  </a:cubicBezTo>
                  <a:cubicBezTo>
                    <a:pt x="259" y="264"/>
                    <a:pt x="268" y="236"/>
                    <a:pt x="269" y="209"/>
                  </a:cubicBezTo>
                  <a:close/>
                  <a:moveTo>
                    <a:pt x="219" y="31"/>
                  </a:moveTo>
                  <a:cubicBezTo>
                    <a:pt x="216" y="26"/>
                    <a:pt x="215" y="22"/>
                    <a:pt x="219" y="17"/>
                  </a:cubicBezTo>
                  <a:cubicBezTo>
                    <a:pt x="223" y="12"/>
                    <a:pt x="229" y="11"/>
                    <a:pt x="234" y="11"/>
                  </a:cubicBezTo>
                  <a:cubicBezTo>
                    <a:pt x="244" y="12"/>
                    <a:pt x="253" y="17"/>
                    <a:pt x="261" y="21"/>
                  </a:cubicBezTo>
                  <a:cubicBezTo>
                    <a:pt x="269" y="24"/>
                    <a:pt x="277" y="29"/>
                    <a:pt x="284" y="34"/>
                  </a:cubicBezTo>
                  <a:cubicBezTo>
                    <a:pt x="290" y="40"/>
                    <a:pt x="287" y="48"/>
                    <a:pt x="282" y="54"/>
                  </a:cubicBezTo>
                  <a:cubicBezTo>
                    <a:pt x="278" y="59"/>
                    <a:pt x="275" y="59"/>
                    <a:pt x="272" y="56"/>
                  </a:cubicBezTo>
                  <a:cubicBezTo>
                    <a:pt x="266" y="52"/>
                    <a:pt x="266" y="52"/>
                    <a:pt x="266" y="52"/>
                  </a:cubicBezTo>
                  <a:cubicBezTo>
                    <a:pt x="260" y="46"/>
                    <a:pt x="250" y="41"/>
                    <a:pt x="243" y="36"/>
                  </a:cubicBezTo>
                  <a:cubicBezTo>
                    <a:pt x="238" y="34"/>
                    <a:pt x="233" y="32"/>
                    <a:pt x="227" y="31"/>
                  </a:cubicBezTo>
                  <a:lnTo>
                    <a:pt x="219" y="31"/>
                  </a:lnTo>
                  <a:close/>
                  <a:moveTo>
                    <a:pt x="226" y="276"/>
                  </a:moveTo>
                  <a:cubicBezTo>
                    <a:pt x="185" y="304"/>
                    <a:pt x="125" y="290"/>
                    <a:pt x="87" y="269"/>
                  </a:cubicBezTo>
                  <a:cubicBezTo>
                    <a:pt x="43" y="245"/>
                    <a:pt x="13" y="194"/>
                    <a:pt x="43" y="145"/>
                  </a:cubicBezTo>
                  <a:cubicBezTo>
                    <a:pt x="68" y="106"/>
                    <a:pt x="121" y="90"/>
                    <a:pt x="163" y="103"/>
                  </a:cubicBezTo>
                  <a:cubicBezTo>
                    <a:pt x="172" y="106"/>
                    <a:pt x="172" y="106"/>
                    <a:pt x="172" y="106"/>
                  </a:cubicBezTo>
                  <a:cubicBezTo>
                    <a:pt x="177" y="100"/>
                    <a:pt x="177" y="100"/>
                    <a:pt x="177" y="100"/>
                  </a:cubicBezTo>
                  <a:cubicBezTo>
                    <a:pt x="180" y="95"/>
                    <a:pt x="184" y="90"/>
                    <a:pt x="187" y="85"/>
                  </a:cubicBezTo>
                  <a:cubicBezTo>
                    <a:pt x="199" y="69"/>
                    <a:pt x="210" y="53"/>
                    <a:pt x="222" y="38"/>
                  </a:cubicBezTo>
                  <a:cubicBezTo>
                    <a:pt x="229" y="40"/>
                    <a:pt x="235" y="42"/>
                    <a:pt x="241" y="45"/>
                  </a:cubicBezTo>
                  <a:cubicBezTo>
                    <a:pt x="248" y="49"/>
                    <a:pt x="254" y="55"/>
                    <a:pt x="261" y="59"/>
                  </a:cubicBezTo>
                  <a:cubicBezTo>
                    <a:pt x="252" y="73"/>
                    <a:pt x="243" y="87"/>
                    <a:pt x="234" y="100"/>
                  </a:cubicBezTo>
                  <a:cubicBezTo>
                    <a:pt x="227" y="112"/>
                    <a:pt x="220" y="123"/>
                    <a:pt x="212" y="134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17" y="146"/>
                    <a:pt x="217" y="146"/>
                    <a:pt x="217" y="146"/>
                  </a:cubicBezTo>
                  <a:cubicBezTo>
                    <a:pt x="238" y="162"/>
                    <a:pt x="257" y="180"/>
                    <a:pt x="259" y="210"/>
                  </a:cubicBezTo>
                  <a:cubicBezTo>
                    <a:pt x="261" y="236"/>
                    <a:pt x="247" y="262"/>
                    <a:pt x="226" y="27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5" name="CustomShape 168"/>
            <p:cNvSpPr/>
            <p:nvPr/>
          </p:nvSpPr>
          <p:spPr>
            <a:xfrm>
              <a:off x="9396720" y="5177880"/>
              <a:ext cx="938520" cy="691200"/>
            </a:xfrm>
            <a:custGeom>
              <a:avLst/>
              <a:gdLst/>
              <a:ahLst/>
              <a:cxnLst/>
              <a:rect l="l" t="t" r="r" b="b"/>
              <a:pathLst>
                <a:path w="222" h="163">
                  <a:moveTo>
                    <a:pt x="218" y="104"/>
                  </a:moveTo>
                  <a:cubicBezTo>
                    <a:pt x="218" y="104"/>
                    <a:pt x="218" y="104"/>
                    <a:pt x="218" y="104"/>
                  </a:cubicBezTo>
                  <a:cubicBezTo>
                    <a:pt x="222" y="93"/>
                    <a:pt x="211" y="81"/>
                    <a:pt x="202" y="76"/>
                  </a:cubicBezTo>
                  <a:cubicBezTo>
                    <a:pt x="194" y="71"/>
                    <a:pt x="186" y="68"/>
                    <a:pt x="177" y="66"/>
                  </a:cubicBezTo>
                  <a:cubicBezTo>
                    <a:pt x="160" y="62"/>
                    <a:pt x="148" y="53"/>
                    <a:pt x="134" y="43"/>
                  </a:cubicBezTo>
                  <a:cubicBezTo>
                    <a:pt x="115" y="30"/>
                    <a:pt x="80" y="0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3" y="18"/>
                    <a:pt x="53" y="19"/>
                  </a:cubicBezTo>
                  <a:cubicBezTo>
                    <a:pt x="0" y="62"/>
                    <a:pt x="33" y="127"/>
                    <a:pt x="85" y="148"/>
                  </a:cubicBezTo>
                  <a:cubicBezTo>
                    <a:pt x="111" y="159"/>
                    <a:pt x="143" y="163"/>
                    <a:pt x="170" y="155"/>
                  </a:cubicBezTo>
                  <a:cubicBezTo>
                    <a:pt x="190" y="149"/>
                    <a:pt x="215" y="126"/>
                    <a:pt x="218" y="104"/>
                  </a:cubicBezTo>
                  <a:close/>
                  <a:moveTo>
                    <a:pt x="164" y="150"/>
                  </a:moveTo>
                  <a:cubicBezTo>
                    <a:pt x="139" y="157"/>
                    <a:pt x="111" y="150"/>
                    <a:pt x="88" y="142"/>
                  </a:cubicBezTo>
                  <a:cubicBezTo>
                    <a:pt x="62" y="133"/>
                    <a:pt x="44" y="113"/>
                    <a:pt x="35" y="87"/>
                  </a:cubicBezTo>
                  <a:cubicBezTo>
                    <a:pt x="26" y="62"/>
                    <a:pt x="37" y="42"/>
                    <a:pt x="54" y="23"/>
                  </a:cubicBezTo>
                  <a:cubicBezTo>
                    <a:pt x="60" y="49"/>
                    <a:pt x="94" y="76"/>
                    <a:pt x="118" y="82"/>
                  </a:cubicBezTo>
                  <a:cubicBezTo>
                    <a:pt x="119" y="83"/>
                    <a:pt x="120" y="81"/>
                    <a:pt x="119" y="80"/>
                  </a:cubicBezTo>
                  <a:cubicBezTo>
                    <a:pt x="109" y="72"/>
                    <a:pt x="97" y="65"/>
                    <a:pt x="87" y="57"/>
                  </a:cubicBezTo>
                  <a:cubicBezTo>
                    <a:pt x="75" y="47"/>
                    <a:pt x="67" y="35"/>
                    <a:pt x="58" y="22"/>
                  </a:cubicBezTo>
                  <a:cubicBezTo>
                    <a:pt x="85" y="17"/>
                    <a:pt x="105" y="30"/>
                    <a:pt x="126" y="45"/>
                  </a:cubicBezTo>
                  <a:cubicBezTo>
                    <a:pt x="140" y="55"/>
                    <a:pt x="153" y="66"/>
                    <a:pt x="170" y="71"/>
                  </a:cubicBezTo>
                  <a:cubicBezTo>
                    <a:pt x="184" y="76"/>
                    <a:pt x="207" y="80"/>
                    <a:pt x="212" y="96"/>
                  </a:cubicBezTo>
                  <a:cubicBezTo>
                    <a:pt x="190" y="112"/>
                    <a:pt x="158" y="101"/>
                    <a:pt x="137" y="92"/>
                  </a:cubicBezTo>
                  <a:cubicBezTo>
                    <a:pt x="136" y="92"/>
                    <a:pt x="135" y="93"/>
                    <a:pt x="136" y="94"/>
                  </a:cubicBezTo>
                  <a:cubicBezTo>
                    <a:pt x="151" y="102"/>
                    <a:pt x="169" y="108"/>
                    <a:pt x="186" y="110"/>
                  </a:cubicBezTo>
                  <a:cubicBezTo>
                    <a:pt x="192" y="111"/>
                    <a:pt x="202" y="111"/>
                    <a:pt x="209" y="107"/>
                  </a:cubicBezTo>
                  <a:cubicBezTo>
                    <a:pt x="206" y="114"/>
                    <a:pt x="203" y="121"/>
                    <a:pt x="198" y="127"/>
                  </a:cubicBezTo>
                  <a:cubicBezTo>
                    <a:pt x="189" y="139"/>
                    <a:pt x="177" y="145"/>
                    <a:pt x="164" y="15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6" name="CustomShape 169"/>
            <p:cNvSpPr/>
            <p:nvPr/>
          </p:nvSpPr>
          <p:spPr>
            <a:xfrm>
              <a:off x="9670680" y="5483880"/>
              <a:ext cx="63360" cy="58680"/>
            </a:xfrm>
            <a:custGeom>
              <a:avLst/>
              <a:gdLst/>
              <a:ahLst/>
              <a:cxnLst/>
              <a:rect l="l" t="t" r="r" b="b"/>
              <a:pathLst>
                <a:path w="15" h="14">
                  <a:moveTo>
                    <a:pt x="12" y="6"/>
                  </a:moveTo>
                  <a:cubicBezTo>
                    <a:pt x="12" y="5"/>
                    <a:pt x="11" y="6"/>
                    <a:pt x="11" y="6"/>
                  </a:cubicBezTo>
                  <a:cubicBezTo>
                    <a:pt x="10" y="7"/>
                    <a:pt x="11" y="9"/>
                    <a:pt x="9" y="10"/>
                  </a:cubicBezTo>
                  <a:cubicBezTo>
                    <a:pt x="8" y="11"/>
                    <a:pt x="6" y="11"/>
                    <a:pt x="5" y="9"/>
                  </a:cubicBezTo>
                  <a:cubicBezTo>
                    <a:pt x="2" y="7"/>
                    <a:pt x="7" y="2"/>
                    <a:pt x="10" y="3"/>
                  </a:cubicBezTo>
                  <a:cubicBezTo>
                    <a:pt x="11" y="4"/>
                    <a:pt x="12" y="2"/>
                    <a:pt x="11" y="2"/>
                  </a:cubicBezTo>
                  <a:cubicBezTo>
                    <a:pt x="9" y="0"/>
                    <a:pt x="6" y="1"/>
                    <a:pt x="4" y="2"/>
                  </a:cubicBezTo>
                  <a:cubicBezTo>
                    <a:pt x="1" y="5"/>
                    <a:pt x="0" y="8"/>
                    <a:pt x="2" y="11"/>
                  </a:cubicBezTo>
                  <a:cubicBezTo>
                    <a:pt x="3" y="14"/>
                    <a:pt x="7" y="14"/>
                    <a:pt x="10" y="13"/>
                  </a:cubicBezTo>
                  <a:cubicBezTo>
                    <a:pt x="12" y="12"/>
                    <a:pt x="15" y="7"/>
                    <a:pt x="12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7" name="CustomShape 170"/>
            <p:cNvSpPr/>
            <p:nvPr/>
          </p:nvSpPr>
          <p:spPr>
            <a:xfrm>
              <a:off x="9776880" y="5512680"/>
              <a:ext cx="55080" cy="55080"/>
            </a:xfrm>
            <a:custGeom>
              <a:avLst/>
              <a:gdLst/>
              <a:ahLst/>
              <a:cxnLst/>
              <a:rect l="l" t="t" r="r" b="b"/>
              <a:pathLst>
                <a:path w="13" h="13">
                  <a:moveTo>
                    <a:pt x="11" y="6"/>
                  </a:moveTo>
                  <a:cubicBezTo>
                    <a:pt x="11" y="6"/>
                    <a:pt x="10" y="6"/>
                    <a:pt x="10" y="6"/>
                  </a:cubicBezTo>
                  <a:cubicBezTo>
                    <a:pt x="9" y="7"/>
                    <a:pt x="9" y="8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7" y="9"/>
                    <a:pt x="8" y="9"/>
                  </a:cubicBezTo>
                  <a:cubicBezTo>
                    <a:pt x="8" y="9"/>
                    <a:pt x="7" y="9"/>
                    <a:pt x="7" y="9"/>
                  </a:cubicBezTo>
                  <a:cubicBezTo>
                    <a:pt x="6" y="9"/>
                    <a:pt x="6" y="8"/>
                    <a:pt x="5" y="7"/>
                  </a:cubicBezTo>
                  <a:cubicBezTo>
                    <a:pt x="4" y="6"/>
                    <a:pt x="4" y="5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5" y="4"/>
                    <a:pt x="6" y="5"/>
                  </a:cubicBezTo>
                  <a:cubicBezTo>
                    <a:pt x="7" y="5"/>
                    <a:pt x="8" y="3"/>
                    <a:pt x="7" y="3"/>
                  </a:cubicBezTo>
                  <a:cubicBezTo>
                    <a:pt x="5" y="2"/>
                    <a:pt x="2" y="0"/>
                    <a:pt x="1" y="3"/>
                  </a:cubicBezTo>
                  <a:cubicBezTo>
                    <a:pt x="0" y="5"/>
                    <a:pt x="1" y="7"/>
                    <a:pt x="2" y="9"/>
                  </a:cubicBezTo>
                  <a:cubicBezTo>
                    <a:pt x="3" y="11"/>
                    <a:pt x="5" y="13"/>
                    <a:pt x="8" y="13"/>
                  </a:cubicBezTo>
                  <a:cubicBezTo>
                    <a:pt x="11" y="13"/>
                    <a:pt x="13" y="8"/>
                    <a:pt x="1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8" name="CustomShape 171"/>
            <p:cNvSpPr/>
            <p:nvPr/>
          </p:nvSpPr>
          <p:spPr>
            <a:xfrm>
              <a:off x="9692640" y="5615280"/>
              <a:ext cx="88560" cy="71280"/>
            </a:xfrm>
            <a:custGeom>
              <a:avLst/>
              <a:gdLst/>
              <a:ahLst/>
              <a:cxnLst/>
              <a:rect l="l" t="t" r="r" b="b"/>
              <a:pathLst>
                <a:path w="21" h="17">
                  <a:moveTo>
                    <a:pt x="19" y="11"/>
                  </a:moveTo>
                  <a:cubicBezTo>
                    <a:pt x="21" y="7"/>
                    <a:pt x="20" y="0"/>
                    <a:pt x="15" y="0"/>
                  </a:cubicBezTo>
                  <a:cubicBezTo>
                    <a:pt x="15" y="0"/>
                    <a:pt x="14" y="1"/>
                    <a:pt x="14" y="2"/>
                  </a:cubicBezTo>
                  <a:cubicBezTo>
                    <a:pt x="14" y="2"/>
                    <a:pt x="14" y="2"/>
                    <a:pt x="15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0"/>
                    <a:pt x="6" y="1"/>
                    <a:pt x="3" y="5"/>
                  </a:cubicBezTo>
                  <a:cubicBezTo>
                    <a:pt x="0" y="10"/>
                    <a:pt x="2" y="14"/>
                    <a:pt x="7" y="15"/>
                  </a:cubicBezTo>
                  <a:cubicBezTo>
                    <a:pt x="11" y="17"/>
                    <a:pt x="16" y="14"/>
                    <a:pt x="19" y="11"/>
                  </a:cubicBezTo>
                  <a:close/>
                  <a:moveTo>
                    <a:pt x="9" y="12"/>
                  </a:moveTo>
                  <a:cubicBezTo>
                    <a:pt x="6" y="12"/>
                    <a:pt x="5" y="10"/>
                    <a:pt x="6" y="7"/>
                  </a:cubicBezTo>
                  <a:cubicBezTo>
                    <a:pt x="7" y="4"/>
                    <a:pt x="11" y="3"/>
                    <a:pt x="13" y="4"/>
                  </a:cubicBezTo>
                  <a:cubicBezTo>
                    <a:pt x="14" y="4"/>
                    <a:pt x="15" y="4"/>
                    <a:pt x="15" y="3"/>
                  </a:cubicBezTo>
                  <a:cubicBezTo>
                    <a:pt x="16" y="5"/>
                    <a:pt x="17" y="6"/>
                    <a:pt x="16" y="8"/>
                  </a:cubicBezTo>
                  <a:cubicBezTo>
                    <a:pt x="14" y="11"/>
                    <a:pt x="12" y="12"/>
                    <a:pt x="9" y="1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9" name="CustomShape 172"/>
            <p:cNvSpPr/>
            <p:nvPr/>
          </p:nvSpPr>
          <p:spPr>
            <a:xfrm>
              <a:off x="9878040" y="5618520"/>
              <a:ext cx="80640" cy="60120"/>
            </a:xfrm>
            <a:custGeom>
              <a:avLst/>
              <a:gdLst/>
              <a:ahLst/>
              <a:cxnLst/>
              <a:rect l="l" t="t" r="r" b="b"/>
              <a:pathLst>
                <a:path w="19" h="14">
                  <a:moveTo>
                    <a:pt x="15" y="2"/>
                  </a:moveTo>
                  <a:cubicBezTo>
                    <a:pt x="15" y="2"/>
                    <a:pt x="15" y="2"/>
                    <a:pt x="14" y="2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8" y="0"/>
                    <a:pt x="0" y="7"/>
                    <a:pt x="6" y="12"/>
                  </a:cubicBezTo>
                  <a:cubicBezTo>
                    <a:pt x="9" y="14"/>
                    <a:pt x="13" y="13"/>
                    <a:pt x="15" y="10"/>
                  </a:cubicBezTo>
                  <a:cubicBezTo>
                    <a:pt x="17" y="8"/>
                    <a:pt x="19" y="3"/>
                    <a:pt x="15" y="2"/>
                  </a:cubicBezTo>
                  <a:close/>
                  <a:moveTo>
                    <a:pt x="8" y="9"/>
                  </a:moveTo>
                  <a:cubicBezTo>
                    <a:pt x="5" y="6"/>
                    <a:pt x="11" y="3"/>
                    <a:pt x="13" y="3"/>
                  </a:cubicBezTo>
                  <a:cubicBezTo>
                    <a:pt x="14" y="3"/>
                    <a:pt x="14" y="3"/>
                    <a:pt x="14" y="2"/>
                  </a:cubicBezTo>
                  <a:cubicBezTo>
                    <a:pt x="14" y="3"/>
                    <a:pt x="14" y="4"/>
                    <a:pt x="14" y="5"/>
                  </a:cubicBezTo>
                  <a:cubicBezTo>
                    <a:pt x="14" y="6"/>
                    <a:pt x="13" y="7"/>
                    <a:pt x="13" y="8"/>
                  </a:cubicBezTo>
                  <a:cubicBezTo>
                    <a:pt x="12" y="10"/>
                    <a:pt x="9" y="10"/>
                    <a:pt x="8" y="9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0" name="CustomShape 173"/>
            <p:cNvSpPr/>
            <p:nvPr/>
          </p:nvSpPr>
          <p:spPr>
            <a:xfrm>
              <a:off x="9827280" y="5686920"/>
              <a:ext cx="50400" cy="37800"/>
            </a:xfrm>
            <a:custGeom>
              <a:avLst/>
              <a:gdLst/>
              <a:ahLst/>
              <a:cxnLst/>
              <a:rect l="l" t="t" r="r" b="b"/>
              <a:pathLst>
                <a:path w="12" h="9">
                  <a:moveTo>
                    <a:pt x="12" y="6"/>
                  </a:moveTo>
                  <a:cubicBezTo>
                    <a:pt x="12" y="5"/>
                    <a:pt x="12" y="5"/>
                    <a:pt x="12" y="5"/>
                  </a:cubicBezTo>
                  <a:cubicBezTo>
                    <a:pt x="10" y="4"/>
                    <a:pt x="9" y="5"/>
                    <a:pt x="8" y="6"/>
                  </a:cubicBezTo>
                  <a:cubicBezTo>
                    <a:pt x="6" y="6"/>
                    <a:pt x="5" y="6"/>
                    <a:pt x="4" y="5"/>
                  </a:cubicBezTo>
                  <a:cubicBezTo>
                    <a:pt x="2" y="4"/>
                    <a:pt x="4" y="2"/>
                    <a:pt x="6" y="2"/>
                  </a:cubicBezTo>
                  <a:cubicBezTo>
                    <a:pt x="7" y="2"/>
                    <a:pt x="7" y="0"/>
                    <a:pt x="6" y="0"/>
                  </a:cubicBezTo>
                  <a:cubicBezTo>
                    <a:pt x="4" y="0"/>
                    <a:pt x="2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3" y="8"/>
                    <a:pt x="5" y="9"/>
                    <a:pt x="7" y="9"/>
                  </a:cubicBezTo>
                  <a:cubicBezTo>
                    <a:pt x="9" y="9"/>
                    <a:pt x="12" y="8"/>
                    <a:pt x="12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1" name="CustomShape 174"/>
            <p:cNvSpPr/>
            <p:nvPr/>
          </p:nvSpPr>
          <p:spPr>
            <a:xfrm>
              <a:off x="10237320" y="4296600"/>
              <a:ext cx="288000" cy="267480"/>
            </a:xfrm>
            <a:custGeom>
              <a:avLst/>
              <a:gdLst/>
              <a:ahLst/>
              <a:cxnLst/>
              <a:rect l="l" t="t" r="r" b="b"/>
              <a:pathLst>
                <a:path w="68" h="63">
                  <a:moveTo>
                    <a:pt x="52" y="17"/>
                  </a:moveTo>
                  <a:cubicBezTo>
                    <a:pt x="52" y="17"/>
                    <a:pt x="52" y="17"/>
                    <a:pt x="51" y="17"/>
                  </a:cubicBezTo>
                  <a:cubicBezTo>
                    <a:pt x="29" y="0"/>
                    <a:pt x="0" y="30"/>
                    <a:pt x="17" y="52"/>
                  </a:cubicBezTo>
                  <a:cubicBezTo>
                    <a:pt x="27" y="63"/>
                    <a:pt x="46" y="63"/>
                    <a:pt x="56" y="53"/>
                  </a:cubicBezTo>
                  <a:cubicBezTo>
                    <a:pt x="68" y="41"/>
                    <a:pt x="64" y="24"/>
                    <a:pt x="52" y="17"/>
                  </a:cubicBezTo>
                  <a:close/>
                  <a:moveTo>
                    <a:pt x="20" y="46"/>
                  </a:moveTo>
                  <a:cubicBezTo>
                    <a:pt x="15" y="39"/>
                    <a:pt x="17" y="29"/>
                    <a:pt x="23" y="23"/>
                  </a:cubicBezTo>
                  <a:cubicBezTo>
                    <a:pt x="30" y="14"/>
                    <a:pt x="41" y="15"/>
                    <a:pt x="50" y="18"/>
                  </a:cubicBezTo>
                  <a:cubicBezTo>
                    <a:pt x="60" y="26"/>
                    <a:pt x="62" y="40"/>
                    <a:pt x="52" y="50"/>
                  </a:cubicBezTo>
                  <a:cubicBezTo>
                    <a:pt x="42" y="59"/>
                    <a:pt x="26" y="55"/>
                    <a:pt x="20" y="4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2" name="CustomShape 175"/>
            <p:cNvSpPr/>
            <p:nvPr/>
          </p:nvSpPr>
          <p:spPr>
            <a:xfrm>
              <a:off x="10504800" y="4567680"/>
              <a:ext cx="159840" cy="131400"/>
            </a:xfrm>
            <a:custGeom>
              <a:avLst/>
              <a:gdLst/>
              <a:ahLst/>
              <a:cxnLst/>
              <a:rect l="l" t="t" r="r" b="b"/>
              <a:pathLst>
                <a:path w="38" h="31">
                  <a:moveTo>
                    <a:pt x="35" y="16"/>
                  </a:moveTo>
                  <a:cubicBezTo>
                    <a:pt x="38" y="8"/>
                    <a:pt x="33" y="0"/>
                    <a:pt x="24" y="3"/>
                  </a:cubicBezTo>
                  <a:cubicBezTo>
                    <a:pt x="12" y="3"/>
                    <a:pt x="0" y="19"/>
                    <a:pt x="13" y="26"/>
                  </a:cubicBezTo>
                  <a:cubicBezTo>
                    <a:pt x="22" y="31"/>
                    <a:pt x="31" y="25"/>
                    <a:pt x="35" y="16"/>
                  </a:cubicBezTo>
                  <a:close/>
                  <a:moveTo>
                    <a:pt x="14" y="22"/>
                  </a:moveTo>
                  <a:cubicBezTo>
                    <a:pt x="9" y="19"/>
                    <a:pt x="12" y="13"/>
                    <a:pt x="15" y="10"/>
                  </a:cubicBezTo>
                  <a:cubicBezTo>
                    <a:pt x="20" y="6"/>
                    <a:pt x="26" y="5"/>
                    <a:pt x="30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2" y="10"/>
                    <a:pt x="31" y="14"/>
                    <a:pt x="30" y="16"/>
                  </a:cubicBezTo>
                  <a:cubicBezTo>
                    <a:pt x="27" y="22"/>
                    <a:pt x="20" y="25"/>
                    <a:pt x="14" y="2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3" name="CustomShape 176"/>
            <p:cNvSpPr/>
            <p:nvPr/>
          </p:nvSpPr>
          <p:spPr>
            <a:xfrm>
              <a:off x="10636200" y="4356720"/>
              <a:ext cx="104400" cy="101160"/>
            </a:xfrm>
            <a:custGeom>
              <a:avLst/>
              <a:gdLst/>
              <a:ahLst/>
              <a:cxnLst/>
              <a:rect l="l" t="t" r="r" b="b"/>
              <a:pathLst>
                <a:path w="25" h="24">
                  <a:moveTo>
                    <a:pt x="24" y="12"/>
                  </a:moveTo>
                  <a:cubicBezTo>
                    <a:pt x="25" y="5"/>
                    <a:pt x="17" y="0"/>
                    <a:pt x="11" y="3"/>
                  </a:cubicBezTo>
                  <a:cubicBezTo>
                    <a:pt x="10" y="3"/>
                    <a:pt x="10" y="4"/>
                    <a:pt x="10" y="4"/>
                  </a:cubicBezTo>
                  <a:cubicBezTo>
                    <a:pt x="8" y="5"/>
                    <a:pt x="5" y="7"/>
                    <a:pt x="4" y="9"/>
                  </a:cubicBezTo>
                  <a:cubicBezTo>
                    <a:pt x="0" y="15"/>
                    <a:pt x="3" y="21"/>
                    <a:pt x="9" y="22"/>
                  </a:cubicBezTo>
                  <a:cubicBezTo>
                    <a:pt x="16" y="24"/>
                    <a:pt x="23" y="20"/>
                    <a:pt x="24" y="12"/>
                  </a:cubicBezTo>
                  <a:close/>
                  <a:moveTo>
                    <a:pt x="9" y="19"/>
                  </a:moveTo>
                  <a:cubicBezTo>
                    <a:pt x="5" y="17"/>
                    <a:pt x="5" y="13"/>
                    <a:pt x="8" y="10"/>
                  </a:cubicBezTo>
                  <a:cubicBezTo>
                    <a:pt x="9" y="8"/>
                    <a:pt x="11" y="7"/>
                    <a:pt x="14" y="6"/>
                  </a:cubicBezTo>
                  <a:cubicBezTo>
                    <a:pt x="17" y="6"/>
                    <a:pt x="20" y="8"/>
                    <a:pt x="20" y="12"/>
                  </a:cubicBezTo>
                  <a:cubicBezTo>
                    <a:pt x="20" y="18"/>
                    <a:pt x="14" y="20"/>
                    <a:pt x="9" y="19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4" name="CustomShape 177"/>
            <p:cNvSpPr/>
            <p:nvPr/>
          </p:nvSpPr>
          <p:spPr>
            <a:xfrm>
              <a:off x="10998720" y="2008800"/>
              <a:ext cx="123480" cy="126720"/>
            </a:xfrm>
            <a:custGeom>
              <a:avLst/>
              <a:gdLst/>
              <a:ahLst/>
              <a:cxnLst/>
              <a:rect l="l" t="t" r="r" b="b"/>
              <a:pathLst>
                <a:path w="29" h="30">
                  <a:moveTo>
                    <a:pt x="12" y="9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2" y="10"/>
                    <a:pt x="11" y="11"/>
                    <a:pt x="10" y="11"/>
                  </a:cubicBezTo>
                  <a:cubicBezTo>
                    <a:pt x="7" y="18"/>
                    <a:pt x="4" y="25"/>
                    <a:pt x="0" y="30"/>
                  </a:cubicBezTo>
                  <a:cubicBezTo>
                    <a:pt x="8" y="28"/>
                    <a:pt x="16" y="25"/>
                    <a:pt x="24" y="21"/>
                  </a:cubicBezTo>
                  <a:cubicBezTo>
                    <a:pt x="26" y="21"/>
                    <a:pt x="27" y="20"/>
                    <a:pt x="29" y="19"/>
                  </a:cubicBezTo>
                  <a:cubicBezTo>
                    <a:pt x="24" y="14"/>
                    <a:pt x="23" y="6"/>
                    <a:pt x="19" y="0"/>
                  </a:cubicBezTo>
                  <a:cubicBezTo>
                    <a:pt x="16" y="2"/>
                    <a:pt x="14" y="5"/>
                    <a:pt x="12" y="9"/>
                  </a:cubicBezTo>
                  <a:close/>
                </a:path>
              </a:pathLst>
            </a:custGeom>
            <a:solidFill>
              <a:srgbClr val="298E4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5" name="CustomShape 178"/>
            <p:cNvSpPr/>
            <p:nvPr/>
          </p:nvSpPr>
          <p:spPr>
            <a:xfrm>
              <a:off x="11117520" y="1682280"/>
              <a:ext cx="371880" cy="393120"/>
            </a:xfrm>
            <a:custGeom>
              <a:avLst/>
              <a:gdLst/>
              <a:ahLst/>
              <a:cxnLst/>
              <a:rect l="l" t="t" r="r" b="b"/>
              <a:pathLst>
                <a:path w="88" h="93">
                  <a:moveTo>
                    <a:pt x="49" y="42"/>
                  </a:moveTo>
                  <a:cubicBezTo>
                    <a:pt x="39" y="48"/>
                    <a:pt x="28" y="52"/>
                    <a:pt x="19" y="59"/>
                  </a:cubicBezTo>
                  <a:cubicBezTo>
                    <a:pt x="11" y="65"/>
                    <a:pt x="5" y="73"/>
                    <a:pt x="0" y="82"/>
                  </a:cubicBezTo>
                  <a:cubicBezTo>
                    <a:pt x="1" y="83"/>
                    <a:pt x="1" y="83"/>
                    <a:pt x="1" y="84"/>
                  </a:cubicBezTo>
                  <a:cubicBezTo>
                    <a:pt x="3" y="87"/>
                    <a:pt x="4" y="90"/>
                    <a:pt x="6" y="93"/>
                  </a:cubicBezTo>
                  <a:cubicBezTo>
                    <a:pt x="11" y="79"/>
                    <a:pt x="24" y="67"/>
                    <a:pt x="38" y="58"/>
                  </a:cubicBezTo>
                  <a:cubicBezTo>
                    <a:pt x="51" y="50"/>
                    <a:pt x="64" y="43"/>
                    <a:pt x="76" y="34"/>
                  </a:cubicBezTo>
                  <a:cubicBezTo>
                    <a:pt x="81" y="30"/>
                    <a:pt x="85" y="27"/>
                    <a:pt x="88" y="22"/>
                  </a:cubicBezTo>
                  <a:cubicBezTo>
                    <a:pt x="88" y="21"/>
                    <a:pt x="88" y="19"/>
                    <a:pt x="88" y="17"/>
                  </a:cubicBezTo>
                  <a:cubicBezTo>
                    <a:pt x="88" y="12"/>
                    <a:pt x="88" y="6"/>
                    <a:pt x="88" y="0"/>
                  </a:cubicBezTo>
                  <a:cubicBezTo>
                    <a:pt x="80" y="17"/>
                    <a:pt x="64" y="33"/>
                    <a:pt x="49" y="42"/>
                  </a:cubicBezTo>
                  <a:close/>
                </a:path>
              </a:pathLst>
            </a:custGeom>
            <a:solidFill>
              <a:srgbClr val="42C64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6" name="CustomShape 179"/>
            <p:cNvSpPr/>
            <p:nvPr/>
          </p:nvSpPr>
          <p:spPr>
            <a:xfrm>
              <a:off x="10843920" y="2075760"/>
              <a:ext cx="117000" cy="75600"/>
            </a:xfrm>
            <a:custGeom>
              <a:avLst/>
              <a:gdLst/>
              <a:ahLst/>
              <a:cxnLst/>
              <a:rect l="l" t="t" r="r" b="b"/>
              <a:pathLst>
                <a:path w="28" h="18">
                  <a:moveTo>
                    <a:pt x="0" y="8"/>
                  </a:moveTo>
                  <a:cubicBezTo>
                    <a:pt x="9" y="10"/>
                    <a:pt x="17" y="17"/>
                    <a:pt x="26" y="18"/>
                  </a:cubicBezTo>
                  <a:cubicBezTo>
                    <a:pt x="26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6"/>
                    <a:pt x="28" y="15"/>
                    <a:pt x="28" y="13"/>
                  </a:cubicBezTo>
                  <a:cubicBezTo>
                    <a:pt x="28" y="0"/>
                    <a:pt x="13" y="3"/>
                    <a:pt x="0" y="8"/>
                  </a:cubicBezTo>
                  <a:close/>
                </a:path>
              </a:pathLst>
            </a:custGeom>
            <a:solidFill>
              <a:srgbClr val="298E4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7" name="CustomShape 180"/>
            <p:cNvSpPr/>
            <p:nvPr/>
          </p:nvSpPr>
          <p:spPr>
            <a:xfrm>
              <a:off x="9819360" y="2029680"/>
              <a:ext cx="753480" cy="270720"/>
            </a:xfrm>
            <a:custGeom>
              <a:avLst/>
              <a:gdLst/>
              <a:ahLst/>
              <a:cxnLst/>
              <a:rect l="l" t="t" r="r" b="b"/>
              <a:pathLst>
                <a:path w="178" h="64">
                  <a:moveTo>
                    <a:pt x="159" y="43"/>
                  </a:moveTo>
                  <a:cubicBezTo>
                    <a:pt x="156" y="41"/>
                    <a:pt x="154" y="38"/>
                    <a:pt x="154" y="35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22" y="32"/>
                    <a:pt x="92" y="24"/>
                    <a:pt x="64" y="17"/>
                  </a:cubicBezTo>
                  <a:cubicBezTo>
                    <a:pt x="42" y="12"/>
                    <a:pt x="21" y="6"/>
                    <a:pt x="0" y="0"/>
                  </a:cubicBezTo>
                  <a:cubicBezTo>
                    <a:pt x="0" y="2"/>
                    <a:pt x="0" y="5"/>
                    <a:pt x="1" y="8"/>
                  </a:cubicBezTo>
                  <a:cubicBezTo>
                    <a:pt x="18" y="21"/>
                    <a:pt x="44" y="21"/>
                    <a:pt x="65" y="25"/>
                  </a:cubicBezTo>
                  <a:cubicBezTo>
                    <a:pt x="88" y="30"/>
                    <a:pt x="110" y="38"/>
                    <a:pt x="133" y="44"/>
                  </a:cubicBezTo>
                  <a:cubicBezTo>
                    <a:pt x="134" y="44"/>
                    <a:pt x="134" y="47"/>
                    <a:pt x="133" y="46"/>
                  </a:cubicBezTo>
                  <a:cubicBezTo>
                    <a:pt x="104" y="42"/>
                    <a:pt x="77" y="32"/>
                    <a:pt x="49" y="27"/>
                  </a:cubicBezTo>
                  <a:cubicBezTo>
                    <a:pt x="33" y="23"/>
                    <a:pt x="14" y="23"/>
                    <a:pt x="1" y="12"/>
                  </a:cubicBezTo>
                  <a:cubicBezTo>
                    <a:pt x="1" y="15"/>
                    <a:pt x="2" y="17"/>
                    <a:pt x="2" y="20"/>
                  </a:cubicBezTo>
                  <a:cubicBezTo>
                    <a:pt x="47" y="29"/>
                    <a:pt x="92" y="45"/>
                    <a:pt x="137" y="55"/>
                  </a:cubicBezTo>
                  <a:cubicBezTo>
                    <a:pt x="150" y="59"/>
                    <a:pt x="164" y="61"/>
                    <a:pt x="178" y="64"/>
                  </a:cubicBezTo>
                  <a:cubicBezTo>
                    <a:pt x="176" y="60"/>
                    <a:pt x="174" y="56"/>
                    <a:pt x="171" y="52"/>
                  </a:cubicBezTo>
                  <a:cubicBezTo>
                    <a:pt x="168" y="48"/>
                    <a:pt x="164" y="46"/>
                    <a:pt x="159" y="43"/>
                  </a:cubicBezTo>
                  <a:close/>
                  <a:moveTo>
                    <a:pt x="167" y="54"/>
                  </a:moveTo>
                  <a:cubicBezTo>
                    <a:pt x="160" y="54"/>
                    <a:pt x="152" y="50"/>
                    <a:pt x="146" y="48"/>
                  </a:cubicBezTo>
                  <a:cubicBezTo>
                    <a:pt x="145" y="47"/>
                    <a:pt x="146" y="45"/>
                    <a:pt x="147" y="45"/>
                  </a:cubicBezTo>
                  <a:cubicBezTo>
                    <a:pt x="151" y="47"/>
                    <a:pt x="155" y="48"/>
                    <a:pt x="159" y="49"/>
                  </a:cubicBezTo>
                  <a:cubicBezTo>
                    <a:pt x="162" y="50"/>
                    <a:pt x="165" y="50"/>
                    <a:pt x="167" y="52"/>
                  </a:cubicBezTo>
                  <a:cubicBezTo>
                    <a:pt x="168" y="52"/>
                    <a:pt x="168" y="54"/>
                    <a:pt x="167" y="54"/>
                  </a:cubicBezTo>
                  <a:close/>
                </a:path>
              </a:pathLst>
            </a:custGeom>
            <a:solidFill>
              <a:srgbClr val="42C64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8" name="CustomShape 181"/>
            <p:cNvSpPr/>
            <p:nvPr/>
          </p:nvSpPr>
          <p:spPr>
            <a:xfrm>
              <a:off x="9819360" y="2029680"/>
              <a:ext cx="688320" cy="212400"/>
            </a:xfrm>
            <a:custGeom>
              <a:avLst/>
              <a:gdLst/>
              <a:ahLst/>
              <a:cxnLst/>
              <a:rect l="l" t="t" r="r" b="b"/>
              <a:pathLst>
                <a:path w="163" h="50">
                  <a:moveTo>
                    <a:pt x="125" y="42"/>
                  </a:moveTo>
                  <a:cubicBezTo>
                    <a:pt x="132" y="41"/>
                    <a:pt x="139" y="44"/>
                    <a:pt x="146" y="46"/>
                  </a:cubicBezTo>
                  <a:cubicBezTo>
                    <a:pt x="146" y="45"/>
                    <a:pt x="147" y="45"/>
                    <a:pt x="147" y="45"/>
                  </a:cubicBezTo>
                  <a:cubicBezTo>
                    <a:pt x="150" y="46"/>
                    <a:pt x="153" y="47"/>
                    <a:pt x="156" y="48"/>
                  </a:cubicBezTo>
                  <a:cubicBezTo>
                    <a:pt x="159" y="49"/>
                    <a:pt x="161" y="49"/>
                    <a:pt x="163" y="50"/>
                  </a:cubicBezTo>
                  <a:cubicBezTo>
                    <a:pt x="162" y="48"/>
                    <a:pt x="160" y="45"/>
                    <a:pt x="158" y="43"/>
                  </a:cubicBezTo>
                  <a:cubicBezTo>
                    <a:pt x="158" y="43"/>
                    <a:pt x="158" y="42"/>
                    <a:pt x="158" y="42"/>
                  </a:cubicBezTo>
                  <a:cubicBezTo>
                    <a:pt x="155" y="40"/>
                    <a:pt x="154" y="37"/>
                    <a:pt x="154" y="35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22" y="32"/>
                    <a:pt x="92" y="24"/>
                    <a:pt x="64" y="17"/>
                  </a:cubicBezTo>
                  <a:cubicBezTo>
                    <a:pt x="42" y="12"/>
                    <a:pt x="21" y="6"/>
                    <a:pt x="0" y="0"/>
                  </a:cubicBezTo>
                  <a:cubicBezTo>
                    <a:pt x="0" y="2"/>
                    <a:pt x="0" y="5"/>
                    <a:pt x="1" y="8"/>
                  </a:cubicBezTo>
                  <a:cubicBezTo>
                    <a:pt x="18" y="21"/>
                    <a:pt x="44" y="21"/>
                    <a:pt x="65" y="25"/>
                  </a:cubicBezTo>
                  <a:cubicBezTo>
                    <a:pt x="85" y="30"/>
                    <a:pt x="105" y="36"/>
                    <a:pt x="125" y="42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9" name="CustomShape 182"/>
            <p:cNvSpPr/>
            <p:nvPr/>
          </p:nvSpPr>
          <p:spPr>
            <a:xfrm>
              <a:off x="9827280" y="1720440"/>
              <a:ext cx="1074600" cy="427680"/>
            </a:xfrm>
            <a:custGeom>
              <a:avLst/>
              <a:gdLst/>
              <a:ahLst/>
              <a:cxnLst/>
              <a:rect l="l" t="t" r="r" b="b"/>
              <a:pathLst>
                <a:path w="254" h="101">
                  <a:moveTo>
                    <a:pt x="150" y="101"/>
                  </a:moveTo>
                  <a:cubicBezTo>
                    <a:pt x="154" y="74"/>
                    <a:pt x="173" y="49"/>
                    <a:pt x="198" y="38"/>
                  </a:cubicBezTo>
                  <a:cubicBezTo>
                    <a:pt x="215" y="31"/>
                    <a:pt x="235" y="28"/>
                    <a:pt x="254" y="31"/>
                  </a:cubicBezTo>
                  <a:cubicBezTo>
                    <a:pt x="226" y="18"/>
                    <a:pt x="197" y="8"/>
                    <a:pt x="167" y="3"/>
                  </a:cubicBezTo>
                  <a:cubicBezTo>
                    <a:pt x="160" y="2"/>
                    <a:pt x="160" y="2"/>
                    <a:pt x="160" y="2"/>
                  </a:cubicBezTo>
                  <a:cubicBezTo>
                    <a:pt x="147" y="1"/>
                    <a:pt x="135" y="0"/>
                    <a:pt x="122" y="1"/>
                  </a:cubicBezTo>
                  <a:cubicBezTo>
                    <a:pt x="70" y="5"/>
                    <a:pt x="37" y="38"/>
                    <a:pt x="0" y="68"/>
                  </a:cubicBezTo>
                  <a:cubicBezTo>
                    <a:pt x="21" y="73"/>
                    <a:pt x="42" y="80"/>
                    <a:pt x="63" y="85"/>
                  </a:cubicBezTo>
                  <a:cubicBezTo>
                    <a:pt x="91" y="91"/>
                    <a:pt x="121" y="95"/>
                    <a:pt x="150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0" name="CustomShape 183"/>
            <p:cNvSpPr/>
            <p:nvPr/>
          </p:nvSpPr>
          <p:spPr>
            <a:xfrm>
              <a:off x="10555560" y="1515960"/>
              <a:ext cx="930600" cy="415080"/>
            </a:xfrm>
            <a:custGeom>
              <a:avLst/>
              <a:gdLst/>
              <a:ahLst/>
              <a:cxnLst/>
              <a:rect l="l" t="t" r="r" b="b"/>
              <a:pathLst>
                <a:path w="220" h="98">
                  <a:moveTo>
                    <a:pt x="143" y="26"/>
                  </a:moveTo>
                  <a:cubicBezTo>
                    <a:pt x="115" y="20"/>
                    <a:pt x="88" y="5"/>
                    <a:pt x="60" y="0"/>
                  </a:cubicBezTo>
                  <a:cubicBezTo>
                    <a:pt x="51" y="3"/>
                    <a:pt x="43" y="7"/>
                    <a:pt x="36" y="13"/>
                  </a:cubicBezTo>
                  <a:cubicBezTo>
                    <a:pt x="22" y="23"/>
                    <a:pt x="11" y="35"/>
                    <a:pt x="0" y="47"/>
                  </a:cubicBezTo>
                  <a:cubicBezTo>
                    <a:pt x="15" y="50"/>
                    <a:pt x="30" y="54"/>
                    <a:pt x="45" y="59"/>
                  </a:cubicBezTo>
                  <a:cubicBezTo>
                    <a:pt x="73" y="69"/>
                    <a:pt x="101" y="80"/>
                    <a:pt x="126" y="98"/>
                  </a:cubicBezTo>
                  <a:cubicBezTo>
                    <a:pt x="126" y="77"/>
                    <a:pt x="151" y="64"/>
                    <a:pt x="168" y="57"/>
                  </a:cubicBezTo>
                  <a:cubicBezTo>
                    <a:pt x="181" y="51"/>
                    <a:pt x="197" y="45"/>
                    <a:pt x="207" y="34"/>
                  </a:cubicBezTo>
                  <a:cubicBezTo>
                    <a:pt x="212" y="27"/>
                    <a:pt x="217" y="19"/>
                    <a:pt x="220" y="11"/>
                  </a:cubicBezTo>
                  <a:cubicBezTo>
                    <a:pt x="220" y="9"/>
                    <a:pt x="220" y="9"/>
                    <a:pt x="220" y="9"/>
                  </a:cubicBezTo>
                  <a:cubicBezTo>
                    <a:pt x="196" y="23"/>
                    <a:pt x="170" y="31"/>
                    <a:pt x="14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1" name="CustomShape 184"/>
            <p:cNvSpPr/>
            <p:nvPr/>
          </p:nvSpPr>
          <p:spPr>
            <a:xfrm>
              <a:off x="9827280" y="1748880"/>
              <a:ext cx="1074600" cy="399240"/>
            </a:xfrm>
            <a:custGeom>
              <a:avLst/>
              <a:gdLst/>
              <a:ahLst/>
              <a:cxnLst/>
              <a:rect l="l" t="t" r="r" b="b"/>
              <a:pathLst>
                <a:path w="254" h="94">
                  <a:moveTo>
                    <a:pt x="185" y="0"/>
                  </a:moveTo>
                  <a:cubicBezTo>
                    <a:pt x="198" y="3"/>
                    <a:pt x="211" y="8"/>
                    <a:pt x="220" y="19"/>
                  </a:cubicBezTo>
                  <a:cubicBezTo>
                    <a:pt x="222" y="20"/>
                    <a:pt x="220" y="23"/>
                    <a:pt x="219" y="23"/>
                  </a:cubicBezTo>
                  <a:cubicBezTo>
                    <a:pt x="198" y="25"/>
                    <a:pt x="178" y="32"/>
                    <a:pt x="161" y="46"/>
                  </a:cubicBezTo>
                  <a:cubicBezTo>
                    <a:pt x="153" y="53"/>
                    <a:pt x="145" y="61"/>
                    <a:pt x="139" y="70"/>
                  </a:cubicBezTo>
                  <a:cubicBezTo>
                    <a:pt x="137" y="73"/>
                    <a:pt x="135" y="78"/>
                    <a:pt x="132" y="79"/>
                  </a:cubicBezTo>
                  <a:cubicBezTo>
                    <a:pt x="117" y="83"/>
                    <a:pt x="100" y="71"/>
                    <a:pt x="87" y="67"/>
                  </a:cubicBezTo>
                  <a:cubicBezTo>
                    <a:pt x="68" y="61"/>
                    <a:pt x="49" y="55"/>
                    <a:pt x="32" y="47"/>
                  </a:cubicBezTo>
                  <a:cubicBezTo>
                    <a:pt x="30" y="46"/>
                    <a:pt x="30" y="45"/>
                    <a:pt x="30" y="44"/>
                  </a:cubicBezTo>
                  <a:cubicBezTo>
                    <a:pt x="33" y="38"/>
                    <a:pt x="37" y="33"/>
                    <a:pt x="41" y="28"/>
                  </a:cubicBezTo>
                  <a:cubicBezTo>
                    <a:pt x="27" y="38"/>
                    <a:pt x="14" y="50"/>
                    <a:pt x="0" y="61"/>
                  </a:cubicBezTo>
                  <a:cubicBezTo>
                    <a:pt x="21" y="66"/>
                    <a:pt x="42" y="73"/>
                    <a:pt x="63" y="78"/>
                  </a:cubicBezTo>
                  <a:cubicBezTo>
                    <a:pt x="91" y="84"/>
                    <a:pt x="121" y="88"/>
                    <a:pt x="150" y="94"/>
                  </a:cubicBezTo>
                  <a:cubicBezTo>
                    <a:pt x="154" y="67"/>
                    <a:pt x="173" y="42"/>
                    <a:pt x="198" y="31"/>
                  </a:cubicBezTo>
                  <a:cubicBezTo>
                    <a:pt x="215" y="24"/>
                    <a:pt x="235" y="21"/>
                    <a:pt x="254" y="24"/>
                  </a:cubicBezTo>
                  <a:cubicBezTo>
                    <a:pt x="232" y="14"/>
                    <a:pt x="208" y="5"/>
                    <a:pt x="185" y="0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2" name="CustomShape 185"/>
            <p:cNvSpPr/>
            <p:nvPr/>
          </p:nvSpPr>
          <p:spPr>
            <a:xfrm>
              <a:off x="10555560" y="1515960"/>
              <a:ext cx="845280" cy="415080"/>
            </a:xfrm>
            <a:custGeom>
              <a:avLst/>
              <a:gdLst/>
              <a:ahLst/>
              <a:cxnLst/>
              <a:rect l="l" t="t" r="r" b="b"/>
              <a:pathLst>
                <a:path w="200" h="98">
                  <a:moveTo>
                    <a:pt x="119" y="79"/>
                  </a:moveTo>
                  <a:cubicBezTo>
                    <a:pt x="118" y="80"/>
                    <a:pt x="116" y="81"/>
                    <a:pt x="115" y="80"/>
                  </a:cubicBezTo>
                  <a:cubicBezTo>
                    <a:pt x="101" y="69"/>
                    <a:pt x="86" y="59"/>
                    <a:pt x="70" y="53"/>
                  </a:cubicBezTo>
                  <a:cubicBezTo>
                    <a:pt x="62" y="49"/>
                    <a:pt x="52" y="46"/>
                    <a:pt x="43" y="46"/>
                  </a:cubicBezTo>
                  <a:cubicBezTo>
                    <a:pt x="36" y="45"/>
                    <a:pt x="30" y="46"/>
                    <a:pt x="23" y="44"/>
                  </a:cubicBezTo>
                  <a:cubicBezTo>
                    <a:pt x="21" y="44"/>
                    <a:pt x="20" y="42"/>
                    <a:pt x="21" y="41"/>
                  </a:cubicBezTo>
                  <a:cubicBezTo>
                    <a:pt x="28" y="25"/>
                    <a:pt x="43" y="8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1" y="3"/>
                    <a:pt x="43" y="7"/>
                    <a:pt x="36" y="13"/>
                  </a:cubicBezTo>
                  <a:cubicBezTo>
                    <a:pt x="22" y="23"/>
                    <a:pt x="11" y="35"/>
                    <a:pt x="0" y="47"/>
                  </a:cubicBezTo>
                  <a:cubicBezTo>
                    <a:pt x="15" y="50"/>
                    <a:pt x="30" y="54"/>
                    <a:pt x="45" y="59"/>
                  </a:cubicBezTo>
                  <a:cubicBezTo>
                    <a:pt x="73" y="69"/>
                    <a:pt x="101" y="80"/>
                    <a:pt x="126" y="98"/>
                  </a:cubicBezTo>
                  <a:cubicBezTo>
                    <a:pt x="126" y="77"/>
                    <a:pt x="151" y="64"/>
                    <a:pt x="168" y="57"/>
                  </a:cubicBezTo>
                  <a:cubicBezTo>
                    <a:pt x="179" y="52"/>
                    <a:pt x="191" y="47"/>
                    <a:pt x="200" y="40"/>
                  </a:cubicBezTo>
                  <a:cubicBezTo>
                    <a:pt x="173" y="54"/>
                    <a:pt x="134" y="49"/>
                    <a:pt x="119" y="79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3" name="CustomShape 186"/>
            <p:cNvSpPr/>
            <p:nvPr/>
          </p:nvSpPr>
          <p:spPr>
            <a:xfrm>
              <a:off x="10487520" y="1626840"/>
              <a:ext cx="1001880" cy="678240"/>
            </a:xfrm>
            <a:custGeom>
              <a:avLst/>
              <a:gdLst/>
              <a:ahLst/>
              <a:cxnLst/>
              <a:rect l="l" t="t" r="r" b="b"/>
              <a:pathLst>
                <a:path w="237" h="160">
                  <a:moveTo>
                    <a:pt x="209" y="26"/>
                  </a:moveTo>
                  <a:cubicBezTo>
                    <a:pt x="187" y="39"/>
                    <a:pt x="151" y="45"/>
                    <a:pt x="146" y="75"/>
                  </a:cubicBezTo>
                  <a:cubicBezTo>
                    <a:pt x="146" y="76"/>
                    <a:pt x="145" y="76"/>
                    <a:pt x="145" y="76"/>
                  </a:cubicBezTo>
                  <a:cubicBezTo>
                    <a:pt x="144" y="77"/>
                    <a:pt x="143" y="77"/>
                    <a:pt x="142" y="77"/>
                  </a:cubicBezTo>
                  <a:cubicBezTo>
                    <a:pt x="138" y="74"/>
                    <a:pt x="133" y="72"/>
                    <a:pt x="129" y="69"/>
                  </a:cubicBezTo>
                  <a:cubicBezTo>
                    <a:pt x="128" y="69"/>
                    <a:pt x="128" y="69"/>
                    <a:pt x="128" y="69"/>
                  </a:cubicBezTo>
                  <a:cubicBezTo>
                    <a:pt x="100" y="60"/>
                    <a:pt x="73" y="52"/>
                    <a:pt x="45" y="66"/>
                  </a:cubicBezTo>
                  <a:cubicBezTo>
                    <a:pt x="32" y="72"/>
                    <a:pt x="20" y="81"/>
                    <a:pt x="12" y="93"/>
                  </a:cubicBezTo>
                  <a:cubicBezTo>
                    <a:pt x="6" y="103"/>
                    <a:pt x="3" y="114"/>
                    <a:pt x="1" y="125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5"/>
                    <a:pt x="10" y="137"/>
                    <a:pt x="13" y="141"/>
                  </a:cubicBezTo>
                  <a:cubicBezTo>
                    <a:pt x="18" y="146"/>
                    <a:pt x="22" y="153"/>
                    <a:pt x="24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40" y="134"/>
                    <a:pt x="63" y="110"/>
                    <a:pt x="92" y="105"/>
                  </a:cubicBezTo>
                  <a:cubicBezTo>
                    <a:pt x="101" y="104"/>
                    <a:pt x="116" y="103"/>
                    <a:pt x="117" y="115"/>
                  </a:cubicBezTo>
                  <a:cubicBezTo>
                    <a:pt x="117" y="115"/>
                    <a:pt x="117" y="116"/>
                    <a:pt x="117" y="116"/>
                  </a:cubicBezTo>
                  <a:cubicBezTo>
                    <a:pt x="119" y="111"/>
                    <a:pt x="122" y="105"/>
                    <a:pt x="125" y="101"/>
                  </a:cubicBezTo>
                  <a:cubicBezTo>
                    <a:pt x="125" y="100"/>
                    <a:pt x="126" y="99"/>
                    <a:pt x="127" y="98"/>
                  </a:cubicBezTo>
                  <a:cubicBezTo>
                    <a:pt x="110" y="81"/>
                    <a:pt x="81" y="85"/>
                    <a:pt x="63" y="96"/>
                  </a:cubicBezTo>
                  <a:cubicBezTo>
                    <a:pt x="46" y="107"/>
                    <a:pt x="32" y="121"/>
                    <a:pt x="22" y="138"/>
                  </a:cubicBezTo>
                  <a:cubicBezTo>
                    <a:pt x="21" y="140"/>
                    <a:pt x="18" y="139"/>
                    <a:pt x="19" y="137"/>
                  </a:cubicBezTo>
                  <a:cubicBezTo>
                    <a:pt x="30" y="114"/>
                    <a:pt x="49" y="92"/>
                    <a:pt x="75" y="84"/>
                  </a:cubicBezTo>
                  <a:cubicBezTo>
                    <a:pt x="89" y="80"/>
                    <a:pt x="120" y="77"/>
                    <a:pt x="130" y="93"/>
                  </a:cubicBezTo>
                  <a:cubicBezTo>
                    <a:pt x="132" y="89"/>
                    <a:pt x="135" y="86"/>
                    <a:pt x="139" y="83"/>
                  </a:cubicBezTo>
                  <a:cubicBezTo>
                    <a:pt x="141" y="83"/>
                    <a:pt x="143" y="83"/>
                    <a:pt x="144" y="84"/>
                  </a:cubicBezTo>
                  <a:cubicBezTo>
                    <a:pt x="145" y="86"/>
                    <a:pt x="146" y="88"/>
                    <a:pt x="147" y="90"/>
                  </a:cubicBezTo>
                  <a:cubicBezTo>
                    <a:pt x="154" y="77"/>
                    <a:pt x="164" y="67"/>
                    <a:pt x="177" y="60"/>
                  </a:cubicBezTo>
                  <a:cubicBezTo>
                    <a:pt x="202" y="47"/>
                    <a:pt x="223" y="31"/>
                    <a:pt x="235" y="6"/>
                  </a:cubicBezTo>
                  <a:cubicBezTo>
                    <a:pt x="236" y="5"/>
                    <a:pt x="236" y="4"/>
                    <a:pt x="237" y="4"/>
                  </a:cubicBezTo>
                  <a:cubicBezTo>
                    <a:pt x="237" y="3"/>
                    <a:pt x="237" y="1"/>
                    <a:pt x="237" y="0"/>
                  </a:cubicBezTo>
                  <a:cubicBezTo>
                    <a:pt x="230" y="11"/>
                    <a:pt x="220" y="20"/>
                    <a:pt x="209" y="26"/>
                  </a:cubicBezTo>
                  <a:close/>
                  <a:moveTo>
                    <a:pt x="105" y="75"/>
                  </a:moveTo>
                  <a:cubicBezTo>
                    <a:pt x="84" y="69"/>
                    <a:pt x="65" y="70"/>
                    <a:pt x="47" y="83"/>
                  </a:cubicBezTo>
                  <a:cubicBezTo>
                    <a:pt x="36" y="91"/>
                    <a:pt x="21" y="102"/>
                    <a:pt x="19" y="117"/>
                  </a:cubicBezTo>
                  <a:cubicBezTo>
                    <a:pt x="18" y="118"/>
                    <a:pt x="17" y="118"/>
                    <a:pt x="16" y="117"/>
                  </a:cubicBezTo>
                  <a:cubicBezTo>
                    <a:pt x="14" y="101"/>
                    <a:pt x="33" y="87"/>
                    <a:pt x="45" y="79"/>
                  </a:cubicBezTo>
                  <a:cubicBezTo>
                    <a:pt x="63" y="66"/>
                    <a:pt x="85" y="63"/>
                    <a:pt x="105" y="73"/>
                  </a:cubicBezTo>
                  <a:cubicBezTo>
                    <a:pt x="106" y="73"/>
                    <a:pt x="106" y="75"/>
                    <a:pt x="105" y="75"/>
                  </a:cubicBezTo>
                  <a:close/>
                  <a:moveTo>
                    <a:pt x="126" y="83"/>
                  </a:moveTo>
                  <a:cubicBezTo>
                    <a:pt x="125" y="83"/>
                    <a:pt x="124" y="82"/>
                    <a:pt x="123" y="82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18" y="79"/>
                    <a:pt x="119" y="76"/>
                    <a:pt x="121" y="77"/>
                  </a:cubicBezTo>
                  <a:cubicBezTo>
                    <a:pt x="124" y="79"/>
                    <a:pt x="124" y="79"/>
                    <a:pt x="124" y="79"/>
                  </a:cubicBezTo>
                  <a:cubicBezTo>
                    <a:pt x="125" y="80"/>
                    <a:pt x="126" y="80"/>
                    <a:pt x="127" y="81"/>
                  </a:cubicBezTo>
                  <a:cubicBezTo>
                    <a:pt x="127" y="82"/>
                    <a:pt x="127" y="83"/>
                    <a:pt x="126" y="83"/>
                  </a:cubicBezTo>
                  <a:close/>
                </a:path>
              </a:pathLst>
            </a:custGeom>
            <a:solidFill>
              <a:srgbClr val="42C64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4" name="CustomShape 187"/>
            <p:cNvSpPr/>
            <p:nvPr/>
          </p:nvSpPr>
          <p:spPr>
            <a:xfrm>
              <a:off x="10487520" y="1626840"/>
              <a:ext cx="1001880" cy="617760"/>
            </a:xfrm>
            <a:custGeom>
              <a:avLst/>
              <a:gdLst/>
              <a:ahLst/>
              <a:cxnLst/>
              <a:rect l="l" t="t" r="r" b="b"/>
              <a:pathLst>
                <a:path w="237" h="146">
                  <a:moveTo>
                    <a:pt x="209" y="26"/>
                  </a:moveTo>
                  <a:cubicBezTo>
                    <a:pt x="187" y="39"/>
                    <a:pt x="151" y="45"/>
                    <a:pt x="146" y="75"/>
                  </a:cubicBezTo>
                  <a:cubicBezTo>
                    <a:pt x="146" y="76"/>
                    <a:pt x="145" y="76"/>
                    <a:pt x="145" y="76"/>
                  </a:cubicBezTo>
                  <a:cubicBezTo>
                    <a:pt x="144" y="77"/>
                    <a:pt x="143" y="77"/>
                    <a:pt x="142" y="77"/>
                  </a:cubicBezTo>
                  <a:cubicBezTo>
                    <a:pt x="138" y="74"/>
                    <a:pt x="133" y="72"/>
                    <a:pt x="129" y="69"/>
                  </a:cubicBezTo>
                  <a:cubicBezTo>
                    <a:pt x="128" y="69"/>
                    <a:pt x="128" y="69"/>
                    <a:pt x="128" y="69"/>
                  </a:cubicBezTo>
                  <a:cubicBezTo>
                    <a:pt x="100" y="60"/>
                    <a:pt x="73" y="52"/>
                    <a:pt x="45" y="66"/>
                  </a:cubicBezTo>
                  <a:cubicBezTo>
                    <a:pt x="32" y="72"/>
                    <a:pt x="20" y="81"/>
                    <a:pt x="12" y="93"/>
                  </a:cubicBezTo>
                  <a:cubicBezTo>
                    <a:pt x="6" y="103"/>
                    <a:pt x="3" y="114"/>
                    <a:pt x="1" y="125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5"/>
                    <a:pt x="10" y="137"/>
                    <a:pt x="13" y="141"/>
                  </a:cubicBezTo>
                  <a:cubicBezTo>
                    <a:pt x="15" y="143"/>
                    <a:pt x="16" y="144"/>
                    <a:pt x="17" y="146"/>
                  </a:cubicBezTo>
                  <a:cubicBezTo>
                    <a:pt x="18" y="144"/>
                    <a:pt x="19" y="141"/>
                    <a:pt x="20" y="139"/>
                  </a:cubicBezTo>
                  <a:cubicBezTo>
                    <a:pt x="19" y="139"/>
                    <a:pt x="19" y="138"/>
                    <a:pt x="19" y="137"/>
                  </a:cubicBezTo>
                  <a:cubicBezTo>
                    <a:pt x="30" y="114"/>
                    <a:pt x="49" y="92"/>
                    <a:pt x="75" y="84"/>
                  </a:cubicBezTo>
                  <a:cubicBezTo>
                    <a:pt x="89" y="80"/>
                    <a:pt x="120" y="77"/>
                    <a:pt x="130" y="93"/>
                  </a:cubicBezTo>
                  <a:cubicBezTo>
                    <a:pt x="132" y="89"/>
                    <a:pt x="135" y="86"/>
                    <a:pt x="139" y="83"/>
                  </a:cubicBezTo>
                  <a:cubicBezTo>
                    <a:pt x="141" y="83"/>
                    <a:pt x="143" y="83"/>
                    <a:pt x="144" y="84"/>
                  </a:cubicBezTo>
                  <a:cubicBezTo>
                    <a:pt x="145" y="86"/>
                    <a:pt x="146" y="88"/>
                    <a:pt x="147" y="90"/>
                  </a:cubicBezTo>
                  <a:cubicBezTo>
                    <a:pt x="154" y="77"/>
                    <a:pt x="164" y="67"/>
                    <a:pt x="177" y="60"/>
                  </a:cubicBezTo>
                  <a:cubicBezTo>
                    <a:pt x="202" y="47"/>
                    <a:pt x="223" y="31"/>
                    <a:pt x="235" y="6"/>
                  </a:cubicBezTo>
                  <a:cubicBezTo>
                    <a:pt x="236" y="5"/>
                    <a:pt x="236" y="4"/>
                    <a:pt x="237" y="4"/>
                  </a:cubicBezTo>
                  <a:cubicBezTo>
                    <a:pt x="237" y="3"/>
                    <a:pt x="237" y="1"/>
                    <a:pt x="237" y="0"/>
                  </a:cubicBezTo>
                  <a:cubicBezTo>
                    <a:pt x="230" y="11"/>
                    <a:pt x="220" y="20"/>
                    <a:pt x="209" y="26"/>
                  </a:cubicBezTo>
                  <a:close/>
                  <a:moveTo>
                    <a:pt x="105" y="75"/>
                  </a:moveTo>
                  <a:cubicBezTo>
                    <a:pt x="84" y="69"/>
                    <a:pt x="65" y="70"/>
                    <a:pt x="47" y="83"/>
                  </a:cubicBezTo>
                  <a:cubicBezTo>
                    <a:pt x="36" y="91"/>
                    <a:pt x="21" y="102"/>
                    <a:pt x="19" y="117"/>
                  </a:cubicBezTo>
                  <a:cubicBezTo>
                    <a:pt x="18" y="118"/>
                    <a:pt x="17" y="118"/>
                    <a:pt x="16" y="117"/>
                  </a:cubicBezTo>
                  <a:cubicBezTo>
                    <a:pt x="14" y="101"/>
                    <a:pt x="33" y="87"/>
                    <a:pt x="45" y="79"/>
                  </a:cubicBezTo>
                  <a:cubicBezTo>
                    <a:pt x="63" y="66"/>
                    <a:pt x="85" y="63"/>
                    <a:pt x="105" y="73"/>
                  </a:cubicBezTo>
                  <a:cubicBezTo>
                    <a:pt x="106" y="73"/>
                    <a:pt x="106" y="75"/>
                    <a:pt x="105" y="75"/>
                  </a:cubicBezTo>
                  <a:close/>
                  <a:moveTo>
                    <a:pt x="126" y="83"/>
                  </a:moveTo>
                  <a:cubicBezTo>
                    <a:pt x="125" y="83"/>
                    <a:pt x="124" y="82"/>
                    <a:pt x="123" y="82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18" y="79"/>
                    <a:pt x="119" y="76"/>
                    <a:pt x="121" y="77"/>
                  </a:cubicBezTo>
                  <a:cubicBezTo>
                    <a:pt x="124" y="79"/>
                    <a:pt x="124" y="79"/>
                    <a:pt x="124" y="79"/>
                  </a:cubicBezTo>
                  <a:cubicBezTo>
                    <a:pt x="125" y="80"/>
                    <a:pt x="126" y="80"/>
                    <a:pt x="127" y="81"/>
                  </a:cubicBezTo>
                  <a:cubicBezTo>
                    <a:pt x="127" y="82"/>
                    <a:pt x="127" y="83"/>
                    <a:pt x="126" y="83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5" name="CustomShape 188"/>
            <p:cNvSpPr/>
            <p:nvPr/>
          </p:nvSpPr>
          <p:spPr>
            <a:xfrm>
              <a:off x="10432080" y="2219760"/>
              <a:ext cx="98280" cy="37800"/>
            </a:xfrm>
            <a:custGeom>
              <a:avLst/>
              <a:gdLst/>
              <a:ahLst/>
              <a:cxnLst/>
              <a:rect l="l" t="t" r="r" b="b"/>
              <a:pathLst>
                <a:path w="23" h="9">
                  <a:moveTo>
                    <a:pt x="14" y="4"/>
                  </a:moveTo>
                  <a:cubicBezTo>
                    <a:pt x="10" y="3"/>
                    <a:pt x="6" y="2"/>
                    <a:pt x="2" y="0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7" y="5"/>
                    <a:pt x="15" y="9"/>
                    <a:pt x="22" y="9"/>
                  </a:cubicBezTo>
                  <a:cubicBezTo>
                    <a:pt x="23" y="9"/>
                    <a:pt x="23" y="7"/>
                    <a:pt x="22" y="7"/>
                  </a:cubicBezTo>
                  <a:cubicBezTo>
                    <a:pt x="20" y="5"/>
                    <a:pt x="17" y="5"/>
                    <a:pt x="14" y="4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6" name="CustomShape 189"/>
            <p:cNvSpPr/>
            <p:nvPr/>
          </p:nvSpPr>
          <p:spPr>
            <a:xfrm>
              <a:off x="9789480" y="1495440"/>
              <a:ext cx="1730160" cy="838080"/>
            </a:xfrm>
            <a:custGeom>
              <a:avLst/>
              <a:gdLst/>
              <a:ahLst/>
              <a:cxnLst/>
              <a:rect l="l" t="t" r="r" b="b"/>
              <a:pathLst>
                <a:path w="409" h="198">
                  <a:moveTo>
                    <a:pt x="404" y="3"/>
                  </a:moveTo>
                  <a:cubicBezTo>
                    <a:pt x="400" y="6"/>
                    <a:pt x="400" y="6"/>
                    <a:pt x="400" y="6"/>
                  </a:cubicBezTo>
                  <a:cubicBezTo>
                    <a:pt x="392" y="11"/>
                    <a:pt x="384" y="16"/>
                    <a:pt x="375" y="19"/>
                  </a:cubicBezTo>
                  <a:cubicBezTo>
                    <a:pt x="354" y="28"/>
                    <a:pt x="333" y="27"/>
                    <a:pt x="312" y="21"/>
                  </a:cubicBezTo>
                  <a:cubicBezTo>
                    <a:pt x="291" y="15"/>
                    <a:pt x="271" y="6"/>
                    <a:pt x="251" y="2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0" y="4"/>
                    <a:pt x="230" y="4"/>
                    <a:pt x="230" y="4"/>
                  </a:cubicBezTo>
                  <a:cubicBezTo>
                    <a:pt x="228" y="5"/>
                    <a:pt x="226" y="6"/>
                    <a:pt x="224" y="7"/>
                  </a:cubicBezTo>
                  <a:cubicBezTo>
                    <a:pt x="205" y="17"/>
                    <a:pt x="188" y="34"/>
                    <a:pt x="173" y="51"/>
                  </a:cubicBezTo>
                  <a:cubicBezTo>
                    <a:pt x="159" y="49"/>
                    <a:pt x="145" y="48"/>
                    <a:pt x="130" y="48"/>
                  </a:cubicBezTo>
                  <a:cubicBezTo>
                    <a:pt x="82" y="51"/>
                    <a:pt x="40" y="83"/>
                    <a:pt x="5" y="115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1" y="127"/>
                    <a:pt x="1" y="127"/>
                    <a:pt x="1" y="127"/>
                  </a:cubicBezTo>
                  <a:cubicBezTo>
                    <a:pt x="1" y="133"/>
                    <a:pt x="2" y="139"/>
                    <a:pt x="2" y="144"/>
                  </a:cubicBezTo>
                  <a:cubicBezTo>
                    <a:pt x="3" y="149"/>
                    <a:pt x="3" y="149"/>
                    <a:pt x="3" y="149"/>
                  </a:cubicBezTo>
                  <a:cubicBezTo>
                    <a:pt x="10" y="150"/>
                    <a:pt x="10" y="150"/>
                    <a:pt x="10" y="150"/>
                  </a:cubicBezTo>
                  <a:cubicBezTo>
                    <a:pt x="26" y="155"/>
                    <a:pt x="43" y="160"/>
                    <a:pt x="59" y="165"/>
                  </a:cubicBezTo>
                  <a:cubicBezTo>
                    <a:pt x="87" y="174"/>
                    <a:pt x="115" y="181"/>
                    <a:pt x="143" y="187"/>
                  </a:cubicBezTo>
                  <a:cubicBezTo>
                    <a:pt x="157" y="191"/>
                    <a:pt x="171" y="194"/>
                    <a:pt x="186" y="197"/>
                  </a:cubicBezTo>
                  <a:cubicBezTo>
                    <a:pt x="190" y="198"/>
                    <a:pt x="190" y="198"/>
                    <a:pt x="190" y="198"/>
                  </a:cubicBezTo>
                  <a:cubicBezTo>
                    <a:pt x="195" y="192"/>
                    <a:pt x="195" y="192"/>
                    <a:pt x="195" y="192"/>
                  </a:cubicBezTo>
                  <a:cubicBezTo>
                    <a:pt x="206" y="176"/>
                    <a:pt x="219" y="162"/>
                    <a:pt x="235" y="152"/>
                  </a:cubicBezTo>
                  <a:cubicBezTo>
                    <a:pt x="236" y="151"/>
                    <a:pt x="239" y="149"/>
                    <a:pt x="242" y="148"/>
                  </a:cubicBezTo>
                  <a:cubicBezTo>
                    <a:pt x="247" y="150"/>
                    <a:pt x="252" y="152"/>
                    <a:pt x="256" y="155"/>
                  </a:cubicBezTo>
                  <a:cubicBezTo>
                    <a:pt x="262" y="158"/>
                    <a:pt x="268" y="160"/>
                    <a:pt x="274" y="161"/>
                  </a:cubicBezTo>
                  <a:cubicBezTo>
                    <a:pt x="274" y="162"/>
                    <a:pt x="274" y="162"/>
                    <a:pt x="274" y="162"/>
                  </a:cubicBezTo>
                  <a:cubicBezTo>
                    <a:pt x="281" y="160"/>
                    <a:pt x="281" y="160"/>
                    <a:pt x="281" y="160"/>
                  </a:cubicBezTo>
                  <a:cubicBezTo>
                    <a:pt x="293" y="157"/>
                    <a:pt x="306" y="152"/>
                    <a:pt x="318" y="148"/>
                  </a:cubicBezTo>
                  <a:cubicBezTo>
                    <a:pt x="323" y="145"/>
                    <a:pt x="323" y="145"/>
                    <a:pt x="323" y="145"/>
                  </a:cubicBezTo>
                  <a:cubicBezTo>
                    <a:pt x="327" y="135"/>
                    <a:pt x="327" y="135"/>
                    <a:pt x="327" y="135"/>
                  </a:cubicBezTo>
                  <a:cubicBezTo>
                    <a:pt x="329" y="130"/>
                    <a:pt x="332" y="126"/>
                    <a:pt x="336" y="121"/>
                  </a:cubicBezTo>
                  <a:cubicBezTo>
                    <a:pt x="347" y="110"/>
                    <a:pt x="361" y="103"/>
                    <a:pt x="374" y="96"/>
                  </a:cubicBezTo>
                  <a:cubicBezTo>
                    <a:pt x="384" y="90"/>
                    <a:pt x="394" y="84"/>
                    <a:pt x="402" y="76"/>
                  </a:cubicBezTo>
                  <a:cubicBezTo>
                    <a:pt x="409" y="69"/>
                    <a:pt x="409" y="69"/>
                    <a:pt x="409" y="69"/>
                  </a:cubicBezTo>
                  <a:cubicBezTo>
                    <a:pt x="408" y="58"/>
                    <a:pt x="408" y="58"/>
                    <a:pt x="408" y="58"/>
                  </a:cubicBezTo>
                  <a:cubicBezTo>
                    <a:pt x="407" y="46"/>
                    <a:pt x="407" y="34"/>
                    <a:pt x="406" y="22"/>
                  </a:cubicBezTo>
                  <a:cubicBezTo>
                    <a:pt x="405" y="5"/>
                    <a:pt x="405" y="5"/>
                    <a:pt x="405" y="5"/>
                  </a:cubicBezTo>
                  <a:lnTo>
                    <a:pt x="404" y="3"/>
                  </a:lnTo>
                  <a:close/>
                  <a:moveTo>
                    <a:pt x="131" y="54"/>
                  </a:moveTo>
                  <a:cubicBezTo>
                    <a:pt x="144" y="53"/>
                    <a:pt x="156" y="54"/>
                    <a:pt x="169" y="55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206" y="61"/>
                    <a:pt x="235" y="71"/>
                    <a:pt x="263" y="84"/>
                  </a:cubicBezTo>
                  <a:cubicBezTo>
                    <a:pt x="244" y="81"/>
                    <a:pt x="224" y="84"/>
                    <a:pt x="207" y="91"/>
                  </a:cubicBezTo>
                  <a:cubicBezTo>
                    <a:pt x="182" y="102"/>
                    <a:pt x="163" y="127"/>
                    <a:pt x="159" y="154"/>
                  </a:cubicBezTo>
                  <a:cubicBezTo>
                    <a:pt x="130" y="148"/>
                    <a:pt x="100" y="144"/>
                    <a:pt x="72" y="138"/>
                  </a:cubicBezTo>
                  <a:cubicBezTo>
                    <a:pt x="51" y="133"/>
                    <a:pt x="30" y="126"/>
                    <a:pt x="9" y="121"/>
                  </a:cubicBezTo>
                  <a:cubicBezTo>
                    <a:pt x="46" y="91"/>
                    <a:pt x="79" y="58"/>
                    <a:pt x="131" y="54"/>
                  </a:cubicBezTo>
                  <a:close/>
                  <a:moveTo>
                    <a:pt x="144" y="181"/>
                  </a:moveTo>
                  <a:cubicBezTo>
                    <a:pt x="99" y="171"/>
                    <a:pt x="54" y="155"/>
                    <a:pt x="9" y="146"/>
                  </a:cubicBezTo>
                  <a:cubicBezTo>
                    <a:pt x="9" y="143"/>
                    <a:pt x="8" y="141"/>
                    <a:pt x="8" y="138"/>
                  </a:cubicBezTo>
                  <a:cubicBezTo>
                    <a:pt x="21" y="149"/>
                    <a:pt x="40" y="149"/>
                    <a:pt x="56" y="153"/>
                  </a:cubicBezTo>
                  <a:cubicBezTo>
                    <a:pt x="84" y="158"/>
                    <a:pt x="111" y="168"/>
                    <a:pt x="140" y="172"/>
                  </a:cubicBezTo>
                  <a:cubicBezTo>
                    <a:pt x="141" y="173"/>
                    <a:pt x="141" y="170"/>
                    <a:pt x="140" y="170"/>
                  </a:cubicBezTo>
                  <a:cubicBezTo>
                    <a:pt x="117" y="164"/>
                    <a:pt x="95" y="156"/>
                    <a:pt x="72" y="151"/>
                  </a:cubicBezTo>
                  <a:cubicBezTo>
                    <a:pt x="51" y="147"/>
                    <a:pt x="25" y="147"/>
                    <a:pt x="8" y="134"/>
                  </a:cubicBezTo>
                  <a:cubicBezTo>
                    <a:pt x="7" y="131"/>
                    <a:pt x="7" y="128"/>
                    <a:pt x="7" y="126"/>
                  </a:cubicBezTo>
                  <a:cubicBezTo>
                    <a:pt x="28" y="132"/>
                    <a:pt x="49" y="138"/>
                    <a:pt x="71" y="143"/>
                  </a:cubicBezTo>
                  <a:cubicBezTo>
                    <a:pt x="99" y="150"/>
                    <a:pt x="129" y="158"/>
                    <a:pt x="158" y="160"/>
                  </a:cubicBezTo>
                  <a:cubicBezTo>
                    <a:pt x="161" y="161"/>
                    <a:pt x="161" y="161"/>
                    <a:pt x="161" y="161"/>
                  </a:cubicBezTo>
                  <a:cubicBezTo>
                    <a:pt x="161" y="164"/>
                    <a:pt x="163" y="167"/>
                    <a:pt x="166" y="169"/>
                  </a:cubicBezTo>
                  <a:cubicBezTo>
                    <a:pt x="171" y="172"/>
                    <a:pt x="175" y="174"/>
                    <a:pt x="178" y="178"/>
                  </a:cubicBezTo>
                  <a:cubicBezTo>
                    <a:pt x="181" y="182"/>
                    <a:pt x="183" y="186"/>
                    <a:pt x="185" y="190"/>
                  </a:cubicBezTo>
                  <a:cubicBezTo>
                    <a:pt x="171" y="187"/>
                    <a:pt x="157" y="185"/>
                    <a:pt x="144" y="181"/>
                  </a:cubicBezTo>
                  <a:close/>
                  <a:moveTo>
                    <a:pt x="277" y="150"/>
                  </a:moveTo>
                  <a:cubicBezTo>
                    <a:pt x="277" y="152"/>
                    <a:pt x="276" y="153"/>
                    <a:pt x="276" y="155"/>
                  </a:cubicBezTo>
                  <a:cubicBezTo>
                    <a:pt x="276" y="155"/>
                    <a:pt x="276" y="155"/>
                    <a:pt x="276" y="155"/>
                  </a:cubicBezTo>
                  <a:cubicBezTo>
                    <a:pt x="276" y="155"/>
                    <a:pt x="275" y="155"/>
                    <a:pt x="275" y="155"/>
                  </a:cubicBezTo>
                  <a:cubicBezTo>
                    <a:pt x="266" y="154"/>
                    <a:pt x="258" y="147"/>
                    <a:pt x="249" y="145"/>
                  </a:cubicBezTo>
                  <a:cubicBezTo>
                    <a:pt x="262" y="140"/>
                    <a:pt x="277" y="137"/>
                    <a:pt x="277" y="150"/>
                  </a:cubicBezTo>
                  <a:close/>
                  <a:moveTo>
                    <a:pt x="310" y="142"/>
                  </a:moveTo>
                  <a:cubicBezTo>
                    <a:pt x="302" y="146"/>
                    <a:pt x="294" y="149"/>
                    <a:pt x="286" y="151"/>
                  </a:cubicBezTo>
                  <a:cubicBezTo>
                    <a:pt x="290" y="146"/>
                    <a:pt x="293" y="139"/>
                    <a:pt x="296" y="132"/>
                  </a:cubicBezTo>
                  <a:cubicBezTo>
                    <a:pt x="297" y="132"/>
                    <a:pt x="298" y="131"/>
                    <a:pt x="298" y="130"/>
                  </a:cubicBezTo>
                  <a:cubicBezTo>
                    <a:pt x="298" y="130"/>
                    <a:pt x="298" y="130"/>
                    <a:pt x="298" y="130"/>
                  </a:cubicBezTo>
                  <a:cubicBezTo>
                    <a:pt x="300" y="126"/>
                    <a:pt x="302" y="123"/>
                    <a:pt x="305" y="121"/>
                  </a:cubicBezTo>
                  <a:cubicBezTo>
                    <a:pt x="309" y="127"/>
                    <a:pt x="310" y="135"/>
                    <a:pt x="315" y="140"/>
                  </a:cubicBezTo>
                  <a:cubicBezTo>
                    <a:pt x="313" y="141"/>
                    <a:pt x="312" y="142"/>
                    <a:pt x="310" y="142"/>
                  </a:cubicBezTo>
                  <a:close/>
                  <a:moveTo>
                    <a:pt x="402" y="61"/>
                  </a:moveTo>
                  <a:cubicBezTo>
                    <a:pt x="402" y="63"/>
                    <a:pt x="402" y="65"/>
                    <a:pt x="402" y="66"/>
                  </a:cubicBezTo>
                  <a:cubicBezTo>
                    <a:pt x="399" y="71"/>
                    <a:pt x="395" y="74"/>
                    <a:pt x="390" y="78"/>
                  </a:cubicBezTo>
                  <a:cubicBezTo>
                    <a:pt x="378" y="87"/>
                    <a:pt x="365" y="94"/>
                    <a:pt x="352" y="102"/>
                  </a:cubicBezTo>
                  <a:cubicBezTo>
                    <a:pt x="338" y="111"/>
                    <a:pt x="325" y="123"/>
                    <a:pt x="320" y="137"/>
                  </a:cubicBezTo>
                  <a:cubicBezTo>
                    <a:pt x="318" y="134"/>
                    <a:pt x="317" y="131"/>
                    <a:pt x="315" y="128"/>
                  </a:cubicBezTo>
                  <a:cubicBezTo>
                    <a:pt x="315" y="127"/>
                    <a:pt x="315" y="127"/>
                    <a:pt x="314" y="126"/>
                  </a:cubicBezTo>
                  <a:cubicBezTo>
                    <a:pt x="319" y="117"/>
                    <a:pt x="325" y="109"/>
                    <a:pt x="333" y="103"/>
                  </a:cubicBezTo>
                  <a:cubicBezTo>
                    <a:pt x="342" y="96"/>
                    <a:pt x="353" y="92"/>
                    <a:pt x="363" y="86"/>
                  </a:cubicBezTo>
                  <a:cubicBezTo>
                    <a:pt x="378" y="77"/>
                    <a:pt x="394" y="61"/>
                    <a:pt x="402" y="44"/>
                  </a:cubicBezTo>
                  <a:cubicBezTo>
                    <a:pt x="402" y="50"/>
                    <a:pt x="402" y="56"/>
                    <a:pt x="402" y="61"/>
                  </a:cubicBezTo>
                  <a:close/>
                  <a:moveTo>
                    <a:pt x="402" y="35"/>
                  </a:moveTo>
                  <a:cubicBezTo>
                    <a:pt x="401" y="35"/>
                    <a:pt x="401" y="36"/>
                    <a:pt x="400" y="37"/>
                  </a:cubicBezTo>
                  <a:cubicBezTo>
                    <a:pt x="388" y="62"/>
                    <a:pt x="367" y="78"/>
                    <a:pt x="342" y="91"/>
                  </a:cubicBezTo>
                  <a:cubicBezTo>
                    <a:pt x="329" y="98"/>
                    <a:pt x="319" y="108"/>
                    <a:pt x="312" y="121"/>
                  </a:cubicBezTo>
                  <a:cubicBezTo>
                    <a:pt x="311" y="119"/>
                    <a:pt x="310" y="117"/>
                    <a:pt x="309" y="115"/>
                  </a:cubicBezTo>
                  <a:cubicBezTo>
                    <a:pt x="308" y="114"/>
                    <a:pt x="306" y="114"/>
                    <a:pt x="304" y="114"/>
                  </a:cubicBezTo>
                  <a:cubicBezTo>
                    <a:pt x="300" y="117"/>
                    <a:pt x="297" y="120"/>
                    <a:pt x="295" y="124"/>
                  </a:cubicBezTo>
                  <a:cubicBezTo>
                    <a:pt x="285" y="108"/>
                    <a:pt x="254" y="111"/>
                    <a:pt x="240" y="115"/>
                  </a:cubicBezTo>
                  <a:cubicBezTo>
                    <a:pt x="214" y="123"/>
                    <a:pt x="195" y="145"/>
                    <a:pt x="184" y="168"/>
                  </a:cubicBezTo>
                  <a:cubicBezTo>
                    <a:pt x="183" y="170"/>
                    <a:pt x="186" y="171"/>
                    <a:pt x="187" y="169"/>
                  </a:cubicBezTo>
                  <a:cubicBezTo>
                    <a:pt x="197" y="152"/>
                    <a:pt x="211" y="138"/>
                    <a:pt x="228" y="127"/>
                  </a:cubicBezTo>
                  <a:cubicBezTo>
                    <a:pt x="246" y="116"/>
                    <a:pt x="275" y="112"/>
                    <a:pt x="292" y="129"/>
                  </a:cubicBezTo>
                  <a:cubicBezTo>
                    <a:pt x="291" y="130"/>
                    <a:pt x="290" y="131"/>
                    <a:pt x="290" y="132"/>
                  </a:cubicBezTo>
                  <a:cubicBezTo>
                    <a:pt x="287" y="136"/>
                    <a:pt x="284" y="142"/>
                    <a:pt x="282" y="147"/>
                  </a:cubicBezTo>
                  <a:cubicBezTo>
                    <a:pt x="282" y="147"/>
                    <a:pt x="282" y="146"/>
                    <a:pt x="282" y="146"/>
                  </a:cubicBezTo>
                  <a:cubicBezTo>
                    <a:pt x="281" y="134"/>
                    <a:pt x="266" y="135"/>
                    <a:pt x="257" y="136"/>
                  </a:cubicBezTo>
                  <a:cubicBezTo>
                    <a:pt x="228" y="141"/>
                    <a:pt x="205" y="165"/>
                    <a:pt x="189" y="191"/>
                  </a:cubicBezTo>
                  <a:cubicBezTo>
                    <a:pt x="189" y="191"/>
                    <a:pt x="189" y="191"/>
                    <a:pt x="189" y="191"/>
                  </a:cubicBezTo>
                  <a:cubicBezTo>
                    <a:pt x="187" y="184"/>
                    <a:pt x="183" y="177"/>
                    <a:pt x="178" y="172"/>
                  </a:cubicBezTo>
                  <a:cubicBezTo>
                    <a:pt x="175" y="168"/>
                    <a:pt x="167" y="166"/>
                    <a:pt x="165" y="161"/>
                  </a:cubicBezTo>
                  <a:cubicBezTo>
                    <a:pt x="166" y="156"/>
                    <a:pt x="166" y="156"/>
                    <a:pt x="166" y="156"/>
                  </a:cubicBezTo>
                  <a:cubicBezTo>
                    <a:pt x="168" y="145"/>
                    <a:pt x="171" y="134"/>
                    <a:pt x="177" y="124"/>
                  </a:cubicBezTo>
                  <a:cubicBezTo>
                    <a:pt x="185" y="112"/>
                    <a:pt x="197" y="103"/>
                    <a:pt x="210" y="97"/>
                  </a:cubicBezTo>
                  <a:cubicBezTo>
                    <a:pt x="238" y="83"/>
                    <a:pt x="265" y="91"/>
                    <a:pt x="293" y="100"/>
                  </a:cubicBezTo>
                  <a:cubicBezTo>
                    <a:pt x="293" y="100"/>
                    <a:pt x="293" y="100"/>
                    <a:pt x="294" y="100"/>
                  </a:cubicBezTo>
                  <a:cubicBezTo>
                    <a:pt x="298" y="103"/>
                    <a:pt x="303" y="105"/>
                    <a:pt x="307" y="108"/>
                  </a:cubicBezTo>
                  <a:cubicBezTo>
                    <a:pt x="308" y="108"/>
                    <a:pt x="309" y="108"/>
                    <a:pt x="310" y="107"/>
                  </a:cubicBezTo>
                  <a:cubicBezTo>
                    <a:pt x="310" y="107"/>
                    <a:pt x="311" y="107"/>
                    <a:pt x="311" y="106"/>
                  </a:cubicBezTo>
                  <a:cubicBezTo>
                    <a:pt x="316" y="76"/>
                    <a:pt x="352" y="70"/>
                    <a:pt x="374" y="57"/>
                  </a:cubicBezTo>
                  <a:cubicBezTo>
                    <a:pt x="385" y="51"/>
                    <a:pt x="395" y="42"/>
                    <a:pt x="402" y="31"/>
                  </a:cubicBezTo>
                  <a:cubicBezTo>
                    <a:pt x="402" y="32"/>
                    <a:pt x="402" y="34"/>
                    <a:pt x="402" y="35"/>
                  </a:cubicBezTo>
                  <a:close/>
                  <a:moveTo>
                    <a:pt x="401" y="16"/>
                  </a:moveTo>
                  <a:cubicBezTo>
                    <a:pt x="398" y="24"/>
                    <a:pt x="393" y="32"/>
                    <a:pt x="388" y="39"/>
                  </a:cubicBezTo>
                  <a:cubicBezTo>
                    <a:pt x="378" y="50"/>
                    <a:pt x="362" y="56"/>
                    <a:pt x="349" y="62"/>
                  </a:cubicBezTo>
                  <a:cubicBezTo>
                    <a:pt x="332" y="69"/>
                    <a:pt x="307" y="82"/>
                    <a:pt x="307" y="103"/>
                  </a:cubicBezTo>
                  <a:cubicBezTo>
                    <a:pt x="282" y="85"/>
                    <a:pt x="254" y="74"/>
                    <a:pt x="226" y="64"/>
                  </a:cubicBezTo>
                  <a:cubicBezTo>
                    <a:pt x="211" y="59"/>
                    <a:pt x="196" y="55"/>
                    <a:pt x="181" y="52"/>
                  </a:cubicBezTo>
                  <a:cubicBezTo>
                    <a:pt x="192" y="40"/>
                    <a:pt x="203" y="28"/>
                    <a:pt x="217" y="18"/>
                  </a:cubicBezTo>
                  <a:cubicBezTo>
                    <a:pt x="224" y="12"/>
                    <a:pt x="232" y="8"/>
                    <a:pt x="241" y="5"/>
                  </a:cubicBezTo>
                  <a:cubicBezTo>
                    <a:pt x="269" y="10"/>
                    <a:pt x="296" y="25"/>
                    <a:pt x="324" y="31"/>
                  </a:cubicBezTo>
                  <a:cubicBezTo>
                    <a:pt x="351" y="36"/>
                    <a:pt x="377" y="28"/>
                    <a:pt x="401" y="14"/>
                  </a:cubicBezTo>
                  <a:lnTo>
                    <a:pt x="401" y="16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7" name="CustomShape 190"/>
            <p:cNvSpPr/>
            <p:nvPr/>
          </p:nvSpPr>
          <p:spPr>
            <a:xfrm>
              <a:off x="10546200" y="1892880"/>
              <a:ext cx="389520" cy="233280"/>
            </a:xfrm>
            <a:custGeom>
              <a:avLst/>
              <a:gdLst/>
              <a:ahLst/>
              <a:cxnLst/>
              <a:rect l="l" t="t" r="r" b="b"/>
              <a:pathLst>
                <a:path w="92" h="55">
                  <a:moveTo>
                    <a:pt x="91" y="10"/>
                  </a:moveTo>
                  <a:cubicBezTo>
                    <a:pt x="71" y="0"/>
                    <a:pt x="49" y="3"/>
                    <a:pt x="31" y="16"/>
                  </a:cubicBezTo>
                  <a:cubicBezTo>
                    <a:pt x="19" y="24"/>
                    <a:pt x="0" y="38"/>
                    <a:pt x="2" y="54"/>
                  </a:cubicBezTo>
                  <a:cubicBezTo>
                    <a:pt x="3" y="55"/>
                    <a:pt x="4" y="55"/>
                    <a:pt x="5" y="54"/>
                  </a:cubicBezTo>
                  <a:cubicBezTo>
                    <a:pt x="7" y="39"/>
                    <a:pt x="22" y="28"/>
                    <a:pt x="33" y="20"/>
                  </a:cubicBezTo>
                  <a:cubicBezTo>
                    <a:pt x="51" y="7"/>
                    <a:pt x="70" y="6"/>
                    <a:pt x="91" y="12"/>
                  </a:cubicBezTo>
                  <a:cubicBezTo>
                    <a:pt x="92" y="12"/>
                    <a:pt x="92" y="10"/>
                    <a:pt x="91" y="1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8" name="CustomShape 191"/>
            <p:cNvSpPr/>
            <p:nvPr/>
          </p:nvSpPr>
          <p:spPr>
            <a:xfrm>
              <a:off x="10986120" y="1948680"/>
              <a:ext cx="37800" cy="29880"/>
            </a:xfrm>
            <a:custGeom>
              <a:avLst/>
              <a:gdLst/>
              <a:ahLst/>
              <a:cxnLst/>
              <a:rect l="l" t="t" r="r" b="b"/>
              <a:pathLst>
                <a:path w="9" h="7">
                  <a:moveTo>
                    <a:pt x="6" y="3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1" y="0"/>
                    <a:pt x="0" y="3"/>
                    <a:pt x="2" y="4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7" y="7"/>
                    <a:pt x="8" y="7"/>
                  </a:cubicBezTo>
                  <a:cubicBezTo>
                    <a:pt x="9" y="7"/>
                    <a:pt x="9" y="6"/>
                    <a:pt x="9" y="5"/>
                  </a:cubicBezTo>
                  <a:cubicBezTo>
                    <a:pt x="8" y="4"/>
                    <a:pt x="7" y="4"/>
                    <a:pt x="6" y="3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9" name="CustomShape 192"/>
            <p:cNvSpPr/>
            <p:nvPr/>
          </p:nvSpPr>
          <p:spPr>
            <a:xfrm>
              <a:off x="4370400" y="317160"/>
              <a:ext cx="7525800" cy="5746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470" name="Imagen 2"/>
          <p:cNvPicPr/>
          <p:nvPr/>
        </p:nvPicPr>
        <p:blipFill>
          <a:blip r:embed="rId3"/>
          <a:stretch/>
        </p:blipFill>
        <p:spPr>
          <a:xfrm>
            <a:off x="5864400" y="1143000"/>
            <a:ext cx="4968720" cy="4645080"/>
          </a:xfrm>
          <a:prstGeom prst="rect">
            <a:avLst/>
          </a:prstGeom>
          <a:ln>
            <a:noFill/>
          </a:ln>
        </p:spPr>
      </p:pic>
      <p:sp>
        <p:nvSpPr>
          <p:cNvPr id="196" name="CustomShape 9"/>
          <p:cNvSpPr/>
          <p:nvPr/>
        </p:nvSpPr>
        <p:spPr>
          <a:xfrm>
            <a:off x="540439" y="2403720"/>
            <a:ext cx="512640" cy="593640"/>
          </a:xfrm>
          <a:custGeom>
            <a:avLst/>
            <a:gdLst/>
            <a:ahLst/>
            <a:cxnLst/>
            <a:rect l="l" t="t" r="r" b="b"/>
            <a:pathLst>
              <a:path w="62" h="70">
                <a:moveTo>
                  <a:pt x="31" y="49"/>
                </a:moveTo>
                <a:cubicBezTo>
                  <a:pt x="45" y="35"/>
                  <a:pt x="45" y="35"/>
                  <a:pt x="45" y="35"/>
                </a:cubicBezTo>
                <a:cubicBezTo>
                  <a:pt x="52" y="27"/>
                  <a:pt x="52" y="15"/>
                  <a:pt x="45" y="8"/>
                </a:cubicBezTo>
                <a:cubicBezTo>
                  <a:pt x="37" y="0"/>
                  <a:pt x="25" y="0"/>
                  <a:pt x="17" y="8"/>
                </a:cubicBezTo>
                <a:cubicBezTo>
                  <a:pt x="10" y="15"/>
                  <a:pt x="10" y="27"/>
                  <a:pt x="17" y="35"/>
                </a:cubicBezTo>
                <a:lnTo>
                  <a:pt x="31" y="49"/>
                </a:lnTo>
                <a:close/>
                <a:moveTo>
                  <a:pt x="31" y="8"/>
                </a:moveTo>
                <a:cubicBezTo>
                  <a:pt x="38" y="8"/>
                  <a:pt x="44" y="14"/>
                  <a:pt x="44" y="21"/>
                </a:cubicBezTo>
                <a:cubicBezTo>
                  <a:pt x="44" y="29"/>
                  <a:pt x="38" y="34"/>
                  <a:pt x="31" y="34"/>
                </a:cubicBezTo>
                <a:cubicBezTo>
                  <a:pt x="24" y="34"/>
                  <a:pt x="18" y="29"/>
                  <a:pt x="18" y="21"/>
                </a:cubicBezTo>
                <a:cubicBezTo>
                  <a:pt x="18" y="14"/>
                  <a:pt x="24" y="8"/>
                  <a:pt x="31" y="8"/>
                </a:cubicBezTo>
                <a:close/>
                <a:moveTo>
                  <a:pt x="25" y="50"/>
                </a:moveTo>
                <a:cubicBezTo>
                  <a:pt x="25" y="49"/>
                  <a:pt x="26" y="49"/>
                  <a:pt x="27" y="48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51"/>
                  <a:pt x="30" y="51"/>
                  <a:pt x="31" y="51"/>
                </a:cubicBezTo>
                <a:cubicBezTo>
                  <a:pt x="31" y="51"/>
                  <a:pt x="32" y="51"/>
                  <a:pt x="32" y="50"/>
                </a:cubicBezTo>
                <a:cubicBezTo>
                  <a:pt x="34" y="48"/>
                  <a:pt x="34" y="48"/>
                  <a:pt x="34" y="48"/>
                </a:cubicBezTo>
                <a:cubicBezTo>
                  <a:pt x="36" y="49"/>
                  <a:pt x="37" y="49"/>
                  <a:pt x="37" y="50"/>
                </a:cubicBezTo>
                <a:cubicBezTo>
                  <a:pt x="37" y="52"/>
                  <a:pt x="34" y="53"/>
                  <a:pt x="31" y="53"/>
                </a:cubicBezTo>
                <a:cubicBezTo>
                  <a:pt x="28" y="53"/>
                  <a:pt x="25" y="52"/>
                  <a:pt x="25" y="50"/>
                </a:cubicBezTo>
                <a:close/>
                <a:moveTo>
                  <a:pt x="8" y="53"/>
                </a:moveTo>
                <a:cubicBezTo>
                  <a:pt x="8" y="58"/>
                  <a:pt x="18" y="62"/>
                  <a:pt x="31" y="62"/>
                </a:cubicBezTo>
                <a:cubicBezTo>
                  <a:pt x="44" y="62"/>
                  <a:pt x="54" y="58"/>
                  <a:pt x="54" y="53"/>
                </a:cubicBezTo>
                <a:cubicBezTo>
                  <a:pt x="54" y="49"/>
                  <a:pt x="48" y="45"/>
                  <a:pt x="39" y="44"/>
                </a:cubicBezTo>
                <a:cubicBezTo>
                  <a:pt x="35" y="47"/>
                  <a:pt x="35" y="47"/>
                  <a:pt x="35" y="47"/>
                </a:cubicBezTo>
                <a:cubicBezTo>
                  <a:pt x="41" y="48"/>
                  <a:pt x="44" y="49"/>
                  <a:pt x="44" y="51"/>
                </a:cubicBezTo>
                <a:cubicBezTo>
                  <a:pt x="44" y="52"/>
                  <a:pt x="39" y="54"/>
                  <a:pt x="31" y="54"/>
                </a:cubicBezTo>
                <a:cubicBezTo>
                  <a:pt x="23" y="54"/>
                  <a:pt x="18" y="52"/>
                  <a:pt x="18" y="51"/>
                </a:cubicBezTo>
                <a:cubicBezTo>
                  <a:pt x="18" y="49"/>
                  <a:pt x="21" y="48"/>
                  <a:pt x="26" y="47"/>
                </a:cubicBezTo>
                <a:cubicBezTo>
                  <a:pt x="23" y="44"/>
                  <a:pt x="23" y="44"/>
                  <a:pt x="23" y="44"/>
                </a:cubicBezTo>
                <a:cubicBezTo>
                  <a:pt x="14" y="45"/>
                  <a:pt x="8" y="49"/>
                  <a:pt x="8" y="53"/>
                </a:cubicBezTo>
                <a:close/>
                <a:moveTo>
                  <a:pt x="16" y="51"/>
                </a:moveTo>
                <a:cubicBezTo>
                  <a:pt x="16" y="54"/>
                  <a:pt x="23" y="56"/>
                  <a:pt x="31" y="56"/>
                </a:cubicBezTo>
                <a:cubicBezTo>
                  <a:pt x="39" y="56"/>
                  <a:pt x="46" y="54"/>
                  <a:pt x="46" y="51"/>
                </a:cubicBezTo>
                <a:cubicBezTo>
                  <a:pt x="46" y="49"/>
                  <a:pt x="44" y="47"/>
                  <a:pt x="42" y="47"/>
                </a:cubicBezTo>
                <a:cubicBezTo>
                  <a:pt x="48" y="48"/>
                  <a:pt x="52" y="50"/>
                  <a:pt x="52" y="53"/>
                </a:cubicBezTo>
                <a:cubicBezTo>
                  <a:pt x="52" y="56"/>
                  <a:pt x="43" y="60"/>
                  <a:pt x="31" y="60"/>
                </a:cubicBezTo>
                <a:cubicBezTo>
                  <a:pt x="19" y="60"/>
                  <a:pt x="10" y="56"/>
                  <a:pt x="10" y="53"/>
                </a:cubicBezTo>
                <a:cubicBezTo>
                  <a:pt x="10" y="50"/>
                  <a:pt x="14" y="48"/>
                  <a:pt x="20" y="47"/>
                </a:cubicBezTo>
                <a:cubicBezTo>
                  <a:pt x="17" y="47"/>
                  <a:pt x="16" y="49"/>
                  <a:pt x="16" y="51"/>
                </a:cubicBezTo>
                <a:close/>
                <a:moveTo>
                  <a:pt x="62" y="55"/>
                </a:moveTo>
                <a:cubicBezTo>
                  <a:pt x="62" y="64"/>
                  <a:pt x="49" y="70"/>
                  <a:pt x="31" y="70"/>
                </a:cubicBezTo>
                <a:cubicBezTo>
                  <a:pt x="13" y="70"/>
                  <a:pt x="0" y="64"/>
                  <a:pt x="0" y="55"/>
                </a:cubicBezTo>
                <a:cubicBezTo>
                  <a:pt x="0" y="49"/>
                  <a:pt x="8" y="43"/>
                  <a:pt x="20" y="41"/>
                </a:cubicBezTo>
                <a:cubicBezTo>
                  <a:pt x="23" y="44"/>
                  <a:pt x="23" y="44"/>
                  <a:pt x="23" y="44"/>
                </a:cubicBezTo>
                <a:cubicBezTo>
                  <a:pt x="10" y="45"/>
                  <a:pt x="3" y="50"/>
                  <a:pt x="3" y="55"/>
                </a:cubicBezTo>
                <a:cubicBezTo>
                  <a:pt x="3" y="61"/>
                  <a:pt x="14" y="67"/>
                  <a:pt x="31" y="67"/>
                </a:cubicBezTo>
                <a:cubicBezTo>
                  <a:pt x="48" y="67"/>
                  <a:pt x="59" y="61"/>
                  <a:pt x="59" y="55"/>
                </a:cubicBezTo>
                <a:cubicBezTo>
                  <a:pt x="59" y="50"/>
                  <a:pt x="51" y="45"/>
                  <a:pt x="39" y="44"/>
                </a:cubicBezTo>
                <a:cubicBezTo>
                  <a:pt x="42" y="41"/>
                  <a:pt x="42" y="41"/>
                  <a:pt x="42" y="41"/>
                </a:cubicBezTo>
                <a:cubicBezTo>
                  <a:pt x="54" y="43"/>
                  <a:pt x="62" y="49"/>
                  <a:pt x="62" y="55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38" y="123765"/>
            <a:ext cx="594328" cy="61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CustomShape 2"/>
          <p:cNvSpPr/>
          <p:nvPr/>
        </p:nvSpPr>
        <p:spPr>
          <a:xfrm>
            <a:off x="8990091" y="334479"/>
            <a:ext cx="920880" cy="1001520"/>
          </a:xfrm>
          <a:custGeom>
            <a:avLst/>
            <a:gdLst/>
            <a:ahLst/>
            <a:cxnLst/>
            <a:rect l="l" t="t" r="r" b="b"/>
            <a:pathLst>
              <a:path w="58" h="63">
                <a:moveTo>
                  <a:pt x="40" y="11"/>
                </a:moveTo>
                <a:cubicBezTo>
                  <a:pt x="39" y="10"/>
                  <a:pt x="39" y="10"/>
                  <a:pt x="39" y="9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4"/>
                  <a:pt x="43" y="3"/>
                  <a:pt x="44" y="4"/>
                </a:cubicBezTo>
                <a:cubicBezTo>
                  <a:pt x="44" y="4"/>
                  <a:pt x="44" y="5"/>
                  <a:pt x="44" y="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lose/>
                <a:moveTo>
                  <a:pt x="17" y="47"/>
                </a:moveTo>
                <a:cubicBezTo>
                  <a:pt x="14" y="53"/>
                  <a:pt x="14" y="53"/>
                  <a:pt x="14" y="53"/>
                </a:cubicBezTo>
                <a:cubicBezTo>
                  <a:pt x="14" y="53"/>
                  <a:pt x="14" y="54"/>
                  <a:pt x="15" y="54"/>
                </a:cubicBezTo>
                <a:cubicBezTo>
                  <a:pt x="15" y="54"/>
                  <a:pt x="15" y="54"/>
                  <a:pt x="15" y="54"/>
                </a:cubicBezTo>
                <a:cubicBezTo>
                  <a:pt x="16" y="54"/>
                  <a:pt x="16" y="54"/>
                  <a:pt x="16" y="54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7"/>
                  <a:pt x="19" y="47"/>
                </a:cubicBezTo>
                <a:cubicBezTo>
                  <a:pt x="18" y="47"/>
                  <a:pt x="18" y="47"/>
                  <a:pt x="17" y="47"/>
                </a:cubicBezTo>
                <a:close/>
                <a:moveTo>
                  <a:pt x="48" y="19"/>
                </a:moveTo>
                <a:cubicBezTo>
                  <a:pt x="49" y="19"/>
                  <a:pt x="49" y="19"/>
                  <a:pt x="49" y="19"/>
                </a:cubicBezTo>
                <a:cubicBezTo>
                  <a:pt x="54" y="16"/>
                  <a:pt x="54" y="16"/>
                  <a:pt x="54" y="16"/>
                </a:cubicBezTo>
                <a:cubicBezTo>
                  <a:pt x="55" y="15"/>
                  <a:pt x="55" y="15"/>
                  <a:pt x="54" y="14"/>
                </a:cubicBezTo>
                <a:cubicBezTo>
                  <a:pt x="54" y="14"/>
                  <a:pt x="54" y="14"/>
                  <a:pt x="53" y="14"/>
                </a:cubicBezTo>
                <a:cubicBezTo>
                  <a:pt x="48" y="17"/>
                  <a:pt x="48" y="17"/>
                  <a:pt x="48" y="17"/>
                </a:cubicBezTo>
                <a:cubicBezTo>
                  <a:pt x="47" y="17"/>
                  <a:pt x="47" y="18"/>
                  <a:pt x="48" y="18"/>
                </a:cubicBezTo>
                <a:cubicBezTo>
                  <a:pt x="48" y="19"/>
                  <a:pt x="48" y="19"/>
                  <a:pt x="48" y="19"/>
                </a:cubicBezTo>
                <a:close/>
                <a:moveTo>
                  <a:pt x="10" y="39"/>
                </a:moveTo>
                <a:cubicBezTo>
                  <a:pt x="5" y="42"/>
                  <a:pt x="5" y="42"/>
                  <a:pt x="5" y="42"/>
                </a:cubicBezTo>
                <a:cubicBezTo>
                  <a:pt x="4" y="42"/>
                  <a:pt x="4" y="43"/>
                  <a:pt x="4" y="43"/>
                </a:cubicBezTo>
                <a:cubicBezTo>
                  <a:pt x="4" y="44"/>
                  <a:pt x="5" y="44"/>
                  <a:pt x="5" y="44"/>
                </a:cubicBezTo>
                <a:cubicBezTo>
                  <a:pt x="5" y="44"/>
                  <a:pt x="5" y="44"/>
                  <a:pt x="6" y="44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0"/>
                  <a:pt x="11" y="40"/>
                  <a:pt x="11" y="39"/>
                </a:cubicBezTo>
                <a:cubicBezTo>
                  <a:pt x="11" y="39"/>
                  <a:pt x="10" y="39"/>
                  <a:pt x="10" y="39"/>
                </a:cubicBezTo>
                <a:close/>
                <a:moveTo>
                  <a:pt x="57" y="28"/>
                </a:moveTo>
                <a:cubicBezTo>
                  <a:pt x="51" y="28"/>
                  <a:pt x="51" y="28"/>
                  <a:pt x="51" y="28"/>
                </a:cubicBezTo>
                <a:cubicBezTo>
                  <a:pt x="51" y="28"/>
                  <a:pt x="50" y="28"/>
                  <a:pt x="50" y="29"/>
                </a:cubicBezTo>
                <a:cubicBezTo>
                  <a:pt x="50" y="29"/>
                  <a:pt x="51" y="30"/>
                  <a:pt x="51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8" y="30"/>
                  <a:pt x="58" y="29"/>
                  <a:pt x="58" y="29"/>
                </a:cubicBezTo>
                <a:cubicBezTo>
                  <a:pt x="58" y="28"/>
                  <a:pt x="58" y="28"/>
                  <a:pt x="57" y="28"/>
                </a:cubicBezTo>
                <a:close/>
                <a:moveTo>
                  <a:pt x="8" y="29"/>
                </a:moveTo>
                <a:cubicBezTo>
                  <a:pt x="8" y="28"/>
                  <a:pt x="8" y="28"/>
                  <a:pt x="7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0" y="28"/>
                  <a:pt x="0" y="29"/>
                </a:cubicBezTo>
                <a:cubicBezTo>
                  <a:pt x="0" y="29"/>
                  <a:pt x="1" y="30"/>
                  <a:pt x="1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8" y="30"/>
                  <a:pt x="8" y="29"/>
                  <a:pt x="8" y="29"/>
                </a:cubicBezTo>
                <a:close/>
                <a:moveTo>
                  <a:pt x="49" y="39"/>
                </a:moveTo>
                <a:cubicBezTo>
                  <a:pt x="48" y="39"/>
                  <a:pt x="48" y="39"/>
                  <a:pt x="48" y="39"/>
                </a:cubicBezTo>
                <a:cubicBezTo>
                  <a:pt x="47" y="40"/>
                  <a:pt x="47" y="40"/>
                  <a:pt x="48" y="41"/>
                </a:cubicBezTo>
                <a:cubicBezTo>
                  <a:pt x="53" y="44"/>
                  <a:pt x="53" y="44"/>
                  <a:pt x="53" y="44"/>
                </a:cubicBezTo>
                <a:cubicBezTo>
                  <a:pt x="53" y="44"/>
                  <a:pt x="53" y="44"/>
                  <a:pt x="54" y="44"/>
                </a:cubicBezTo>
                <a:cubicBezTo>
                  <a:pt x="54" y="44"/>
                  <a:pt x="54" y="44"/>
                  <a:pt x="54" y="43"/>
                </a:cubicBezTo>
                <a:cubicBezTo>
                  <a:pt x="55" y="43"/>
                  <a:pt x="55" y="42"/>
                  <a:pt x="54" y="42"/>
                </a:cubicBezTo>
                <a:lnTo>
                  <a:pt x="49" y="39"/>
                </a:lnTo>
                <a:close/>
                <a:moveTo>
                  <a:pt x="6" y="14"/>
                </a:moveTo>
                <a:cubicBezTo>
                  <a:pt x="5" y="14"/>
                  <a:pt x="4" y="14"/>
                  <a:pt x="4" y="14"/>
                </a:cubicBezTo>
                <a:cubicBezTo>
                  <a:pt x="4" y="15"/>
                  <a:pt x="4" y="15"/>
                  <a:pt x="5" y="16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1" y="19"/>
                  <a:pt x="11" y="19"/>
                  <a:pt x="11" y="18"/>
                </a:cubicBezTo>
                <a:cubicBezTo>
                  <a:pt x="11" y="18"/>
                  <a:pt x="11" y="17"/>
                  <a:pt x="11" y="17"/>
                </a:cubicBezTo>
                <a:lnTo>
                  <a:pt x="6" y="14"/>
                </a:lnTo>
                <a:close/>
                <a:moveTo>
                  <a:pt x="41" y="47"/>
                </a:moveTo>
                <a:cubicBezTo>
                  <a:pt x="41" y="47"/>
                  <a:pt x="40" y="47"/>
                  <a:pt x="40" y="47"/>
                </a:cubicBezTo>
                <a:cubicBezTo>
                  <a:pt x="39" y="47"/>
                  <a:pt x="39" y="48"/>
                  <a:pt x="39" y="48"/>
                </a:cubicBezTo>
                <a:cubicBezTo>
                  <a:pt x="42" y="54"/>
                  <a:pt x="42" y="54"/>
                  <a:pt x="42" y="54"/>
                </a:cubicBezTo>
                <a:cubicBezTo>
                  <a:pt x="43" y="54"/>
                  <a:pt x="43" y="54"/>
                  <a:pt x="43" y="54"/>
                </a:cubicBezTo>
                <a:cubicBezTo>
                  <a:pt x="43" y="54"/>
                  <a:pt x="44" y="54"/>
                  <a:pt x="44" y="54"/>
                </a:cubicBezTo>
                <a:cubicBezTo>
                  <a:pt x="44" y="54"/>
                  <a:pt x="44" y="53"/>
                  <a:pt x="44" y="53"/>
                </a:cubicBezTo>
                <a:lnTo>
                  <a:pt x="41" y="47"/>
                </a:lnTo>
                <a:close/>
                <a:moveTo>
                  <a:pt x="17" y="10"/>
                </a:moveTo>
                <a:cubicBezTo>
                  <a:pt x="18" y="10"/>
                  <a:pt x="18" y="11"/>
                  <a:pt x="18" y="11"/>
                </a:cubicBezTo>
                <a:cubicBezTo>
                  <a:pt x="18" y="11"/>
                  <a:pt x="19" y="11"/>
                  <a:pt x="19" y="11"/>
                </a:cubicBezTo>
                <a:cubicBezTo>
                  <a:pt x="19" y="10"/>
                  <a:pt x="19" y="10"/>
                  <a:pt x="19" y="9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5" y="3"/>
                  <a:pt x="15" y="4"/>
                </a:cubicBezTo>
                <a:cubicBezTo>
                  <a:pt x="14" y="4"/>
                  <a:pt x="14" y="5"/>
                  <a:pt x="14" y="5"/>
                </a:cubicBezTo>
                <a:lnTo>
                  <a:pt x="17" y="10"/>
                </a:lnTo>
                <a:close/>
                <a:moveTo>
                  <a:pt x="29" y="8"/>
                </a:moveTo>
                <a:cubicBezTo>
                  <a:pt x="30" y="8"/>
                  <a:pt x="30" y="7"/>
                  <a:pt x="30" y="7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0"/>
                  <a:pt x="28" y="1"/>
                </a:cubicBezTo>
                <a:cubicBezTo>
                  <a:pt x="28" y="7"/>
                  <a:pt x="28" y="7"/>
                  <a:pt x="28" y="7"/>
                </a:cubicBezTo>
                <a:cubicBezTo>
                  <a:pt x="28" y="7"/>
                  <a:pt x="29" y="8"/>
                  <a:pt x="29" y="8"/>
                </a:cubicBezTo>
                <a:close/>
                <a:moveTo>
                  <a:pt x="45" y="29"/>
                </a:moveTo>
                <a:cubicBezTo>
                  <a:pt x="45" y="33"/>
                  <a:pt x="44" y="38"/>
                  <a:pt x="40" y="41"/>
                </a:cubicBezTo>
                <a:cubicBezTo>
                  <a:pt x="38" y="43"/>
                  <a:pt x="37" y="46"/>
                  <a:pt x="37" y="47"/>
                </a:cubicBezTo>
                <a:cubicBezTo>
                  <a:pt x="38" y="48"/>
                  <a:pt x="38" y="48"/>
                  <a:pt x="38" y="49"/>
                </a:cubicBezTo>
                <a:cubicBezTo>
                  <a:pt x="38" y="50"/>
                  <a:pt x="38" y="50"/>
                  <a:pt x="37" y="51"/>
                </a:cubicBezTo>
                <a:cubicBezTo>
                  <a:pt x="38" y="51"/>
                  <a:pt x="38" y="51"/>
                  <a:pt x="38" y="52"/>
                </a:cubicBezTo>
                <a:cubicBezTo>
                  <a:pt x="38" y="53"/>
                  <a:pt x="38" y="53"/>
                  <a:pt x="37" y="53"/>
                </a:cubicBezTo>
                <a:cubicBezTo>
                  <a:pt x="38" y="54"/>
                  <a:pt x="38" y="54"/>
                  <a:pt x="38" y="55"/>
                </a:cubicBezTo>
                <a:cubicBezTo>
                  <a:pt x="38" y="56"/>
                  <a:pt x="38" y="56"/>
                  <a:pt x="37" y="56"/>
                </a:cubicBezTo>
                <a:cubicBezTo>
                  <a:pt x="38" y="57"/>
                  <a:pt x="38" y="57"/>
                  <a:pt x="38" y="58"/>
                </a:cubicBezTo>
                <a:cubicBezTo>
                  <a:pt x="38" y="59"/>
                  <a:pt x="37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3"/>
                  <a:pt x="33" y="63"/>
                  <a:pt x="31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6" y="63"/>
                  <a:pt x="23" y="63"/>
                  <a:pt x="23" y="61"/>
                </a:cubicBezTo>
                <a:cubicBezTo>
                  <a:pt x="23" y="61"/>
                  <a:pt x="23" y="60"/>
                  <a:pt x="23" y="60"/>
                </a:cubicBezTo>
                <a:cubicBezTo>
                  <a:pt x="22" y="60"/>
                  <a:pt x="21" y="59"/>
                  <a:pt x="21" y="58"/>
                </a:cubicBezTo>
                <a:cubicBezTo>
                  <a:pt x="21" y="57"/>
                  <a:pt x="21" y="57"/>
                  <a:pt x="22" y="56"/>
                </a:cubicBezTo>
                <a:cubicBezTo>
                  <a:pt x="21" y="56"/>
                  <a:pt x="21" y="56"/>
                  <a:pt x="21" y="55"/>
                </a:cubicBezTo>
                <a:cubicBezTo>
                  <a:pt x="21" y="54"/>
                  <a:pt x="21" y="54"/>
                  <a:pt x="22" y="53"/>
                </a:cubicBezTo>
                <a:cubicBezTo>
                  <a:pt x="21" y="53"/>
                  <a:pt x="21" y="53"/>
                  <a:pt x="21" y="52"/>
                </a:cubicBezTo>
                <a:cubicBezTo>
                  <a:pt x="21" y="51"/>
                  <a:pt x="21" y="51"/>
                  <a:pt x="22" y="51"/>
                </a:cubicBezTo>
                <a:cubicBezTo>
                  <a:pt x="21" y="50"/>
                  <a:pt x="21" y="50"/>
                  <a:pt x="21" y="49"/>
                </a:cubicBezTo>
                <a:cubicBezTo>
                  <a:pt x="21" y="48"/>
                  <a:pt x="21" y="48"/>
                  <a:pt x="22" y="47"/>
                </a:cubicBezTo>
                <a:cubicBezTo>
                  <a:pt x="22" y="46"/>
                  <a:pt x="21" y="43"/>
                  <a:pt x="18" y="41"/>
                </a:cubicBezTo>
                <a:cubicBezTo>
                  <a:pt x="15" y="38"/>
                  <a:pt x="13" y="33"/>
                  <a:pt x="13" y="29"/>
                </a:cubicBezTo>
                <a:cubicBezTo>
                  <a:pt x="13" y="20"/>
                  <a:pt x="20" y="13"/>
                  <a:pt x="29" y="13"/>
                </a:cubicBezTo>
                <a:cubicBezTo>
                  <a:pt x="38" y="13"/>
                  <a:pt x="45" y="20"/>
                  <a:pt x="45" y="29"/>
                </a:cubicBezTo>
                <a:close/>
                <a:moveTo>
                  <a:pt x="33" y="61"/>
                </a:moveTo>
                <a:cubicBezTo>
                  <a:pt x="33" y="61"/>
                  <a:pt x="32" y="60"/>
                  <a:pt x="31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26" y="60"/>
                  <a:pt x="26" y="61"/>
                  <a:pt x="25" y="61"/>
                </a:cubicBezTo>
                <a:cubicBezTo>
                  <a:pt x="26" y="61"/>
                  <a:pt x="26" y="61"/>
                  <a:pt x="28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2" y="61"/>
                  <a:pt x="33" y="61"/>
                  <a:pt x="33" y="61"/>
                </a:cubicBezTo>
                <a:close/>
                <a:moveTo>
                  <a:pt x="34" y="57"/>
                </a:moveTo>
                <a:cubicBezTo>
                  <a:pt x="25" y="57"/>
                  <a:pt x="25" y="57"/>
                  <a:pt x="25" y="57"/>
                </a:cubicBezTo>
                <a:cubicBezTo>
                  <a:pt x="24" y="57"/>
                  <a:pt x="23" y="58"/>
                  <a:pt x="23" y="58"/>
                </a:cubicBezTo>
                <a:cubicBezTo>
                  <a:pt x="23" y="58"/>
                  <a:pt x="24" y="58"/>
                  <a:pt x="25" y="58"/>
                </a:cubicBezTo>
                <a:cubicBezTo>
                  <a:pt x="28" y="58"/>
                  <a:pt x="28" y="58"/>
                  <a:pt x="28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5" y="58"/>
                  <a:pt x="35" y="58"/>
                  <a:pt x="36" y="58"/>
                </a:cubicBezTo>
                <a:cubicBezTo>
                  <a:pt x="35" y="58"/>
                  <a:pt x="35" y="57"/>
                  <a:pt x="34" y="57"/>
                </a:cubicBezTo>
                <a:close/>
                <a:moveTo>
                  <a:pt x="34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4" y="54"/>
                  <a:pt x="23" y="55"/>
                  <a:pt x="23" y="55"/>
                </a:cubicBezTo>
                <a:cubicBezTo>
                  <a:pt x="23" y="55"/>
                  <a:pt x="24" y="55"/>
                  <a:pt x="25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5" y="55"/>
                  <a:pt x="35" y="55"/>
                  <a:pt x="36" y="55"/>
                </a:cubicBezTo>
                <a:cubicBezTo>
                  <a:pt x="35" y="55"/>
                  <a:pt x="35" y="54"/>
                  <a:pt x="34" y="54"/>
                </a:cubicBezTo>
                <a:close/>
                <a:moveTo>
                  <a:pt x="34" y="52"/>
                </a:move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3" y="52"/>
                  <a:pt x="23" y="52"/>
                </a:cubicBezTo>
                <a:cubicBezTo>
                  <a:pt x="23" y="52"/>
                  <a:pt x="24" y="52"/>
                  <a:pt x="25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5" y="52"/>
                  <a:pt x="35" y="52"/>
                  <a:pt x="36" y="52"/>
                </a:cubicBezTo>
                <a:cubicBezTo>
                  <a:pt x="35" y="52"/>
                  <a:pt x="35" y="52"/>
                  <a:pt x="34" y="52"/>
                </a:cubicBezTo>
                <a:close/>
                <a:moveTo>
                  <a:pt x="34" y="50"/>
                </a:moveTo>
                <a:cubicBezTo>
                  <a:pt x="35" y="50"/>
                  <a:pt x="35" y="49"/>
                  <a:pt x="36" y="49"/>
                </a:cubicBezTo>
                <a:cubicBezTo>
                  <a:pt x="35" y="49"/>
                  <a:pt x="35" y="49"/>
                  <a:pt x="34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24" y="49"/>
                  <a:pt x="23" y="49"/>
                  <a:pt x="23" y="49"/>
                </a:cubicBezTo>
                <a:cubicBezTo>
                  <a:pt x="23" y="49"/>
                  <a:pt x="24" y="50"/>
                  <a:pt x="25" y="50"/>
                </a:cubicBezTo>
                <a:lnTo>
                  <a:pt x="34" y="50"/>
                </a:lnTo>
                <a:close/>
                <a:moveTo>
                  <a:pt x="43" y="29"/>
                </a:moveTo>
                <a:cubicBezTo>
                  <a:pt x="43" y="21"/>
                  <a:pt x="37" y="15"/>
                  <a:pt x="29" y="15"/>
                </a:cubicBezTo>
                <a:cubicBezTo>
                  <a:pt x="22" y="15"/>
                  <a:pt x="15" y="21"/>
                  <a:pt x="15" y="29"/>
                </a:cubicBezTo>
                <a:cubicBezTo>
                  <a:pt x="15" y="33"/>
                  <a:pt x="17" y="36"/>
                  <a:pt x="20" y="39"/>
                </a:cubicBezTo>
                <a:cubicBezTo>
                  <a:pt x="22" y="42"/>
                  <a:pt x="23" y="44"/>
                  <a:pt x="24" y="47"/>
                </a:cubicBezTo>
                <a:cubicBezTo>
                  <a:pt x="25" y="47"/>
                  <a:pt x="25" y="47"/>
                  <a:pt x="25" y="47"/>
                </a:cubicBezTo>
                <a:cubicBezTo>
                  <a:pt x="26" y="47"/>
                  <a:pt x="26" y="47"/>
                  <a:pt x="26" y="47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2"/>
                  <a:pt x="24" y="31"/>
                  <a:pt x="24" y="31"/>
                </a:cubicBezTo>
                <a:cubicBezTo>
                  <a:pt x="25" y="31"/>
                  <a:pt x="25" y="31"/>
                  <a:pt x="25" y="32"/>
                </a:cubicBezTo>
                <a:cubicBezTo>
                  <a:pt x="28" y="47"/>
                  <a:pt x="28" y="47"/>
                  <a:pt x="28" y="47"/>
                </a:cubicBezTo>
                <a:cubicBezTo>
                  <a:pt x="31" y="47"/>
                  <a:pt x="31" y="47"/>
                  <a:pt x="31" y="47"/>
                </a:cubicBezTo>
                <a:cubicBezTo>
                  <a:pt x="33" y="32"/>
                  <a:pt x="33" y="32"/>
                  <a:pt x="33" y="32"/>
                </a:cubicBezTo>
                <a:cubicBezTo>
                  <a:pt x="33" y="31"/>
                  <a:pt x="34" y="31"/>
                  <a:pt x="35" y="31"/>
                </a:cubicBezTo>
                <a:cubicBezTo>
                  <a:pt x="35" y="31"/>
                  <a:pt x="35" y="32"/>
                  <a:pt x="35" y="32"/>
                </a:cubicBezTo>
                <a:cubicBezTo>
                  <a:pt x="33" y="47"/>
                  <a:pt x="33" y="47"/>
                  <a:pt x="33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4"/>
                  <a:pt x="37" y="42"/>
                  <a:pt x="39" y="39"/>
                </a:cubicBezTo>
                <a:cubicBezTo>
                  <a:pt x="42" y="36"/>
                  <a:pt x="43" y="33"/>
                  <a:pt x="43" y="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77" name="Imagen 1"/>
          <p:cNvPicPr/>
          <p:nvPr/>
        </p:nvPicPr>
        <p:blipFill>
          <a:blip r:embed="rId2"/>
          <a:stretch/>
        </p:blipFill>
        <p:spPr>
          <a:xfrm>
            <a:off x="963720" y="-130320"/>
            <a:ext cx="3392280" cy="3380040"/>
          </a:xfrm>
          <a:prstGeom prst="rect">
            <a:avLst/>
          </a:prstGeom>
          <a:ln>
            <a:noFill/>
          </a:ln>
        </p:spPr>
      </p:pic>
      <p:pic>
        <p:nvPicPr>
          <p:cNvPr id="478" name="Imagen 122"/>
          <p:cNvPicPr/>
          <p:nvPr/>
        </p:nvPicPr>
        <p:blipFill>
          <a:blip r:embed="rId3"/>
          <a:stretch/>
        </p:blipFill>
        <p:spPr>
          <a:xfrm>
            <a:off x="-1079640" y="6261120"/>
            <a:ext cx="8391600" cy="2160720"/>
          </a:xfrm>
          <a:prstGeom prst="rect">
            <a:avLst/>
          </a:prstGeom>
          <a:ln>
            <a:noFill/>
          </a:ln>
        </p:spPr>
      </p:pic>
      <p:pic>
        <p:nvPicPr>
          <p:cNvPr id="479" name="Imagen 123"/>
          <p:cNvPicPr/>
          <p:nvPr/>
        </p:nvPicPr>
        <p:blipFill>
          <a:blip r:embed="rId3"/>
          <a:stretch/>
        </p:blipFill>
        <p:spPr>
          <a:xfrm rot="21381000">
            <a:off x="4729320" y="6170400"/>
            <a:ext cx="8393040" cy="2160360"/>
          </a:xfrm>
          <a:prstGeom prst="rect">
            <a:avLst/>
          </a:prstGeom>
          <a:ln>
            <a:noFill/>
          </a:ln>
        </p:spPr>
      </p:pic>
      <p:pic>
        <p:nvPicPr>
          <p:cNvPr id="480" name="Imagen 119"/>
          <p:cNvPicPr/>
          <p:nvPr/>
        </p:nvPicPr>
        <p:blipFill>
          <a:blip r:embed="rId4"/>
          <a:stretch/>
        </p:blipFill>
        <p:spPr>
          <a:xfrm>
            <a:off x="-387360" y="3424320"/>
            <a:ext cx="4473720" cy="3746520"/>
          </a:xfrm>
          <a:prstGeom prst="rect">
            <a:avLst/>
          </a:prstGeom>
          <a:ln>
            <a:noFill/>
          </a:ln>
        </p:spPr>
      </p:pic>
      <p:sp>
        <p:nvSpPr>
          <p:cNvPr id="481" name="CustomShape 7"/>
          <p:cNvSpPr/>
          <p:nvPr/>
        </p:nvSpPr>
        <p:spPr>
          <a:xfrm>
            <a:off x="3504506" y="543460"/>
            <a:ext cx="6499440" cy="5835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1" spc="-1" dirty="0">
                <a:solidFill>
                  <a:srgbClr val="2A8E45"/>
                </a:solidFill>
                <a:latin typeface="Hind"/>
                <a:ea typeface="Hind"/>
              </a:rPr>
              <a:t>Recordemos </a:t>
            </a:r>
            <a:endParaRPr lang="en-US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18" y="1335999"/>
            <a:ext cx="6696744" cy="4744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984182" y="1336493"/>
            <a:ext cx="49685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rgbClr val="FF0000"/>
                </a:solidFill>
              </a:rPr>
              <a:t>Sustracción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0" y="208451"/>
            <a:ext cx="592138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608961" y="3645024"/>
            <a:ext cx="1381129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37" t="82746" r="9581" b="8627"/>
          <a:stretch/>
        </p:blipFill>
        <p:spPr bwMode="auto">
          <a:xfrm>
            <a:off x="7592897" y="3645024"/>
            <a:ext cx="1371601" cy="40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9193138" y="5229200"/>
            <a:ext cx="136815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CustomShape 2"/>
          <p:cNvSpPr/>
          <p:nvPr/>
        </p:nvSpPr>
        <p:spPr>
          <a:xfrm>
            <a:off x="8990091" y="334479"/>
            <a:ext cx="920880" cy="1001520"/>
          </a:xfrm>
          <a:custGeom>
            <a:avLst/>
            <a:gdLst/>
            <a:ahLst/>
            <a:cxnLst/>
            <a:rect l="l" t="t" r="r" b="b"/>
            <a:pathLst>
              <a:path w="58" h="63">
                <a:moveTo>
                  <a:pt x="40" y="11"/>
                </a:moveTo>
                <a:cubicBezTo>
                  <a:pt x="39" y="10"/>
                  <a:pt x="39" y="10"/>
                  <a:pt x="39" y="9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4"/>
                  <a:pt x="43" y="3"/>
                  <a:pt x="44" y="4"/>
                </a:cubicBezTo>
                <a:cubicBezTo>
                  <a:pt x="44" y="4"/>
                  <a:pt x="44" y="5"/>
                  <a:pt x="44" y="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lose/>
                <a:moveTo>
                  <a:pt x="17" y="47"/>
                </a:moveTo>
                <a:cubicBezTo>
                  <a:pt x="14" y="53"/>
                  <a:pt x="14" y="53"/>
                  <a:pt x="14" y="53"/>
                </a:cubicBezTo>
                <a:cubicBezTo>
                  <a:pt x="14" y="53"/>
                  <a:pt x="14" y="54"/>
                  <a:pt x="15" y="54"/>
                </a:cubicBezTo>
                <a:cubicBezTo>
                  <a:pt x="15" y="54"/>
                  <a:pt x="15" y="54"/>
                  <a:pt x="15" y="54"/>
                </a:cubicBezTo>
                <a:cubicBezTo>
                  <a:pt x="16" y="54"/>
                  <a:pt x="16" y="54"/>
                  <a:pt x="16" y="54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7"/>
                  <a:pt x="19" y="47"/>
                </a:cubicBezTo>
                <a:cubicBezTo>
                  <a:pt x="18" y="47"/>
                  <a:pt x="18" y="47"/>
                  <a:pt x="17" y="47"/>
                </a:cubicBezTo>
                <a:close/>
                <a:moveTo>
                  <a:pt x="48" y="19"/>
                </a:moveTo>
                <a:cubicBezTo>
                  <a:pt x="49" y="19"/>
                  <a:pt x="49" y="19"/>
                  <a:pt x="49" y="19"/>
                </a:cubicBezTo>
                <a:cubicBezTo>
                  <a:pt x="54" y="16"/>
                  <a:pt x="54" y="16"/>
                  <a:pt x="54" y="16"/>
                </a:cubicBezTo>
                <a:cubicBezTo>
                  <a:pt x="55" y="15"/>
                  <a:pt x="55" y="15"/>
                  <a:pt x="54" y="14"/>
                </a:cubicBezTo>
                <a:cubicBezTo>
                  <a:pt x="54" y="14"/>
                  <a:pt x="54" y="14"/>
                  <a:pt x="53" y="14"/>
                </a:cubicBezTo>
                <a:cubicBezTo>
                  <a:pt x="48" y="17"/>
                  <a:pt x="48" y="17"/>
                  <a:pt x="48" y="17"/>
                </a:cubicBezTo>
                <a:cubicBezTo>
                  <a:pt x="47" y="17"/>
                  <a:pt x="47" y="18"/>
                  <a:pt x="48" y="18"/>
                </a:cubicBezTo>
                <a:cubicBezTo>
                  <a:pt x="48" y="19"/>
                  <a:pt x="48" y="19"/>
                  <a:pt x="48" y="19"/>
                </a:cubicBezTo>
                <a:close/>
                <a:moveTo>
                  <a:pt x="10" y="39"/>
                </a:moveTo>
                <a:cubicBezTo>
                  <a:pt x="5" y="42"/>
                  <a:pt x="5" y="42"/>
                  <a:pt x="5" y="42"/>
                </a:cubicBezTo>
                <a:cubicBezTo>
                  <a:pt x="4" y="42"/>
                  <a:pt x="4" y="43"/>
                  <a:pt x="4" y="43"/>
                </a:cubicBezTo>
                <a:cubicBezTo>
                  <a:pt x="4" y="44"/>
                  <a:pt x="5" y="44"/>
                  <a:pt x="5" y="44"/>
                </a:cubicBezTo>
                <a:cubicBezTo>
                  <a:pt x="5" y="44"/>
                  <a:pt x="5" y="44"/>
                  <a:pt x="6" y="44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0"/>
                  <a:pt x="11" y="40"/>
                  <a:pt x="11" y="39"/>
                </a:cubicBezTo>
                <a:cubicBezTo>
                  <a:pt x="11" y="39"/>
                  <a:pt x="10" y="39"/>
                  <a:pt x="10" y="39"/>
                </a:cubicBezTo>
                <a:close/>
                <a:moveTo>
                  <a:pt x="57" y="28"/>
                </a:moveTo>
                <a:cubicBezTo>
                  <a:pt x="51" y="28"/>
                  <a:pt x="51" y="28"/>
                  <a:pt x="51" y="28"/>
                </a:cubicBezTo>
                <a:cubicBezTo>
                  <a:pt x="51" y="28"/>
                  <a:pt x="50" y="28"/>
                  <a:pt x="50" y="29"/>
                </a:cubicBezTo>
                <a:cubicBezTo>
                  <a:pt x="50" y="29"/>
                  <a:pt x="51" y="30"/>
                  <a:pt x="51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8" y="30"/>
                  <a:pt x="58" y="29"/>
                  <a:pt x="58" y="29"/>
                </a:cubicBezTo>
                <a:cubicBezTo>
                  <a:pt x="58" y="28"/>
                  <a:pt x="58" y="28"/>
                  <a:pt x="57" y="28"/>
                </a:cubicBezTo>
                <a:close/>
                <a:moveTo>
                  <a:pt x="8" y="29"/>
                </a:moveTo>
                <a:cubicBezTo>
                  <a:pt x="8" y="28"/>
                  <a:pt x="8" y="28"/>
                  <a:pt x="7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0" y="28"/>
                  <a:pt x="0" y="29"/>
                </a:cubicBezTo>
                <a:cubicBezTo>
                  <a:pt x="0" y="29"/>
                  <a:pt x="1" y="30"/>
                  <a:pt x="1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8" y="30"/>
                  <a:pt x="8" y="29"/>
                  <a:pt x="8" y="29"/>
                </a:cubicBezTo>
                <a:close/>
                <a:moveTo>
                  <a:pt x="49" y="39"/>
                </a:moveTo>
                <a:cubicBezTo>
                  <a:pt x="48" y="39"/>
                  <a:pt x="48" y="39"/>
                  <a:pt x="48" y="39"/>
                </a:cubicBezTo>
                <a:cubicBezTo>
                  <a:pt x="47" y="40"/>
                  <a:pt x="47" y="40"/>
                  <a:pt x="48" y="41"/>
                </a:cubicBezTo>
                <a:cubicBezTo>
                  <a:pt x="53" y="44"/>
                  <a:pt x="53" y="44"/>
                  <a:pt x="53" y="44"/>
                </a:cubicBezTo>
                <a:cubicBezTo>
                  <a:pt x="53" y="44"/>
                  <a:pt x="53" y="44"/>
                  <a:pt x="54" y="44"/>
                </a:cubicBezTo>
                <a:cubicBezTo>
                  <a:pt x="54" y="44"/>
                  <a:pt x="54" y="44"/>
                  <a:pt x="54" y="43"/>
                </a:cubicBezTo>
                <a:cubicBezTo>
                  <a:pt x="55" y="43"/>
                  <a:pt x="55" y="42"/>
                  <a:pt x="54" y="42"/>
                </a:cubicBezTo>
                <a:lnTo>
                  <a:pt x="49" y="39"/>
                </a:lnTo>
                <a:close/>
                <a:moveTo>
                  <a:pt x="6" y="14"/>
                </a:moveTo>
                <a:cubicBezTo>
                  <a:pt x="5" y="14"/>
                  <a:pt x="4" y="14"/>
                  <a:pt x="4" y="14"/>
                </a:cubicBezTo>
                <a:cubicBezTo>
                  <a:pt x="4" y="15"/>
                  <a:pt x="4" y="15"/>
                  <a:pt x="5" y="16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1" y="19"/>
                  <a:pt x="11" y="19"/>
                  <a:pt x="11" y="18"/>
                </a:cubicBezTo>
                <a:cubicBezTo>
                  <a:pt x="11" y="18"/>
                  <a:pt x="11" y="17"/>
                  <a:pt x="11" y="17"/>
                </a:cubicBezTo>
                <a:lnTo>
                  <a:pt x="6" y="14"/>
                </a:lnTo>
                <a:close/>
                <a:moveTo>
                  <a:pt x="41" y="47"/>
                </a:moveTo>
                <a:cubicBezTo>
                  <a:pt x="41" y="47"/>
                  <a:pt x="40" y="47"/>
                  <a:pt x="40" y="47"/>
                </a:cubicBezTo>
                <a:cubicBezTo>
                  <a:pt x="39" y="47"/>
                  <a:pt x="39" y="48"/>
                  <a:pt x="39" y="48"/>
                </a:cubicBezTo>
                <a:cubicBezTo>
                  <a:pt x="42" y="54"/>
                  <a:pt x="42" y="54"/>
                  <a:pt x="42" y="54"/>
                </a:cubicBezTo>
                <a:cubicBezTo>
                  <a:pt x="43" y="54"/>
                  <a:pt x="43" y="54"/>
                  <a:pt x="43" y="54"/>
                </a:cubicBezTo>
                <a:cubicBezTo>
                  <a:pt x="43" y="54"/>
                  <a:pt x="44" y="54"/>
                  <a:pt x="44" y="54"/>
                </a:cubicBezTo>
                <a:cubicBezTo>
                  <a:pt x="44" y="54"/>
                  <a:pt x="44" y="53"/>
                  <a:pt x="44" y="53"/>
                </a:cubicBezTo>
                <a:lnTo>
                  <a:pt x="41" y="47"/>
                </a:lnTo>
                <a:close/>
                <a:moveTo>
                  <a:pt x="17" y="10"/>
                </a:moveTo>
                <a:cubicBezTo>
                  <a:pt x="18" y="10"/>
                  <a:pt x="18" y="11"/>
                  <a:pt x="18" y="11"/>
                </a:cubicBezTo>
                <a:cubicBezTo>
                  <a:pt x="18" y="11"/>
                  <a:pt x="19" y="11"/>
                  <a:pt x="19" y="11"/>
                </a:cubicBezTo>
                <a:cubicBezTo>
                  <a:pt x="19" y="10"/>
                  <a:pt x="19" y="10"/>
                  <a:pt x="19" y="9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5" y="3"/>
                  <a:pt x="15" y="4"/>
                </a:cubicBezTo>
                <a:cubicBezTo>
                  <a:pt x="14" y="4"/>
                  <a:pt x="14" y="5"/>
                  <a:pt x="14" y="5"/>
                </a:cubicBezTo>
                <a:lnTo>
                  <a:pt x="17" y="10"/>
                </a:lnTo>
                <a:close/>
                <a:moveTo>
                  <a:pt x="29" y="8"/>
                </a:moveTo>
                <a:cubicBezTo>
                  <a:pt x="30" y="8"/>
                  <a:pt x="30" y="7"/>
                  <a:pt x="30" y="7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0"/>
                  <a:pt x="28" y="1"/>
                </a:cubicBezTo>
                <a:cubicBezTo>
                  <a:pt x="28" y="7"/>
                  <a:pt x="28" y="7"/>
                  <a:pt x="28" y="7"/>
                </a:cubicBezTo>
                <a:cubicBezTo>
                  <a:pt x="28" y="7"/>
                  <a:pt x="29" y="8"/>
                  <a:pt x="29" y="8"/>
                </a:cubicBezTo>
                <a:close/>
                <a:moveTo>
                  <a:pt x="45" y="29"/>
                </a:moveTo>
                <a:cubicBezTo>
                  <a:pt x="45" y="33"/>
                  <a:pt x="44" y="38"/>
                  <a:pt x="40" y="41"/>
                </a:cubicBezTo>
                <a:cubicBezTo>
                  <a:pt x="38" y="43"/>
                  <a:pt x="37" y="46"/>
                  <a:pt x="37" y="47"/>
                </a:cubicBezTo>
                <a:cubicBezTo>
                  <a:pt x="38" y="48"/>
                  <a:pt x="38" y="48"/>
                  <a:pt x="38" y="49"/>
                </a:cubicBezTo>
                <a:cubicBezTo>
                  <a:pt x="38" y="50"/>
                  <a:pt x="38" y="50"/>
                  <a:pt x="37" y="51"/>
                </a:cubicBezTo>
                <a:cubicBezTo>
                  <a:pt x="38" y="51"/>
                  <a:pt x="38" y="51"/>
                  <a:pt x="38" y="52"/>
                </a:cubicBezTo>
                <a:cubicBezTo>
                  <a:pt x="38" y="53"/>
                  <a:pt x="38" y="53"/>
                  <a:pt x="37" y="53"/>
                </a:cubicBezTo>
                <a:cubicBezTo>
                  <a:pt x="38" y="54"/>
                  <a:pt x="38" y="54"/>
                  <a:pt x="38" y="55"/>
                </a:cubicBezTo>
                <a:cubicBezTo>
                  <a:pt x="38" y="56"/>
                  <a:pt x="38" y="56"/>
                  <a:pt x="37" y="56"/>
                </a:cubicBezTo>
                <a:cubicBezTo>
                  <a:pt x="38" y="57"/>
                  <a:pt x="38" y="57"/>
                  <a:pt x="38" y="58"/>
                </a:cubicBezTo>
                <a:cubicBezTo>
                  <a:pt x="38" y="59"/>
                  <a:pt x="37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3"/>
                  <a:pt x="33" y="63"/>
                  <a:pt x="31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6" y="63"/>
                  <a:pt x="23" y="63"/>
                  <a:pt x="23" y="61"/>
                </a:cubicBezTo>
                <a:cubicBezTo>
                  <a:pt x="23" y="61"/>
                  <a:pt x="23" y="60"/>
                  <a:pt x="23" y="60"/>
                </a:cubicBezTo>
                <a:cubicBezTo>
                  <a:pt x="22" y="60"/>
                  <a:pt x="21" y="59"/>
                  <a:pt x="21" y="58"/>
                </a:cubicBezTo>
                <a:cubicBezTo>
                  <a:pt x="21" y="57"/>
                  <a:pt x="21" y="57"/>
                  <a:pt x="22" y="56"/>
                </a:cubicBezTo>
                <a:cubicBezTo>
                  <a:pt x="21" y="56"/>
                  <a:pt x="21" y="56"/>
                  <a:pt x="21" y="55"/>
                </a:cubicBezTo>
                <a:cubicBezTo>
                  <a:pt x="21" y="54"/>
                  <a:pt x="21" y="54"/>
                  <a:pt x="22" y="53"/>
                </a:cubicBezTo>
                <a:cubicBezTo>
                  <a:pt x="21" y="53"/>
                  <a:pt x="21" y="53"/>
                  <a:pt x="21" y="52"/>
                </a:cubicBezTo>
                <a:cubicBezTo>
                  <a:pt x="21" y="51"/>
                  <a:pt x="21" y="51"/>
                  <a:pt x="22" y="51"/>
                </a:cubicBezTo>
                <a:cubicBezTo>
                  <a:pt x="21" y="50"/>
                  <a:pt x="21" y="50"/>
                  <a:pt x="21" y="49"/>
                </a:cubicBezTo>
                <a:cubicBezTo>
                  <a:pt x="21" y="48"/>
                  <a:pt x="21" y="48"/>
                  <a:pt x="22" y="47"/>
                </a:cubicBezTo>
                <a:cubicBezTo>
                  <a:pt x="22" y="46"/>
                  <a:pt x="21" y="43"/>
                  <a:pt x="18" y="41"/>
                </a:cubicBezTo>
                <a:cubicBezTo>
                  <a:pt x="15" y="38"/>
                  <a:pt x="13" y="33"/>
                  <a:pt x="13" y="29"/>
                </a:cubicBezTo>
                <a:cubicBezTo>
                  <a:pt x="13" y="20"/>
                  <a:pt x="20" y="13"/>
                  <a:pt x="29" y="13"/>
                </a:cubicBezTo>
                <a:cubicBezTo>
                  <a:pt x="38" y="13"/>
                  <a:pt x="45" y="20"/>
                  <a:pt x="45" y="29"/>
                </a:cubicBezTo>
                <a:close/>
                <a:moveTo>
                  <a:pt x="33" y="61"/>
                </a:moveTo>
                <a:cubicBezTo>
                  <a:pt x="33" y="61"/>
                  <a:pt x="32" y="60"/>
                  <a:pt x="31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26" y="60"/>
                  <a:pt x="26" y="61"/>
                  <a:pt x="25" y="61"/>
                </a:cubicBezTo>
                <a:cubicBezTo>
                  <a:pt x="26" y="61"/>
                  <a:pt x="26" y="61"/>
                  <a:pt x="28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2" y="61"/>
                  <a:pt x="33" y="61"/>
                  <a:pt x="33" y="61"/>
                </a:cubicBezTo>
                <a:close/>
                <a:moveTo>
                  <a:pt x="34" y="57"/>
                </a:moveTo>
                <a:cubicBezTo>
                  <a:pt x="25" y="57"/>
                  <a:pt x="25" y="57"/>
                  <a:pt x="25" y="57"/>
                </a:cubicBezTo>
                <a:cubicBezTo>
                  <a:pt x="24" y="57"/>
                  <a:pt x="23" y="58"/>
                  <a:pt x="23" y="58"/>
                </a:cubicBezTo>
                <a:cubicBezTo>
                  <a:pt x="23" y="58"/>
                  <a:pt x="24" y="58"/>
                  <a:pt x="25" y="58"/>
                </a:cubicBezTo>
                <a:cubicBezTo>
                  <a:pt x="28" y="58"/>
                  <a:pt x="28" y="58"/>
                  <a:pt x="28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5" y="58"/>
                  <a:pt x="35" y="58"/>
                  <a:pt x="36" y="58"/>
                </a:cubicBezTo>
                <a:cubicBezTo>
                  <a:pt x="35" y="58"/>
                  <a:pt x="35" y="57"/>
                  <a:pt x="34" y="57"/>
                </a:cubicBezTo>
                <a:close/>
                <a:moveTo>
                  <a:pt x="34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4" y="54"/>
                  <a:pt x="23" y="55"/>
                  <a:pt x="23" y="55"/>
                </a:cubicBezTo>
                <a:cubicBezTo>
                  <a:pt x="23" y="55"/>
                  <a:pt x="24" y="55"/>
                  <a:pt x="25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5" y="55"/>
                  <a:pt x="35" y="55"/>
                  <a:pt x="36" y="55"/>
                </a:cubicBezTo>
                <a:cubicBezTo>
                  <a:pt x="35" y="55"/>
                  <a:pt x="35" y="54"/>
                  <a:pt x="34" y="54"/>
                </a:cubicBezTo>
                <a:close/>
                <a:moveTo>
                  <a:pt x="34" y="52"/>
                </a:move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3" y="52"/>
                  <a:pt x="23" y="52"/>
                </a:cubicBezTo>
                <a:cubicBezTo>
                  <a:pt x="23" y="52"/>
                  <a:pt x="24" y="52"/>
                  <a:pt x="25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5" y="52"/>
                  <a:pt x="35" y="52"/>
                  <a:pt x="36" y="52"/>
                </a:cubicBezTo>
                <a:cubicBezTo>
                  <a:pt x="35" y="52"/>
                  <a:pt x="35" y="52"/>
                  <a:pt x="34" y="52"/>
                </a:cubicBezTo>
                <a:close/>
                <a:moveTo>
                  <a:pt x="34" y="50"/>
                </a:moveTo>
                <a:cubicBezTo>
                  <a:pt x="35" y="50"/>
                  <a:pt x="35" y="49"/>
                  <a:pt x="36" y="49"/>
                </a:cubicBezTo>
                <a:cubicBezTo>
                  <a:pt x="35" y="49"/>
                  <a:pt x="35" y="49"/>
                  <a:pt x="34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24" y="49"/>
                  <a:pt x="23" y="49"/>
                  <a:pt x="23" y="49"/>
                </a:cubicBezTo>
                <a:cubicBezTo>
                  <a:pt x="23" y="49"/>
                  <a:pt x="24" y="50"/>
                  <a:pt x="25" y="50"/>
                </a:cubicBezTo>
                <a:lnTo>
                  <a:pt x="34" y="50"/>
                </a:lnTo>
                <a:close/>
                <a:moveTo>
                  <a:pt x="43" y="29"/>
                </a:moveTo>
                <a:cubicBezTo>
                  <a:pt x="43" y="21"/>
                  <a:pt x="37" y="15"/>
                  <a:pt x="29" y="15"/>
                </a:cubicBezTo>
                <a:cubicBezTo>
                  <a:pt x="22" y="15"/>
                  <a:pt x="15" y="21"/>
                  <a:pt x="15" y="29"/>
                </a:cubicBezTo>
                <a:cubicBezTo>
                  <a:pt x="15" y="33"/>
                  <a:pt x="17" y="36"/>
                  <a:pt x="20" y="39"/>
                </a:cubicBezTo>
                <a:cubicBezTo>
                  <a:pt x="22" y="42"/>
                  <a:pt x="23" y="44"/>
                  <a:pt x="24" y="47"/>
                </a:cubicBezTo>
                <a:cubicBezTo>
                  <a:pt x="25" y="47"/>
                  <a:pt x="25" y="47"/>
                  <a:pt x="25" y="47"/>
                </a:cubicBezTo>
                <a:cubicBezTo>
                  <a:pt x="26" y="47"/>
                  <a:pt x="26" y="47"/>
                  <a:pt x="26" y="47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2"/>
                  <a:pt x="24" y="31"/>
                  <a:pt x="24" y="31"/>
                </a:cubicBezTo>
                <a:cubicBezTo>
                  <a:pt x="25" y="31"/>
                  <a:pt x="25" y="31"/>
                  <a:pt x="25" y="32"/>
                </a:cubicBezTo>
                <a:cubicBezTo>
                  <a:pt x="28" y="47"/>
                  <a:pt x="28" y="47"/>
                  <a:pt x="28" y="47"/>
                </a:cubicBezTo>
                <a:cubicBezTo>
                  <a:pt x="31" y="47"/>
                  <a:pt x="31" y="47"/>
                  <a:pt x="31" y="47"/>
                </a:cubicBezTo>
                <a:cubicBezTo>
                  <a:pt x="33" y="32"/>
                  <a:pt x="33" y="32"/>
                  <a:pt x="33" y="32"/>
                </a:cubicBezTo>
                <a:cubicBezTo>
                  <a:pt x="33" y="31"/>
                  <a:pt x="34" y="31"/>
                  <a:pt x="35" y="31"/>
                </a:cubicBezTo>
                <a:cubicBezTo>
                  <a:pt x="35" y="31"/>
                  <a:pt x="35" y="32"/>
                  <a:pt x="35" y="32"/>
                </a:cubicBezTo>
                <a:cubicBezTo>
                  <a:pt x="33" y="47"/>
                  <a:pt x="33" y="47"/>
                  <a:pt x="33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4"/>
                  <a:pt x="37" y="42"/>
                  <a:pt x="39" y="39"/>
                </a:cubicBezTo>
                <a:cubicBezTo>
                  <a:pt x="42" y="36"/>
                  <a:pt x="43" y="33"/>
                  <a:pt x="43" y="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77" name="Imagen 1"/>
          <p:cNvPicPr/>
          <p:nvPr/>
        </p:nvPicPr>
        <p:blipFill>
          <a:blip r:embed="rId2"/>
          <a:stretch/>
        </p:blipFill>
        <p:spPr>
          <a:xfrm>
            <a:off x="963720" y="-130320"/>
            <a:ext cx="3392280" cy="3380040"/>
          </a:xfrm>
          <a:prstGeom prst="rect">
            <a:avLst/>
          </a:prstGeom>
          <a:ln>
            <a:noFill/>
          </a:ln>
        </p:spPr>
      </p:pic>
      <p:pic>
        <p:nvPicPr>
          <p:cNvPr id="478" name="Imagen 122"/>
          <p:cNvPicPr/>
          <p:nvPr/>
        </p:nvPicPr>
        <p:blipFill>
          <a:blip r:embed="rId3"/>
          <a:stretch/>
        </p:blipFill>
        <p:spPr>
          <a:xfrm>
            <a:off x="-1079640" y="6261120"/>
            <a:ext cx="8391600" cy="2160720"/>
          </a:xfrm>
          <a:prstGeom prst="rect">
            <a:avLst/>
          </a:prstGeom>
          <a:ln>
            <a:noFill/>
          </a:ln>
        </p:spPr>
      </p:pic>
      <p:pic>
        <p:nvPicPr>
          <p:cNvPr id="479" name="Imagen 123"/>
          <p:cNvPicPr/>
          <p:nvPr/>
        </p:nvPicPr>
        <p:blipFill>
          <a:blip r:embed="rId3"/>
          <a:stretch/>
        </p:blipFill>
        <p:spPr>
          <a:xfrm rot="21381000">
            <a:off x="4729320" y="6170400"/>
            <a:ext cx="8393040" cy="2160360"/>
          </a:xfrm>
          <a:prstGeom prst="rect">
            <a:avLst/>
          </a:prstGeom>
          <a:ln>
            <a:noFill/>
          </a:ln>
        </p:spPr>
      </p:pic>
      <p:pic>
        <p:nvPicPr>
          <p:cNvPr id="480" name="Imagen 119"/>
          <p:cNvPicPr/>
          <p:nvPr/>
        </p:nvPicPr>
        <p:blipFill>
          <a:blip r:embed="rId4"/>
          <a:stretch/>
        </p:blipFill>
        <p:spPr>
          <a:xfrm>
            <a:off x="-387360" y="3424320"/>
            <a:ext cx="4473720" cy="3746520"/>
          </a:xfrm>
          <a:prstGeom prst="rect">
            <a:avLst/>
          </a:prstGeom>
          <a:ln>
            <a:noFill/>
          </a:ln>
        </p:spPr>
      </p:pic>
      <p:sp>
        <p:nvSpPr>
          <p:cNvPr id="481" name="CustomShape 7"/>
          <p:cNvSpPr/>
          <p:nvPr/>
        </p:nvSpPr>
        <p:spPr>
          <a:xfrm>
            <a:off x="3504506" y="543460"/>
            <a:ext cx="6499440" cy="5835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1" spc="-1" dirty="0">
                <a:solidFill>
                  <a:srgbClr val="2A8E45"/>
                </a:solidFill>
                <a:latin typeface="Hind"/>
                <a:ea typeface="Hind"/>
              </a:rPr>
              <a:t>Recordemos </a:t>
            </a:r>
            <a:endParaRPr lang="en-US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250" y="1526327"/>
            <a:ext cx="6393110" cy="452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5749753" y="1559700"/>
            <a:ext cx="49685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rgbClr val="002060"/>
                </a:solidFill>
              </a:rPr>
              <a:t>Adición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38" y="123765"/>
            <a:ext cx="594328" cy="61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680970" y="3424320"/>
            <a:ext cx="1244870" cy="724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89" t="79813" r="7013" b="11147"/>
          <a:stretch/>
        </p:blipFill>
        <p:spPr bwMode="auto">
          <a:xfrm>
            <a:off x="7969002" y="3632267"/>
            <a:ext cx="2346159" cy="40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969002" y="5157192"/>
            <a:ext cx="2346159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22062A6-3387-44FB-AA56-55E6C6406AC2}"/>
              </a:ext>
            </a:extLst>
          </p:cNvPr>
          <p:cNvSpPr/>
          <p:nvPr/>
        </p:nvSpPr>
        <p:spPr>
          <a:xfrm>
            <a:off x="8329042" y="2852936"/>
            <a:ext cx="1872208" cy="6719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1F224BB-4545-439D-8E06-E9BE148464B4}"/>
              </a:ext>
            </a:extLst>
          </p:cNvPr>
          <p:cNvSpPr/>
          <p:nvPr/>
        </p:nvSpPr>
        <p:spPr>
          <a:xfrm>
            <a:off x="6484976" y="4138418"/>
            <a:ext cx="3212218" cy="582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70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CustomShape 1"/>
          <p:cNvSpPr/>
          <p:nvPr/>
        </p:nvSpPr>
        <p:spPr>
          <a:xfrm>
            <a:off x="60018" y="2578962"/>
            <a:ext cx="5553462" cy="29937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2800" b="0" strike="noStrike" spc="-1" dirty="0">
                <a:latin typeface="Hind"/>
                <a:ea typeface="Hind"/>
              </a:rPr>
              <a:t>Consiste en qué, cuando uno de los dos números es próximo a una decena (10), se aproxima el número a esa decena y después se suman o restan las unidades que falten o sobren.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endParaRPr lang="es-ES" sz="200" b="0" strike="noStrike" spc="-1" dirty="0">
              <a:latin typeface="Hind"/>
              <a:ea typeface="Hind"/>
            </a:endParaRP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2800" b="1" i="1" strike="noStrike" spc="-1" dirty="0">
                <a:solidFill>
                  <a:srgbClr val="006600"/>
                </a:solidFill>
                <a:latin typeface="Hind"/>
                <a:ea typeface="Hind"/>
              </a:rPr>
              <a:t>Vamos a verlo por partes</a:t>
            </a:r>
            <a:r>
              <a:rPr lang="es-CO" sz="2800" b="1" i="1" strike="noStrike" spc="-1" dirty="0">
                <a:solidFill>
                  <a:srgbClr val="006600"/>
                </a:solidFill>
                <a:latin typeface="Hind"/>
                <a:ea typeface="Hind"/>
              </a:rPr>
              <a:t>.</a:t>
            </a:r>
            <a:endParaRPr lang="en-US" sz="2800" b="1" i="1" strike="noStrike" spc="-1" dirty="0">
              <a:solidFill>
                <a:srgbClr val="006600"/>
              </a:solidFill>
              <a:latin typeface="Calibri"/>
            </a:endParaRPr>
          </a:p>
        </p:txBody>
      </p:sp>
      <p:sp>
        <p:nvSpPr>
          <p:cNvPr id="716" name="CustomShape 2"/>
          <p:cNvSpPr/>
          <p:nvPr/>
        </p:nvSpPr>
        <p:spPr>
          <a:xfrm>
            <a:off x="742938" y="255568"/>
            <a:ext cx="9074262" cy="5889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 anchor="ctr">
            <a:spAutoFit/>
          </a:bodyPr>
          <a:lstStyle/>
          <a:p>
            <a:pPr marL="107640">
              <a:lnSpc>
                <a:spcPct val="50000"/>
              </a:lnSpc>
              <a:spcBef>
                <a:spcPts val="2398"/>
              </a:spcBef>
            </a:pPr>
            <a:r>
              <a:rPr lang="es-CO" sz="5400" b="1" spc="-1" dirty="0">
                <a:solidFill>
                  <a:srgbClr val="2A8E45"/>
                </a:solidFill>
                <a:latin typeface="Hind"/>
                <a:ea typeface="Hind"/>
              </a:rPr>
              <a:t>Estrategia   +1 -1, +2 -2 </a:t>
            </a:r>
            <a:r>
              <a:rPr lang="es-CO" sz="5400" b="1" strike="noStrike" spc="-1" dirty="0">
                <a:solidFill>
                  <a:srgbClr val="2A8E45"/>
                </a:solidFill>
                <a:latin typeface="Hind"/>
                <a:ea typeface="Hind"/>
              </a:rPr>
              <a:t> </a:t>
            </a:r>
            <a:endParaRPr lang="en-US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17" name="Imagen 429"/>
          <p:cNvPicPr/>
          <p:nvPr/>
        </p:nvPicPr>
        <p:blipFill>
          <a:blip r:embed="rId2"/>
          <a:stretch/>
        </p:blipFill>
        <p:spPr>
          <a:xfrm>
            <a:off x="0" y="5423040"/>
            <a:ext cx="12897000" cy="2158920"/>
          </a:xfrm>
          <a:prstGeom prst="rect">
            <a:avLst/>
          </a:prstGeom>
          <a:ln>
            <a:noFill/>
          </a:ln>
        </p:spPr>
      </p:pic>
      <p:sp>
        <p:nvSpPr>
          <p:cNvPr id="718" name="CustomShape 3"/>
          <p:cNvSpPr/>
          <p:nvPr/>
        </p:nvSpPr>
        <p:spPr>
          <a:xfrm>
            <a:off x="5159520" y="714240"/>
            <a:ext cx="7521480" cy="558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9" name="CustomShape 4"/>
          <p:cNvSpPr/>
          <p:nvPr/>
        </p:nvSpPr>
        <p:spPr>
          <a:xfrm>
            <a:off x="10364760" y="3919680"/>
            <a:ext cx="271440" cy="606240"/>
          </a:xfrm>
          <a:custGeom>
            <a:avLst/>
            <a:gdLst/>
            <a:ahLst/>
            <a:cxnLst/>
            <a:rect l="l" t="t" r="r" b="b"/>
            <a:pathLst>
              <a:path w="64" h="143">
                <a:moveTo>
                  <a:pt x="21" y="143"/>
                </a:moveTo>
                <a:cubicBezTo>
                  <a:pt x="64" y="106"/>
                  <a:pt x="17" y="44"/>
                  <a:pt x="4" y="0"/>
                </a:cubicBezTo>
                <a:cubicBezTo>
                  <a:pt x="3" y="4"/>
                  <a:pt x="2" y="8"/>
                  <a:pt x="0" y="12"/>
                </a:cubicBezTo>
                <a:cubicBezTo>
                  <a:pt x="9" y="39"/>
                  <a:pt x="15" y="69"/>
                  <a:pt x="19" y="97"/>
                </a:cubicBezTo>
                <a:cubicBezTo>
                  <a:pt x="21" y="112"/>
                  <a:pt x="23" y="128"/>
                  <a:pt x="21" y="143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0" name="CustomShape 5"/>
          <p:cNvSpPr/>
          <p:nvPr/>
        </p:nvSpPr>
        <p:spPr>
          <a:xfrm>
            <a:off x="8642520" y="3719520"/>
            <a:ext cx="1060200" cy="560520"/>
          </a:xfrm>
          <a:custGeom>
            <a:avLst/>
            <a:gdLst/>
            <a:ahLst/>
            <a:cxnLst/>
            <a:rect l="l" t="t" r="r" b="b"/>
            <a:pathLst>
              <a:path w="250" h="132">
                <a:moveTo>
                  <a:pt x="62" y="128"/>
                </a:moveTo>
                <a:cubicBezTo>
                  <a:pt x="83" y="130"/>
                  <a:pt x="104" y="132"/>
                  <a:pt x="125" y="132"/>
                </a:cubicBezTo>
                <a:cubicBezTo>
                  <a:pt x="167" y="131"/>
                  <a:pt x="211" y="125"/>
                  <a:pt x="250" y="109"/>
                </a:cubicBezTo>
                <a:cubicBezTo>
                  <a:pt x="250" y="109"/>
                  <a:pt x="250" y="109"/>
                  <a:pt x="250" y="109"/>
                </a:cubicBezTo>
                <a:cubicBezTo>
                  <a:pt x="240" y="96"/>
                  <a:pt x="230" y="80"/>
                  <a:pt x="225" y="64"/>
                </a:cubicBezTo>
                <a:cubicBezTo>
                  <a:pt x="223" y="64"/>
                  <a:pt x="221" y="63"/>
                  <a:pt x="219" y="62"/>
                </a:cubicBezTo>
                <a:cubicBezTo>
                  <a:pt x="213" y="59"/>
                  <a:pt x="210" y="53"/>
                  <a:pt x="212" y="47"/>
                </a:cubicBezTo>
                <a:cubicBezTo>
                  <a:pt x="208" y="46"/>
                  <a:pt x="204" y="42"/>
                  <a:pt x="205" y="39"/>
                </a:cubicBezTo>
                <a:cubicBezTo>
                  <a:pt x="205" y="34"/>
                  <a:pt x="208" y="31"/>
                  <a:pt x="212" y="29"/>
                </a:cubicBezTo>
                <a:cubicBezTo>
                  <a:pt x="207" y="28"/>
                  <a:pt x="201" y="23"/>
                  <a:pt x="203" y="17"/>
                </a:cubicBezTo>
                <a:cubicBezTo>
                  <a:pt x="204" y="13"/>
                  <a:pt x="208" y="10"/>
                  <a:pt x="212" y="7"/>
                </a:cubicBezTo>
                <a:cubicBezTo>
                  <a:pt x="210" y="5"/>
                  <a:pt x="209" y="2"/>
                  <a:pt x="208" y="0"/>
                </a:cubicBezTo>
                <a:cubicBezTo>
                  <a:pt x="194" y="8"/>
                  <a:pt x="175" y="12"/>
                  <a:pt x="160" y="16"/>
                </a:cubicBezTo>
                <a:cubicBezTo>
                  <a:pt x="142" y="20"/>
                  <a:pt x="124" y="24"/>
                  <a:pt x="106" y="26"/>
                </a:cubicBezTo>
                <a:cubicBezTo>
                  <a:pt x="87" y="28"/>
                  <a:pt x="68" y="29"/>
                  <a:pt x="49" y="28"/>
                </a:cubicBezTo>
                <a:cubicBezTo>
                  <a:pt x="35" y="27"/>
                  <a:pt x="19" y="25"/>
                  <a:pt x="6" y="20"/>
                </a:cubicBezTo>
                <a:cubicBezTo>
                  <a:pt x="4" y="40"/>
                  <a:pt x="3" y="59"/>
                  <a:pt x="2" y="79"/>
                </a:cubicBezTo>
                <a:cubicBezTo>
                  <a:pt x="1" y="93"/>
                  <a:pt x="0" y="107"/>
                  <a:pt x="0" y="121"/>
                </a:cubicBezTo>
                <a:cubicBezTo>
                  <a:pt x="21" y="122"/>
                  <a:pt x="41" y="126"/>
                  <a:pt x="62" y="128"/>
                </a:cubicBez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1" name="CustomShape 6"/>
          <p:cNvSpPr/>
          <p:nvPr/>
        </p:nvSpPr>
        <p:spPr>
          <a:xfrm>
            <a:off x="8578800" y="4470480"/>
            <a:ext cx="1532160" cy="466560"/>
          </a:xfrm>
          <a:custGeom>
            <a:avLst/>
            <a:gdLst/>
            <a:ahLst/>
            <a:cxnLst/>
            <a:rect l="l" t="t" r="r" b="b"/>
            <a:pathLst>
              <a:path w="361" h="110">
                <a:moveTo>
                  <a:pt x="97" y="105"/>
                </a:moveTo>
                <a:cubicBezTo>
                  <a:pt x="144" y="110"/>
                  <a:pt x="190" y="107"/>
                  <a:pt x="236" y="99"/>
                </a:cubicBezTo>
                <a:cubicBezTo>
                  <a:pt x="261" y="94"/>
                  <a:pt x="286" y="89"/>
                  <a:pt x="311" y="85"/>
                </a:cubicBezTo>
                <a:cubicBezTo>
                  <a:pt x="321" y="84"/>
                  <a:pt x="332" y="83"/>
                  <a:pt x="342" y="79"/>
                </a:cubicBezTo>
                <a:cubicBezTo>
                  <a:pt x="346" y="78"/>
                  <a:pt x="346" y="78"/>
                  <a:pt x="346" y="78"/>
                </a:cubicBezTo>
                <a:cubicBezTo>
                  <a:pt x="352" y="75"/>
                  <a:pt x="357" y="71"/>
                  <a:pt x="360" y="66"/>
                </a:cubicBezTo>
                <a:cubicBezTo>
                  <a:pt x="361" y="65"/>
                  <a:pt x="361" y="65"/>
                  <a:pt x="361" y="65"/>
                </a:cubicBezTo>
                <a:cubicBezTo>
                  <a:pt x="358" y="53"/>
                  <a:pt x="350" y="44"/>
                  <a:pt x="348" y="32"/>
                </a:cubicBezTo>
                <a:cubicBezTo>
                  <a:pt x="345" y="21"/>
                  <a:pt x="344" y="11"/>
                  <a:pt x="345" y="0"/>
                </a:cubicBezTo>
                <a:cubicBezTo>
                  <a:pt x="345" y="0"/>
                  <a:pt x="345" y="0"/>
                  <a:pt x="345" y="0"/>
                </a:cubicBezTo>
                <a:cubicBezTo>
                  <a:pt x="323" y="19"/>
                  <a:pt x="301" y="33"/>
                  <a:pt x="274" y="42"/>
                </a:cubicBezTo>
                <a:cubicBezTo>
                  <a:pt x="245" y="51"/>
                  <a:pt x="215" y="57"/>
                  <a:pt x="185" y="60"/>
                </a:cubicBezTo>
                <a:cubicBezTo>
                  <a:pt x="156" y="62"/>
                  <a:pt x="127" y="62"/>
                  <a:pt x="97" y="59"/>
                </a:cubicBezTo>
                <a:cubicBezTo>
                  <a:pt x="72" y="57"/>
                  <a:pt x="44" y="53"/>
                  <a:pt x="21" y="41"/>
                </a:cubicBezTo>
                <a:cubicBezTo>
                  <a:pt x="21" y="43"/>
                  <a:pt x="21" y="45"/>
                  <a:pt x="21" y="47"/>
                </a:cubicBezTo>
                <a:cubicBezTo>
                  <a:pt x="22" y="53"/>
                  <a:pt x="22" y="53"/>
                  <a:pt x="22" y="53"/>
                </a:cubicBezTo>
                <a:cubicBezTo>
                  <a:pt x="15" y="58"/>
                  <a:pt x="15" y="58"/>
                  <a:pt x="15" y="58"/>
                </a:cubicBezTo>
                <a:cubicBezTo>
                  <a:pt x="7" y="63"/>
                  <a:pt x="0" y="70"/>
                  <a:pt x="2" y="77"/>
                </a:cubicBezTo>
                <a:cubicBezTo>
                  <a:pt x="5" y="85"/>
                  <a:pt x="17" y="89"/>
                  <a:pt x="25" y="92"/>
                </a:cubicBezTo>
                <a:cubicBezTo>
                  <a:pt x="48" y="100"/>
                  <a:pt x="73" y="103"/>
                  <a:pt x="97" y="105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2" name="CustomShape 7"/>
          <p:cNvSpPr/>
          <p:nvPr/>
        </p:nvSpPr>
        <p:spPr>
          <a:xfrm>
            <a:off x="9812160" y="4033800"/>
            <a:ext cx="106560" cy="58680"/>
          </a:xfrm>
          <a:custGeom>
            <a:avLst/>
            <a:gdLst/>
            <a:ahLst/>
            <a:cxnLst/>
            <a:rect l="l" t="t" r="r" b="b"/>
            <a:pathLst>
              <a:path w="25" h="14">
                <a:moveTo>
                  <a:pt x="2" y="0"/>
                </a:moveTo>
                <a:cubicBezTo>
                  <a:pt x="1" y="0"/>
                  <a:pt x="1" y="1"/>
                  <a:pt x="0" y="2"/>
                </a:cubicBezTo>
                <a:cubicBezTo>
                  <a:pt x="0" y="2"/>
                  <a:pt x="0" y="3"/>
                  <a:pt x="0" y="3"/>
                </a:cubicBezTo>
                <a:cubicBezTo>
                  <a:pt x="6" y="7"/>
                  <a:pt x="12" y="11"/>
                  <a:pt x="20" y="14"/>
                </a:cubicBezTo>
                <a:cubicBezTo>
                  <a:pt x="21" y="12"/>
                  <a:pt x="23" y="11"/>
                  <a:pt x="25" y="9"/>
                </a:cubicBezTo>
                <a:cubicBezTo>
                  <a:pt x="21" y="8"/>
                  <a:pt x="17" y="6"/>
                  <a:pt x="14" y="5"/>
                </a:cubicBezTo>
                <a:cubicBezTo>
                  <a:pt x="10" y="3"/>
                  <a:pt x="6" y="2"/>
                  <a:pt x="2" y="0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3" name="CustomShape 8"/>
          <p:cNvSpPr/>
          <p:nvPr/>
        </p:nvSpPr>
        <p:spPr>
          <a:xfrm>
            <a:off x="9545760" y="3108240"/>
            <a:ext cx="212760" cy="542880"/>
          </a:xfrm>
          <a:custGeom>
            <a:avLst/>
            <a:gdLst/>
            <a:ahLst/>
            <a:cxnLst/>
            <a:rect l="l" t="t" r="r" b="b"/>
            <a:pathLst>
              <a:path w="50" h="128">
                <a:moveTo>
                  <a:pt x="50" y="14"/>
                </a:moveTo>
                <a:cubicBezTo>
                  <a:pt x="50" y="11"/>
                  <a:pt x="50" y="8"/>
                  <a:pt x="48" y="5"/>
                </a:cubicBezTo>
                <a:cubicBezTo>
                  <a:pt x="46" y="2"/>
                  <a:pt x="42" y="0"/>
                  <a:pt x="39" y="1"/>
                </a:cubicBezTo>
                <a:cubicBezTo>
                  <a:pt x="35" y="1"/>
                  <a:pt x="31" y="3"/>
                  <a:pt x="28" y="5"/>
                </a:cubicBezTo>
                <a:cubicBezTo>
                  <a:pt x="4" y="40"/>
                  <a:pt x="0" y="86"/>
                  <a:pt x="6" y="128"/>
                </a:cubicBezTo>
                <a:cubicBezTo>
                  <a:pt x="11" y="125"/>
                  <a:pt x="16" y="124"/>
                  <a:pt x="22" y="124"/>
                </a:cubicBezTo>
                <a:cubicBezTo>
                  <a:pt x="23" y="124"/>
                  <a:pt x="24" y="124"/>
                  <a:pt x="26" y="124"/>
                </a:cubicBezTo>
                <a:cubicBezTo>
                  <a:pt x="27" y="91"/>
                  <a:pt x="28" y="48"/>
                  <a:pt x="49" y="21"/>
                </a:cubicBezTo>
                <a:lnTo>
                  <a:pt x="50" y="14"/>
                </a:ln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4" name="CustomShape 9"/>
          <p:cNvSpPr/>
          <p:nvPr/>
        </p:nvSpPr>
        <p:spPr>
          <a:xfrm>
            <a:off x="9502920" y="3646440"/>
            <a:ext cx="352440" cy="382680"/>
          </a:xfrm>
          <a:custGeom>
            <a:avLst/>
            <a:gdLst/>
            <a:ahLst/>
            <a:cxnLst/>
            <a:rect l="l" t="t" r="r" b="b"/>
            <a:pathLst>
              <a:path w="83" h="90">
                <a:moveTo>
                  <a:pt x="13" y="22"/>
                </a:moveTo>
                <a:cubicBezTo>
                  <a:pt x="25" y="17"/>
                  <a:pt x="40" y="13"/>
                  <a:pt x="54" y="14"/>
                </a:cubicBezTo>
                <a:cubicBezTo>
                  <a:pt x="57" y="14"/>
                  <a:pt x="57" y="18"/>
                  <a:pt x="54" y="18"/>
                </a:cubicBezTo>
                <a:cubicBezTo>
                  <a:pt x="45" y="18"/>
                  <a:pt x="35" y="21"/>
                  <a:pt x="26" y="24"/>
                </a:cubicBezTo>
                <a:cubicBezTo>
                  <a:pt x="21" y="26"/>
                  <a:pt x="15" y="28"/>
                  <a:pt x="11" y="31"/>
                </a:cubicBezTo>
                <a:cubicBezTo>
                  <a:pt x="4" y="35"/>
                  <a:pt x="6" y="38"/>
                  <a:pt x="12" y="43"/>
                </a:cubicBezTo>
                <a:cubicBezTo>
                  <a:pt x="12" y="44"/>
                  <a:pt x="12" y="44"/>
                  <a:pt x="12" y="45"/>
                </a:cubicBezTo>
                <a:cubicBezTo>
                  <a:pt x="21" y="41"/>
                  <a:pt x="31" y="38"/>
                  <a:pt x="41" y="39"/>
                </a:cubicBezTo>
                <a:cubicBezTo>
                  <a:pt x="42" y="39"/>
                  <a:pt x="42" y="41"/>
                  <a:pt x="41" y="42"/>
                </a:cubicBezTo>
                <a:cubicBezTo>
                  <a:pt x="33" y="44"/>
                  <a:pt x="26" y="46"/>
                  <a:pt x="19" y="49"/>
                </a:cubicBezTo>
                <a:cubicBezTo>
                  <a:pt x="15" y="50"/>
                  <a:pt x="11" y="52"/>
                  <a:pt x="9" y="54"/>
                </a:cubicBezTo>
                <a:cubicBezTo>
                  <a:pt x="7" y="56"/>
                  <a:pt x="9" y="58"/>
                  <a:pt x="10" y="59"/>
                </a:cubicBezTo>
                <a:cubicBezTo>
                  <a:pt x="11" y="59"/>
                  <a:pt x="11" y="59"/>
                  <a:pt x="11" y="59"/>
                </a:cubicBezTo>
                <a:cubicBezTo>
                  <a:pt x="20" y="58"/>
                  <a:pt x="29" y="57"/>
                  <a:pt x="37" y="59"/>
                </a:cubicBezTo>
                <a:cubicBezTo>
                  <a:pt x="38" y="59"/>
                  <a:pt x="38" y="61"/>
                  <a:pt x="37" y="61"/>
                </a:cubicBezTo>
                <a:cubicBezTo>
                  <a:pt x="30" y="64"/>
                  <a:pt x="21" y="64"/>
                  <a:pt x="14" y="65"/>
                </a:cubicBezTo>
                <a:cubicBezTo>
                  <a:pt x="14" y="70"/>
                  <a:pt x="15" y="74"/>
                  <a:pt x="22" y="75"/>
                </a:cubicBezTo>
                <a:cubicBezTo>
                  <a:pt x="25" y="76"/>
                  <a:pt x="28" y="76"/>
                  <a:pt x="32" y="76"/>
                </a:cubicBezTo>
                <a:cubicBezTo>
                  <a:pt x="35" y="76"/>
                  <a:pt x="38" y="75"/>
                  <a:pt x="41" y="76"/>
                </a:cubicBezTo>
                <a:cubicBezTo>
                  <a:pt x="43" y="76"/>
                  <a:pt x="43" y="78"/>
                  <a:pt x="42" y="80"/>
                </a:cubicBezTo>
                <a:cubicBezTo>
                  <a:pt x="42" y="86"/>
                  <a:pt x="47" y="88"/>
                  <a:pt x="53" y="89"/>
                </a:cubicBezTo>
                <a:cubicBezTo>
                  <a:pt x="56" y="90"/>
                  <a:pt x="60" y="90"/>
                  <a:pt x="63" y="90"/>
                </a:cubicBezTo>
                <a:cubicBezTo>
                  <a:pt x="64" y="90"/>
                  <a:pt x="64" y="90"/>
                  <a:pt x="65" y="90"/>
                </a:cubicBezTo>
                <a:cubicBezTo>
                  <a:pt x="66" y="89"/>
                  <a:pt x="66" y="89"/>
                  <a:pt x="67" y="90"/>
                </a:cubicBezTo>
                <a:cubicBezTo>
                  <a:pt x="68" y="89"/>
                  <a:pt x="69" y="89"/>
                  <a:pt x="71" y="90"/>
                </a:cubicBezTo>
                <a:cubicBezTo>
                  <a:pt x="77" y="80"/>
                  <a:pt x="82" y="67"/>
                  <a:pt x="83" y="55"/>
                </a:cubicBezTo>
                <a:cubicBezTo>
                  <a:pt x="83" y="50"/>
                  <a:pt x="83" y="50"/>
                  <a:pt x="83" y="50"/>
                </a:cubicBezTo>
                <a:cubicBezTo>
                  <a:pt x="83" y="48"/>
                  <a:pt x="83" y="46"/>
                  <a:pt x="83" y="45"/>
                </a:cubicBezTo>
                <a:cubicBezTo>
                  <a:pt x="82" y="30"/>
                  <a:pt x="77" y="19"/>
                  <a:pt x="68" y="10"/>
                </a:cubicBezTo>
                <a:cubicBezTo>
                  <a:pt x="62" y="8"/>
                  <a:pt x="57" y="7"/>
                  <a:pt x="52" y="6"/>
                </a:cubicBezTo>
                <a:cubicBezTo>
                  <a:pt x="42" y="4"/>
                  <a:pt x="0" y="0"/>
                  <a:pt x="13" y="22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5" name="CustomShape 10"/>
          <p:cNvSpPr/>
          <p:nvPr/>
        </p:nvSpPr>
        <p:spPr>
          <a:xfrm>
            <a:off x="9563040" y="3867120"/>
            <a:ext cx="292320" cy="162000"/>
          </a:xfrm>
          <a:custGeom>
            <a:avLst/>
            <a:gdLst/>
            <a:ahLst/>
            <a:cxnLst/>
            <a:rect l="l" t="t" r="r" b="b"/>
            <a:pathLst>
              <a:path w="69" h="38">
                <a:moveTo>
                  <a:pt x="35" y="15"/>
                </a:moveTo>
                <a:cubicBezTo>
                  <a:pt x="25" y="21"/>
                  <a:pt x="12" y="20"/>
                  <a:pt x="0" y="16"/>
                </a:cubicBezTo>
                <a:cubicBezTo>
                  <a:pt x="1" y="19"/>
                  <a:pt x="3" y="22"/>
                  <a:pt x="8" y="23"/>
                </a:cubicBezTo>
                <a:cubicBezTo>
                  <a:pt x="11" y="24"/>
                  <a:pt x="14" y="24"/>
                  <a:pt x="18" y="24"/>
                </a:cubicBezTo>
                <a:cubicBezTo>
                  <a:pt x="21" y="24"/>
                  <a:pt x="24" y="23"/>
                  <a:pt x="27" y="24"/>
                </a:cubicBezTo>
                <a:cubicBezTo>
                  <a:pt x="29" y="24"/>
                  <a:pt x="29" y="26"/>
                  <a:pt x="28" y="28"/>
                </a:cubicBezTo>
                <a:cubicBezTo>
                  <a:pt x="28" y="34"/>
                  <a:pt x="33" y="36"/>
                  <a:pt x="39" y="37"/>
                </a:cubicBezTo>
                <a:cubicBezTo>
                  <a:pt x="42" y="38"/>
                  <a:pt x="46" y="38"/>
                  <a:pt x="49" y="38"/>
                </a:cubicBezTo>
                <a:cubicBezTo>
                  <a:pt x="50" y="38"/>
                  <a:pt x="50" y="38"/>
                  <a:pt x="51" y="38"/>
                </a:cubicBezTo>
                <a:cubicBezTo>
                  <a:pt x="52" y="37"/>
                  <a:pt x="52" y="37"/>
                  <a:pt x="53" y="38"/>
                </a:cubicBezTo>
                <a:cubicBezTo>
                  <a:pt x="54" y="37"/>
                  <a:pt x="55" y="37"/>
                  <a:pt x="57" y="38"/>
                </a:cubicBezTo>
                <a:cubicBezTo>
                  <a:pt x="63" y="28"/>
                  <a:pt x="68" y="15"/>
                  <a:pt x="69" y="3"/>
                </a:cubicBezTo>
                <a:cubicBezTo>
                  <a:pt x="69" y="0"/>
                  <a:pt x="69" y="0"/>
                  <a:pt x="69" y="0"/>
                </a:cubicBezTo>
                <a:cubicBezTo>
                  <a:pt x="61" y="16"/>
                  <a:pt x="46" y="29"/>
                  <a:pt x="35" y="15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6" name="CustomShape 11"/>
          <p:cNvSpPr/>
          <p:nvPr/>
        </p:nvSpPr>
        <p:spPr>
          <a:xfrm>
            <a:off x="9159840" y="2293920"/>
            <a:ext cx="46080" cy="79560"/>
          </a:xfrm>
          <a:custGeom>
            <a:avLst/>
            <a:gdLst/>
            <a:ahLst/>
            <a:cxnLst/>
            <a:rect l="l" t="t" r="r" b="b"/>
            <a:pathLst>
              <a:path w="11" h="19">
                <a:moveTo>
                  <a:pt x="0" y="11"/>
                </a:moveTo>
                <a:cubicBezTo>
                  <a:pt x="0" y="13"/>
                  <a:pt x="0" y="14"/>
                  <a:pt x="0" y="15"/>
                </a:cubicBezTo>
                <a:cubicBezTo>
                  <a:pt x="2" y="19"/>
                  <a:pt x="6" y="18"/>
                  <a:pt x="9" y="18"/>
                </a:cubicBezTo>
                <a:cubicBezTo>
                  <a:pt x="10" y="14"/>
                  <a:pt x="11" y="10"/>
                  <a:pt x="10" y="6"/>
                </a:cubicBezTo>
                <a:cubicBezTo>
                  <a:pt x="9" y="4"/>
                  <a:pt x="8" y="0"/>
                  <a:pt x="5" y="2"/>
                </a:cubicBezTo>
                <a:cubicBezTo>
                  <a:pt x="2" y="4"/>
                  <a:pt x="1" y="8"/>
                  <a:pt x="0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7" name="CustomShape 12"/>
          <p:cNvSpPr/>
          <p:nvPr/>
        </p:nvSpPr>
        <p:spPr>
          <a:xfrm>
            <a:off x="9834480" y="4114800"/>
            <a:ext cx="173160" cy="185760"/>
          </a:xfrm>
          <a:custGeom>
            <a:avLst/>
            <a:gdLst/>
            <a:ahLst/>
            <a:cxnLst/>
            <a:rect l="l" t="t" r="r" b="b"/>
            <a:pathLst>
              <a:path w="41" h="44">
                <a:moveTo>
                  <a:pt x="36" y="8"/>
                </a:moveTo>
                <a:cubicBezTo>
                  <a:pt x="26" y="7"/>
                  <a:pt x="16" y="4"/>
                  <a:pt x="7" y="0"/>
                </a:cubicBezTo>
                <a:cubicBezTo>
                  <a:pt x="7" y="0"/>
                  <a:pt x="6" y="1"/>
                  <a:pt x="6" y="1"/>
                </a:cubicBezTo>
                <a:cubicBezTo>
                  <a:pt x="4" y="2"/>
                  <a:pt x="2" y="3"/>
                  <a:pt x="0" y="3"/>
                </a:cubicBezTo>
                <a:cubicBezTo>
                  <a:pt x="3" y="7"/>
                  <a:pt x="6" y="10"/>
                  <a:pt x="10" y="14"/>
                </a:cubicBezTo>
                <a:cubicBezTo>
                  <a:pt x="12" y="15"/>
                  <a:pt x="14" y="17"/>
                  <a:pt x="16" y="19"/>
                </a:cubicBezTo>
                <a:cubicBezTo>
                  <a:pt x="21" y="23"/>
                  <a:pt x="21" y="23"/>
                  <a:pt x="21" y="23"/>
                </a:cubicBezTo>
                <a:cubicBezTo>
                  <a:pt x="17" y="26"/>
                  <a:pt x="17" y="26"/>
                  <a:pt x="17" y="26"/>
                </a:cubicBezTo>
                <a:cubicBezTo>
                  <a:pt x="25" y="33"/>
                  <a:pt x="33" y="39"/>
                  <a:pt x="41" y="44"/>
                </a:cubicBezTo>
                <a:cubicBezTo>
                  <a:pt x="40" y="38"/>
                  <a:pt x="39" y="32"/>
                  <a:pt x="38" y="26"/>
                </a:cubicBezTo>
                <a:cubicBezTo>
                  <a:pt x="37" y="20"/>
                  <a:pt x="37" y="14"/>
                  <a:pt x="36" y="8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8" name="CustomShape 13"/>
          <p:cNvSpPr/>
          <p:nvPr/>
        </p:nvSpPr>
        <p:spPr>
          <a:xfrm>
            <a:off x="8370720" y="2373480"/>
            <a:ext cx="46080" cy="80640"/>
          </a:xfrm>
          <a:custGeom>
            <a:avLst/>
            <a:gdLst/>
            <a:ahLst/>
            <a:cxnLst/>
            <a:rect l="l" t="t" r="r" b="b"/>
            <a:pathLst>
              <a:path w="11" h="19">
                <a:moveTo>
                  <a:pt x="9" y="17"/>
                </a:moveTo>
                <a:cubicBezTo>
                  <a:pt x="10" y="13"/>
                  <a:pt x="11" y="9"/>
                  <a:pt x="10" y="6"/>
                </a:cubicBezTo>
                <a:cubicBezTo>
                  <a:pt x="9" y="4"/>
                  <a:pt x="8" y="0"/>
                  <a:pt x="5" y="2"/>
                </a:cubicBezTo>
                <a:cubicBezTo>
                  <a:pt x="2" y="4"/>
                  <a:pt x="1" y="8"/>
                  <a:pt x="0" y="11"/>
                </a:cubicBezTo>
                <a:cubicBezTo>
                  <a:pt x="0" y="12"/>
                  <a:pt x="0" y="13"/>
                  <a:pt x="0" y="15"/>
                </a:cubicBezTo>
                <a:cubicBezTo>
                  <a:pt x="2" y="19"/>
                  <a:pt x="6" y="17"/>
                  <a:pt x="9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9" name="CustomShape 14"/>
          <p:cNvSpPr/>
          <p:nvPr/>
        </p:nvSpPr>
        <p:spPr>
          <a:xfrm>
            <a:off x="9669600" y="2989440"/>
            <a:ext cx="644400" cy="446040"/>
          </a:xfrm>
          <a:custGeom>
            <a:avLst/>
            <a:gdLst/>
            <a:ahLst/>
            <a:cxnLst/>
            <a:rect l="l" t="t" r="r" b="b"/>
            <a:pathLst>
              <a:path w="152" h="105">
                <a:moveTo>
                  <a:pt x="4" y="5"/>
                </a:moveTo>
                <a:cubicBezTo>
                  <a:pt x="3" y="7"/>
                  <a:pt x="1" y="9"/>
                  <a:pt x="0" y="11"/>
                </a:cubicBezTo>
                <a:cubicBezTo>
                  <a:pt x="28" y="5"/>
                  <a:pt x="60" y="25"/>
                  <a:pt x="80" y="42"/>
                </a:cubicBezTo>
                <a:cubicBezTo>
                  <a:pt x="99" y="59"/>
                  <a:pt x="119" y="80"/>
                  <a:pt x="128" y="105"/>
                </a:cubicBezTo>
                <a:cubicBezTo>
                  <a:pt x="152" y="88"/>
                  <a:pt x="97" y="45"/>
                  <a:pt x="86" y="36"/>
                </a:cubicBezTo>
                <a:cubicBezTo>
                  <a:pt x="63" y="18"/>
                  <a:pt x="36" y="0"/>
                  <a:pt x="6" y="2"/>
                </a:cubicBezTo>
                <a:cubicBezTo>
                  <a:pt x="5" y="3"/>
                  <a:pt x="5" y="4"/>
                  <a:pt x="4" y="5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0" name="CustomShape 15"/>
          <p:cNvSpPr/>
          <p:nvPr/>
        </p:nvSpPr>
        <p:spPr>
          <a:xfrm>
            <a:off x="8175600" y="876240"/>
            <a:ext cx="1943280" cy="1455840"/>
          </a:xfrm>
          <a:custGeom>
            <a:avLst/>
            <a:gdLst/>
            <a:ahLst/>
            <a:cxnLst/>
            <a:rect l="l" t="t" r="r" b="b"/>
            <a:pathLst>
              <a:path w="458" h="343">
                <a:moveTo>
                  <a:pt x="37" y="196"/>
                </a:moveTo>
                <a:cubicBezTo>
                  <a:pt x="40" y="199"/>
                  <a:pt x="43" y="202"/>
                  <a:pt x="47" y="204"/>
                </a:cubicBezTo>
                <a:cubicBezTo>
                  <a:pt x="46" y="188"/>
                  <a:pt x="48" y="173"/>
                  <a:pt x="53" y="158"/>
                </a:cubicBezTo>
                <a:cubicBezTo>
                  <a:pt x="51" y="145"/>
                  <a:pt x="50" y="132"/>
                  <a:pt x="51" y="120"/>
                </a:cubicBezTo>
                <a:cubicBezTo>
                  <a:pt x="51" y="118"/>
                  <a:pt x="54" y="117"/>
                  <a:pt x="54" y="120"/>
                </a:cubicBezTo>
                <a:cubicBezTo>
                  <a:pt x="55" y="129"/>
                  <a:pt x="56" y="137"/>
                  <a:pt x="57" y="145"/>
                </a:cubicBezTo>
                <a:cubicBezTo>
                  <a:pt x="59" y="156"/>
                  <a:pt x="59" y="156"/>
                  <a:pt x="59" y="156"/>
                </a:cubicBezTo>
                <a:cubicBezTo>
                  <a:pt x="62" y="168"/>
                  <a:pt x="65" y="179"/>
                  <a:pt x="70" y="190"/>
                </a:cubicBezTo>
                <a:cubicBezTo>
                  <a:pt x="72" y="183"/>
                  <a:pt x="74" y="176"/>
                  <a:pt x="76" y="169"/>
                </a:cubicBezTo>
                <a:cubicBezTo>
                  <a:pt x="79" y="161"/>
                  <a:pt x="83" y="153"/>
                  <a:pt x="87" y="144"/>
                </a:cubicBezTo>
                <a:cubicBezTo>
                  <a:pt x="94" y="133"/>
                  <a:pt x="94" y="133"/>
                  <a:pt x="94" y="133"/>
                </a:cubicBezTo>
                <a:cubicBezTo>
                  <a:pt x="93" y="148"/>
                  <a:pt x="93" y="148"/>
                  <a:pt x="93" y="148"/>
                </a:cubicBezTo>
                <a:cubicBezTo>
                  <a:pt x="92" y="155"/>
                  <a:pt x="92" y="161"/>
                  <a:pt x="92" y="168"/>
                </a:cubicBezTo>
                <a:cubicBezTo>
                  <a:pt x="92" y="174"/>
                  <a:pt x="92" y="180"/>
                  <a:pt x="93" y="185"/>
                </a:cubicBezTo>
                <a:cubicBezTo>
                  <a:pt x="101" y="172"/>
                  <a:pt x="113" y="160"/>
                  <a:pt x="126" y="151"/>
                </a:cubicBezTo>
                <a:cubicBezTo>
                  <a:pt x="133" y="146"/>
                  <a:pt x="133" y="146"/>
                  <a:pt x="133" y="146"/>
                </a:cubicBezTo>
                <a:cubicBezTo>
                  <a:pt x="130" y="156"/>
                  <a:pt x="130" y="156"/>
                  <a:pt x="130" y="156"/>
                </a:cubicBezTo>
                <a:cubicBezTo>
                  <a:pt x="127" y="166"/>
                  <a:pt x="125" y="176"/>
                  <a:pt x="123" y="186"/>
                </a:cubicBezTo>
                <a:cubicBezTo>
                  <a:pt x="141" y="179"/>
                  <a:pt x="162" y="177"/>
                  <a:pt x="181" y="176"/>
                </a:cubicBezTo>
                <a:cubicBezTo>
                  <a:pt x="212" y="174"/>
                  <a:pt x="243" y="173"/>
                  <a:pt x="274" y="175"/>
                </a:cubicBezTo>
                <a:cubicBezTo>
                  <a:pt x="298" y="176"/>
                  <a:pt x="323" y="178"/>
                  <a:pt x="348" y="182"/>
                </a:cubicBezTo>
                <a:cubicBezTo>
                  <a:pt x="352" y="182"/>
                  <a:pt x="352" y="182"/>
                  <a:pt x="352" y="182"/>
                </a:cubicBezTo>
                <a:cubicBezTo>
                  <a:pt x="349" y="190"/>
                  <a:pt x="349" y="190"/>
                  <a:pt x="349" y="190"/>
                </a:cubicBezTo>
                <a:cubicBezTo>
                  <a:pt x="331" y="237"/>
                  <a:pt x="346" y="297"/>
                  <a:pt x="369" y="343"/>
                </a:cubicBezTo>
                <a:cubicBezTo>
                  <a:pt x="376" y="325"/>
                  <a:pt x="388" y="308"/>
                  <a:pt x="402" y="300"/>
                </a:cubicBezTo>
                <a:cubicBezTo>
                  <a:pt x="408" y="297"/>
                  <a:pt x="413" y="296"/>
                  <a:pt x="418" y="296"/>
                </a:cubicBezTo>
                <a:cubicBezTo>
                  <a:pt x="420" y="281"/>
                  <a:pt x="422" y="264"/>
                  <a:pt x="423" y="247"/>
                </a:cubicBezTo>
                <a:cubicBezTo>
                  <a:pt x="423" y="241"/>
                  <a:pt x="423" y="241"/>
                  <a:pt x="423" y="241"/>
                </a:cubicBezTo>
                <a:cubicBezTo>
                  <a:pt x="431" y="237"/>
                  <a:pt x="431" y="237"/>
                  <a:pt x="431" y="237"/>
                </a:cubicBezTo>
                <a:cubicBezTo>
                  <a:pt x="440" y="234"/>
                  <a:pt x="449" y="230"/>
                  <a:pt x="458" y="229"/>
                </a:cubicBezTo>
                <a:cubicBezTo>
                  <a:pt x="455" y="216"/>
                  <a:pt x="451" y="204"/>
                  <a:pt x="446" y="192"/>
                </a:cubicBezTo>
                <a:cubicBezTo>
                  <a:pt x="440" y="196"/>
                  <a:pt x="433" y="202"/>
                  <a:pt x="428" y="208"/>
                </a:cubicBezTo>
                <a:cubicBezTo>
                  <a:pt x="422" y="216"/>
                  <a:pt x="422" y="216"/>
                  <a:pt x="422" y="216"/>
                </a:cubicBezTo>
                <a:cubicBezTo>
                  <a:pt x="421" y="209"/>
                  <a:pt x="421" y="209"/>
                  <a:pt x="421" y="209"/>
                </a:cubicBezTo>
                <a:cubicBezTo>
                  <a:pt x="417" y="182"/>
                  <a:pt x="406" y="158"/>
                  <a:pt x="385" y="140"/>
                </a:cubicBezTo>
                <a:cubicBezTo>
                  <a:pt x="343" y="105"/>
                  <a:pt x="279" y="103"/>
                  <a:pt x="224" y="107"/>
                </a:cubicBezTo>
                <a:cubicBezTo>
                  <a:pt x="217" y="107"/>
                  <a:pt x="217" y="107"/>
                  <a:pt x="217" y="107"/>
                </a:cubicBezTo>
                <a:cubicBezTo>
                  <a:pt x="217" y="102"/>
                  <a:pt x="217" y="102"/>
                  <a:pt x="217" y="102"/>
                </a:cubicBezTo>
                <a:cubicBezTo>
                  <a:pt x="221" y="78"/>
                  <a:pt x="227" y="54"/>
                  <a:pt x="238" y="33"/>
                </a:cubicBezTo>
                <a:cubicBezTo>
                  <a:pt x="232" y="35"/>
                  <a:pt x="227" y="37"/>
                  <a:pt x="221" y="40"/>
                </a:cubicBezTo>
                <a:cubicBezTo>
                  <a:pt x="209" y="46"/>
                  <a:pt x="197" y="53"/>
                  <a:pt x="186" y="60"/>
                </a:cubicBezTo>
                <a:cubicBezTo>
                  <a:pt x="176" y="68"/>
                  <a:pt x="176" y="68"/>
                  <a:pt x="176" y="68"/>
                </a:cubicBezTo>
                <a:cubicBezTo>
                  <a:pt x="178" y="60"/>
                  <a:pt x="178" y="60"/>
                  <a:pt x="178" y="60"/>
                </a:cubicBezTo>
                <a:cubicBezTo>
                  <a:pt x="181" y="49"/>
                  <a:pt x="186" y="38"/>
                  <a:pt x="191" y="28"/>
                </a:cubicBezTo>
                <a:cubicBezTo>
                  <a:pt x="195" y="18"/>
                  <a:pt x="200" y="9"/>
                  <a:pt x="207" y="0"/>
                </a:cubicBezTo>
                <a:cubicBezTo>
                  <a:pt x="167" y="9"/>
                  <a:pt x="129" y="23"/>
                  <a:pt x="97" y="46"/>
                </a:cubicBezTo>
                <a:cubicBezTo>
                  <a:pt x="88" y="53"/>
                  <a:pt x="88" y="53"/>
                  <a:pt x="88" y="53"/>
                </a:cubicBezTo>
                <a:cubicBezTo>
                  <a:pt x="89" y="46"/>
                  <a:pt x="89" y="46"/>
                  <a:pt x="89" y="46"/>
                </a:cubicBezTo>
                <a:cubicBezTo>
                  <a:pt x="92" y="33"/>
                  <a:pt x="98" y="20"/>
                  <a:pt x="104" y="8"/>
                </a:cubicBezTo>
                <a:cubicBezTo>
                  <a:pt x="60" y="22"/>
                  <a:pt x="15" y="51"/>
                  <a:pt x="6" y="99"/>
                </a:cubicBezTo>
                <a:cubicBezTo>
                  <a:pt x="0" y="134"/>
                  <a:pt x="9" y="167"/>
                  <a:pt x="32" y="191"/>
                </a:cubicBezTo>
                <a:lnTo>
                  <a:pt x="37" y="196"/>
                </a:ln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1" name="CustomShape 16"/>
          <p:cNvSpPr/>
          <p:nvPr/>
        </p:nvSpPr>
        <p:spPr>
          <a:xfrm>
            <a:off x="8175600" y="1219320"/>
            <a:ext cx="1943280" cy="1112760"/>
          </a:xfrm>
          <a:custGeom>
            <a:avLst/>
            <a:gdLst/>
            <a:ahLst/>
            <a:cxnLst/>
            <a:rect l="l" t="t" r="r" b="b"/>
            <a:pathLst>
              <a:path w="458" h="262">
                <a:moveTo>
                  <a:pt x="446" y="111"/>
                </a:moveTo>
                <a:cubicBezTo>
                  <a:pt x="440" y="115"/>
                  <a:pt x="433" y="121"/>
                  <a:pt x="428" y="127"/>
                </a:cubicBezTo>
                <a:cubicBezTo>
                  <a:pt x="422" y="135"/>
                  <a:pt x="422" y="135"/>
                  <a:pt x="422" y="135"/>
                </a:cubicBezTo>
                <a:cubicBezTo>
                  <a:pt x="421" y="128"/>
                  <a:pt x="421" y="128"/>
                  <a:pt x="421" y="128"/>
                </a:cubicBezTo>
                <a:cubicBezTo>
                  <a:pt x="418" y="108"/>
                  <a:pt x="412" y="90"/>
                  <a:pt x="400" y="75"/>
                </a:cubicBezTo>
                <a:cubicBezTo>
                  <a:pt x="400" y="93"/>
                  <a:pt x="394" y="111"/>
                  <a:pt x="382" y="125"/>
                </a:cubicBezTo>
                <a:cubicBezTo>
                  <a:pt x="380" y="127"/>
                  <a:pt x="378" y="125"/>
                  <a:pt x="377" y="124"/>
                </a:cubicBezTo>
                <a:cubicBezTo>
                  <a:pt x="369" y="99"/>
                  <a:pt x="365" y="77"/>
                  <a:pt x="335" y="75"/>
                </a:cubicBezTo>
                <a:cubicBezTo>
                  <a:pt x="302" y="72"/>
                  <a:pt x="268" y="67"/>
                  <a:pt x="234" y="68"/>
                </a:cubicBezTo>
                <a:cubicBezTo>
                  <a:pt x="218" y="69"/>
                  <a:pt x="201" y="71"/>
                  <a:pt x="185" y="71"/>
                </a:cubicBezTo>
                <a:cubicBezTo>
                  <a:pt x="177" y="71"/>
                  <a:pt x="165" y="72"/>
                  <a:pt x="157" y="67"/>
                </a:cubicBezTo>
                <a:cubicBezTo>
                  <a:pt x="149" y="63"/>
                  <a:pt x="149" y="52"/>
                  <a:pt x="149" y="42"/>
                </a:cubicBezTo>
                <a:cubicBezTo>
                  <a:pt x="141" y="48"/>
                  <a:pt x="134" y="54"/>
                  <a:pt x="126" y="58"/>
                </a:cubicBezTo>
                <a:cubicBezTo>
                  <a:pt x="125" y="59"/>
                  <a:pt x="122" y="58"/>
                  <a:pt x="122" y="57"/>
                </a:cubicBezTo>
                <a:cubicBezTo>
                  <a:pt x="121" y="52"/>
                  <a:pt x="120" y="48"/>
                  <a:pt x="120" y="43"/>
                </a:cubicBezTo>
                <a:cubicBezTo>
                  <a:pt x="115" y="51"/>
                  <a:pt x="111" y="57"/>
                  <a:pt x="105" y="63"/>
                </a:cubicBezTo>
                <a:cubicBezTo>
                  <a:pt x="103" y="65"/>
                  <a:pt x="100" y="64"/>
                  <a:pt x="100" y="62"/>
                </a:cubicBezTo>
                <a:cubicBezTo>
                  <a:pt x="97" y="50"/>
                  <a:pt x="97" y="38"/>
                  <a:pt x="96" y="26"/>
                </a:cubicBezTo>
                <a:cubicBezTo>
                  <a:pt x="88" y="38"/>
                  <a:pt x="81" y="50"/>
                  <a:pt x="73" y="61"/>
                </a:cubicBezTo>
                <a:cubicBezTo>
                  <a:pt x="71" y="63"/>
                  <a:pt x="68" y="62"/>
                  <a:pt x="68" y="60"/>
                </a:cubicBezTo>
                <a:cubicBezTo>
                  <a:pt x="62" y="44"/>
                  <a:pt x="56" y="28"/>
                  <a:pt x="54" y="12"/>
                </a:cubicBezTo>
                <a:cubicBezTo>
                  <a:pt x="44" y="27"/>
                  <a:pt x="39" y="44"/>
                  <a:pt x="32" y="60"/>
                </a:cubicBezTo>
                <a:cubicBezTo>
                  <a:pt x="31" y="63"/>
                  <a:pt x="27" y="62"/>
                  <a:pt x="26" y="60"/>
                </a:cubicBezTo>
                <a:cubicBezTo>
                  <a:pt x="21" y="43"/>
                  <a:pt x="12" y="21"/>
                  <a:pt x="11" y="0"/>
                </a:cubicBezTo>
                <a:cubicBezTo>
                  <a:pt x="9" y="6"/>
                  <a:pt x="7" y="11"/>
                  <a:pt x="6" y="18"/>
                </a:cubicBezTo>
                <a:cubicBezTo>
                  <a:pt x="0" y="53"/>
                  <a:pt x="9" y="86"/>
                  <a:pt x="32" y="110"/>
                </a:cubicBezTo>
                <a:cubicBezTo>
                  <a:pt x="37" y="115"/>
                  <a:pt x="37" y="115"/>
                  <a:pt x="37" y="115"/>
                </a:cubicBezTo>
                <a:cubicBezTo>
                  <a:pt x="40" y="118"/>
                  <a:pt x="43" y="121"/>
                  <a:pt x="47" y="123"/>
                </a:cubicBezTo>
                <a:cubicBezTo>
                  <a:pt x="46" y="107"/>
                  <a:pt x="48" y="92"/>
                  <a:pt x="53" y="77"/>
                </a:cubicBezTo>
                <a:cubicBezTo>
                  <a:pt x="51" y="64"/>
                  <a:pt x="50" y="51"/>
                  <a:pt x="51" y="39"/>
                </a:cubicBezTo>
                <a:cubicBezTo>
                  <a:pt x="51" y="37"/>
                  <a:pt x="54" y="36"/>
                  <a:pt x="54" y="39"/>
                </a:cubicBezTo>
                <a:cubicBezTo>
                  <a:pt x="55" y="48"/>
                  <a:pt x="56" y="56"/>
                  <a:pt x="57" y="64"/>
                </a:cubicBezTo>
                <a:cubicBezTo>
                  <a:pt x="59" y="75"/>
                  <a:pt x="59" y="75"/>
                  <a:pt x="59" y="75"/>
                </a:cubicBezTo>
                <a:cubicBezTo>
                  <a:pt x="62" y="87"/>
                  <a:pt x="65" y="98"/>
                  <a:pt x="70" y="109"/>
                </a:cubicBezTo>
                <a:cubicBezTo>
                  <a:pt x="72" y="102"/>
                  <a:pt x="74" y="95"/>
                  <a:pt x="76" y="88"/>
                </a:cubicBezTo>
                <a:cubicBezTo>
                  <a:pt x="79" y="80"/>
                  <a:pt x="83" y="72"/>
                  <a:pt x="87" y="63"/>
                </a:cubicBezTo>
                <a:cubicBezTo>
                  <a:pt x="94" y="52"/>
                  <a:pt x="94" y="52"/>
                  <a:pt x="94" y="52"/>
                </a:cubicBezTo>
                <a:cubicBezTo>
                  <a:pt x="93" y="67"/>
                  <a:pt x="93" y="67"/>
                  <a:pt x="93" y="67"/>
                </a:cubicBezTo>
                <a:cubicBezTo>
                  <a:pt x="92" y="74"/>
                  <a:pt x="92" y="80"/>
                  <a:pt x="92" y="87"/>
                </a:cubicBezTo>
                <a:cubicBezTo>
                  <a:pt x="92" y="93"/>
                  <a:pt x="92" y="99"/>
                  <a:pt x="93" y="104"/>
                </a:cubicBezTo>
                <a:cubicBezTo>
                  <a:pt x="101" y="91"/>
                  <a:pt x="113" y="79"/>
                  <a:pt x="126" y="70"/>
                </a:cubicBezTo>
                <a:cubicBezTo>
                  <a:pt x="133" y="65"/>
                  <a:pt x="133" y="65"/>
                  <a:pt x="133" y="65"/>
                </a:cubicBezTo>
                <a:cubicBezTo>
                  <a:pt x="130" y="75"/>
                  <a:pt x="130" y="75"/>
                  <a:pt x="130" y="75"/>
                </a:cubicBezTo>
                <a:cubicBezTo>
                  <a:pt x="127" y="85"/>
                  <a:pt x="125" y="95"/>
                  <a:pt x="123" y="105"/>
                </a:cubicBezTo>
                <a:cubicBezTo>
                  <a:pt x="141" y="98"/>
                  <a:pt x="162" y="96"/>
                  <a:pt x="181" y="95"/>
                </a:cubicBezTo>
                <a:cubicBezTo>
                  <a:pt x="212" y="93"/>
                  <a:pt x="243" y="92"/>
                  <a:pt x="274" y="94"/>
                </a:cubicBezTo>
                <a:cubicBezTo>
                  <a:pt x="298" y="95"/>
                  <a:pt x="323" y="97"/>
                  <a:pt x="348" y="101"/>
                </a:cubicBezTo>
                <a:cubicBezTo>
                  <a:pt x="352" y="101"/>
                  <a:pt x="352" y="101"/>
                  <a:pt x="352" y="101"/>
                </a:cubicBezTo>
                <a:cubicBezTo>
                  <a:pt x="349" y="109"/>
                  <a:pt x="349" y="109"/>
                  <a:pt x="349" y="109"/>
                </a:cubicBezTo>
                <a:cubicBezTo>
                  <a:pt x="331" y="156"/>
                  <a:pt x="346" y="216"/>
                  <a:pt x="369" y="262"/>
                </a:cubicBezTo>
                <a:cubicBezTo>
                  <a:pt x="376" y="244"/>
                  <a:pt x="388" y="227"/>
                  <a:pt x="402" y="219"/>
                </a:cubicBezTo>
                <a:cubicBezTo>
                  <a:pt x="408" y="216"/>
                  <a:pt x="413" y="215"/>
                  <a:pt x="418" y="215"/>
                </a:cubicBezTo>
                <a:cubicBezTo>
                  <a:pt x="420" y="200"/>
                  <a:pt x="422" y="183"/>
                  <a:pt x="423" y="166"/>
                </a:cubicBezTo>
                <a:cubicBezTo>
                  <a:pt x="423" y="160"/>
                  <a:pt x="423" y="160"/>
                  <a:pt x="423" y="160"/>
                </a:cubicBezTo>
                <a:cubicBezTo>
                  <a:pt x="431" y="156"/>
                  <a:pt x="431" y="156"/>
                  <a:pt x="431" y="156"/>
                </a:cubicBezTo>
                <a:cubicBezTo>
                  <a:pt x="440" y="153"/>
                  <a:pt x="449" y="149"/>
                  <a:pt x="458" y="148"/>
                </a:cubicBezTo>
                <a:cubicBezTo>
                  <a:pt x="455" y="135"/>
                  <a:pt x="451" y="123"/>
                  <a:pt x="446" y="111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2" name="CustomShape 17"/>
          <p:cNvSpPr/>
          <p:nvPr/>
        </p:nvSpPr>
        <p:spPr>
          <a:xfrm>
            <a:off x="8480520" y="2705040"/>
            <a:ext cx="709560" cy="382680"/>
          </a:xfrm>
          <a:custGeom>
            <a:avLst/>
            <a:gdLst/>
            <a:ahLst/>
            <a:cxnLst/>
            <a:rect l="l" t="t" r="r" b="b"/>
            <a:pathLst>
              <a:path w="167" h="90">
                <a:moveTo>
                  <a:pt x="167" y="15"/>
                </a:moveTo>
                <a:cubicBezTo>
                  <a:pt x="167" y="15"/>
                  <a:pt x="167" y="15"/>
                  <a:pt x="167" y="15"/>
                </a:cubicBezTo>
                <a:cubicBezTo>
                  <a:pt x="167" y="9"/>
                  <a:pt x="165" y="4"/>
                  <a:pt x="162" y="0"/>
                </a:cubicBezTo>
                <a:cubicBezTo>
                  <a:pt x="118" y="36"/>
                  <a:pt x="58" y="73"/>
                  <a:pt x="0" y="70"/>
                </a:cubicBezTo>
                <a:cubicBezTo>
                  <a:pt x="2" y="75"/>
                  <a:pt x="3" y="80"/>
                  <a:pt x="5" y="85"/>
                </a:cubicBezTo>
                <a:cubicBezTo>
                  <a:pt x="65" y="90"/>
                  <a:pt x="125" y="54"/>
                  <a:pt x="167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3" name="CustomShape 18"/>
          <p:cNvSpPr/>
          <p:nvPr/>
        </p:nvSpPr>
        <p:spPr>
          <a:xfrm>
            <a:off x="9682200" y="3205080"/>
            <a:ext cx="695160" cy="917640"/>
          </a:xfrm>
          <a:custGeom>
            <a:avLst/>
            <a:gdLst/>
            <a:ahLst/>
            <a:cxnLst/>
            <a:rect l="l" t="t" r="r" b="b"/>
            <a:pathLst>
              <a:path w="164" h="216">
                <a:moveTo>
                  <a:pt x="90" y="43"/>
                </a:moveTo>
                <a:cubicBezTo>
                  <a:pt x="76" y="30"/>
                  <a:pt x="61" y="18"/>
                  <a:pt x="44" y="9"/>
                </a:cubicBezTo>
                <a:cubicBezTo>
                  <a:pt x="37" y="5"/>
                  <a:pt x="29" y="2"/>
                  <a:pt x="22" y="0"/>
                </a:cubicBezTo>
                <a:cubicBezTo>
                  <a:pt x="22" y="0"/>
                  <a:pt x="22" y="0"/>
                  <a:pt x="21" y="0"/>
                </a:cubicBezTo>
                <a:cubicBezTo>
                  <a:pt x="21" y="0"/>
                  <a:pt x="21" y="1"/>
                  <a:pt x="20" y="1"/>
                </a:cubicBezTo>
                <a:cubicBezTo>
                  <a:pt x="14" y="15"/>
                  <a:pt x="8" y="29"/>
                  <a:pt x="6" y="45"/>
                </a:cubicBezTo>
                <a:cubicBezTo>
                  <a:pt x="2" y="63"/>
                  <a:pt x="2" y="82"/>
                  <a:pt x="0" y="101"/>
                </a:cubicBezTo>
                <a:cubicBezTo>
                  <a:pt x="4" y="102"/>
                  <a:pt x="9" y="102"/>
                  <a:pt x="13" y="103"/>
                </a:cubicBezTo>
                <a:cubicBezTo>
                  <a:pt x="27" y="107"/>
                  <a:pt x="27" y="107"/>
                  <a:pt x="27" y="107"/>
                </a:cubicBezTo>
                <a:cubicBezTo>
                  <a:pt x="36" y="105"/>
                  <a:pt x="45" y="102"/>
                  <a:pt x="53" y="98"/>
                </a:cubicBezTo>
                <a:cubicBezTo>
                  <a:pt x="43" y="92"/>
                  <a:pt x="33" y="88"/>
                  <a:pt x="21" y="84"/>
                </a:cubicBezTo>
                <a:cubicBezTo>
                  <a:pt x="20" y="84"/>
                  <a:pt x="20" y="81"/>
                  <a:pt x="22" y="81"/>
                </a:cubicBezTo>
                <a:cubicBezTo>
                  <a:pt x="47" y="83"/>
                  <a:pt x="72" y="99"/>
                  <a:pt x="88" y="118"/>
                </a:cubicBezTo>
                <a:cubicBezTo>
                  <a:pt x="97" y="129"/>
                  <a:pt x="110" y="148"/>
                  <a:pt x="106" y="164"/>
                </a:cubicBezTo>
                <a:cubicBezTo>
                  <a:pt x="104" y="170"/>
                  <a:pt x="104" y="170"/>
                  <a:pt x="104" y="170"/>
                </a:cubicBezTo>
                <a:cubicBezTo>
                  <a:pt x="98" y="170"/>
                  <a:pt x="98" y="170"/>
                  <a:pt x="98" y="170"/>
                </a:cubicBezTo>
                <a:cubicBezTo>
                  <a:pt x="90" y="171"/>
                  <a:pt x="82" y="170"/>
                  <a:pt x="74" y="169"/>
                </a:cubicBezTo>
                <a:cubicBezTo>
                  <a:pt x="78" y="181"/>
                  <a:pt x="70" y="205"/>
                  <a:pt x="57" y="211"/>
                </a:cubicBezTo>
                <a:cubicBezTo>
                  <a:pt x="62" y="212"/>
                  <a:pt x="67" y="213"/>
                  <a:pt x="72" y="214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98" y="216"/>
                  <a:pt x="118" y="212"/>
                  <a:pt x="134" y="202"/>
                </a:cubicBezTo>
                <a:cubicBezTo>
                  <a:pt x="159" y="185"/>
                  <a:pt x="164" y="154"/>
                  <a:pt x="153" y="126"/>
                </a:cubicBezTo>
                <a:cubicBezTo>
                  <a:pt x="141" y="94"/>
                  <a:pt x="116" y="65"/>
                  <a:pt x="90" y="43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4" name="CustomShape 19"/>
          <p:cNvSpPr/>
          <p:nvPr/>
        </p:nvSpPr>
        <p:spPr>
          <a:xfrm>
            <a:off x="9613800" y="3057480"/>
            <a:ext cx="573120" cy="407880"/>
          </a:xfrm>
          <a:custGeom>
            <a:avLst/>
            <a:gdLst/>
            <a:ahLst/>
            <a:cxnLst/>
            <a:rect l="l" t="t" r="r" b="b"/>
            <a:pathLst>
              <a:path w="135" h="96">
                <a:moveTo>
                  <a:pt x="122" y="83"/>
                </a:moveTo>
                <a:cubicBezTo>
                  <a:pt x="126" y="87"/>
                  <a:pt x="131" y="92"/>
                  <a:pt x="135" y="96"/>
                </a:cubicBezTo>
                <a:cubicBezTo>
                  <a:pt x="132" y="87"/>
                  <a:pt x="128" y="78"/>
                  <a:pt x="123" y="70"/>
                </a:cubicBezTo>
                <a:cubicBezTo>
                  <a:pt x="114" y="57"/>
                  <a:pt x="103" y="45"/>
                  <a:pt x="91" y="34"/>
                </a:cubicBezTo>
                <a:cubicBezTo>
                  <a:pt x="66" y="12"/>
                  <a:pt x="41" y="1"/>
                  <a:pt x="8" y="0"/>
                </a:cubicBezTo>
                <a:cubicBezTo>
                  <a:pt x="6" y="4"/>
                  <a:pt x="3" y="7"/>
                  <a:pt x="0" y="11"/>
                </a:cubicBezTo>
                <a:cubicBezTo>
                  <a:pt x="3" y="11"/>
                  <a:pt x="5" y="12"/>
                  <a:pt x="8" y="13"/>
                </a:cubicBezTo>
                <a:cubicBezTo>
                  <a:pt x="9" y="12"/>
                  <a:pt x="11" y="10"/>
                  <a:pt x="13" y="9"/>
                </a:cubicBezTo>
                <a:cubicBezTo>
                  <a:pt x="13" y="9"/>
                  <a:pt x="13" y="9"/>
                  <a:pt x="14" y="8"/>
                </a:cubicBezTo>
                <a:cubicBezTo>
                  <a:pt x="14" y="8"/>
                  <a:pt x="15" y="8"/>
                  <a:pt x="15" y="8"/>
                </a:cubicBezTo>
                <a:cubicBezTo>
                  <a:pt x="19" y="6"/>
                  <a:pt x="23" y="5"/>
                  <a:pt x="28" y="6"/>
                </a:cubicBezTo>
                <a:cubicBezTo>
                  <a:pt x="37" y="7"/>
                  <a:pt x="43" y="18"/>
                  <a:pt x="41" y="27"/>
                </a:cubicBezTo>
                <a:cubicBezTo>
                  <a:pt x="72" y="36"/>
                  <a:pt x="102" y="63"/>
                  <a:pt x="122" y="83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5" name="CustomShape 20"/>
          <p:cNvSpPr/>
          <p:nvPr/>
        </p:nvSpPr>
        <p:spPr>
          <a:xfrm>
            <a:off x="9812160" y="4237200"/>
            <a:ext cx="352440" cy="233280"/>
          </a:xfrm>
          <a:custGeom>
            <a:avLst/>
            <a:gdLst/>
            <a:ahLst/>
            <a:cxnLst/>
            <a:rect l="l" t="t" r="r" b="b"/>
            <a:pathLst>
              <a:path w="83" h="55">
                <a:moveTo>
                  <a:pt x="83" y="42"/>
                </a:moveTo>
                <a:cubicBezTo>
                  <a:pt x="74" y="38"/>
                  <a:pt x="66" y="34"/>
                  <a:pt x="58" y="30"/>
                </a:cubicBezTo>
                <a:cubicBezTo>
                  <a:pt x="48" y="24"/>
                  <a:pt x="48" y="24"/>
                  <a:pt x="48" y="24"/>
                </a:cubicBezTo>
                <a:cubicBezTo>
                  <a:pt x="37" y="17"/>
                  <a:pt x="26" y="9"/>
                  <a:pt x="17" y="0"/>
                </a:cubicBezTo>
                <a:cubicBezTo>
                  <a:pt x="14" y="1"/>
                  <a:pt x="11" y="3"/>
                  <a:pt x="8" y="4"/>
                </a:cubicBezTo>
                <a:cubicBezTo>
                  <a:pt x="7" y="5"/>
                  <a:pt x="5" y="6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14" y="21"/>
                  <a:pt x="29" y="32"/>
                  <a:pt x="45" y="42"/>
                </a:cubicBezTo>
                <a:cubicBezTo>
                  <a:pt x="53" y="47"/>
                  <a:pt x="61" y="51"/>
                  <a:pt x="70" y="55"/>
                </a:cubicBezTo>
                <a:cubicBezTo>
                  <a:pt x="75" y="52"/>
                  <a:pt x="79" y="47"/>
                  <a:pt x="83" y="42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6" name="CustomShape 21"/>
          <p:cNvSpPr/>
          <p:nvPr/>
        </p:nvSpPr>
        <p:spPr>
          <a:xfrm>
            <a:off x="8667720" y="3125880"/>
            <a:ext cx="963720" cy="695160"/>
          </a:xfrm>
          <a:custGeom>
            <a:avLst/>
            <a:gdLst/>
            <a:ahLst/>
            <a:cxnLst/>
            <a:rect l="l" t="t" r="r" b="b"/>
            <a:pathLst>
              <a:path w="227" h="164">
                <a:moveTo>
                  <a:pt x="10" y="75"/>
                </a:moveTo>
                <a:cubicBezTo>
                  <a:pt x="5" y="94"/>
                  <a:pt x="3" y="113"/>
                  <a:pt x="2" y="133"/>
                </a:cubicBezTo>
                <a:cubicBezTo>
                  <a:pt x="1" y="141"/>
                  <a:pt x="1" y="149"/>
                  <a:pt x="0" y="157"/>
                </a:cubicBezTo>
                <a:cubicBezTo>
                  <a:pt x="16" y="161"/>
                  <a:pt x="31" y="164"/>
                  <a:pt x="48" y="164"/>
                </a:cubicBezTo>
                <a:cubicBezTo>
                  <a:pt x="66" y="164"/>
                  <a:pt x="84" y="163"/>
                  <a:pt x="102" y="161"/>
                </a:cubicBezTo>
                <a:cubicBezTo>
                  <a:pt x="121" y="159"/>
                  <a:pt x="139" y="155"/>
                  <a:pt x="157" y="151"/>
                </a:cubicBezTo>
                <a:cubicBezTo>
                  <a:pt x="165" y="148"/>
                  <a:pt x="173" y="146"/>
                  <a:pt x="181" y="144"/>
                </a:cubicBezTo>
                <a:cubicBezTo>
                  <a:pt x="188" y="141"/>
                  <a:pt x="195" y="137"/>
                  <a:pt x="202" y="136"/>
                </a:cubicBezTo>
                <a:cubicBezTo>
                  <a:pt x="203" y="133"/>
                  <a:pt x="205" y="130"/>
                  <a:pt x="207" y="127"/>
                </a:cubicBezTo>
                <a:cubicBezTo>
                  <a:pt x="201" y="91"/>
                  <a:pt x="201" y="34"/>
                  <a:pt x="227" y="2"/>
                </a:cubicBezTo>
                <a:cubicBezTo>
                  <a:pt x="227" y="2"/>
                  <a:pt x="227" y="2"/>
                  <a:pt x="227" y="2"/>
                </a:cubicBezTo>
                <a:cubicBezTo>
                  <a:pt x="226" y="1"/>
                  <a:pt x="225" y="1"/>
                  <a:pt x="224" y="1"/>
                </a:cubicBezTo>
                <a:cubicBezTo>
                  <a:pt x="222" y="0"/>
                  <a:pt x="220" y="0"/>
                  <a:pt x="218" y="0"/>
                </a:cubicBezTo>
                <a:cubicBezTo>
                  <a:pt x="206" y="13"/>
                  <a:pt x="192" y="26"/>
                  <a:pt x="177" y="36"/>
                </a:cubicBezTo>
                <a:cubicBezTo>
                  <a:pt x="167" y="61"/>
                  <a:pt x="140" y="96"/>
                  <a:pt x="112" y="102"/>
                </a:cubicBezTo>
                <a:cubicBezTo>
                  <a:pt x="95" y="105"/>
                  <a:pt x="64" y="98"/>
                  <a:pt x="67" y="76"/>
                </a:cubicBezTo>
                <a:cubicBezTo>
                  <a:pt x="48" y="78"/>
                  <a:pt x="29" y="78"/>
                  <a:pt x="10" y="75"/>
                </a:cubicBezTo>
                <a:close/>
                <a:moveTo>
                  <a:pt x="171" y="74"/>
                </a:moveTo>
                <a:cubicBezTo>
                  <a:pt x="172" y="71"/>
                  <a:pt x="174" y="69"/>
                  <a:pt x="175" y="65"/>
                </a:cubicBezTo>
                <a:cubicBezTo>
                  <a:pt x="176" y="63"/>
                  <a:pt x="179" y="65"/>
                  <a:pt x="178" y="67"/>
                </a:cubicBezTo>
                <a:cubicBezTo>
                  <a:pt x="177" y="70"/>
                  <a:pt x="175" y="73"/>
                  <a:pt x="173" y="76"/>
                </a:cubicBezTo>
                <a:cubicBezTo>
                  <a:pt x="172" y="77"/>
                  <a:pt x="170" y="76"/>
                  <a:pt x="171" y="74"/>
                </a:cubicBezTo>
                <a:close/>
                <a:moveTo>
                  <a:pt x="166" y="81"/>
                </a:moveTo>
                <a:cubicBezTo>
                  <a:pt x="167" y="80"/>
                  <a:pt x="170" y="82"/>
                  <a:pt x="169" y="83"/>
                </a:cubicBezTo>
                <a:cubicBezTo>
                  <a:pt x="156" y="105"/>
                  <a:pt x="127" y="122"/>
                  <a:pt x="102" y="125"/>
                </a:cubicBezTo>
                <a:cubicBezTo>
                  <a:pt x="77" y="128"/>
                  <a:pt x="62" y="117"/>
                  <a:pt x="56" y="94"/>
                </a:cubicBezTo>
                <a:cubicBezTo>
                  <a:pt x="55" y="92"/>
                  <a:pt x="58" y="91"/>
                  <a:pt x="59" y="93"/>
                </a:cubicBezTo>
                <a:cubicBezTo>
                  <a:pt x="76" y="147"/>
                  <a:pt x="143" y="107"/>
                  <a:pt x="166" y="81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7" name="CustomShape 22"/>
          <p:cNvSpPr/>
          <p:nvPr/>
        </p:nvSpPr>
        <p:spPr>
          <a:xfrm>
            <a:off x="8180280" y="4759200"/>
            <a:ext cx="66960" cy="114480"/>
          </a:xfrm>
          <a:custGeom>
            <a:avLst/>
            <a:gdLst/>
            <a:ahLst/>
            <a:cxnLst/>
            <a:rect l="l" t="t" r="r" b="b"/>
            <a:pathLst>
              <a:path w="16" h="27">
                <a:moveTo>
                  <a:pt x="0" y="27"/>
                </a:moveTo>
                <a:cubicBezTo>
                  <a:pt x="3" y="27"/>
                  <a:pt x="6" y="26"/>
                  <a:pt x="10" y="26"/>
                </a:cubicBezTo>
                <a:cubicBezTo>
                  <a:pt x="10" y="18"/>
                  <a:pt x="14" y="8"/>
                  <a:pt x="16" y="0"/>
                </a:cubicBezTo>
                <a:cubicBezTo>
                  <a:pt x="11" y="1"/>
                  <a:pt x="7" y="3"/>
                  <a:pt x="2" y="4"/>
                </a:cubicBezTo>
                <a:cubicBezTo>
                  <a:pt x="1" y="12"/>
                  <a:pt x="0" y="20"/>
                  <a:pt x="0" y="27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8" name="CustomShape 23"/>
          <p:cNvSpPr/>
          <p:nvPr/>
        </p:nvSpPr>
        <p:spPr>
          <a:xfrm>
            <a:off x="10017000" y="4008600"/>
            <a:ext cx="411120" cy="860400"/>
          </a:xfrm>
          <a:custGeom>
            <a:avLst/>
            <a:gdLst/>
            <a:ahLst/>
            <a:cxnLst/>
            <a:rect l="l" t="t" r="r" b="b"/>
            <a:pathLst>
              <a:path w="97" h="203">
                <a:moveTo>
                  <a:pt x="77" y="0"/>
                </a:moveTo>
                <a:cubicBezTo>
                  <a:pt x="71" y="11"/>
                  <a:pt x="61" y="20"/>
                  <a:pt x="48" y="25"/>
                </a:cubicBezTo>
                <a:cubicBezTo>
                  <a:pt x="34" y="31"/>
                  <a:pt x="17" y="34"/>
                  <a:pt x="0" y="33"/>
                </a:cubicBezTo>
                <a:cubicBezTo>
                  <a:pt x="1" y="42"/>
                  <a:pt x="2" y="50"/>
                  <a:pt x="3" y="59"/>
                </a:cubicBezTo>
                <a:cubicBezTo>
                  <a:pt x="4" y="64"/>
                  <a:pt x="6" y="69"/>
                  <a:pt x="7" y="74"/>
                </a:cubicBezTo>
                <a:cubicBezTo>
                  <a:pt x="17" y="80"/>
                  <a:pt x="28" y="85"/>
                  <a:pt x="38" y="90"/>
                </a:cubicBezTo>
                <a:cubicBezTo>
                  <a:pt x="45" y="93"/>
                  <a:pt x="45" y="93"/>
                  <a:pt x="45" y="93"/>
                </a:cubicBezTo>
                <a:cubicBezTo>
                  <a:pt x="42" y="99"/>
                  <a:pt x="42" y="99"/>
                  <a:pt x="42" y="99"/>
                </a:cubicBezTo>
                <a:cubicBezTo>
                  <a:pt x="39" y="104"/>
                  <a:pt x="34" y="109"/>
                  <a:pt x="28" y="113"/>
                </a:cubicBezTo>
                <a:cubicBezTo>
                  <a:pt x="21" y="117"/>
                  <a:pt x="21" y="117"/>
                  <a:pt x="21" y="117"/>
                </a:cubicBezTo>
                <a:cubicBezTo>
                  <a:pt x="14" y="114"/>
                  <a:pt x="14" y="114"/>
                  <a:pt x="14" y="114"/>
                </a:cubicBezTo>
                <a:cubicBezTo>
                  <a:pt x="13" y="113"/>
                  <a:pt x="12" y="113"/>
                  <a:pt x="11" y="112"/>
                </a:cubicBezTo>
                <a:cubicBezTo>
                  <a:pt x="13" y="127"/>
                  <a:pt x="16" y="142"/>
                  <a:pt x="23" y="156"/>
                </a:cubicBezTo>
                <a:cubicBezTo>
                  <a:pt x="26" y="163"/>
                  <a:pt x="29" y="169"/>
                  <a:pt x="28" y="176"/>
                </a:cubicBezTo>
                <a:cubicBezTo>
                  <a:pt x="29" y="177"/>
                  <a:pt x="28" y="177"/>
                  <a:pt x="28" y="178"/>
                </a:cubicBezTo>
                <a:cubicBezTo>
                  <a:pt x="28" y="179"/>
                  <a:pt x="28" y="179"/>
                  <a:pt x="27" y="179"/>
                </a:cubicBezTo>
                <a:cubicBezTo>
                  <a:pt x="27" y="180"/>
                  <a:pt x="27" y="180"/>
                  <a:pt x="27" y="180"/>
                </a:cubicBezTo>
                <a:cubicBezTo>
                  <a:pt x="27" y="180"/>
                  <a:pt x="27" y="181"/>
                  <a:pt x="26" y="181"/>
                </a:cubicBezTo>
                <a:cubicBezTo>
                  <a:pt x="22" y="187"/>
                  <a:pt x="17" y="191"/>
                  <a:pt x="10" y="194"/>
                </a:cubicBezTo>
                <a:cubicBezTo>
                  <a:pt x="11" y="197"/>
                  <a:pt x="13" y="200"/>
                  <a:pt x="14" y="203"/>
                </a:cubicBezTo>
                <a:cubicBezTo>
                  <a:pt x="33" y="192"/>
                  <a:pt x="55" y="192"/>
                  <a:pt x="71" y="176"/>
                </a:cubicBezTo>
                <a:cubicBezTo>
                  <a:pt x="85" y="162"/>
                  <a:pt x="93" y="144"/>
                  <a:pt x="95" y="124"/>
                </a:cubicBezTo>
                <a:cubicBezTo>
                  <a:pt x="97" y="101"/>
                  <a:pt x="94" y="78"/>
                  <a:pt x="89" y="55"/>
                </a:cubicBezTo>
                <a:cubicBezTo>
                  <a:pt x="85" y="37"/>
                  <a:pt x="79" y="19"/>
                  <a:pt x="77" y="0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9" name="CustomShape 24"/>
          <p:cNvSpPr/>
          <p:nvPr/>
        </p:nvSpPr>
        <p:spPr>
          <a:xfrm>
            <a:off x="8188200" y="4245120"/>
            <a:ext cx="449280" cy="636480"/>
          </a:xfrm>
          <a:custGeom>
            <a:avLst/>
            <a:gdLst/>
            <a:ahLst/>
            <a:cxnLst/>
            <a:rect l="l" t="t" r="r" b="b"/>
            <a:pathLst>
              <a:path w="106" h="150">
                <a:moveTo>
                  <a:pt x="100" y="147"/>
                </a:moveTo>
                <a:cubicBezTo>
                  <a:pt x="98" y="145"/>
                  <a:pt x="95" y="143"/>
                  <a:pt x="93" y="141"/>
                </a:cubicBezTo>
                <a:cubicBezTo>
                  <a:pt x="79" y="127"/>
                  <a:pt x="91" y="113"/>
                  <a:pt x="106" y="104"/>
                </a:cubicBezTo>
                <a:cubicBezTo>
                  <a:pt x="104" y="96"/>
                  <a:pt x="103" y="88"/>
                  <a:pt x="103" y="79"/>
                </a:cubicBezTo>
                <a:cubicBezTo>
                  <a:pt x="102" y="80"/>
                  <a:pt x="101" y="81"/>
                  <a:pt x="100" y="81"/>
                </a:cubicBezTo>
                <a:cubicBezTo>
                  <a:pt x="84" y="77"/>
                  <a:pt x="68" y="73"/>
                  <a:pt x="51" y="72"/>
                </a:cubicBezTo>
                <a:cubicBezTo>
                  <a:pt x="49" y="72"/>
                  <a:pt x="48" y="70"/>
                  <a:pt x="50" y="68"/>
                </a:cubicBezTo>
                <a:cubicBezTo>
                  <a:pt x="64" y="50"/>
                  <a:pt x="74" y="30"/>
                  <a:pt x="89" y="13"/>
                </a:cubicBezTo>
                <a:cubicBezTo>
                  <a:pt x="90" y="12"/>
                  <a:pt x="92" y="13"/>
                  <a:pt x="91" y="14"/>
                </a:cubicBezTo>
                <a:cubicBezTo>
                  <a:pt x="80" y="32"/>
                  <a:pt x="69" y="51"/>
                  <a:pt x="55" y="68"/>
                </a:cubicBezTo>
                <a:cubicBezTo>
                  <a:pt x="71" y="69"/>
                  <a:pt x="86" y="72"/>
                  <a:pt x="101" y="77"/>
                </a:cubicBezTo>
                <a:cubicBezTo>
                  <a:pt x="102" y="77"/>
                  <a:pt x="102" y="77"/>
                  <a:pt x="103" y="78"/>
                </a:cubicBezTo>
                <a:cubicBezTo>
                  <a:pt x="102" y="65"/>
                  <a:pt x="102" y="53"/>
                  <a:pt x="101" y="42"/>
                </a:cubicBezTo>
                <a:cubicBezTo>
                  <a:pt x="100" y="33"/>
                  <a:pt x="100" y="25"/>
                  <a:pt x="100" y="17"/>
                </a:cubicBezTo>
                <a:cubicBezTo>
                  <a:pt x="99" y="17"/>
                  <a:pt x="99" y="16"/>
                  <a:pt x="98" y="16"/>
                </a:cubicBezTo>
                <a:cubicBezTo>
                  <a:pt x="96" y="11"/>
                  <a:pt x="94" y="5"/>
                  <a:pt x="92" y="0"/>
                </a:cubicBezTo>
                <a:cubicBezTo>
                  <a:pt x="83" y="2"/>
                  <a:pt x="73" y="2"/>
                  <a:pt x="63" y="1"/>
                </a:cubicBezTo>
                <a:cubicBezTo>
                  <a:pt x="63" y="4"/>
                  <a:pt x="63" y="7"/>
                  <a:pt x="64" y="9"/>
                </a:cubicBezTo>
                <a:cubicBezTo>
                  <a:pt x="66" y="9"/>
                  <a:pt x="68" y="10"/>
                  <a:pt x="69" y="12"/>
                </a:cubicBezTo>
                <a:cubicBezTo>
                  <a:pt x="70" y="13"/>
                  <a:pt x="71" y="15"/>
                  <a:pt x="71" y="16"/>
                </a:cubicBezTo>
                <a:cubicBezTo>
                  <a:pt x="72" y="16"/>
                  <a:pt x="73" y="16"/>
                  <a:pt x="74" y="16"/>
                </a:cubicBezTo>
                <a:cubicBezTo>
                  <a:pt x="76" y="16"/>
                  <a:pt x="77" y="19"/>
                  <a:pt x="76" y="20"/>
                </a:cubicBezTo>
                <a:cubicBezTo>
                  <a:pt x="71" y="22"/>
                  <a:pt x="66" y="21"/>
                  <a:pt x="62" y="21"/>
                </a:cubicBezTo>
                <a:cubicBezTo>
                  <a:pt x="61" y="22"/>
                  <a:pt x="59" y="20"/>
                  <a:pt x="59" y="19"/>
                </a:cubicBezTo>
                <a:cubicBezTo>
                  <a:pt x="60" y="13"/>
                  <a:pt x="59" y="7"/>
                  <a:pt x="60" y="1"/>
                </a:cubicBezTo>
                <a:cubicBezTo>
                  <a:pt x="57" y="1"/>
                  <a:pt x="54" y="1"/>
                  <a:pt x="51" y="1"/>
                </a:cubicBezTo>
                <a:cubicBezTo>
                  <a:pt x="44" y="2"/>
                  <a:pt x="38" y="2"/>
                  <a:pt x="31" y="2"/>
                </a:cubicBezTo>
                <a:cubicBezTo>
                  <a:pt x="32" y="13"/>
                  <a:pt x="24" y="27"/>
                  <a:pt x="13" y="30"/>
                </a:cubicBezTo>
                <a:cubicBezTo>
                  <a:pt x="12" y="31"/>
                  <a:pt x="11" y="29"/>
                  <a:pt x="12" y="28"/>
                </a:cubicBezTo>
                <a:cubicBezTo>
                  <a:pt x="16" y="24"/>
                  <a:pt x="20" y="21"/>
                  <a:pt x="23" y="16"/>
                </a:cubicBezTo>
                <a:cubicBezTo>
                  <a:pt x="26" y="11"/>
                  <a:pt x="27" y="7"/>
                  <a:pt x="28" y="2"/>
                </a:cubicBezTo>
                <a:cubicBezTo>
                  <a:pt x="19" y="2"/>
                  <a:pt x="11" y="2"/>
                  <a:pt x="3" y="1"/>
                </a:cubicBezTo>
                <a:cubicBezTo>
                  <a:pt x="6" y="36"/>
                  <a:pt x="4" y="72"/>
                  <a:pt x="1" y="107"/>
                </a:cubicBezTo>
                <a:cubicBezTo>
                  <a:pt x="16" y="105"/>
                  <a:pt x="31" y="104"/>
                  <a:pt x="46" y="101"/>
                </a:cubicBezTo>
                <a:cubicBezTo>
                  <a:pt x="48" y="100"/>
                  <a:pt x="50" y="102"/>
                  <a:pt x="49" y="104"/>
                </a:cubicBezTo>
                <a:cubicBezTo>
                  <a:pt x="42" y="118"/>
                  <a:pt x="36" y="134"/>
                  <a:pt x="25" y="145"/>
                </a:cubicBezTo>
                <a:cubicBezTo>
                  <a:pt x="24" y="147"/>
                  <a:pt x="22" y="145"/>
                  <a:pt x="23" y="143"/>
                </a:cubicBezTo>
                <a:cubicBezTo>
                  <a:pt x="29" y="131"/>
                  <a:pt x="35" y="119"/>
                  <a:pt x="42" y="107"/>
                </a:cubicBezTo>
                <a:cubicBezTo>
                  <a:pt x="29" y="110"/>
                  <a:pt x="14" y="112"/>
                  <a:pt x="1" y="111"/>
                </a:cubicBezTo>
                <a:cubicBezTo>
                  <a:pt x="1" y="114"/>
                  <a:pt x="0" y="118"/>
                  <a:pt x="0" y="122"/>
                </a:cubicBezTo>
                <a:cubicBezTo>
                  <a:pt x="5" y="119"/>
                  <a:pt x="11" y="117"/>
                  <a:pt x="17" y="116"/>
                </a:cubicBezTo>
                <a:cubicBezTo>
                  <a:pt x="19" y="116"/>
                  <a:pt x="20" y="117"/>
                  <a:pt x="20" y="119"/>
                </a:cubicBezTo>
                <a:cubicBezTo>
                  <a:pt x="18" y="124"/>
                  <a:pt x="16" y="130"/>
                  <a:pt x="15" y="135"/>
                </a:cubicBezTo>
                <a:cubicBezTo>
                  <a:pt x="14" y="139"/>
                  <a:pt x="13" y="143"/>
                  <a:pt x="11" y="147"/>
                </a:cubicBezTo>
                <a:cubicBezTo>
                  <a:pt x="41" y="146"/>
                  <a:pt x="71" y="150"/>
                  <a:pt x="100" y="147"/>
                </a:cubicBezTo>
                <a:close/>
                <a:moveTo>
                  <a:pt x="89" y="59"/>
                </a:moveTo>
                <a:cubicBezTo>
                  <a:pt x="91" y="59"/>
                  <a:pt x="92" y="62"/>
                  <a:pt x="90" y="62"/>
                </a:cubicBezTo>
                <a:cubicBezTo>
                  <a:pt x="84" y="63"/>
                  <a:pt x="77" y="62"/>
                  <a:pt x="71" y="61"/>
                </a:cubicBezTo>
                <a:cubicBezTo>
                  <a:pt x="70" y="61"/>
                  <a:pt x="69" y="60"/>
                  <a:pt x="70" y="59"/>
                </a:cubicBezTo>
                <a:cubicBezTo>
                  <a:pt x="75" y="49"/>
                  <a:pt x="82" y="41"/>
                  <a:pt x="89" y="33"/>
                </a:cubicBezTo>
                <a:cubicBezTo>
                  <a:pt x="90" y="32"/>
                  <a:pt x="92" y="34"/>
                  <a:pt x="91" y="35"/>
                </a:cubicBezTo>
                <a:cubicBezTo>
                  <a:pt x="85" y="42"/>
                  <a:pt x="79" y="50"/>
                  <a:pt x="75" y="58"/>
                </a:cubicBezTo>
                <a:cubicBezTo>
                  <a:pt x="80" y="58"/>
                  <a:pt x="84" y="59"/>
                  <a:pt x="89" y="59"/>
                </a:cubicBezTo>
                <a:close/>
                <a:moveTo>
                  <a:pt x="87" y="91"/>
                </a:moveTo>
                <a:cubicBezTo>
                  <a:pt x="88" y="93"/>
                  <a:pt x="89" y="94"/>
                  <a:pt x="90" y="96"/>
                </a:cubicBezTo>
                <a:cubicBezTo>
                  <a:pt x="90" y="97"/>
                  <a:pt x="89" y="98"/>
                  <a:pt x="88" y="97"/>
                </a:cubicBezTo>
                <a:cubicBezTo>
                  <a:pt x="86" y="96"/>
                  <a:pt x="85" y="94"/>
                  <a:pt x="84" y="92"/>
                </a:cubicBezTo>
                <a:cubicBezTo>
                  <a:pt x="84" y="90"/>
                  <a:pt x="86" y="89"/>
                  <a:pt x="87" y="91"/>
                </a:cubicBezTo>
                <a:close/>
                <a:moveTo>
                  <a:pt x="79" y="97"/>
                </a:moveTo>
                <a:cubicBezTo>
                  <a:pt x="81" y="98"/>
                  <a:pt x="83" y="103"/>
                  <a:pt x="80" y="103"/>
                </a:cubicBezTo>
                <a:cubicBezTo>
                  <a:pt x="79" y="103"/>
                  <a:pt x="78" y="103"/>
                  <a:pt x="78" y="102"/>
                </a:cubicBezTo>
                <a:cubicBezTo>
                  <a:pt x="77" y="101"/>
                  <a:pt x="77" y="99"/>
                  <a:pt x="77" y="98"/>
                </a:cubicBezTo>
                <a:cubicBezTo>
                  <a:pt x="76" y="96"/>
                  <a:pt x="78" y="96"/>
                  <a:pt x="79" y="97"/>
                </a:cubicBezTo>
                <a:close/>
                <a:moveTo>
                  <a:pt x="96" y="99"/>
                </a:moveTo>
                <a:cubicBezTo>
                  <a:pt x="97" y="98"/>
                  <a:pt x="98" y="100"/>
                  <a:pt x="97" y="101"/>
                </a:cubicBezTo>
                <a:cubicBezTo>
                  <a:pt x="92" y="107"/>
                  <a:pt x="84" y="111"/>
                  <a:pt x="77" y="116"/>
                </a:cubicBezTo>
                <a:cubicBezTo>
                  <a:pt x="69" y="122"/>
                  <a:pt x="61" y="128"/>
                  <a:pt x="53" y="135"/>
                </a:cubicBezTo>
                <a:cubicBezTo>
                  <a:pt x="52" y="136"/>
                  <a:pt x="50" y="134"/>
                  <a:pt x="51" y="133"/>
                </a:cubicBezTo>
                <a:cubicBezTo>
                  <a:pt x="58" y="126"/>
                  <a:pt x="65" y="120"/>
                  <a:pt x="73" y="114"/>
                </a:cubicBezTo>
                <a:cubicBezTo>
                  <a:pt x="80" y="109"/>
                  <a:pt x="87" y="102"/>
                  <a:pt x="96" y="99"/>
                </a:cubicBezTo>
                <a:close/>
                <a:moveTo>
                  <a:pt x="59" y="113"/>
                </a:moveTo>
                <a:cubicBezTo>
                  <a:pt x="59" y="111"/>
                  <a:pt x="62" y="111"/>
                  <a:pt x="62" y="113"/>
                </a:cubicBezTo>
                <a:cubicBezTo>
                  <a:pt x="62" y="114"/>
                  <a:pt x="63" y="115"/>
                  <a:pt x="63" y="116"/>
                </a:cubicBezTo>
                <a:cubicBezTo>
                  <a:pt x="63" y="117"/>
                  <a:pt x="61" y="118"/>
                  <a:pt x="60" y="117"/>
                </a:cubicBezTo>
                <a:cubicBezTo>
                  <a:pt x="59" y="116"/>
                  <a:pt x="59" y="114"/>
                  <a:pt x="59" y="113"/>
                </a:cubicBezTo>
                <a:close/>
                <a:moveTo>
                  <a:pt x="71" y="103"/>
                </a:moveTo>
                <a:cubicBezTo>
                  <a:pt x="72" y="105"/>
                  <a:pt x="73" y="107"/>
                  <a:pt x="72" y="109"/>
                </a:cubicBezTo>
                <a:cubicBezTo>
                  <a:pt x="72" y="110"/>
                  <a:pt x="70" y="110"/>
                  <a:pt x="70" y="110"/>
                </a:cubicBezTo>
                <a:cubicBezTo>
                  <a:pt x="68" y="108"/>
                  <a:pt x="68" y="106"/>
                  <a:pt x="68" y="104"/>
                </a:cubicBezTo>
                <a:cubicBezTo>
                  <a:pt x="68" y="102"/>
                  <a:pt x="70" y="102"/>
                  <a:pt x="71" y="103"/>
                </a:cubicBezTo>
                <a:close/>
                <a:moveTo>
                  <a:pt x="10" y="43"/>
                </a:moveTo>
                <a:cubicBezTo>
                  <a:pt x="9" y="43"/>
                  <a:pt x="9" y="41"/>
                  <a:pt x="10" y="41"/>
                </a:cubicBezTo>
                <a:cubicBezTo>
                  <a:pt x="19" y="38"/>
                  <a:pt x="27" y="37"/>
                  <a:pt x="33" y="30"/>
                </a:cubicBezTo>
                <a:cubicBezTo>
                  <a:pt x="40" y="23"/>
                  <a:pt x="44" y="15"/>
                  <a:pt x="45" y="6"/>
                </a:cubicBezTo>
                <a:cubicBezTo>
                  <a:pt x="46" y="4"/>
                  <a:pt x="48" y="4"/>
                  <a:pt x="48" y="6"/>
                </a:cubicBezTo>
                <a:cubicBezTo>
                  <a:pt x="47" y="23"/>
                  <a:pt x="30" y="46"/>
                  <a:pt x="10" y="43"/>
                </a:cubicBezTo>
                <a:close/>
                <a:moveTo>
                  <a:pt x="17" y="69"/>
                </a:moveTo>
                <a:cubicBezTo>
                  <a:pt x="18" y="68"/>
                  <a:pt x="20" y="68"/>
                  <a:pt x="21" y="69"/>
                </a:cubicBezTo>
                <a:cubicBezTo>
                  <a:pt x="23" y="69"/>
                  <a:pt x="23" y="71"/>
                  <a:pt x="21" y="72"/>
                </a:cubicBezTo>
                <a:cubicBezTo>
                  <a:pt x="20" y="72"/>
                  <a:pt x="18" y="72"/>
                  <a:pt x="17" y="72"/>
                </a:cubicBezTo>
                <a:cubicBezTo>
                  <a:pt x="15" y="72"/>
                  <a:pt x="15" y="69"/>
                  <a:pt x="17" y="69"/>
                </a:cubicBezTo>
                <a:close/>
                <a:moveTo>
                  <a:pt x="23" y="81"/>
                </a:moveTo>
                <a:cubicBezTo>
                  <a:pt x="21" y="82"/>
                  <a:pt x="20" y="82"/>
                  <a:pt x="19" y="82"/>
                </a:cubicBezTo>
                <a:cubicBezTo>
                  <a:pt x="17" y="83"/>
                  <a:pt x="16" y="80"/>
                  <a:pt x="18" y="80"/>
                </a:cubicBezTo>
                <a:cubicBezTo>
                  <a:pt x="19" y="79"/>
                  <a:pt x="21" y="78"/>
                  <a:pt x="22" y="78"/>
                </a:cubicBezTo>
                <a:cubicBezTo>
                  <a:pt x="23" y="79"/>
                  <a:pt x="24" y="81"/>
                  <a:pt x="23" y="81"/>
                </a:cubicBezTo>
                <a:close/>
                <a:moveTo>
                  <a:pt x="24" y="64"/>
                </a:moveTo>
                <a:cubicBezTo>
                  <a:pt x="22" y="66"/>
                  <a:pt x="19" y="65"/>
                  <a:pt x="17" y="64"/>
                </a:cubicBezTo>
                <a:cubicBezTo>
                  <a:pt x="15" y="64"/>
                  <a:pt x="16" y="61"/>
                  <a:pt x="18" y="61"/>
                </a:cubicBezTo>
                <a:cubicBezTo>
                  <a:pt x="20" y="62"/>
                  <a:pt x="22" y="61"/>
                  <a:pt x="23" y="61"/>
                </a:cubicBezTo>
                <a:cubicBezTo>
                  <a:pt x="24" y="62"/>
                  <a:pt x="25" y="63"/>
                  <a:pt x="24" y="64"/>
                </a:cubicBezTo>
                <a:close/>
                <a:moveTo>
                  <a:pt x="29" y="72"/>
                </a:moveTo>
                <a:cubicBezTo>
                  <a:pt x="26" y="55"/>
                  <a:pt x="36" y="39"/>
                  <a:pt x="54" y="39"/>
                </a:cubicBezTo>
                <a:cubicBezTo>
                  <a:pt x="57" y="39"/>
                  <a:pt x="57" y="43"/>
                  <a:pt x="54" y="43"/>
                </a:cubicBezTo>
                <a:cubicBezTo>
                  <a:pt x="41" y="44"/>
                  <a:pt x="32" y="56"/>
                  <a:pt x="33" y="69"/>
                </a:cubicBezTo>
                <a:cubicBezTo>
                  <a:pt x="35" y="89"/>
                  <a:pt x="53" y="89"/>
                  <a:pt x="66" y="78"/>
                </a:cubicBezTo>
                <a:cubicBezTo>
                  <a:pt x="67" y="76"/>
                  <a:pt x="70" y="78"/>
                  <a:pt x="69" y="80"/>
                </a:cubicBezTo>
                <a:cubicBezTo>
                  <a:pt x="57" y="95"/>
                  <a:pt x="32" y="93"/>
                  <a:pt x="29" y="72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0" name="CustomShape 25"/>
          <p:cNvSpPr/>
          <p:nvPr/>
        </p:nvSpPr>
        <p:spPr>
          <a:xfrm>
            <a:off x="8459640" y="4300560"/>
            <a:ext cx="7920" cy="17280"/>
          </a:xfrm>
          <a:custGeom>
            <a:avLst/>
            <a:gdLst/>
            <a:ahLst/>
            <a:cxnLst/>
            <a:rect l="l" t="t" r="r" b="b"/>
            <a:pathLst>
              <a:path w="2" h="4">
                <a:moveTo>
                  <a:pt x="2" y="1"/>
                </a:move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2"/>
                  <a:pt x="0" y="4"/>
                </a:cubicBezTo>
                <a:cubicBezTo>
                  <a:pt x="1" y="4"/>
                  <a:pt x="1" y="4"/>
                  <a:pt x="2" y="4"/>
                </a:cubicBezTo>
                <a:cubicBezTo>
                  <a:pt x="2" y="3"/>
                  <a:pt x="2" y="2"/>
                  <a:pt x="2" y="1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1" name="CustomShape 26"/>
          <p:cNvSpPr/>
          <p:nvPr/>
        </p:nvSpPr>
        <p:spPr>
          <a:xfrm>
            <a:off x="9621720" y="3995640"/>
            <a:ext cx="246240" cy="254160"/>
          </a:xfrm>
          <a:custGeom>
            <a:avLst/>
            <a:gdLst/>
            <a:ahLst/>
            <a:cxnLst/>
            <a:rect l="l" t="t" r="r" b="b"/>
            <a:pathLst>
              <a:path w="58" h="60">
                <a:moveTo>
                  <a:pt x="0" y="0"/>
                </a:moveTo>
                <a:cubicBezTo>
                  <a:pt x="8" y="15"/>
                  <a:pt x="16" y="30"/>
                  <a:pt x="27" y="43"/>
                </a:cubicBezTo>
                <a:cubicBezTo>
                  <a:pt x="32" y="49"/>
                  <a:pt x="38" y="55"/>
                  <a:pt x="44" y="60"/>
                </a:cubicBezTo>
                <a:cubicBezTo>
                  <a:pt x="47" y="58"/>
                  <a:pt x="50" y="57"/>
                  <a:pt x="53" y="55"/>
                </a:cubicBezTo>
                <a:cubicBezTo>
                  <a:pt x="55" y="54"/>
                  <a:pt x="56" y="53"/>
                  <a:pt x="58" y="52"/>
                </a:cubicBezTo>
                <a:cubicBezTo>
                  <a:pt x="58" y="51"/>
                  <a:pt x="58" y="51"/>
                  <a:pt x="58" y="50"/>
                </a:cubicBezTo>
                <a:cubicBezTo>
                  <a:pt x="56" y="48"/>
                  <a:pt x="54" y="46"/>
                  <a:pt x="52" y="44"/>
                </a:cubicBezTo>
                <a:cubicBezTo>
                  <a:pt x="44" y="35"/>
                  <a:pt x="36" y="25"/>
                  <a:pt x="30" y="14"/>
                </a:cubicBezTo>
                <a:cubicBezTo>
                  <a:pt x="26" y="14"/>
                  <a:pt x="22" y="13"/>
                  <a:pt x="18" y="12"/>
                </a:cubicBezTo>
                <a:cubicBezTo>
                  <a:pt x="12" y="10"/>
                  <a:pt x="8" y="5"/>
                  <a:pt x="9" y="0"/>
                </a:cubicBezTo>
                <a:cubicBezTo>
                  <a:pt x="6" y="0"/>
                  <a:pt x="3" y="1"/>
                  <a:pt x="0" y="0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2" name="CustomShape 27"/>
          <p:cNvSpPr/>
          <p:nvPr/>
        </p:nvSpPr>
        <p:spPr>
          <a:xfrm>
            <a:off x="9812160" y="3630600"/>
            <a:ext cx="128880" cy="258840"/>
          </a:xfrm>
          <a:custGeom>
            <a:avLst/>
            <a:gdLst/>
            <a:ahLst/>
            <a:cxnLst/>
            <a:rect l="l" t="t" r="r" b="b"/>
            <a:pathLst>
              <a:path w="30" h="61">
                <a:moveTo>
                  <a:pt x="8" y="18"/>
                </a:moveTo>
                <a:cubicBezTo>
                  <a:pt x="14" y="29"/>
                  <a:pt x="17" y="43"/>
                  <a:pt x="16" y="56"/>
                </a:cubicBezTo>
                <a:cubicBezTo>
                  <a:pt x="20" y="58"/>
                  <a:pt x="25" y="59"/>
                  <a:pt x="30" y="61"/>
                </a:cubicBezTo>
                <a:cubicBezTo>
                  <a:pt x="25" y="42"/>
                  <a:pt x="24" y="20"/>
                  <a:pt x="27" y="0"/>
                </a:cubicBezTo>
                <a:cubicBezTo>
                  <a:pt x="26" y="0"/>
                  <a:pt x="25" y="0"/>
                  <a:pt x="25" y="0"/>
                </a:cubicBezTo>
                <a:cubicBezTo>
                  <a:pt x="25" y="0"/>
                  <a:pt x="25" y="0"/>
                  <a:pt x="24" y="1"/>
                </a:cubicBezTo>
                <a:cubicBezTo>
                  <a:pt x="17" y="4"/>
                  <a:pt x="8" y="8"/>
                  <a:pt x="0" y="9"/>
                </a:cubicBezTo>
                <a:lnTo>
                  <a:pt x="8" y="18"/>
                </a:ln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3" name="CustomShape 28"/>
          <p:cNvSpPr/>
          <p:nvPr/>
        </p:nvSpPr>
        <p:spPr>
          <a:xfrm>
            <a:off x="8642520" y="4194000"/>
            <a:ext cx="1382400" cy="535320"/>
          </a:xfrm>
          <a:custGeom>
            <a:avLst/>
            <a:gdLst/>
            <a:ahLst/>
            <a:cxnLst/>
            <a:rect l="l" t="t" r="r" b="b"/>
            <a:pathLst>
              <a:path w="326" h="126">
                <a:moveTo>
                  <a:pt x="168" y="121"/>
                </a:moveTo>
                <a:cubicBezTo>
                  <a:pt x="197" y="118"/>
                  <a:pt x="227" y="113"/>
                  <a:pt x="255" y="104"/>
                </a:cubicBezTo>
                <a:cubicBezTo>
                  <a:pt x="282" y="95"/>
                  <a:pt x="305" y="82"/>
                  <a:pt x="326" y="63"/>
                </a:cubicBezTo>
                <a:cubicBezTo>
                  <a:pt x="320" y="59"/>
                  <a:pt x="315" y="56"/>
                  <a:pt x="309" y="52"/>
                </a:cubicBezTo>
                <a:cubicBezTo>
                  <a:pt x="294" y="42"/>
                  <a:pt x="279" y="31"/>
                  <a:pt x="267" y="17"/>
                </a:cubicBezTo>
                <a:cubicBezTo>
                  <a:pt x="267" y="16"/>
                  <a:pt x="267" y="16"/>
                  <a:pt x="267" y="16"/>
                </a:cubicBezTo>
                <a:cubicBezTo>
                  <a:pt x="262" y="11"/>
                  <a:pt x="257" y="5"/>
                  <a:pt x="253" y="0"/>
                </a:cubicBezTo>
                <a:cubicBezTo>
                  <a:pt x="235" y="9"/>
                  <a:pt x="214" y="14"/>
                  <a:pt x="194" y="17"/>
                </a:cubicBezTo>
                <a:cubicBezTo>
                  <a:pt x="173" y="21"/>
                  <a:pt x="150" y="23"/>
                  <a:pt x="128" y="24"/>
                </a:cubicBezTo>
                <a:cubicBezTo>
                  <a:pt x="105" y="24"/>
                  <a:pt x="82" y="22"/>
                  <a:pt x="59" y="20"/>
                </a:cubicBezTo>
                <a:cubicBezTo>
                  <a:pt x="39" y="18"/>
                  <a:pt x="19" y="16"/>
                  <a:pt x="0" y="12"/>
                </a:cubicBezTo>
                <a:cubicBezTo>
                  <a:pt x="0" y="28"/>
                  <a:pt x="1" y="44"/>
                  <a:pt x="2" y="60"/>
                </a:cubicBezTo>
                <a:cubicBezTo>
                  <a:pt x="3" y="74"/>
                  <a:pt x="4" y="89"/>
                  <a:pt x="6" y="103"/>
                </a:cubicBezTo>
                <a:cubicBezTo>
                  <a:pt x="56" y="123"/>
                  <a:pt x="114" y="126"/>
                  <a:pt x="168" y="121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4" name="CustomShape 29"/>
          <p:cNvSpPr/>
          <p:nvPr/>
        </p:nvSpPr>
        <p:spPr>
          <a:xfrm>
            <a:off x="9779040" y="4059360"/>
            <a:ext cx="73080" cy="58680"/>
          </a:xfrm>
          <a:custGeom>
            <a:avLst/>
            <a:gdLst/>
            <a:ahLst/>
            <a:cxnLst/>
            <a:rect l="l" t="t" r="r" b="b"/>
            <a:pathLst>
              <a:path w="17" h="14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3" y="5"/>
                  <a:pt x="7" y="9"/>
                  <a:pt x="11" y="14"/>
                </a:cubicBezTo>
                <a:cubicBezTo>
                  <a:pt x="13" y="13"/>
                  <a:pt x="15" y="12"/>
                  <a:pt x="17" y="11"/>
                </a:cubicBezTo>
                <a:cubicBezTo>
                  <a:pt x="11" y="8"/>
                  <a:pt x="5" y="4"/>
                  <a:pt x="1" y="0"/>
                </a:cubicBez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5" name="CustomShape 30"/>
          <p:cNvSpPr/>
          <p:nvPr/>
        </p:nvSpPr>
        <p:spPr>
          <a:xfrm>
            <a:off x="9948960" y="3646440"/>
            <a:ext cx="164880" cy="255600"/>
          </a:xfrm>
          <a:custGeom>
            <a:avLst/>
            <a:gdLst/>
            <a:ahLst/>
            <a:cxnLst/>
            <a:rect l="l" t="t" r="r" b="b"/>
            <a:pathLst>
              <a:path w="39" h="60">
                <a:moveTo>
                  <a:pt x="37" y="60"/>
                </a:moveTo>
                <a:cubicBezTo>
                  <a:pt x="39" y="40"/>
                  <a:pt x="25" y="21"/>
                  <a:pt x="11" y="8"/>
                </a:cubicBezTo>
                <a:cubicBezTo>
                  <a:pt x="7" y="5"/>
                  <a:pt x="3" y="2"/>
                  <a:pt x="0" y="0"/>
                </a:cubicBezTo>
                <a:cubicBezTo>
                  <a:pt x="2" y="19"/>
                  <a:pt x="1" y="38"/>
                  <a:pt x="4" y="58"/>
                </a:cubicBezTo>
                <a:cubicBezTo>
                  <a:pt x="15" y="60"/>
                  <a:pt x="26" y="60"/>
                  <a:pt x="37" y="60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6" name="CustomShape 31"/>
          <p:cNvSpPr/>
          <p:nvPr/>
        </p:nvSpPr>
        <p:spPr>
          <a:xfrm>
            <a:off x="10017000" y="4062240"/>
            <a:ext cx="385920" cy="806760"/>
          </a:xfrm>
          <a:custGeom>
            <a:avLst/>
            <a:gdLst/>
            <a:ahLst/>
            <a:cxnLst/>
            <a:rect l="l" t="t" r="r" b="b"/>
            <a:pathLst>
              <a:path w="91" h="190">
                <a:moveTo>
                  <a:pt x="69" y="91"/>
                </a:moveTo>
                <a:cubicBezTo>
                  <a:pt x="66" y="78"/>
                  <a:pt x="63" y="64"/>
                  <a:pt x="61" y="51"/>
                </a:cubicBezTo>
                <a:cubicBezTo>
                  <a:pt x="59" y="33"/>
                  <a:pt x="64" y="17"/>
                  <a:pt x="67" y="0"/>
                </a:cubicBezTo>
                <a:cubicBezTo>
                  <a:pt x="62" y="5"/>
                  <a:pt x="55" y="9"/>
                  <a:pt x="48" y="12"/>
                </a:cubicBezTo>
                <a:cubicBezTo>
                  <a:pt x="34" y="18"/>
                  <a:pt x="17" y="21"/>
                  <a:pt x="0" y="20"/>
                </a:cubicBezTo>
                <a:cubicBezTo>
                  <a:pt x="1" y="29"/>
                  <a:pt x="2" y="37"/>
                  <a:pt x="3" y="46"/>
                </a:cubicBezTo>
                <a:cubicBezTo>
                  <a:pt x="4" y="51"/>
                  <a:pt x="6" y="56"/>
                  <a:pt x="7" y="61"/>
                </a:cubicBezTo>
                <a:cubicBezTo>
                  <a:pt x="17" y="67"/>
                  <a:pt x="28" y="72"/>
                  <a:pt x="38" y="77"/>
                </a:cubicBezTo>
                <a:cubicBezTo>
                  <a:pt x="45" y="80"/>
                  <a:pt x="45" y="80"/>
                  <a:pt x="45" y="80"/>
                </a:cubicBezTo>
                <a:cubicBezTo>
                  <a:pt x="42" y="86"/>
                  <a:pt x="42" y="86"/>
                  <a:pt x="42" y="86"/>
                </a:cubicBezTo>
                <a:cubicBezTo>
                  <a:pt x="39" y="91"/>
                  <a:pt x="34" y="96"/>
                  <a:pt x="28" y="100"/>
                </a:cubicBezTo>
                <a:cubicBezTo>
                  <a:pt x="21" y="104"/>
                  <a:pt x="21" y="104"/>
                  <a:pt x="21" y="104"/>
                </a:cubicBezTo>
                <a:cubicBezTo>
                  <a:pt x="14" y="101"/>
                  <a:pt x="14" y="101"/>
                  <a:pt x="14" y="101"/>
                </a:cubicBezTo>
                <a:cubicBezTo>
                  <a:pt x="13" y="100"/>
                  <a:pt x="12" y="100"/>
                  <a:pt x="11" y="99"/>
                </a:cubicBezTo>
                <a:cubicBezTo>
                  <a:pt x="13" y="114"/>
                  <a:pt x="16" y="129"/>
                  <a:pt x="23" y="143"/>
                </a:cubicBezTo>
                <a:cubicBezTo>
                  <a:pt x="26" y="150"/>
                  <a:pt x="29" y="156"/>
                  <a:pt x="28" y="163"/>
                </a:cubicBezTo>
                <a:cubicBezTo>
                  <a:pt x="29" y="164"/>
                  <a:pt x="28" y="164"/>
                  <a:pt x="28" y="165"/>
                </a:cubicBezTo>
                <a:cubicBezTo>
                  <a:pt x="28" y="166"/>
                  <a:pt x="28" y="166"/>
                  <a:pt x="27" y="166"/>
                </a:cubicBezTo>
                <a:cubicBezTo>
                  <a:pt x="27" y="167"/>
                  <a:pt x="27" y="167"/>
                  <a:pt x="27" y="167"/>
                </a:cubicBezTo>
                <a:cubicBezTo>
                  <a:pt x="27" y="167"/>
                  <a:pt x="27" y="168"/>
                  <a:pt x="26" y="168"/>
                </a:cubicBezTo>
                <a:cubicBezTo>
                  <a:pt x="22" y="174"/>
                  <a:pt x="17" y="178"/>
                  <a:pt x="10" y="181"/>
                </a:cubicBezTo>
                <a:cubicBezTo>
                  <a:pt x="11" y="184"/>
                  <a:pt x="13" y="187"/>
                  <a:pt x="14" y="190"/>
                </a:cubicBezTo>
                <a:cubicBezTo>
                  <a:pt x="33" y="179"/>
                  <a:pt x="55" y="179"/>
                  <a:pt x="71" y="163"/>
                </a:cubicBezTo>
                <a:cubicBezTo>
                  <a:pt x="80" y="154"/>
                  <a:pt x="87" y="143"/>
                  <a:pt x="91" y="131"/>
                </a:cubicBezTo>
                <a:cubicBezTo>
                  <a:pt x="79" y="126"/>
                  <a:pt x="72" y="103"/>
                  <a:pt x="69" y="91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7" name="CustomShape 32"/>
          <p:cNvSpPr/>
          <p:nvPr/>
        </p:nvSpPr>
        <p:spPr>
          <a:xfrm>
            <a:off x="9948960" y="3646440"/>
            <a:ext cx="164880" cy="255600"/>
          </a:xfrm>
          <a:custGeom>
            <a:avLst/>
            <a:gdLst/>
            <a:ahLst/>
            <a:cxnLst/>
            <a:rect l="l" t="t" r="r" b="b"/>
            <a:pathLst>
              <a:path w="39" h="60">
                <a:moveTo>
                  <a:pt x="37" y="60"/>
                </a:moveTo>
                <a:cubicBezTo>
                  <a:pt x="39" y="40"/>
                  <a:pt x="25" y="21"/>
                  <a:pt x="11" y="8"/>
                </a:cubicBezTo>
                <a:cubicBezTo>
                  <a:pt x="7" y="5"/>
                  <a:pt x="3" y="2"/>
                  <a:pt x="0" y="0"/>
                </a:cubicBezTo>
                <a:cubicBezTo>
                  <a:pt x="2" y="19"/>
                  <a:pt x="1" y="38"/>
                  <a:pt x="4" y="58"/>
                </a:cubicBezTo>
                <a:cubicBezTo>
                  <a:pt x="15" y="60"/>
                  <a:pt x="26" y="60"/>
                  <a:pt x="37" y="60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8" name="CustomShape 33"/>
          <p:cNvSpPr/>
          <p:nvPr/>
        </p:nvSpPr>
        <p:spPr>
          <a:xfrm>
            <a:off x="9829800" y="3889440"/>
            <a:ext cx="144360" cy="169920"/>
          </a:xfrm>
          <a:custGeom>
            <a:avLst/>
            <a:gdLst/>
            <a:ahLst/>
            <a:cxnLst/>
            <a:rect l="l" t="t" r="r" b="b"/>
            <a:pathLst>
              <a:path w="34" h="40">
                <a:moveTo>
                  <a:pt x="0" y="30"/>
                </a:moveTo>
                <a:cubicBezTo>
                  <a:pt x="4" y="31"/>
                  <a:pt x="8" y="32"/>
                  <a:pt x="12" y="34"/>
                </a:cubicBezTo>
                <a:cubicBezTo>
                  <a:pt x="16" y="35"/>
                  <a:pt x="20" y="37"/>
                  <a:pt x="24" y="40"/>
                </a:cubicBezTo>
                <a:cubicBezTo>
                  <a:pt x="26" y="37"/>
                  <a:pt x="27" y="35"/>
                  <a:pt x="29" y="32"/>
                </a:cubicBezTo>
                <a:cubicBezTo>
                  <a:pt x="24" y="32"/>
                  <a:pt x="20" y="31"/>
                  <a:pt x="16" y="30"/>
                </a:cubicBezTo>
                <a:cubicBezTo>
                  <a:pt x="13" y="29"/>
                  <a:pt x="8" y="28"/>
                  <a:pt x="5" y="26"/>
                </a:cubicBezTo>
                <a:cubicBezTo>
                  <a:pt x="3" y="25"/>
                  <a:pt x="4" y="23"/>
                  <a:pt x="6" y="23"/>
                </a:cubicBezTo>
                <a:cubicBezTo>
                  <a:pt x="10" y="23"/>
                  <a:pt x="14" y="24"/>
                  <a:pt x="18" y="25"/>
                </a:cubicBezTo>
                <a:cubicBezTo>
                  <a:pt x="22" y="26"/>
                  <a:pt x="26" y="27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8"/>
                  <a:pt x="31" y="28"/>
                  <a:pt x="31" y="27"/>
                </a:cubicBezTo>
                <a:cubicBezTo>
                  <a:pt x="33" y="21"/>
                  <a:pt x="33" y="14"/>
                  <a:pt x="34" y="7"/>
                </a:cubicBezTo>
                <a:cubicBezTo>
                  <a:pt x="26" y="6"/>
                  <a:pt x="18" y="3"/>
                  <a:pt x="11" y="0"/>
                </a:cubicBezTo>
                <a:cubicBezTo>
                  <a:pt x="9" y="11"/>
                  <a:pt x="6" y="21"/>
                  <a:pt x="0" y="30"/>
                </a:cubicBezTo>
                <a:close/>
                <a:moveTo>
                  <a:pt x="14" y="14"/>
                </a:moveTo>
                <a:cubicBezTo>
                  <a:pt x="19" y="15"/>
                  <a:pt x="26" y="15"/>
                  <a:pt x="31" y="18"/>
                </a:cubicBezTo>
                <a:cubicBezTo>
                  <a:pt x="32" y="19"/>
                  <a:pt x="31" y="21"/>
                  <a:pt x="30" y="21"/>
                </a:cubicBezTo>
                <a:cubicBezTo>
                  <a:pt x="24" y="21"/>
                  <a:pt x="18" y="20"/>
                  <a:pt x="13" y="18"/>
                </a:cubicBezTo>
                <a:cubicBezTo>
                  <a:pt x="11" y="17"/>
                  <a:pt x="12" y="14"/>
                  <a:pt x="14" y="14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9" name="CustomShape 34"/>
          <p:cNvSpPr/>
          <p:nvPr/>
        </p:nvSpPr>
        <p:spPr>
          <a:xfrm>
            <a:off x="8298000" y="3567240"/>
            <a:ext cx="242640" cy="495000"/>
          </a:xfrm>
          <a:custGeom>
            <a:avLst/>
            <a:gdLst/>
            <a:ahLst/>
            <a:cxnLst/>
            <a:rect l="l" t="t" r="r" b="b"/>
            <a:pathLst>
              <a:path w="57" h="117">
                <a:moveTo>
                  <a:pt x="57" y="117"/>
                </a:moveTo>
                <a:cubicBezTo>
                  <a:pt x="54" y="98"/>
                  <a:pt x="52" y="80"/>
                  <a:pt x="52" y="61"/>
                </a:cubicBezTo>
                <a:cubicBezTo>
                  <a:pt x="52" y="42"/>
                  <a:pt x="52" y="21"/>
                  <a:pt x="55" y="0"/>
                </a:cubicBezTo>
                <a:cubicBezTo>
                  <a:pt x="48" y="15"/>
                  <a:pt x="39" y="30"/>
                  <a:pt x="31" y="44"/>
                </a:cubicBezTo>
                <a:cubicBezTo>
                  <a:pt x="19" y="67"/>
                  <a:pt x="8" y="91"/>
                  <a:pt x="0" y="116"/>
                </a:cubicBezTo>
                <a:cubicBezTo>
                  <a:pt x="19" y="115"/>
                  <a:pt x="38" y="115"/>
                  <a:pt x="57" y="117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0" name="CustomShape 35"/>
          <p:cNvSpPr/>
          <p:nvPr/>
        </p:nvSpPr>
        <p:spPr>
          <a:xfrm>
            <a:off x="9682200" y="3240000"/>
            <a:ext cx="492120" cy="636840"/>
          </a:xfrm>
          <a:custGeom>
            <a:avLst/>
            <a:gdLst/>
            <a:ahLst/>
            <a:cxnLst/>
            <a:rect l="l" t="t" r="r" b="b"/>
            <a:pathLst>
              <a:path w="116" h="150">
                <a:moveTo>
                  <a:pt x="22" y="73"/>
                </a:moveTo>
                <a:cubicBezTo>
                  <a:pt x="47" y="75"/>
                  <a:pt x="72" y="91"/>
                  <a:pt x="88" y="110"/>
                </a:cubicBezTo>
                <a:cubicBezTo>
                  <a:pt x="96" y="120"/>
                  <a:pt x="107" y="136"/>
                  <a:pt x="107" y="150"/>
                </a:cubicBezTo>
                <a:cubicBezTo>
                  <a:pt x="116" y="127"/>
                  <a:pt x="74" y="90"/>
                  <a:pt x="61" y="77"/>
                </a:cubicBezTo>
                <a:cubicBezTo>
                  <a:pt x="36" y="55"/>
                  <a:pt x="15" y="33"/>
                  <a:pt x="17" y="0"/>
                </a:cubicBezTo>
                <a:cubicBezTo>
                  <a:pt x="12" y="12"/>
                  <a:pt x="8" y="24"/>
                  <a:pt x="6" y="37"/>
                </a:cubicBezTo>
                <a:cubicBezTo>
                  <a:pt x="2" y="55"/>
                  <a:pt x="2" y="74"/>
                  <a:pt x="0" y="93"/>
                </a:cubicBezTo>
                <a:cubicBezTo>
                  <a:pt x="4" y="94"/>
                  <a:pt x="9" y="94"/>
                  <a:pt x="13" y="95"/>
                </a:cubicBezTo>
                <a:cubicBezTo>
                  <a:pt x="27" y="99"/>
                  <a:pt x="27" y="99"/>
                  <a:pt x="27" y="99"/>
                </a:cubicBezTo>
                <a:cubicBezTo>
                  <a:pt x="36" y="97"/>
                  <a:pt x="45" y="94"/>
                  <a:pt x="53" y="90"/>
                </a:cubicBezTo>
                <a:cubicBezTo>
                  <a:pt x="43" y="84"/>
                  <a:pt x="33" y="80"/>
                  <a:pt x="21" y="76"/>
                </a:cubicBezTo>
                <a:cubicBezTo>
                  <a:pt x="20" y="76"/>
                  <a:pt x="20" y="73"/>
                  <a:pt x="22" y="73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1" name="CustomShape 36"/>
          <p:cNvSpPr/>
          <p:nvPr/>
        </p:nvSpPr>
        <p:spPr>
          <a:xfrm>
            <a:off x="9923400" y="3871800"/>
            <a:ext cx="433440" cy="250920"/>
          </a:xfrm>
          <a:custGeom>
            <a:avLst/>
            <a:gdLst/>
            <a:ahLst/>
            <a:cxnLst/>
            <a:rect l="l" t="t" r="r" b="b"/>
            <a:pathLst>
              <a:path w="102" h="59">
                <a:moveTo>
                  <a:pt x="65" y="34"/>
                </a:moveTo>
                <a:cubicBezTo>
                  <a:pt x="46" y="40"/>
                  <a:pt x="26" y="38"/>
                  <a:pt x="18" y="22"/>
                </a:cubicBezTo>
                <a:cubicBezTo>
                  <a:pt x="17" y="34"/>
                  <a:pt x="10" y="50"/>
                  <a:pt x="0" y="54"/>
                </a:cubicBezTo>
                <a:cubicBezTo>
                  <a:pt x="5" y="55"/>
                  <a:pt x="10" y="56"/>
                  <a:pt x="15" y="57"/>
                </a:cubicBezTo>
                <a:cubicBezTo>
                  <a:pt x="21" y="58"/>
                  <a:pt x="21" y="58"/>
                  <a:pt x="21" y="58"/>
                </a:cubicBezTo>
                <a:cubicBezTo>
                  <a:pt x="41" y="59"/>
                  <a:pt x="61" y="55"/>
                  <a:pt x="77" y="45"/>
                </a:cubicBezTo>
                <a:cubicBezTo>
                  <a:pt x="93" y="34"/>
                  <a:pt x="101" y="17"/>
                  <a:pt x="102" y="0"/>
                </a:cubicBezTo>
                <a:cubicBezTo>
                  <a:pt x="95" y="16"/>
                  <a:pt x="82" y="29"/>
                  <a:pt x="65" y="34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2" name="CustomShape 37"/>
          <p:cNvSpPr/>
          <p:nvPr/>
        </p:nvSpPr>
        <p:spPr>
          <a:xfrm>
            <a:off x="8697960" y="3125880"/>
            <a:ext cx="933480" cy="623880"/>
          </a:xfrm>
          <a:custGeom>
            <a:avLst/>
            <a:gdLst/>
            <a:ahLst/>
            <a:cxnLst/>
            <a:rect l="l" t="t" r="r" b="b"/>
            <a:pathLst>
              <a:path w="220" h="147">
                <a:moveTo>
                  <a:pt x="51" y="100"/>
                </a:moveTo>
                <a:cubicBezTo>
                  <a:pt x="50" y="98"/>
                  <a:pt x="50" y="96"/>
                  <a:pt x="49" y="94"/>
                </a:cubicBezTo>
                <a:cubicBezTo>
                  <a:pt x="48" y="92"/>
                  <a:pt x="51" y="91"/>
                  <a:pt x="52" y="93"/>
                </a:cubicBezTo>
                <a:cubicBezTo>
                  <a:pt x="69" y="147"/>
                  <a:pt x="136" y="107"/>
                  <a:pt x="159" y="81"/>
                </a:cubicBezTo>
                <a:cubicBezTo>
                  <a:pt x="160" y="80"/>
                  <a:pt x="163" y="82"/>
                  <a:pt x="162" y="83"/>
                </a:cubicBezTo>
                <a:cubicBezTo>
                  <a:pt x="153" y="99"/>
                  <a:pt x="135" y="112"/>
                  <a:pt x="116" y="120"/>
                </a:cubicBezTo>
                <a:cubicBezTo>
                  <a:pt x="122" y="118"/>
                  <a:pt x="129" y="116"/>
                  <a:pt x="135" y="112"/>
                </a:cubicBezTo>
                <a:cubicBezTo>
                  <a:pt x="156" y="99"/>
                  <a:pt x="168" y="78"/>
                  <a:pt x="187" y="62"/>
                </a:cubicBezTo>
                <a:cubicBezTo>
                  <a:pt x="191" y="58"/>
                  <a:pt x="195" y="55"/>
                  <a:pt x="200" y="52"/>
                </a:cubicBezTo>
                <a:cubicBezTo>
                  <a:pt x="203" y="33"/>
                  <a:pt x="209" y="16"/>
                  <a:pt x="220" y="2"/>
                </a:cubicBezTo>
                <a:cubicBezTo>
                  <a:pt x="220" y="2"/>
                  <a:pt x="220" y="2"/>
                  <a:pt x="220" y="2"/>
                </a:cubicBezTo>
                <a:cubicBezTo>
                  <a:pt x="219" y="1"/>
                  <a:pt x="218" y="1"/>
                  <a:pt x="217" y="1"/>
                </a:cubicBezTo>
                <a:cubicBezTo>
                  <a:pt x="215" y="0"/>
                  <a:pt x="213" y="0"/>
                  <a:pt x="211" y="0"/>
                </a:cubicBezTo>
                <a:cubicBezTo>
                  <a:pt x="199" y="13"/>
                  <a:pt x="185" y="26"/>
                  <a:pt x="170" y="36"/>
                </a:cubicBezTo>
                <a:cubicBezTo>
                  <a:pt x="160" y="61"/>
                  <a:pt x="133" y="96"/>
                  <a:pt x="105" y="102"/>
                </a:cubicBezTo>
                <a:cubicBezTo>
                  <a:pt x="88" y="105"/>
                  <a:pt x="57" y="98"/>
                  <a:pt x="60" y="76"/>
                </a:cubicBezTo>
                <a:cubicBezTo>
                  <a:pt x="41" y="78"/>
                  <a:pt x="22" y="78"/>
                  <a:pt x="3" y="75"/>
                </a:cubicBezTo>
                <a:cubicBezTo>
                  <a:pt x="2" y="80"/>
                  <a:pt x="1" y="85"/>
                  <a:pt x="0" y="91"/>
                </a:cubicBezTo>
                <a:cubicBezTo>
                  <a:pt x="17" y="94"/>
                  <a:pt x="38" y="88"/>
                  <a:pt x="51" y="100"/>
                </a:cubicBezTo>
                <a:close/>
                <a:moveTo>
                  <a:pt x="164" y="74"/>
                </a:moveTo>
                <a:cubicBezTo>
                  <a:pt x="165" y="71"/>
                  <a:pt x="167" y="69"/>
                  <a:pt x="168" y="65"/>
                </a:cubicBezTo>
                <a:cubicBezTo>
                  <a:pt x="169" y="63"/>
                  <a:pt x="172" y="65"/>
                  <a:pt x="171" y="67"/>
                </a:cubicBezTo>
                <a:cubicBezTo>
                  <a:pt x="170" y="70"/>
                  <a:pt x="168" y="73"/>
                  <a:pt x="166" y="76"/>
                </a:cubicBezTo>
                <a:cubicBezTo>
                  <a:pt x="165" y="77"/>
                  <a:pt x="163" y="76"/>
                  <a:pt x="164" y="74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3" name="CustomShape 38"/>
          <p:cNvSpPr/>
          <p:nvPr/>
        </p:nvSpPr>
        <p:spPr>
          <a:xfrm>
            <a:off x="9575640" y="4224240"/>
            <a:ext cx="449280" cy="449280"/>
          </a:xfrm>
          <a:custGeom>
            <a:avLst/>
            <a:gdLst/>
            <a:ahLst/>
            <a:cxnLst/>
            <a:rect l="l" t="t" r="r" b="b"/>
            <a:pathLst>
              <a:path w="106" h="106">
                <a:moveTo>
                  <a:pt x="89" y="45"/>
                </a:moveTo>
                <a:cubicBezTo>
                  <a:pt x="74" y="35"/>
                  <a:pt x="59" y="24"/>
                  <a:pt x="47" y="10"/>
                </a:cubicBezTo>
                <a:cubicBezTo>
                  <a:pt x="47" y="9"/>
                  <a:pt x="47" y="9"/>
                  <a:pt x="47" y="9"/>
                </a:cubicBezTo>
                <a:cubicBezTo>
                  <a:pt x="44" y="6"/>
                  <a:pt x="41" y="3"/>
                  <a:pt x="38" y="0"/>
                </a:cubicBezTo>
                <a:cubicBezTo>
                  <a:pt x="41" y="11"/>
                  <a:pt x="41" y="23"/>
                  <a:pt x="41" y="34"/>
                </a:cubicBezTo>
                <a:cubicBezTo>
                  <a:pt x="40" y="51"/>
                  <a:pt x="38" y="69"/>
                  <a:pt x="27" y="83"/>
                </a:cubicBezTo>
                <a:cubicBezTo>
                  <a:pt x="19" y="93"/>
                  <a:pt x="10" y="100"/>
                  <a:pt x="0" y="106"/>
                </a:cubicBezTo>
                <a:cubicBezTo>
                  <a:pt x="12" y="104"/>
                  <a:pt x="24" y="100"/>
                  <a:pt x="35" y="97"/>
                </a:cubicBezTo>
                <a:cubicBezTo>
                  <a:pt x="62" y="88"/>
                  <a:pt x="85" y="75"/>
                  <a:pt x="106" y="56"/>
                </a:cubicBezTo>
                <a:cubicBezTo>
                  <a:pt x="100" y="52"/>
                  <a:pt x="95" y="49"/>
                  <a:pt x="89" y="45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4" name="CustomShape 39"/>
          <p:cNvSpPr/>
          <p:nvPr/>
        </p:nvSpPr>
        <p:spPr>
          <a:xfrm>
            <a:off x="8439120" y="3567240"/>
            <a:ext cx="101520" cy="495000"/>
          </a:xfrm>
          <a:custGeom>
            <a:avLst/>
            <a:gdLst/>
            <a:ahLst/>
            <a:cxnLst/>
            <a:rect l="l" t="t" r="r" b="b"/>
            <a:pathLst>
              <a:path w="24" h="117">
                <a:moveTo>
                  <a:pt x="0" y="42"/>
                </a:moveTo>
                <a:cubicBezTo>
                  <a:pt x="10" y="65"/>
                  <a:pt x="11" y="90"/>
                  <a:pt x="7" y="116"/>
                </a:cubicBezTo>
                <a:cubicBezTo>
                  <a:pt x="13" y="116"/>
                  <a:pt x="19" y="116"/>
                  <a:pt x="24" y="117"/>
                </a:cubicBezTo>
                <a:cubicBezTo>
                  <a:pt x="21" y="98"/>
                  <a:pt x="19" y="80"/>
                  <a:pt x="19" y="61"/>
                </a:cubicBezTo>
                <a:cubicBezTo>
                  <a:pt x="19" y="42"/>
                  <a:pt x="19" y="21"/>
                  <a:pt x="22" y="0"/>
                </a:cubicBezTo>
                <a:cubicBezTo>
                  <a:pt x="15" y="15"/>
                  <a:pt x="7" y="28"/>
                  <a:pt x="0" y="42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5" name="CustomShape 40"/>
          <p:cNvSpPr/>
          <p:nvPr/>
        </p:nvSpPr>
        <p:spPr>
          <a:xfrm>
            <a:off x="8137440" y="4079880"/>
            <a:ext cx="411120" cy="38160"/>
          </a:xfrm>
          <a:custGeom>
            <a:avLst/>
            <a:gdLst/>
            <a:ahLst/>
            <a:cxnLst/>
            <a:rect l="l" t="t" r="r" b="b"/>
            <a:pathLst>
              <a:path w="97" h="9">
                <a:moveTo>
                  <a:pt x="97" y="9"/>
                </a:moveTo>
                <a:cubicBezTo>
                  <a:pt x="97" y="6"/>
                  <a:pt x="97" y="4"/>
                  <a:pt x="96" y="1"/>
                </a:cubicBezTo>
                <a:cubicBezTo>
                  <a:pt x="64" y="0"/>
                  <a:pt x="32" y="1"/>
                  <a:pt x="0" y="1"/>
                </a:cubicBezTo>
                <a:cubicBezTo>
                  <a:pt x="4" y="1"/>
                  <a:pt x="8" y="2"/>
                  <a:pt x="12" y="2"/>
                </a:cubicBezTo>
                <a:cubicBezTo>
                  <a:pt x="41" y="5"/>
                  <a:pt x="69" y="5"/>
                  <a:pt x="97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6" name="CustomShape 41"/>
          <p:cNvSpPr/>
          <p:nvPr/>
        </p:nvSpPr>
        <p:spPr>
          <a:xfrm>
            <a:off x="8515440" y="2798640"/>
            <a:ext cx="677880" cy="441360"/>
          </a:xfrm>
          <a:custGeom>
            <a:avLst/>
            <a:gdLst/>
            <a:ahLst/>
            <a:cxnLst/>
            <a:rect l="l" t="t" r="r" b="b"/>
            <a:pathLst>
              <a:path w="160" h="104">
                <a:moveTo>
                  <a:pt x="94" y="49"/>
                </a:moveTo>
                <a:cubicBezTo>
                  <a:pt x="111" y="38"/>
                  <a:pt x="135" y="27"/>
                  <a:pt x="154" y="37"/>
                </a:cubicBezTo>
                <a:cubicBezTo>
                  <a:pt x="155" y="34"/>
                  <a:pt x="156" y="30"/>
                  <a:pt x="157" y="26"/>
                </a:cubicBezTo>
                <a:cubicBezTo>
                  <a:pt x="159" y="18"/>
                  <a:pt x="160" y="9"/>
                  <a:pt x="160" y="0"/>
                </a:cubicBezTo>
                <a:cubicBezTo>
                  <a:pt x="139" y="23"/>
                  <a:pt x="110" y="42"/>
                  <a:pt x="82" y="53"/>
                </a:cubicBezTo>
                <a:cubicBezTo>
                  <a:pt x="59" y="62"/>
                  <a:pt x="26" y="76"/>
                  <a:pt x="0" y="68"/>
                </a:cubicBezTo>
                <a:cubicBezTo>
                  <a:pt x="2" y="71"/>
                  <a:pt x="4" y="74"/>
                  <a:pt x="6" y="76"/>
                </a:cubicBezTo>
                <a:cubicBezTo>
                  <a:pt x="17" y="88"/>
                  <a:pt x="30" y="98"/>
                  <a:pt x="46" y="102"/>
                </a:cubicBezTo>
                <a:cubicBezTo>
                  <a:pt x="49" y="103"/>
                  <a:pt x="53" y="104"/>
                  <a:pt x="56" y="104"/>
                </a:cubicBezTo>
                <a:cubicBezTo>
                  <a:pt x="59" y="81"/>
                  <a:pt x="75" y="62"/>
                  <a:pt x="94" y="49"/>
                </a:cubicBezTo>
                <a:close/>
              </a:path>
            </a:pathLst>
          </a:custGeom>
          <a:solidFill>
            <a:srgbClr val="CE577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7" name="CustomShape 42"/>
          <p:cNvSpPr/>
          <p:nvPr/>
        </p:nvSpPr>
        <p:spPr>
          <a:xfrm>
            <a:off x="7972560" y="4673520"/>
            <a:ext cx="37800" cy="30240"/>
          </a:xfrm>
          <a:custGeom>
            <a:avLst/>
            <a:gdLst/>
            <a:ahLst/>
            <a:cxnLst/>
            <a:rect l="l" t="t" r="r" b="b"/>
            <a:pathLst>
              <a:path w="9" h="7">
                <a:moveTo>
                  <a:pt x="8" y="4"/>
                </a:moveTo>
                <a:cubicBezTo>
                  <a:pt x="8" y="3"/>
                  <a:pt x="9" y="1"/>
                  <a:pt x="9" y="0"/>
                </a:cubicBezTo>
                <a:cubicBezTo>
                  <a:pt x="6" y="1"/>
                  <a:pt x="3" y="2"/>
                  <a:pt x="0" y="4"/>
                </a:cubicBezTo>
                <a:cubicBezTo>
                  <a:pt x="3" y="5"/>
                  <a:pt x="5" y="6"/>
                  <a:pt x="8" y="7"/>
                </a:cubicBezTo>
                <a:cubicBezTo>
                  <a:pt x="8" y="6"/>
                  <a:pt x="8" y="5"/>
                  <a:pt x="8" y="4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8" name="CustomShape 43"/>
          <p:cNvSpPr/>
          <p:nvPr/>
        </p:nvSpPr>
        <p:spPr>
          <a:xfrm>
            <a:off x="8231040" y="4911840"/>
            <a:ext cx="79560" cy="215640"/>
          </a:xfrm>
          <a:custGeom>
            <a:avLst/>
            <a:gdLst/>
            <a:ahLst/>
            <a:cxnLst/>
            <a:rect l="l" t="t" r="r" b="b"/>
            <a:pathLst>
              <a:path w="19" h="51">
                <a:moveTo>
                  <a:pt x="5" y="7"/>
                </a:moveTo>
                <a:cubicBezTo>
                  <a:pt x="7" y="13"/>
                  <a:pt x="7" y="20"/>
                  <a:pt x="6" y="26"/>
                </a:cubicBezTo>
                <a:cubicBezTo>
                  <a:pt x="5" y="32"/>
                  <a:pt x="4" y="38"/>
                  <a:pt x="0" y="44"/>
                </a:cubicBezTo>
                <a:cubicBezTo>
                  <a:pt x="13" y="51"/>
                  <a:pt x="19" y="32"/>
                  <a:pt x="17" y="22"/>
                </a:cubicBezTo>
                <a:cubicBezTo>
                  <a:pt x="16" y="17"/>
                  <a:pt x="12" y="0"/>
                  <a:pt x="5" y="7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9" name="CustomShape 44"/>
          <p:cNvSpPr/>
          <p:nvPr/>
        </p:nvSpPr>
        <p:spPr>
          <a:xfrm>
            <a:off x="8129520" y="4898880"/>
            <a:ext cx="101520" cy="216000"/>
          </a:xfrm>
          <a:custGeom>
            <a:avLst/>
            <a:gdLst/>
            <a:ahLst/>
            <a:cxnLst/>
            <a:rect l="l" t="t" r="r" b="b"/>
            <a:pathLst>
              <a:path w="24" h="51">
                <a:moveTo>
                  <a:pt x="14" y="8"/>
                </a:moveTo>
                <a:cubicBezTo>
                  <a:pt x="13" y="9"/>
                  <a:pt x="13" y="9"/>
                  <a:pt x="13" y="9"/>
                </a:cubicBezTo>
                <a:cubicBezTo>
                  <a:pt x="14" y="12"/>
                  <a:pt x="14" y="16"/>
                  <a:pt x="13" y="20"/>
                </a:cubicBezTo>
                <a:cubicBezTo>
                  <a:pt x="12" y="28"/>
                  <a:pt x="7" y="40"/>
                  <a:pt x="0" y="48"/>
                </a:cubicBezTo>
                <a:cubicBezTo>
                  <a:pt x="3" y="50"/>
                  <a:pt x="6" y="51"/>
                  <a:pt x="10" y="49"/>
                </a:cubicBezTo>
                <a:cubicBezTo>
                  <a:pt x="13" y="48"/>
                  <a:pt x="16" y="46"/>
                  <a:pt x="18" y="43"/>
                </a:cubicBezTo>
                <a:cubicBezTo>
                  <a:pt x="21" y="38"/>
                  <a:pt x="23" y="33"/>
                  <a:pt x="23" y="27"/>
                </a:cubicBezTo>
                <a:cubicBezTo>
                  <a:pt x="24" y="22"/>
                  <a:pt x="23" y="0"/>
                  <a:pt x="14" y="8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0" name="CustomShape 45"/>
          <p:cNvSpPr/>
          <p:nvPr/>
        </p:nvSpPr>
        <p:spPr>
          <a:xfrm>
            <a:off x="7666200" y="4067280"/>
            <a:ext cx="182520" cy="933480"/>
          </a:xfrm>
          <a:custGeom>
            <a:avLst/>
            <a:gdLst/>
            <a:ahLst/>
            <a:cxnLst/>
            <a:rect l="l" t="t" r="r" b="b"/>
            <a:pathLst>
              <a:path w="43" h="220">
                <a:moveTo>
                  <a:pt x="43" y="2"/>
                </a:moveTo>
                <a:cubicBezTo>
                  <a:pt x="34" y="2"/>
                  <a:pt x="24" y="1"/>
                  <a:pt x="15" y="0"/>
                </a:cubicBezTo>
                <a:cubicBezTo>
                  <a:pt x="6" y="70"/>
                  <a:pt x="0" y="141"/>
                  <a:pt x="0" y="211"/>
                </a:cubicBezTo>
                <a:cubicBezTo>
                  <a:pt x="7" y="215"/>
                  <a:pt x="13" y="218"/>
                  <a:pt x="20" y="220"/>
                </a:cubicBezTo>
                <a:cubicBezTo>
                  <a:pt x="19" y="187"/>
                  <a:pt x="21" y="153"/>
                  <a:pt x="24" y="120"/>
                </a:cubicBezTo>
                <a:cubicBezTo>
                  <a:pt x="27" y="81"/>
                  <a:pt x="31" y="41"/>
                  <a:pt x="43" y="4"/>
                </a:cubicBezTo>
                <a:lnTo>
                  <a:pt x="43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1" name="CustomShape 46"/>
          <p:cNvSpPr/>
          <p:nvPr/>
        </p:nvSpPr>
        <p:spPr>
          <a:xfrm>
            <a:off x="7666200" y="4424400"/>
            <a:ext cx="93600" cy="576360"/>
          </a:xfrm>
          <a:custGeom>
            <a:avLst/>
            <a:gdLst/>
            <a:ahLst/>
            <a:cxnLst/>
            <a:rect l="l" t="t" r="r" b="b"/>
            <a:pathLst>
              <a:path w="22" h="136">
                <a:moveTo>
                  <a:pt x="22" y="65"/>
                </a:moveTo>
                <a:cubicBezTo>
                  <a:pt x="20" y="68"/>
                  <a:pt x="18" y="72"/>
                  <a:pt x="16" y="75"/>
                </a:cubicBezTo>
                <a:cubicBezTo>
                  <a:pt x="16" y="70"/>
                  <a:pt x="16" y="66"/>
                  <a:pt x="16" y="62"/>
                </a:cubicBezTo>
                <a:cubicBezTo>
                  <a:pt x="16" y="42"/>
                  <a:pt x="16" y="22"/>
                  <a:pt x="16" y="2"/>
                </a:cubicBezTo>
                <a:cubicBezTo>
                  <a:pt x="16" y="0"/>
                  <a:pt x="13" y="0"/>
                  <a:pt x="13" y="2"/>
                </a:cubicBezTo>
                <a:cubicBezTo>
                  <a:pt x="12" y="22"/>
                  <a:pt x="11" y="42"/>
                  <a:pt x="10" y="62"/>
                </a:cubicBezTo>
                <a:cubicBezTo>
                  <a:pt x="10" y="70"/>
                  <a:pt x="9" y="77"/>
                  <a:pt x="9" y="85"/>
                </a:cubicBezTo>
                <a:cubicBezTo>
                  <a:pt x="8" y="87"/>
                  <a:pt x="7" y="90"/>
                  <a:pt x="6" y="93"/>
                </a:cubicBezTo>
                <a:cubicBezTo>
                  <a:pt x="5" y="95"/>
                  <a:pt x="2" y="94"/>
                  <a:pt x="1" y="92"/>
                </a:cubicBezTo>
                <a:cubicBezTo>
                  <a:pt x="0" y="104"/>
                  <a:pt x="0" y="116"/>
                  <a:pt x="0" y="127"/>
                </a:cubicBezTo>
                <a:cubicBezTo>
                  <a:pt x="7" y="131"/>
                  <a:pt x="13" y="134"/>
                  <a:pt x="20" y="136"/>
                </a:cubicBezTo>
                <a:cubicBezTo>
                  <a:pt x="19" y="113"/>
                  <a:pt x="20" y="89"/>
                  <a:pt x="22" y="65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2" name="CustomShape 47"/>
          <p:cNvSpPr/>
          <p:nvPr/>
        </p:nvSpPr>
        <p:spPr>
          <a:xfrm>
            <a:off x="8031240" y="4890960"/>
            <a:ext cx="131760" cy="236520"/>
          </a:xfrm>
          <a:custGeom>
            <a:avLst/>
            <a:gdLst/>
            <a:ahLst/>
            <a:cxnLst/>
            <a:rect l="l" t="t" r="r" b="b"/>
            <a:pathLst>
              <a:path w="31" h="56">
                <a:moveTo>
                  <a:pt x="9" y="19"/>
                </a:moveTo>
                <a:cubicBezTo>
                  <a:pt x="7" y="23"/>
                  <a:pt x="5" y="26"/>
                  <a:pt x="3" y="30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7"/>
                  <a:pt x="2" y="37"/>
                  <a:pt x="2" y="37"/>
                </a:cubicBezTo>
                <a:cubicBezTo>
                  <a:pt x="0" y="43"/>
                  <a:pt x="2" y="56"/>
                  <a:pt x="11" y="51"/>
                </a:cubicBezTo>
                <a:cubicBezTo>
                  <a:pt x="15" y="48"/>
                  <a:pt x="18" y="45"/>
                  <a:pt x="21" y="41"/>
                </a:cubicBezTo>
                <a:cubicBezTo>
                  <a:pt x="26" y="34"/>
                  <a:pt x="31" y="25"/>
                  <a:pt x="30" y="16"/>
                </a:cubicBezTo>
                <a:cubicBezTo>
                  <a:pt x="30" y="0"/>
                  <a:pt x="14" y="13"/>
                  <a:pt x="9" y="19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3" name="CustomShape 48"/>
          <p:cNvSpPr/>
          <p:nvPr/>
        </p:nvSpPr>
        <p:spPr>
          <a:xfrm>
            <a:off x="8325000" y="4946760"/>
            <a:ext cx="58680" cy="129960"/>
          </a:xfrm>
          <a:custGeom>
            <a:avLst/>
            <a:gdLst/>
            <a:ahLst/>
            <a:cxnLst/>
            <a:rect l="l" t="t" r="r" b="b"/>
            <a:pathLst>
              <a:path w="14" h="31">
                <a:moveTo>
                  <a:pt x="14" y="10"/>
                </a:moveTo>
                <a:cubicBezTo>
                  <a:pt x="13" y="8"/>
                  <a:pt x="11" y="2"/>
                  <a:pt x="8" y="1"/>
                </a:cubicBezTo>
                <a:cubicBezTo>
                  <a:pt x="5" y="0"/>
                  <a:pt x="2" y="2"/>
                  <a:pt x="0" y="4"/>
                </a:cubicBezTo>
                <a:cubicBezTo>
                  <a:pt x="1" y="7"/>
                  <a:pt x="2" y="10"/>
                  <a:pt x="3" y="13"/>
                </a:cubicBezTo>
                <a:cubicBezTo>
                  <a:pt x="3" y="19"/>
                  <a:pt x="3" y="26"/>
                  <a:pt x="1" y="31"/>
                </a:cubicBezTo>
                <a:cubicBezTo>
                  <a:pt x="7" y="31"/>
                  <a:pt x="11" y="30"/>
                  <a:pt x="13" y="24"/>
                </a:cubicBezTo>
                <a:cubicBezTo>
                  <a:pt x="14" y="22"/>
                  <a:pt x="14" y="20"/>
                  <a:pt x="14" y="18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1"/>
                  <a:pt x="14" y="11"/>
                  <a:pt x="14" y="10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4" name="CustomShape 49"/>
          <p:cNvSpPr/>
          <p:nvPr/>
        </p:nvSpPr>
        <p:spPr>
          <a:xfrm>
            <a:off x="7886880" y="6012000"/>
            <a:ext cx="136440" cy="253800"/>
          </a:xfrm>
          <a:custGeom>
            <a:avLst/>
            <a:gdLst/>
            <a:ahLst/>
            <a:cxnLst/>
            <a:rect l="l" t="t" r="r" b="b"/>
            <a:pathLst>
              <a:path w="32" h="60">
                <a:moveTo>
                  <a:pt x="8" y="0"/>
                </a:moveTo>
                <a:cubicBezTo>
                  <a:pt x="9" y="3"/>
                  <a:pt x="9" y="6"/>
                  <a:pt x="9" y="9"/>
                </a:cubicBezTo>
                <a:cubicBezTo>
                  <a:pt x="8" y="14"/>
                  <a:pt x="6" y="23"/>
                  <a:pt x="0" y="24"/>
                </a:cubicBezTo>
                <a:cubicBezTo>
                  <a:pt x="7" y="36"/>
                  <a:pt x="13" y="49"/>
                  <a:pt x="11" y="60"/>
                </a:cubicBezTo>
                <a:cubicBezTo>
                  <a:pt x="14" y="59"/>
                  <a:pt x="17" y="57"/>
                  <a:pt x="19" y="55"/>
                </a:cubicBezTo>
                <a:cubicBezTo>
                  <a:pt x="24" y="50"/>
                  <a:pt x="28" y="45"/>
                  <a:pt x="32" y="39"/>
                </a:cubicBezTo>
                <a:cubicBezTo>
                  <a:pt x="27" y="31"/>
                  <a:pt x="23" y="22"/>
                  <a:pt x="18" y="14"/>
                </a:cubicBezTo>
                <a:cubicBezTo>
                  <a:pt x="15" y="9"/>
                  <a:pt x="12" y="5"/>
                  <a:pt x="8" y="0"/>
                </a:cubicBez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5" name="CustomShape 50"/>
          <p:cNvSpPr/>
          <p:nvPr/>
        </p:nvSpPr>
        <p:spPr>
          <a:xfrm>
            <a:off x="7924680" y="4840200"/>
            <a:ext cx="2808360" cy="1306440"/>
          </a:xfrm>
          <a:custGeom>
            <a:avLst/>
            <a:gdLst/>
            <a:ahLst/>
            <a:cxnLst/>
            <a:rect l="l" t="t" r="r" b="b"/>
            <a:pathLst>
              <a:path w="662" h="308">
                <a:moveTo>
                  <a:pt x="652" y="80"/>
                </a:moveTo>
                <a:cubicBezTo>
                  <a:pt x="649" y="74"/>
                  <a:pt x="646" y="69"/>
                  <a:pt x="644" y="64"/>
                </a:cubicBezTo>
                <a:cubicBezTo>
                  <a:pt x="644" y="64"/>
                  <a:pt x="643" y="65"/>
                  <a:pt x="643" y="65"/>
                </a:cubicBezTo>
                <a:cubicBezTo>
                  <a:pt x="634" y="75"/>
                  <a:pt x="625" y="84"/>
                  <a:pt x="615" y="92"/>
                </a:cubicBezTo>
                <a:cubicBezTo>
                  <a:pt x="601" y="103"/>
                  <a:pt x="584" y="112"/>
                  <a:pt x="565" y="106"/>
                </a:cubicBezTo>
                <a:cubicBezTo>
                  <a:pt x="545" y="100"/>
                  <a:pt x="530" y="73"/>
                  <a:pt x="522" y="55"/>
                </a:cubicBezTo>
                <a:cubicBezTo>
                  <a:pt x="513" y="37"/>
                  <a:pt x="506" y="19"/>
                  <a:pt x="499" y="0"/>
                </a:cubicBezTo>
                <a:cubicBezTo>
                  <a:pt x="490" y="3"/>
                  <a:pt x="480" y="4"/>
                  <a:pt x="471" y="6"/>
                </a:cubicBezTo>
                <a:cubicBezTo>
                  <a:pt x="441" y="10"/>
                  <a:pt x="411" y="17"/>
                  <a:pt x="381" y="22"/>
                </a:cubicBezTo>
                <a:cubicBezTo>
                  <a:pt x="365" y="24"/>
                  <a:pt x="350" y="26"/>
                  <a:pt x="335" y="27"/>
                </a:cubicBezTo>
                <a:cubicBezTo>
                  <a:pt x="335" y="30"/>
                  <a:pt x="335" y="33"/>
                  <a:pt x="335" y="36"/>
                </a:cubicBezTo>
                <a:cubicBezTo>
                  <a:pt x="336" y="39"/>
                  <a:pt x="337" y="44"/>
                  <a:pt x="336" y="47"/>
                </a:cubicBezTo>
                <a:cubicBezTo>
                  <a:pt x="335" y="49"/>
                  <a:pt x="333" y="49"/>
                  <a:pt x="332" y="48"/>
                </a:cubicBezTo>
                <a:cubicBezTo>
                  <a:pt x="329" y="44"/>
                  <a:pt x="329" y="38"/>
                  <a:pt x="329" y="34"/>
                </a:cubicBezTo>
                <a:cubicBezTo>
                  <a:pt x="329" y="32"/>
                  <a:pt x="329" y="30"/>
                  <a:pt x="330" y="27"/>
                </a:cubicBezTo>
                <a:cubicBezTo>
                  <a:pt x="322" y="28"/>
                  <a:pt x="315" y="28"/>
                  <a:pt x="307" y="29"/>
                </a:cubicBezTo>
                <a:cubicBezTo>
                  <a:pt x="308" y="37"/>
                  <a:pt x="307" y="47"/>
                  <a:pt x="311" y="53"/>
                </a:cubicBezTo>
                <a:cubicBezTo>
                  <a:pt x="317" y="61"/>
                  <a:pt x="331" y="55"/>
                  <a:pt x="339" y="55"/>
                </a:cubicBezTo>
                <a:cubicBezTo>
                  <a:pt x="342" y="55"/>
                  <a:pt x="342" y="59"/>
                  <a:pt x="340" y="60"/>
                </a:cubicBezTo>
                <a:cubicBezTo>
                  <a:pt x="331" y="64"/>
                  <a:pt x="314" y="66"/>
                  <a:pt x="307" y="57"/>
                </a:cubicBezTo>
                <a:cubicBezTo>
                  <a:pt x="302" y="50"/>
                  <a:pt x="302" y="38"/>
                  <a:pt x="303" y="29"/>
                </a:cubicBezTo>
                <a:cubicBezTo>
                  <a:pt x="280" y="29"/>
                  <a:pt x="257" y="28"/>
                  <a:pt x="235" y="25"/>
                </a:cubicBezTo>
                <a:cubicBezTo>
                  <a:pt x="218" y="23"/>
                  <a:pt x="197" y="21"/>
                  <a:pt x="179" y="14"/>
                </a:cubicBezTo>
                <a:cubicBezTo>
                  <a:pt x="171" y="20"/>
                  <a:pt x="163" y="27"/>
                  <a:pt x="156" y="34"/>
                </a:cubicBezTo>
                <a:cubicBezTo>
                  <a:pt x="148" y="42"/>
                  <a:pt x="148" y="42"/>
                  <a:pt x="148" y="42"/>
                </a:cubicBezTo>
                <a:cubicBezTo>
                  <a:pt x="142" y="49"/>
                  <a:pt x="135" y="57"/>
                  <a:pt x="128" y="65"/>
                </a:cubicBezTo>
                <a:cubicBezTo>
                  <a:pt x="111" y="87"/>
                  <a:pt x="94" y="109"/>
                  <a:pt x="78" y="131"/>
                </a:cubicBezTo>
                <a:cubicBezTo>
                  <a:pt x="60" y="155"/>
                  <a:pt x="45" y="179"/>
                  <a:pt x="30" y="204"/>
                </a:cubicBezTo>
                <a:cubicBezTo>
                  <a:pt x="18" y="225"/>
                  <a:pt x="6" y="245"/>
                  <a:pt x="0" y="268"/>
                </a:cubicBezTo>
                <a:cubicBezTo>
                  <a:pt x="7" y="275"/>
                  <a:pt x="12" y="282"/>
                  <a:pt x="17" y="290"/>
                </a:cubicBezTo>
                <a:cubicBezTo>
                  <a:pt x="20" y="295"/>
                  <a:pt x="24" y="302"/>
                  <a:pt x="27" y="308"/>
                </a:cubicBezTo>
                <a:cubicBezTo>
                  <a:pt x="31" y="301"/>
                  <a:pt x="34" y="294"/>
                  <a:pt x="38" y="287"/>
                </a:cubicBezTo>
                <a:cubicBezTo>
                  <a:pt x="55" y="256"/>
                  <a:pt x="73" y="225"/>
                  <a:pt x="97" y="198"/>
                </a:cubicBezTo>
                <a:cubicBezTo>
                  <a:pt x="122" y="169"/>
                  <a:pt x="152" y="144"/>
                  <a:pt x="183" y="122"/>
                </a:cubicBezTo>
                <a:cubicBezTo>
                  <a:pt x="196" y="113"/>
                  <a:pt x="210" y="103"/>
                  <a:pt x="224" y="95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64" y="81"/>
                  <a:pt x="264" y="81"/>
                  <a:pt x="264" y="81"/>
                </a:cubicBezTo>
                <a:cubicBezTo>
                  <a:pt x="283" y="79"/>
                  <a:pt x="301" y="78"/>
                  <a:pt x="319" y="77"/>
                </a:cubicBezTo>
                <a:cubicBezTo>
                  <a:pt x="357" y="75"/>
                  <a:pt x="393" y="78"/>
                  <a:pt x="430" y="83"/>
                </a:cubicBezTo>
                <a:cubicBezTo>
                  <a:pt x="437" y="84"/>
                  <a:pt x="437" y="84"/>
                  <a:pt x="437" y="84"/>
                </a:cubicBezTo>
                <a:cubicBezTo>
                  <a:pt x="444" y="91"/>
                  <a:pt x="444" y="91"/>
                  <a:pt x="444" y="91"/>
                </a:cubicBezTo>
                <a:cubicBezTo>
                  <a:pt x="455" y="104"/>
                  <a:pt x="469" y="116"/>
                  <a:pt x="482" y="126"/>
                </a:cubicBezTo>
                <a:cubicBezTo>
                  <a:pt x="502" y="141"/>
                  <a:pt x="523" y="161"/>
                  <a:pt x="547" y="167"/>
                </a:cubicBezTo>
                <a:cubicBezTo>
                  <a:pt x="597" y="181"/>
                  <a:pt x="630" y="135"/>
                  <a:pt x="662" y="102"/>
                </a:cubicBezTo>
                <a:cubicBezTo>
                  <a:pt x="660" y="99"/>
                  <a:pt x="658" y="95"/>
                  <a:pt x="657" y="91"/>
                </a:cubicBezTo>
                <a:cubicBezTo>
                  <a:pt x="655" y="87"/>
                  <a:pt x="653" y="83"/>
                  <a:pt x="652" y="8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6" name="CustomShape 51"/>
          <p:cNvSpPr/>
          <p:nvPr/>
        </p:nvSpPr>
        <p:spPr>
          <a:xfrm>
            <a:off x="7924680" y="4840200"/>
            <a:ext cx="2808360" cy="1306440"/>
          </a:xfrm>
          <a:custGeom>
            <a:avLst/>
            <a:gdLst/>
            <a:ahLst/>
            <a:cxnLst/>
            <a:rect l="l" t="t" r="r" b="b"/>
            <a:pathLst>
              <a:path w="662" h="308">
                <a:moveTo>
                  <a:pt x="652" y="80"/>
                </a:moveTo>
                <a:cubicBezTo>
                  <a:pt x="649" y="74"/>
                  <a:pt x="646" y="69"/>
                  <a:pt x="644" y="64"/>
                </a:cubicBezTo>
                <a:cubicBezTo>
                  <a:pt x="644" y="64"/>
                  <a:pt x="643" y="65"/>
                  <a:pt x="643" y="65"/>
                </a:cubicBezTo>
                <a:cubicBezTo>
                  <a:pt x="634" y="75"/>
                  <a:pt x="625" y="84"/>
                  <a:pt x="615" y="92"/>
                </a:cubicBezTo>
                <a:cubicBezTo>
                  <a:pt x="601" y="103"/>
                  <a:pt x="584" y="112"/>
                  <a:pt x="565" y="106"/>
                </a:cubicBezTo>
                <a:cubicBezTo>
                  <a:pt x="545" y="100"/>
                  <a:pt x="530" y="73"/>
                  <a:pt x="522" y="55"/>
                </a:cubicBezTo>
                <a:cubicBezTo>
                  <a:pt x="513" y="37"/>
                  <a:pt x="506" y="19"/>
                  <a:pt x="499" y="0"/>
                </a:cubicBezTo>
                <a:cubicBezTo>
                  <a:pt x="490" y="3"/>
                  <a:pt x="480" y="4"/>
                  <a:pt x="471" y="6"/>
                </a:cubicBezTo>
                <a:cubicBezTo>
                  <a:pt x="441" y="10"/>
                  <a:pt x="411" y="17"/>
                  <a:pt x="381" y="22"/>
                </a:cubicBezTo>
                <a:cubicBezTo>
                  <a:pt x="365" y="24"/>
                  <a:pt x="350" y="26"/>
                  <a:pt x="335" y="27"/>
                </a:cubicBezTo>
                <a:cubicBezTo>
                  <a:pt x="335" y="30"/>
                  <a:pt x="335" y="33"/>
                  <a:pt x="335" y="36"/>
                </a:cubicBezTo>
                <a:cubicBezTo>
                  <a:pt x="336" y="39"/>
                  <a:pt x="337" y="44"/>
                  <a:pt x="336" y="47"/>
                </a:cubicBezTo>
                <a:cubicBezTo>
                  <a:pt x="335" y="49"/>
                  <a:pt x="333" y="49"/>
                  <a:pt x="332" y="48"/>
                </a:cubicBezTo>
                <a:cubicBezTo>
                  <a:pt x="329" y="44"/>
                  <a:pt x="329" y="38"/>
                  <a:pt x="329" y="34"/>
                </a:cubicBezTo>
                <a:cubicBezTo>
                  <a:pt x="329" y="32"/>
                  <a:pt x="329" y="30"/>
                  <a:pt x="330" y="27"/>
                </a:cubicBezTo>
                <a:cubicBezTo>
                  <a:pt x="322" y="28"/>
                  <a:pt x="315" y="28"/>
                  <a:pt x="307" y="29"/>
                </a:cubicBezTo>
                <a:cubicBezTo>
                  <a:pt x="308" y="37"/>
                  <a:pt x="307" y="47"/>
                  <a:pt x="311" y="53"/>
                </a:cubicBezTo>
                <a:cubicBezTo>
                  <a:pt x="317" y="61"/>
                  <a:pt x="331" y="55"/>
                  <a:pt x="339" y="55"/>
                </a:cubicBezTo>
                <a:cubicBezTo>
                  <a:pt x="342" y="55"/>
                  <a:pt x="342" y="59"/>
                  <a:pt x="340" y="60"/>
                </a:cubicBezTo>
                <a:cubicBezTo>
                  <a:pt x="331" y="64"/>
                  <a:pt x="314" y="66"/>
                  <a:pt x="307" y="57"/>
                </a:cubicBezTo>
                <a:cubicBezTo>
                  <a:pt x="302" y="50"/>
                  <a:pt x="302" y="38"/>
                  <a:pt x="303" y="29"/>
                </a:cubicBezTo>
                <a:cubicBezTo>
                  <a:pt x="280" y="29"/>
                  <a:pt x="257" y="28"/>
                  <a:pt x="235" y="25"/>
                </a:cubicBezTo>
                <a:cubicBezTo>
                  <a:pt x="218" y="23"/>
                  <a:pt x="197" y="21"/>
                  <a:pt x="179" y="14"/>
                </a:cubicBezTo>
                <a:cubicBezTo>
                  <a:pt x="171" y="20"/>
                  <a:pt x="163" y="27"/>
                  <a:pt x="156" y="34"/>
                </a:cubicBezTo>
                <a:cubicBezTo>
                  <a:pt x="148" y="42"/>
                  <a:pt x="148" y="42"/>
                  <a:pt x="148" y="42"/>
                </a:cubicBezTo>
                <a:cubicBezTo>
                  <a:pt x="142" y="49"/>
                  <a:pt x="135" y="57"/>
                  <a:pt x="128" y="65"/>
                </a:cubicBezTo>
                <a:cubicBezTo>
                  <a:pt x="111" y="87"/>
                  <a:pt x="94" y="109"/>
                  <a:pt x="78" y="131"/>
                </a:cubicBezTo>
                <a:cubicBezTo>
                  <a:pt x="60" y="155"/>
                  <a:pt x="45" y="179"/>
                  <a:pt x="30" y="204"/>
                </a:cubicBezTo>
                <a:cubicBezTo>
                  <a:pt x="18" y="225"/>
                  <a:pt x="6" y="245"/>
                  <a:pt x="0" y="268"/>
                </a:cubicBezTo>
                <a:cubicBezTo>
                  <a:pt x="7" y="275"/>
                  <a:pt x="12" y="282"/>
                  <a:pt x="17" y="290"/>
                </a:cubicBezTo>
                <a:cubicBezTo>
                  <a:pt x="20" y="295"/>
                  <a:pt x="24" y="302"/>
                  <a:pt x="27" y="308"/>
                </a:cubicBezTo>
                <a:cubicBezTo>
                  <a:pt x="31" y="301"/>
                  <a:pt x="34" y="294"/>
                  <a:pt x="38" y="287"/>
                </a:cubicBezTo>
                <a:cubicBezTo>
                  <a:pt x="55" y="256"/>
                  <a:pt x="73" y="225"/>
                  <a:pt x="97" y="198"/>
                </a:cubicBezTo>
                <a:cubicBezTo>
                  <a:pt x="122" y="169"/>
                  <a:pt x="152" y="144"/>
                  <a:pt x="183" y="122"/>
                </a:cubicBezTo>
                <a:cubicBezTo>
                  <a:pt x="196" y="113"/>
                  <a:pt x="210" y="103"/>
                  <a:pt x="224" y="95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64" y="81"/>
                  <a:pt x="264" y="81"/>
                  <a:pt x="264" y="81"/>
                </a:cubicBezTo>
                <a:cubicBezTo>
                  <a:pt x="283" y="79"/>
                  <a:pt x="301" y="78"/>
                  <a:pt x="319" y="77"/>
                </a:cubicBezTo>
                <a:cubicBezTo>
                  <a:pt x="357" y="75"/>
                  <a:pt x="393" y="78"/>
                  <a:pt x="430" y="83"/>
                </a:cubicBezTo>
                <a:cubicBezTo>
                  <a:pt x="437" y="84"/>
                  <a:pt x="437" y="84"/>
                  <a:pt x="437" y="84"/>
                </a:cubicBezTo>
                <a:cubicBezTo>
                  <a:pt x="444" y="91"/>
                  <a:pt x="444" y="91"/>
                  <a:pt x="444" y="91"/>
                </a:cubicBezTo>
                <a:cubicBezTo>
                  <a:pt x="455" y="104"/>
                  <a:pt x="469" y="116"/>
                  <a:pt x="482" y="126"/>
                </a:cubicBezTo>
                <a:cubicBezTo>
                  <a:pt x="502" y="141"/>
                  <a:pt x="523" y="161"/>
                  <a:pt x="547" y="167"/>
                </a:cubicBezTo>
                <a:cubicBezTo>
                  <a:pt x="597" y="181"/>
                  <a:pt x="630" y="135"/>
                  <a:pt x="662" y="102"/>
                </a:cubicBezTo>
                <a:cubicBezTo>
                  <a:pt x="660" y="99"/>
                  <a:pt x="658" y="95"/>
                  <a:pt x="657" y="91"/>
                </a:cubicBezTo>
                <a:cubicBezTo>
                  <a:pt x="655" y="87"/>
                  <a:pt x="653" y="83"/>
                  <a:pt x="652" y="8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7" name="CustomShape 52"/>
          <p:cNvSpPr/>
          <p:nvPr/>
        </p:nvSpPr>
        <p:spPr>
          <a:xfrm>
            <a:off x="9228240" y="4840200"/>
            <a:ext cx="839520" cy="216000"/>
          </a:xfrm>
          <a:custGeom>
            <a:avLst/>
            <a:gdLst/>
            <a:ahLst/>
            <a:cxnLst/>
            <a:rect l="l" t="t" r="r" b="b"/>
            <a:pathLst>
              <a:path w="198" h="51">
                <a:moveTo>
                  <a:pt x="61" y="48"/>
                </a:moveTo>
                <a:cubicBezTo>
                  <a:pt x="94" y="43"/>
                  <a:pt x="133" y="38"/>
                  <a:pt x="164" y="22"/>
                </a:cubicBezTo>
                <a:cubicBezTo>
                  <a:pt x="172" y="18"/>
                  <a:pt x="184" y="9"/>
                  <a:pt x="194" y="13"/>
                </a:cubicBezTo>
                <a:cubicBezTo>
                  <a:pt x="195" y="13"/>
                  <a:pt x="196" y="14"/>
                  <a:pt x="198" y="15"/>
                </a:cubicBezTo>
                <a:cubicBezTo>
                  <a:pt x="196" y="10"/>
                  <a:pt x="194" y="5"/>
                  <a:pt x="192" y="0"/>
                </a:cubicBezTo>
                <a:cubicBezTo>
                  <a:pt x="183" y="3"/>
                  <a:pt x="173" y="4"/>
                  <a:pt x="164" y="6"/>
                </a:cubicBezTo>
                <a:cubicBezTo>
                  <a:pt x="134" y="10"/>
                  <a:pt x="104" y="17"/>
                  <a:pt x="74" y="22"/>
                </a:cubicBezTo>
                <a:cubicBezTo>
                  <a:pt x="58" y="24"/>
                  <a:pt x="43" y="26"/>
                  <a:pt x="28" y="27"/>
                </a:cubicBezTo>
                <a:cubicBezTo>
                  <a:pt x="28" y="30"/>
                  <a:pt x="28" y="33"/>
                  <a:pt x="28" y="36"/>
                </a:cubicBezTo>
                <a:cubicBezTo>
                  <a:pt x="29" y="39"/>
                  <a:pt x="30" y="44"/>
                  <a:pt x="29" y="47"/>
                </a:cubicBezTo>
                <a:cubicBezTo>
                  <a:pt x="28" y="49"/>
                  <a:pt x="26" y="49"/>
                  <a:pt x="25" y="48"/>
                </a:cubicBezTo>
                <a:cubicBezTo>
                  <a:pt x="22" y="44"/>
                  <a:pt x="22" y="38"/>
                  <a:pt x="22" y="34"/>
                </a:cubicBezTo>
                <a:cubicBezTo>
                  <a:pt x="22" y="32"/>
                  <a:pt x="22" y="30"/>
                  <a:pt x="23" y="27"/>
                </a:cubicBezTo>
                <a:cubicBezTo>
                  <a:pt x="15" y="28"/>
                  <a:pt x="8" y="28"/>
                  <a:pt x="0" y="29"/>
                </a:cubicBezTo>
                <a:cubicBezTo>
                  <a:pt x="1" y="36"/>
                  <a:pt x="0" y="44"/>
                  <a:pt x="3" y="51"/>
                </a:cubicBezTo>
                <a:cubicBezTo>
                  <a:pt x="22" y="51"/>
                  <a:pt x="42" y="50"/>
                  <a:pt x="61" y="48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8" name="CustomShape 53"/>
          <p:cNvSpPr/>
          <p:nvPr/>
        </p:nvSpPr>
        <p:spPr>
          <a:xfrm>
            <a:off x="9266400" y="5076720"/>
            <a:ext cx="53640" cy="9720"/>
          </a:xfrm>
          <a:custGeom>
            <a:avLst/>
            <a:gdLst/>
            <a:ahLst/>
            <a:cxnLst/>
            <a:rect l="l" t="t" r="r" b="b"/>
            <a:pathLst>
              <a:path w="13" h="2">
                <a:moveTo>
                  <a:pt x="13" y="0"/>
                </a:moveTo>
                <a:cubicBezTo>
                  <a:pt x="9" y="1"/>
                  <a:pt x="4" y="1"/>
                  <a:pt x="0" y="1"/>
                </a:cubicBezTo>
                <a:cubicBezTo>
                  <a:pt x="4" y="2"/>
                  <a:pt x="9" y="1"/>
                  <a:pt x="13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9" name="CustomShape 54"/>
          <p:cNvSpPr/>
          <p:nvPr/>
        </p:nvSpPr>
        <p:spPr>
          <a:xfrm>
            <a:off x="8764560" y="4919760"/>
            <a:ext cx="450720" cy="131760"/>
          </a:xfrm>
          <a:custGeom>
            <a:avLst/>
            <a:gdLst/>
            <a:ahLst/>
            <a:cxnLst/>
            <a:rect l="l" t="t" r="r" b="b"/>
            <a:pathLst>
              <a:path w="106" h="31">
                <a:moveTo>
                  <a:pt x="106" y="31"/>
                </a:moveTo>
                <a:cubicBezTo>
                  <a:pt x="104" y="25"/>
                  <a:pt x="104" y="16"/>
                  <a:pt x="105" y="10"/>
                </a:cubicBezTo>
                <a:cubicBezTo>
                  <a:pt x="82" y="10"/>
                  <a:pt x="59" y="9"/>
                  <a:pt x="37" y="6"/>
                </a:cubicBezTo>
                <a:cubicBezTo>
                  <a:pt x="26" y="4"/>
                  <a:pt x="13" y="3"/>
                  <a:pt x="0" y="0"/>
                </a:cubicBezTo>
                <a:cubicBezTo>
                  <a:pt x="31" y="21"/>
                  <a:pt x="68" y="30"/>
                  <a:pt x="106" y="31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0" name="CustomShape 55"/>
          <p:cNvSpPr/>
          <p:nvPr/>
        </p:nvSpPr>
        <p:spPr>
          <a:xfrm>
            <a:off x="10017000" y="5111640"/>
            <a:ext cx="716040" cy="497160"/>
          </a:xfrm>
          <a:custGeom>
            <a:avLst/>
            <a:gdLst/>
            <a:ahLst/>
            <a:cxnLst/>
            <a:rect l="l" t="t" r="r" b="b"/>
            <a:pathLst>
              <a:path w="169" h="117">
                <a:moveTo>
                  <a:pt x="164" y="27"/>
                </a:moveTo>
                <a:cubicBezTo>
                  <a:pt x="162" y="23"/>
                  <a:pt x="160" y="19"/>
                  <a:pt x="159" y="16"/>
                </a:cubicBezTo>
                <a:cubicBezTo>
                  <a:pt x="156" y="10"/>
                  <a:pt x="153" y="5"/>
                  <a:pt x="151" y="0"/>
                </a:cubicBezTo>
                <a:cubicBezTo>
                  <a:pt x="151" y="0"/>
                  <a:pt x="150" y="1"/>
                  <a:pt x="150" y="1"/>
                </a:cubicBezTo>
                <a:cubicBezTo>
                  <a:pt x="150" y="1"/>
                  <a:pt x="150" y="1"/>
                  <a:pt x="150" y="1"/>
                </a:cubicBezTo>
                <a:cubicBezTo>
                  <a:pt x="156" y="12"/>
                  <a:pt x="158" y="25"/>
                  <a:pt x="150" y="38"/>
                </a:cubicBezTo>
                <a:cubicBezTo>
                  <a:pt x="139" y="56"/>
                  <a:pt x="118" y="68"/>
                  <a:pt x="98" y="76"/>
                </a:cubicBezTo>
                <a:cubicBezTo>
                  <a:pt x="73" y="86"/>
                  <a:pt x="48" y="86"/>
                  <a:pt x="22" y="78"/>
                </a:cubicBezTo>
                <a:cubicBezTo>
                  <a:pt x="14" y="76"/>
                  <a:pt x="7" y="74"/>
                  <a:pt x="0" y="71"/>
                </a:cubicBezTo>
                <a:cubicBezTo>
                  <a:pt x="16" y="84"/>
                  <a:pt x="34" y="98"/>
                  <a:pt x="54" y="103"/>
                </a:cubicBezTo>
                <a:cubicBezTo>
                  <a:pt x="104" y="117"/>
                  <a:pt x="137" y="71"/>
                  <a:pt x="169" y="38"/>
                </a:cubicBezTo>
                <a:cubicBezTo>
                  <a:pt x="167" y="35"/>
                  <a:pt x="165" y="31"/>
                  <a:pt x="164" y="27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1" name="CustomShape 56"/>
          <p:cNvSpPr/>
          <p:nvPr/>
        </p:nvSpPr>
        <p:spPr>
          <a:xfrm>
            <a:off x="7980480" y="5106960"/>
            <a:ext cx="1701720" cy="1039680"/>
          </a:xfrm>
          <a:custGeom>
            <a:avLst/>
            <a:gdLst/>
            <a:ahLst/>
            <a:cxnLst/>
            <a:rect l="l" t="t" r="r" b="b"/>
            <a:pathLst>
              <a:path w="401" h="245">
                <a:moveTo>
                  <a:pt x="308" y="3"/>
                </a:moveTo>
                <a:cubicBezTo>
                  <a:pt x="266" y="1"/>
                  <a:pt x="222" y="0"/>
                  <a:pt x="183" y="18"/>
                </a:cubicBezTo>
                <a:cubicBezTo>
                  <a:pt x="184" y="19"/>
                  <a:pt x="185" y="21"/>
                  <a:pt x="187" y="22"/>
                </a:cubicBezTo>
                <a:cubicBezTo>
                  <a:pt x="188" y="23"/>
                  <a:pt x="188" y="25"/>
                  <a:pt x="186" y="26"/>
                </a:cubicBezTo>
                <a:cubicBezTo>
                  <a:pt x="151" y="50"/>
                  <a:pt x="120" y="77"/>
                  <a:pt x="93" y="108"/>
                </a:cubicBezTo>
                <a:cubicBezTo>
                  <a:pt x="75" y="128"/>
                  <a:pt x="62" y="148"/>
                  <a:pt x="49" y="171"/>
                </a:cubicBezTo>
                <a:cubicBezTo>
                  <a:pt x="38" y="191"/>
                  <a:pt x="21" y="217"/>
                  <a:pt x="0" y="221"/>
                </a:cubicBezTo>
                <a:cubicBezTo>
                  <a:pt x="1" y="223"/>
                  <a:pt x="2" y="225"/>
                  <a:pt x="4" y="227"/>
                </a:cubicBezTo>
                <a:cubicBezTo>
                  <a:pt x="7" y="232"/>
                  <a:pt x="11" y="239"/>
                  <a:pt x="14" y="245"/>
                </a:cubicBezTo>
                <a:cubicBezTo>
                  <a:pt x="18" y="238"/>
                  <a:pt x="21" y="231"/>
                  <a:pt x="25" y="224"/>
                </a:cubicBezTo>
                <a:cubicBezTo>
                  <a:pt x="42" y="193"/>
                  <a:pt x="60" y="162"/>
                  <a:pt x="84" y="135"/>
                </a:cubicBezTo>
                <a:cubicBezTo>
                  <a:pt x="109" y="106"/>
                  <a:pt x="139" y="81"/>
                  <a:pt x="170" y="59"/>
                </a:cubicBezTo>
                <a:cubicBezTo>
                  <a:pt x="183" y="50"/>
                  <a:pt x="197" y="40"/>
                  <a:pt x="211" y="32"/>
                </a:cubicBezTo>
                <a:cubicBezTo>
                  <a:pt x="232" y="20"/>
                  <a:pt x="232" y="20"/>
                  <a:pt x="232" y="20"/>
                </a:cubicBezTo>
                <a:cubicBezTo>
                  <a:pt x="251" y="18"/>
                  <a:pt x="251" y="18"/>
                  <a:pt x="251" y="18"/>
                </a:cubicBezTo>
                <a:cubicBezTo>
                  <a:pt x="270" y="16"/>
                  <a:pt x="288" y="15"/>
                  <a:pt x="306" y="14"/>
                </a:cubicBezTo>
                <a:cubicBezTo>
                  <a:pt x="338" y="13"/>
                  <a:pt x="370" y="14"/>
                  <a:pt x="401" y="18"/>
                </a:cubicBezTo>
                <a:cubicBezTo>
                  <a:pt x="372" y="6"/>
                  <a:pt x="338" y="5"/>
                  <a:pt x="308" y="3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2" name="CustomShape 57"/>
          <p:cNvSpPr/>
          <p:nvPr/>
        </p:nvSpPr>
        <p:spPr>
          <a:xfrm>
            <a:off x="7666200" y="5900760"/>
            <a:ext cx="242640" cy="365040"/>
          </a:xfrm>
          <a:custGeom>
            <a:avLst/>
            <a:gdLst/>
            <a:ahLst/>
            <a:cxnLst/>
            <a:rect l="l" t="t" r="r" b="b"/>
            <a:pathLst>
              <a:path w="57" h="86">
                <a:moveTo>
                  <a:pt x="0" y="12"/>
                </a:moveTo>
                <a:cubicBezTo>
                  <a:pt x="1" y="14"/>
                  <a:pt x="1" y="16"/>
                  <a:pt x="3" y="19"/>
                </a:cubicBezTo>
                <a:cubicBezTo>
                  <a:pt x="6" y="25"/>
                  <a:pt x="10" y="30"/>
                  <a:pt x="14" y="36"/>
                </a:cubicBezTo>
                <a:cubicBezTo>
                  <a:pt x="28" y="53"/>
                  <a:pt x="43" y="69"/>
                  <a:pt x="57" y="86"/>
                </a:cubicBezTo>
                <a:cubicBezTo>
                  <a:pt x="57" y="69"/>
                  <a:pt x="45" y="53"/>
                  <a:pt x="36" y="40"/>
                </a:cubicBezTo>
                <a:cubicBezTo>
                  <a:pt x="32" y="34"/>
                  <a:pt x="9" y="0"/>
                  <a:pt x="0" y="12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3" name="CustomShape 58"/>
          <p:cNvSpPr/>
          <p:nvPr/>
        </p:nvSpPr>
        <p:spPr>
          <a:xfrm>
            <a:off x="7780320" y="4084560"/>
            <a:ext cx="879480" cy="938160"/>
          </a:xfrm>
          <a:custGeom>
            <a:avLst/>
            <a:gdLst/>
            <a:ahLst/>
            <a:cxnLst/>
            <a:rect l="l" t="t" r="r" b="b"/>
            <a:pathLst>
              <a:path w="207" h="221">
                <a:moveTo>
                  <a:pt x="207" y="190"/>
                </a:moveTo>
                <a:cubicBezTo>
                  <a:pt x="206" y="190"/>
                  <a:pt x="206" y="190"/>
                  <a:pt x="205" y="189"/>
                </a:cubicBezTo>
                <a:cubicBezTo>
                  <a:pt x="205" y="190"/>
                  <a:pt x="205" y="190"/>
                  <a:pt x="204" y="190"/>
                </a:cubicBezTo>
                <a:cubicBezTo>
                  <a:pt x="187" y="193"/>
                  <a:pt x="169" y="192"/>
                  <a:pt x="151" y="192"/>
                </a:cubicBezTo>
                <a:cubicBezTo>
                  <a:pt x="131" y="191"/>
                  <a:pt x="111" y="191"/>
                  <a:pt x="92" y="190"/>
                </a:cubicBezTo>
                <a:cubicBezTo>
                  <a:pt x="90" y="190"/>
                  <a:pt x="88" y="190"/>
                  <a:pt x="88" y="187"/>
                </a:cubicBezTo>
                <a:cubicBezTo>
                  <a:pt x="90" y="161"/>
                  <a:pt x="93" y="136"/>
                  <a:pt x="93" y="110"/>
                </a:cubicBezTo>
                <a:cubicBezTo>
                  <a:pt x="94" y="85"/>
                  <a:pt x="93" y="61"/>
                  <a:pt x="96" y="36"/>
                </a:cubicBezTo>
                <a:cubicBezTo>
                  <a:pt x="96" y="35"/>
                  <a:pt x="97" y="35"/>
                  <a:pt x="98" y="35"/>
                </a:cubicBezTo>
                <a:cubicBezTo>
                  <a:pt x="98" y="35"/>
                  <a:pt x="98" y="35"/>
                  <a:pt x="98" y="35"/>
                </a:cubicBezTo>
                <a:cubicBezTo>
                  <a:pt x="114" y="33"/>
                  <a:pt x="131" y="34"/>
                  <a:pt x="147" y="33"/>
                </a:cubicBezTo>
                <a:cubicBezTo>
                  <a:pt x="160" y="33"/>
                  <a:pt x="173" y="32"/>
                  <a:pt x="187" y="32"/>
                </a:cubicBezTo>
                <a:cubicBezTo>
                  <a:pt x="185" y="26"/>
                  <a:pt x="184" y="20"/>
                  <a:pt x="183" y="14"/>
                </a:cubicBezTo>
                <a:cubicBezTo>
                  <a:pt x="152" y="10"/>
                  <a:pt x="121" y="10"/>
                  <a:pt x="90" y="7"/>
                </a:cubicBezTo>
                <a:cubicBezTo>
                  <a:pt x="67" y="4"/>
                  <a:pt x="43" y="3"/>
                  <a:pt x="20" y="0"/>
                </a:cubicBezTo>
                <a:cubicBezTo>
                  <a:pt x="13" y="41"/>
                  <a:pt x="6" y="81"/>
                  <a:pt x="3" y="122"/>
                </a:cubicBezTo>
                <a:cubicBezTo>
                  <a:pt x="0" y="154"/>
                  <a:pt x="1" y="187"/>
                  <a:pt x="0" y="219"/>
                </a:cubicBezTo>
                <a:cubicBezTo>
                  <a:pt x="0" y="221"/>
                  <a:pt x="0" y="221"/>
                  <a:pt x="0" y="221"/>
                </a:cubicBezTo>
                <a:cubicBezTo>
                  <a:pt x="18" y="219"/>
                  <a:pt x="38" y="221"/>
                  <a:pt x="57" y="220"/>
                </a:cubicBezTo>
                <a:cubicBezTo>
                  <a:pt x="61" y="209"/>
                  <a:pt x="67" y="198"/>
                  <a:pt x="77" y="193"/>
                </a:cubicBezTo>
                <a:cubicBezTo>
                  <a:pt x="85" y="190"/>
                  <a:pt x="90" y="193"/>
                  <a:pt x="93" y="198"/>
                </a:cubicBezTo>
                <a:cubicBezTo>
                  <a:pt x="93" y="198"/>
                  <a:pt x="93" y="198"/>
                  <a:pt x="93" y="198"/>
                </a:cubicBezTo>
                <a:cubicBezTo>
                  <a:pt x="97" y="193"/>
                  <a:pt x="103" y="190"/>
                  <a:pt x="108" y="196"/>
                </a:cubicBezTo>
                <a:cubicBezTo>
                  <a:pt x="108" y="197"/>
                  <a:pt x="108" y="197"/>
                  <a:pt x="109" y="198"/>
                </a:cubicBezTo>
                <a:cubicBezTo>
                  <a:pt x="111" y="194"/>
                  <a:pt x="115" y="192"/>
                  <a:pt x="120" y="195"/>
                </a:cubicBezTo>
                <a:cubicBezTo>
                  <a:pt x="123" y="197"/>
                  <a:pt x="125" y="200"/>
                  <a:pt x="126" y="203"/>
                </a:cubicBezTo>
                <a:cubicBezTo>
                  <a:pt x="129" y="199"/>
                  <a:pt x="133" y="197"/>
                  <a:pt x="137" y="198"/>
                </a:cubicBezTo>
                <a:cubicBezTo>
                  <a:pt x="143" y="200"/>
                  <a:pt x="147" y="206"/>
                  <a:pt x="148" y="212"/>
                </a:cubicBezTo>
                <a:cubicBezTo>
                  <a:pt x="149" y="212"/>
                  <a:pt x="149" y="213"/>
                  <a:pt x="149" y="214"/>
                </a:cubicBezTo>
                <a:cubicBezTo>
                  <a:pt x="159" y="214"/>
                  <a:pt x="169" y="213"/>
                  <a:pt x="179" y="213"/>
                </a:cubicBezTo>
                <a:cubicBezTo>
                  <a:pt x="187" y="204"/>
                  <a:pt x="196" y="196"/>
                  <a:pt x="207" y="190"/>
                </a:cubicBezTo>
                <a:close/>
                <a:moveTo>
                  <a:pt x="37" y="141"/>
                </a:moveTo>
                <a:cubicBezTo>
                  <a:pt x="41" y="138"/>
                  <a:pt x="46" y="136"/>
                  <a:pt x="51" y="134"/>
                </a:cubicBezTo>
                <a:cubicBezTo>
                  <a:pt x="52" y="133"/>
                  <a:pt x="54" y="132"/>
                  <a:pt x="56" y="132"/>
                </a:cubicBezTo>
                <a:cubicBezTo>
                  <a:pt x="56" y="132"/>
                  <a:pt x="57" y="132"/>
                  <a:pt x="57" y="132"/>
                </a:cubicBezTo>
                <a:cubicBezTo>
                  <a:pt x="59" y="131"/>
                  <a:pt x="62" y="130"/>
                  <a:pt x="65" y="130"/>
                </a:cubicBezTo>
                <a:cubicBezTo>
                  <a:pt x="67" y="131"/>
                  <a:pt x="68" y="133"/>
                  <a:pt x="66" y="135"/>
                </a:cubicBezTo>
                <a:cubicBezTo>
                  <a:pt x="64" y="136"/>
                  <a:pt x="62" y="137"/>
                  <a:pt x="60" y="137"/>
                </a:cubicBezTo>
                <a:cubicBezTo>
                  <a:pt x="60" y="140"/>
                  <a:pt x="60" y="142"/>
                  <a:pt x="60" y="144"/>
                </a:cubicBezTo>
                <a:cubicBezTo>
                  <a:pt x="60" y="146"/>
                  <a:pt x="60" y="147"/>
                  <a:pt x="59" y="148"/>
                </a:cubicBezTo>
                <a:cubicBezTo>
                  <a:pt x="61" y="149"/>
                  <a:pt x="63" y="149"/>
                  <a:pt x="65" y="150"/>
                </a:cubicBezTo>
                <a:cubicBezTo>
                  <a:pt x="67" y="150"/>
                  <a:pt x="66" y="153"/>
                  <a:pt x="64" y="153"/>
                </a:cubicBezTo>
                <a:cubicBezTo>
                  <a:pt x="55" y="152"/>
                  <a:pt x="46" y="150"/>
                  <a:pt x="37" y="146"/>
                </a:cubicBezTo>
                <a:cubicBezTo>
                  <a:pt x="35" y="145"/>
                  <a:pt x="35" y="142"/>
                  <a:pt x="37" y="141"/>
                </a:cubicBezTo>
                <a:close/>
                <a:moveTo>
                  <a:pt x="65" y="163"/>
                </a:moveTo>
                <a:cubicBezTo>
                  <a:pt x="58" y="166"/>
                  <a:pt x="49" y="167"/>
                  <a:pt x="41" y="168"/>
                </a:cubicBezTo>
                <a:cubicBezTo>
                  <a:pt x="45" y="171"/>
                  <a:pt x="49" y="172"/>
                  <a:pt x="54" y="172"/>
                </a:cubicBezTo>
                <a:cubicBezTo>
                  <a:pt x="57" y="172"/>
                  <a:pt x="58" y="176"/>
                  <a:pt x="56" y="177"/>
                </a:cubicBezTo>
                <a:cubicBezTo>
                  <a:pt x="51" y="180"/>
                  <a:pt x="47" y="183"/>
                  <a:pt x="43" y="187"/>
                </a:cubicBezTo>
                <a:cubicBezTo>
                  <a:pt x="48" y="187"/>
                  <a:pt x="53" y="187"/>
                  <a:pt x="58" y="187"/>
                </a:cubicBezTo>
                <a:cubicBezTo>
                  <a:pt x="60" y="187"/>
                  <a:pt x="61" y="190"/>
                  <a:pt x="58" y="191"/>
                </a:cubicBezTo>
                <a:cubicBezTo>
                  <a:pt x="51" y="193"/>
                  <a:pt x="44" y="193"/>
                  <a:pt x="36" y="192"/>
                </a:cubicBezTo>
                <a:cubicBezTo>
                  <a:pt x="34" y="191"/>
                  <a:pt x="34" y="188"/>
                  <a:pt x="35" y="187"/>
                </a:cubicBezTo>
                <a:cubicBezTo>
                  <a:pt x="38" y="183"/>
                  <a:pt x="42" y="180"/>
                  <a:pt x="46" y="177"/>
                </a:cubicBezTo>
                <a:cubicBezTo>
                  <a:pt x="41" y="176"/>
                  <a:pt x="36" y="173"/>
                  <a:pt x="32" y="168"/>
                </a:cubicBezTo>
                <a:cubicBezTo>
                  <a:pt x="31" y="166"/>
                  <a:pt x="32" y="164"/>
                  <a:pt x="34" y="163"/>
                </a:cubicBezTo>
                <a:cubicBezTo>
                  <a:pt x="45" y="162"/>
                  <a:pt x="55" y="159"/>
                  <a:pt x="65" y="158"/>
                </a:cubicBezTo>
                <a:cubicBezTo>
                  <a:pt x="68" y="158"/>
                  <a:pt x="68" y="162"/>
                  <a:pt x="65" y="163"/>
                </a:cubicBezTo>
                <a:close/>
                <a:moveTo>
                  <a:pt x="67" y="114"/>
                </a:moveTo>
                <a:cubicBezTo>
                  <a:pt x="64" y="116"/>
                  <a:pt x="58" y="116"/>
                  <a:pt x="54" y="116"/>
                </a:cubicBezTo>
                <a:cubicBezTo>
                  <a:pt x="51" y="116"/>
                  <a:pt x="47" y="116"/>
                  <a:pt x="43" y="115"/>
                </a:cubicBezTo>
                <a:cubicBezTo>
                  <a:pt x="43" y="118"/>
                  <a:pt x="43" y="121"/>
                  <a:pt x="42" y="124"/>
                </a:cubicBezTo>
                <a:cubicBezTo>
                  <a:pt x="41" y="126"/>
                  <a:pt x="39" y="125"/>
                  <a:pt x="39" y="124"/>
                </a:cubicBezTo>
                <a:cubicBezTo>
                  <a:pt x="36" y="121"/>
                  <a:pt x="37" y="116"/>
                  <a:pt x="37" y="112"/>
                </a:cubicBezTo>
                <a:cubicBezTo>
                  <a:pt x="37" y="108"/>
                  <a:pt x="37" y="104"/>
                  <a:pt x="38" y="100"/>
                </a:cubicBezTo>
                <a:cubicBezTo>
                  <a:pt x="38" y="98"/>
                  <a:pt x="41" y="98"/>
                  <a:pt x="41" y="100"/>
                </a:cubicBezTo>
                <a:cubicBezTo>
                  <a:pt x="42" y="103"/>
                  <a:pt x="42" y="107"/>
                  <a:pt x="42" y="110"/>
                </a:cubicBezTo>
                <a:cubicBezTo>
                  <a:pt x="46" y="109"/>
                  <a:pt x="50" y="109"/>
                  <a:pt x="54" y="109"/>
                </a:cubicBezTo>
                <a:cubicBezTo>
                  <a:pt x="58" y="109"/>
                  <a:pt x="63" y="108"/>
                  <a:pt x="67" y="110"/>
                </a:cubicBezTo>
                <a:cubicBezTo>
                  <a:pt x="69" y="111"/>
                  <a:pt x="69" y="113"/>
                  <a:pt x="67" y="114"/>
                </a:cubicBezTo>
                <a:close/>
                <a:moveTo>
                  <a:pt x="67" y="93"/>
                </a:moveTo>
                <a:cubicBezTo>
                  <a:pt x="66" y="97"/>
                  <a:pt x="63" y="100"/>
                  <a:pt x="58" y="100"/>
                </a:cubicBezTo>
                <a:cubicBezTo>
                  <a:pt x="48" y="100"/>
                  <a:pt x="40" y="86"/>
                  <a:pt x="43" y="78"/>
                </a:cubicBezTo>
                <a:cubicBezTo>
                  <a:pt x="44" y="76"/>
                  <a:pt x="45" y="76"/>
                  <a:pt x="46" y="77"/>
                </a:cubicBezTo>
                <a:cubicBezTo>
                  <a:pt x="48" y="82"/>
                  <a:pt x="50" y="95"/>
                  <a:pt x="58" y="94"/>
                </a:cubicBezTo>
                <a:cubicBezTo>
                  <a:pt x="66" y="94"/>
                  <a:pt x="60" y="80"/>
                  <a:pt x="62" y="76"/>
                </a:cubicBezTo>
                <a:cubicBezTo>
                  <a:pt x="62" y="75"/>
                  <a:pt x="64" y="75"/>
                  <a:pt x="65" y="75"/>
                </a:cubicBezTo>
                <a:cubicBezTo>
                  <a:pt x="69" y="78"/>
                  <a:pt x="69" y="88"/>
                  <a:pt x="67" y="93"/>
                </a:cubicBezTo>
                <a:close/>
                <a:moveTo>
                  <a:pt x="58" y="59"/>
                </a:moveTo>
                <a:cubicBezTo>
                  <a:pt x="58" y="61"/>
                  <a:pt x="58" y="63"/>
                  <a:pt x="58" y="65"/>
                </a:cubicBezTo>
                <a:cubicBezTo>
                  <a:pt x="62" y="65"/>
                  <a:pt x="65" y="65"/>
                  <a:pt x="68" y="65"/>
                </a:cubicBezTo>
                <a:cubicBezTo>
                  <a:pt x="72" y="65"/>
                  <a:pt x="72" y="70"/>
                  <a:pt x="68" y="71"/>
                </a:cubicBezTo>
                <a:cubicBezTo>
                  <a:pt x="64" y="71"/>
                  <a:pt x="60" y="71"/>
                  <a:pt x="56" y="71"/>
                </a:cubicBezTo>
                <a:cubicBezTo>
                  <a:pt x="56" y="71"/>
                  <a:pt x="54" y="71"/>
                  <a:pt x="54" y="71"/>
                </a:cubicBezTo>
                <a:cubicBezTo>
                  <a:pt x="49" y="70"/>
                  <a:pt x="45" y="70"/>
                  <a:pt x="41" y="70"/>
                </a:cubicBezTo>
                <a:cubicBezTo>
                  <a:pt x="39" y="69"/>
                  <a:pt x="39" y="66"/>
                  <a:pt x="41" y="66"/>
                </a:cubicBezTo>
                <a:cubicBezTo>
                  <a:pt x="44" y="66"/>
                  <a:pt x="48" y="66"/>
                  <a:pt x="52" y="65"/>
                </a:cubicBezTo>
                <a:cubicBezTo>
                  <a:pt x="52" y="63"/>
                  <a:pt x="52" y="61"/>
                  <a:pt x="52" y="59"/>
                </a:cubicBezTo>
                <a:cubicBezTo>
                  <a:pt x="52" y="56"/>
                  <a:pt x="52" y="53"/>
                  <a:pt x="52" y="50"/>
                </a:cubicBezTo>
                <a:cubicBezTo>
                  <a:pt x="48" y="50"/>
                  <a:pt x="45" y="49"/>
                  <a:pt x="41" y="48"/>
                </a:cubicBezTo>
                <a:cubicBezTo>
                  <a:pt x="39" y="47"/>
                  <a:pt x="40" y="45"/>
                  <a:pt x="41" y="45"/>
                </a:cubicBezTo>
                <a:cubicBezTo>
                  <a:pt x="45" y="45"/>
                  <a:pt x="49" y="45"/>
                  <a:pt x="53" y="45"/>
                </a:cubicBezTo>
                <a:cubicBezTo>
                  <a:pt x="54" y="44"/>
                  <a:pt x="56" y="44"/>
                  <a:pt x="56" y="46"/>
                </a:cubicBezTo>
                <a:cubicBezTo>
                  <a:pt x="57" y="46"/>
                  <a:pt x="58" y="46"/>
                  <a:pt x="59" y="46"/>
                </a:cubicBezTo>
                <a:cubicBezTo>
                  <a:pt x="63" y="46"/>
                  <a:pt x="68" y="46"/>
                  <a:pt x="71" y="49"/>
                </a:cubicBezTo>
                <a:cubicBezTo>
                  <a:pt x="72" y="50"/>
                  <a:pt x="71" y="52"/>
                  <a:pt x="70" y="53"/>
                </a:cubicBezTo>
                <a:cubicBezTo>
                  <a:pt x="66" y="54"/>
                  <a:pt x="61" y="52"/>
                  <a:pt x="57" y="51"/>
                </a:cubicBezTo>
                <a:cubicBezTo>
                  <a:pt x="58" y="54"/>
                  <a:pt x="58" y="56"/>
                  <a:pt x="58" y="59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4" name="CustomShape 59"/>
          <p:cNvSpPr/>
          <p:nvPr/>
        </p:nvSpPr>
        <p:spPr>
          <a:xfrm>
            <a:off x="8302680" y="4886280"/>
            <a:ext cx="357120" cy="106560"/>
          </a:xfrm>
          <a:custGeom>
            <a:avLst/>
            <a:gdLst/>
            <a:ahLst/>
            <a:cxnLst/>
            <a:rect l="l" t="t" r="r" b="b"/>
            <a:pathLst>
              <a:path w="84" h="25">
                <a:moveTo>
                  <a:pt x="81" y="1"/>
                </a:moveTo>
                <a:cubicBezTo>
                  <a:pt x="75" y="2"/>
                  <a:pt x="68" y="2"/>
                  <a:pt x="61" y="3"/>
                </a:cubicBezTo>
                <a:cubicBezTo>
                  <a:pt x="41" y="6"/>
                  <a:pt x="21" y="8"/>
                  <a:pt x="0" y="10"/>
                </a:cubicBezTo>
                <a:cubicBezTo>
                  <a:pt x="1" y="11"/>
                  <a:pt x="3" y="13"/>
                  <a:pt x="3" y="14"/>
                </a:cubicBezTo>
                <a:cubicBezTo>
                  <a:pt x="6" y="10"/>
                  <a:pt x="10" y="8"/>
                  <a:pt x="14" y="9"/>
                </a:cubicBezTo>
                <a:cubicBezTo>
                  <a:pt x="20" y="11"/>
                  <a:pt x="24" y="17"/>
                  <a:pt x="25" y="23"/>
                </a:cubicBezTo>
                <a:cubicBezTo>
                  <a:pt x="26" y="23"/>
                  <a:pt x="26" y="24"/>
                  <a:pt x="26" y="25"/>
                </a:cubicBezTo>
                <a:cubicBezTo>
                  <a:pt x="36" y="25"/>
                  <a:pt x="46" y="24"/>
                  <a:pt x="56" y="24"/>
                </a:cubicBezTo>
                <a:cubicBezTo>
                  <a:pt x="64" y="15"/>
                  <a:pt x="73" y="7"/>
                  <a:pt x="84" y="1"/>
                </a:cubicBezTo>
                <a:cubicBezTo>
                  <a:pt x="83" y="1"/>
                  <a:pt x="83" y="1"/>
                  <a:pt x="82" y="0"/>
                </a:cubicBezTo>
                <a:cubicBezTo>
                  <a:pt x="82" y="1"/>
                  <a:pt x="82" y="1"/>
                  <a:pt x="81" y="1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5" name="CustomShape 60"/>
          <p:cNvSpPr/>
          <p:nvPr/>
        </p:nvSpPr>
        <p:spPr>
          <a:xfrm>
            <a:off x="7780320" y="4594320"/>
            <a:ext cx="293760" cy="428400"/>
          </a:xfrm>
          <a:custGeom>
            <a:avLst/>
            <a:gdLst/>
            <a:ahLst/>
            <a:cxnLst/>
            <a:rect l="l" t="t" r="r" b="b"/>
            <a:pathLst>
              <a:path w="69" h="101">
                <a:moveTo>
                  <a:pt x="35" y="77"/>
                </a:moveTo>
                <a:cubicBezTo>
                  <a:pt x="24" y="76"/>
                  <a:pt x="20" y="70"/>
                  <a:pt x="17" y="62"/>
                </a:cubicBezTo>
                <a:cubicBezTo>
                  <a:pt x="16" y="66"/>
                  <a:pt x="16" y="71"/>
                  <a:pt x="15" y="75"/>
                </a:cubicBezTo>
                <a:cubicBezTo>
                  <a:pt x="15" y="78"/>
                  <a:pt x="10" y="77"/>
                  <a:pt x="9" y="75"/>
                </a:cubicBezTo>
                <a:cubicBezTo>
                  <a:pt x="5" y="56"/>
                  <a:pt x="5" y="38"/>
                  <a:pt x="4" y="19"/>
                </a:cubicBezTo>
                <a:cubicBezTo>
                  <a:pt x="3" y="13"/>
                  <a:pt x="3" y="6"/>
                  <a:pt x="3" y="0"/>
                </a:cubicBezTo>
                <a:cubicBezTo>
                  <a:pt x="3" y="0"/>
                  <a:pt x="3" y="1"/>
                  <a:pt x="3" y="2"/>
                </a:cubicBezTo>
                <a:cubicBezTo>
                  <a:pt x="0" y="34"/>
                  <a:pt x="1" y="67"/>
                  <a:pt x="0" y="99"/>
                </a:cubicBezTo>
                <a:cubicBezTo>
                  <a:pt x="0" y="101"/>
                  <a:pt x="0" y="101"/>
                  <a:pt x="0" y="101"/>
                </a:cubicBezTo>
                <a:cubicBezTo>
                  <a:pt x="18" y="99"/>
                  <a:pt x="38" y="101"/>
                  <a:pt x="57" y="100"/>
                </a:cubicBezTo>
                <a:cubicBezTo>
                  <a:pt x="60" y="92"/>
                  <a:pt x="63" y="85"/>
                  <a:pt x="69" y="80"/>
                </a:cubicBezTo>
                <a:cubicBezTo>
                  <a:pt x="57" y="79"/>
                  <a:pt x="46" y="78"/>
                  <a:pt x="35" y="77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6" name="CustomShape 61"/>
          <p:cNvSpPr/>
          <p:nvPr/>
        </p:nvSpPr>
        <p:spPr>
          <a:xfrm>
            <a:off x="10771200" y="5226120"/>
            <a:ext cx="174600" cy="156960"/>
          </a:xfrm>
          <a:custGeom>
            <a:avLst/>
            <a:gdLst/>
            <a:ahLst/>
            <a:cxnLst/>
            <a:rect l="l" t="t" r="r" b="b"/>
            <a:pathLst>
              <a:path w="41" h="37">
                <a:moveTo>
                  <a:pt x="18" y="0"/>
                </a:moveTo>
                <a:cubicBezTo>
                  <a:pt x="12" y="2"/>
                  <a:pt x="2" y="6"/>
                  <a:pt x="0" y="13"/>
                </a:cubicBezTo>
                <a:cubicBezTo>
                  <a:pt x="6" y="23"/>
                  <a:pt x="13" y="31"/>
                  <a:pt x="25" y="34"/>
                </a:cubicBezTo>
                <a:cubicBezTo>
                  <a:pt x="41" y="37"/>
                  <a:pt x="36" y="19"/>
                  <a:pt x="33" y="10"/>
                </a:cubicBezTo>
                <a:cubicBezTo>
                  <a:pt x="32" y="7"/>
                  <a:pt x="30" y="4"/>
                  <a:pt x="29" y="1"/>
                </a:cubicBezTo>
                <a:cubicBezTo>
                  <a:pt x="25" y="0"/>
                  <a:pt x="22" y="0"/>
                  <a:pt x="1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7" name="CustomShape 62"/>
          <p:cNvSpPr/>
          <p:nvPr/>
        </p:nvSpPr>
        <p:spPr>
          <a:xfrm>
            <a:off x="10669680" y="5038560"/>
            <a:ext cx="204840" cy="217800"/>
          </a:xfrm>
          <a:custGeom>
            <a:avLst/>
            <a:gdLst/>
            <a:ahLst/>
            <a:cxnLst/>
            <a:rect l="l" t="t" r="r" b="b"/>
            <a:pathLst>
              <a:path w="48" h="51">
                <a:moveTo>
                  <a:pt x="48" y="36"/>
                </a:moveTo>
                <a:cubicBezTo>
                  <a:pt x="39" y="21"/>
                  <a:pt x="27" y="10"/>
                  <a:pt x="12" y="0"/>
                </a:cubicBezTo>
                <a:cubicBezTo>
                  <a:pt x="7" y="3"/>
                  <a:pt x="4" y="8"/>
                  <a:pt x="0" y="13"/>
                </a:cubicBezTo>
                <a:cubicBezTo>
                  <a:pt x="5" y="19"/>
                  <a:pt x="9" y="25"/>
                  <a:pt x="12" y="32"/>
                </a:cubicBezTo>
                <a:cubicBezTo>
                  <a:pt x="15" y="38"/>
                  <a:pt x="19" y="44"/>
                  <a:pt x="21" y="51"/>
                </a:cubicBezTo>
                <a:cubicBezTo>
                  <a:pt x="25" y="41"/>
                  <a:pt x="37" y="36"/>
                  <a:pt x="48" y="36"/>
                </a:cubicBez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8" name="CustomShape 63"/>
          <p:cNvSpPr/>
          <p:nvPr/>
        </p:nvSpPr>
        <p:spPr>
          <a:xfrm>
            <a:off x="7683480" y="5900760"/>
            <a:ext cx="216000" cy="195120"/>
          </a:xfrm>
          <a:custGeom>
            <a:avLst/>
            <a:gdLst/>
            <a:ahLst/>
            <a:cxnLst/>
            <a:rect l="l" t="t" r="r" b="b"/>
            <a:pathLst>
              <a:path w="51" h="46">
                <a:moveTo>
                  <a:pt x="30" y="26"/>
                </a:moveTo>
                <a:cubicBezTo>
                  <a:pt x="34" y="31"/>
                  <a:pt x="40" y="38"/>
                  <a:pt x="45" y="46"/>
                </a:cubicBezTo>
                <a:cubicBezTo>
                  <a:pt x="46" y="45"/>
                  <a:pt x="47" y="44"/>
                  <a:pt x="48" y="42"/>
                </a:cubicBezTo>
                <a:cubicBezTo>
                  <a:pt x="50" y="39"/>
                  <a:pt x="51" y="36"/>
                  <a:pt x="51" y="33"/>
                </a:cubicBezTo>
                <a:cubicBezTo>
                  <a:pt x="51" y="27"/>
                  <a:pt x="51" y="22"/>
                  <a:pt x="49" y="17"/>
                </a:cubicBezTo>
                <a:cubicBezTo>
                  <a:pt x="49" y="17"/>
                  <a:pt x="49" y="17"/>
                  <a:pt x="49" y="16"/>
                </a:cubicBezTo>
                <a:cubicBezTo>
                  <a:pt x="39" y="8"/>
                  <a:pt x="26" y="0"/>
                  <a:pt x="14" y="0"/>
                </a:cubicBezTo>
                <a:cubicBezTo>
                  <a:pt x="9" y="0"/>
                  <a:pt x="3" y="2"/>
                  <a:pt x="0" y="5"/>
                </a:cubicBezTo>
                <a:cubicBezTo>
                  <a:pt x="10" y="1"/>
                  <a:pt x="25" y="20"/>
                  <a:pt x="30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9" name="CustomShape 64"/>
          <p:cNvSpPr/>
          <p:nvPr/>
        </p:nvSpPr>
        <p:spPr>
          <a:xfrm>
            <a:off x="8782200" y="2955960"/>
            <a:ext cx="382320" cy="301680"/>
          </a:xfrm>
          <a:custGeom>
            <a:avLst/>
            <a:gdLst/>
            <a:ahLst/>
            <a:cxnLst/>
            <a:rect l="l" t="t" r="r" b="b"/>
            <a:pathLst>
              <a:path w="90" h="71">
                <a:moveTo>
                  <a:pt x="90" y="4"/>
                </a:moveTo>
                <a:cubicBezTo>
                  <a:pt x="50" y="0"/>
                  <a:pt x="8" y="28"/>
                  <a:pt x="0" y="68"/>
                </a:cubicBezTo>
                <a:cubicBezTo>
                  <a:pt x="24" y="71"/>
                  <a:pt x="48" y="65"/>
                  <a:pt x="66" y="47"/>
                </a:cubicBezTo>
                <a:cubicBezTo>
                  <a:pt x="77" y="36"/>
                  <a:pt x="85" y="20"/>
                  <a:pt x="90" y="4"/>
                </a:cubicBezTo>
                <a:close/>
              </a:path>
            </a:pathLst>
          </a:custGeom>
          <a:solidFill>
            <a:srgbClr val="F47AA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0" name="CustomShape 65"/>
          <p:cNvSpPr/>
          <p:nvPr/>
        </p:nvSpPr>
        <p:spPr>
          <a:xfrm>
            <a:off x="8548560" y="3413160"/>
            <a:ext cx="136800" cy="824040"/>
          </a:xfrm>
          <a:custGeom>
            <a:avLst/>
            <a:gdLst/>
            <a:ahLst/>
            <a:cxnLst/>
            <a:rect l="l" t="t" r="r" b="b"/>
            <a:pathLst>
              <a:path w="32" h="194">
                <a:moveTo>
                  <a:pt x="7" y="159"/>
                </a:moveTo>
                <a:cubicBezTo>
                  <a:pt x="9" y="170"/>
                  <a:pt x="12" y="182"/>
                  <a:pt x="15" y="194"/>
                </a:cubicBezTo>
                <a:cubicBezTo>
                  <a:pt x="15" y="175"/>
                  <a:pt x="16" y="157"/>
                  <a:pt x="17" y="139"/>
                </a:cubicBezTo>
                <a:cubicBezTo>
                  <a:pt x="19" y="109"/>
                  <a:pt x="21" y="79"/>
                  <a:pt x="24" y="49"/>
                </a:cubicBezTo>
                <a:cubicBezTo>
                  <a:pt x="26" y="34"/>
                  <a:pt x="28" y="19"/>
                  <a:pt x="32" y="6"/>
                </a:cubicBezTo>
                <a:cubicBezTo>
                  <a:pt x="25" y="4"/>
                  <a:pt x="18" y="2"/>
                  <a:pt x="10" y="0"/>
                </a:cubicBezTo>
                <a:cubicBezTo>
                  <a:pt x="6" y="32"/>
                  <a:pt x="0" y="64"/>
                  <a:pt x="1" y="97"/>
                </a:cubicBezTo>
                <a:cubicBezTo>
                  <a:pt x="1" y="118"/>
                  <a:pt x="3" y="138"/>
                  <a:pt x="7" y="159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1" name="CustomShape 66"/>
          <p:cNvSpPr/>
          <p:nvPr/>
        </p:nvSpPr>
        <p:spPr>
          <a:xfrm>
            <a:off x="7954920" y="1566720"/>
            <a:ext cx="2108160" cy="2003400"/>
          </a:xfrm>
          <a:custGeom>
            <a:avLst/>
            <a:gdLst/>
            <a:ahLst/>
            <a:cxnLst/>
            <a:rect l="l" t="t" r="r" b="b"/>
            <a:pathLst>
              <a:path w="497" h="472">
                <a:moveTo>
                  <a:pt x="151" y="427"/>
                </a:moveTo>
                <a:cubicBezTo>
                  <a:pt x="159" y="429"/>
                  <a:pt x="167" y="432"/>
                  <a:pt x="175" y="433"/>
                </a:cubicBezTo>
                <a:cubicBezTo>
                  <a:pt x="180" y="434"/>
                  <a:pt x="180" y="434"/>
                  <a:pt x="180" y="434"/>
                </a:cubicBezTo>
                <a:cubicBezTo>
                  <a:pt x="190" y="436"/>
                  <a:pt x="200" y="437"/>
                  <a:pt x="210" y="437"/>
                </a:cubicBezTo>
                <a:cubicBezTo>
                  <a:pt x="235" y="438"/>
                  <a:pt x="258" y="434"/>
                  <a:pt x="282" y="429"/>
                </a:cubicBezTo>
                <a:cubicBezTo>
                  <a:pt x="274" y="434"/>
                  <a:pt x="264" y="438"/>
                  <a:pt x="255" y="441"/>
                </a:cubicBezTo>
                <a:cubicBezTo>
                  <a:pt x="250" y="442"/>
                  <a:pt x="245" y="442"/>
                  <a:pt x="240" y="443"/>
                </a:cubicBezTo>
                <a:cubicBezTo>
                  <a:pt x="244" y="472"/>
                  <a:pt x="283" y="464"/>
                  <a:pt x="300" y="450"/>
                </a:cubicBezTo>
                <a:cubicBezTo>
                  <a:pt x="313" y="439"/>
                  <a:pt x="326" y="424"/>
                  <a:pt x="335" y="409"/>
                </a:cubicBezTo>
                <a:cubicBezTo>
                  <a:pt x="328" y="412"/>
                  <a:pt x="321" y="415"/>
                  <a:pt x="314" y="416"/>
                </a:cubicBezTo>
                <a:cubicBezTo>
                  <a:pt x="312" y="417"/>
                  <a:pt x="311" y="414"/>
                  <a:pt x="313" y="413"/>
                </a:cubicBezTo>
                <a:cubicBezTo>
                  <a:pt x="373" y="379"/>
                  <a:pt x="424" y="323"/>
                  <a:pt x="439" y="255"/>
                </a:cubicBezTo>
                <a:cubicBezTo>
                  <a:pt x="440" y="247"/>
                  <a:pt x="440" y="247"/>
                  <a:pt x="440" y="247"/>
                </a:cubicBezTo>
                <a:cubicBezTo>
                  <a:pt x="445" y="246"/>
                  <a:pt x="445" y="246"/>
                  <a:pt x="445" y="246"/>
                </a:cubicBezTo>
                <a:cubicBezTo>
                  <a:pt x="462" y="246"/>
                  <a:pt x="478" y="242"/>
                  <a:pt x="486" y="226"/>
                </a:cubicBezTo>
                <a:cubicBezTo>
                  <a:pt x="495" y="210"/>
                  <a:pt x="497" y="190"/>
                  <a:pt x="494" y="173"/>
                </a:cubicBezTo>
                <a:cubicBezTo>
                  <a:pt x="493" y="159"/>
                  <a:pt x="485" y="146"/>
                  <a:pt x="475" y="142"/>
                </a:cubicBezTo>
                <a:cubicBezTo>
                  <a:pt x="469" y="141"/>
                  <a:pt x="469" y="141"/>
                  <a:pt x="469" y="141"/>
                </a:cubicBezTo>
                <a:cubicBezTo>
                  <a:pt x="463" y="141"/>
                  <a:pt x="457" y="143"/>
                  <a:pt x="451" y="150"/>
                </a:cubicBezTo>
                <a:cubicBezTo>
                  <a:pt x="440" y="160"/>
                  <a:pt x="431" y="173"/>
                  <a:pt x="425" y="186"/>
                </a:cubicBezTo>
                <a:cubicBezTo>
                  <a:pt x="422" y="194"/>
                  <a:pt x="422" y="194"/>
                  <a:pt x="422" y="194"/>
                </a:cubicBezTo>
                <a:cubicBezTo>
                  <a:pt x="418" y="189"/>
                  <a:pt x="418" y="189"/>
                  <a:pt x="418" y="189"/>
                </a:cubicBezTo>
                <a:cubicBezTo>
                  <a:pt x="404" y="165"/>
                  <a:pt x="396" y="136"/>
                  <a:pt x="392" y="110"/>
                </a:cubicBezTo>
                <a:cubicBezTo>
                  <a:pt x="387" y="83"/>
                  <a:pt x="385" y="52"/>
                  <a:pt x="396" y="26"/>
                </a:cubicBezTo>
                <a:cubicBezTo>
                  <a:pt x="373" y="22"/>
                  <a:pt x="349" y="19"/>
                  <a:pt x="326" y="18"/>
                </a:cubicBezTo>
                <a:cubicBezTo>
                  <a:pt x="275" y="16"/>
                  <a:pt x="223" y="16"/>
                  <a:pt x="173" y="29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69" y="17"/>
                  <a:pt x="171" y="9"/>
                  <a:pt x="173" y="1"/>
                </a:cubicBezTo>
                <a:cubicBezTo>
                  <a:pt x="162" y="10"/>
                  <a:pt x="152" y="19"/>
                  <a:pt x="146" y="31"/>
                </a:cubicBezTo>
                <a:cubicBezTo>
                  <a:pt x="142" y="42"/>
                  <a:pt x="142" y="42"/>
                  <a:pt x="142" y="42"/>
                </a:cubicBezTo>
                <a:cubicBezTo>
                  <a:pt x="140" y="34"/>
                  <a:pt x="140" y="34"/>
                  <a:pt x="140" y="34"/>
                </a:cubicBezTo>
                <a:cubicBezTo>
                  <a:pt x="137" y="23"/>
                  <a:pt x="137" y="11"/>
                  <a:pt x="137" y="0"/>
                </a:cubicBezTo>
                <a:cubicBezTo>
                  <a:pt x="135" y="6"/>
                  <a:pt x="132" y="13"/>
                  <a:pt x="130" y="20"/>
                </a:cubicBezTo>
                <a:cubicBezTo>
                  <a:pt x="128" y="26"/>
                  <a:pt x="127" y="32"/>
                  <a:pt x="126" y="37"/>
                </a:cubicBezTo>
                <a:cubicBezTo>
                  <a:pt x="123" y="50"/>
                  <a:pt x="123" y="50"/>
                  <a:pt x="123" y="50"/>
                </a:cubicBezTo>
                <a:cubicBezTo>
                  <a:pt x="118" y="40"/>
                  <a:pt x="118" y="40"/>
                  <a:pt x="118" y="40"/>
                </a:cubicBezTo>
                <a:cubicBezTo>
                  <a:pt x="114" y="30"/>
                  <a:pt x="110" y="20"/>
                  <a:pt x="108" y="10"/>
                </a:cubicBezTo>
                <a:cubicBezTo>
                  <a:pt x="106" y="22"/>
                  <a:pt x="105" y="33"/>
                  <a:pt x="105" y="45"/>
                </a:cubicBezTo>
                <a:cubicBezTo>
                  <a:pt x="105" y="50"/>
                  <a:pt x="105" y="50"/>
                  <a:pt x="105" y="50"/>
                </a:cubicBezTo>
                <a:cubicBezTo>
                  <a:pt x="99" y="48"/>
                  <a:pt x="99" y="48"/>
                  <a:pt x="99" y="48"/>
                </a:cubicBezTo>
                <a:cubicBezTo>
                  <a:pt x="94" y="46"/>
                  <a:pt x="89" y="43"/>
                  <a:pt x="85" y="39"/>
                </a:cubicBezTo>
                <a:cubicBezTo>
                  <a:pt x="55" y="82"/>
                  <a:pt x="25" y="123"/>
                  <a:pt x="13" y="175"/>
                </a:cubicBezTo>
                <a:cubicBezTo>
                  <a:pt x="0" y="227"/>
                  <a:pt x="8" y="280"/>
                  <a:pt x="33" y="327"/>
                </a:cubicBezTo>
                <a:cubicBezTo>
                  <a:pt x="54" y="367"/>
                  <a:pt x="86" y="399"/>
                  <a:pt x="128" y="418"/>
                </a:cubicBezTo>
                <a:cubicBezTo>
                  <a:pt x="133" y="420"/>
                  <a:pt x="139" y="422"/>
                  <a:pt x="145" y="425"/>
                </a:cubicBezTo>
                <a:lnTo>
                  <a:pt x="151" y="427"/>
                </a:lnTo>
                <a:close/>
                <a:moveTo>
                  <a:pt x="452" y="176"/>
                </a:moveTo>
                <a:cubicBezTo>
                  <a:pt x="467" y="163"/>
                  <a:pt x="485" y="181"/>
                  <a:pt x="478" y="198"/>
                </a:cubicBezTo>
                <a:cubicBezTo>
                  <a:pt x="477" y="200"/>
                  <a:pt x="475" y="200"/>
                  <a:pt x="474" y="198"/>
                </a:cubicBezTo>
                <a:cubicBezTo>
                  <a:pt x="472" y="192"/>
                  <a:pt x="471" y="180"/>
                  <a:pt x="462" y="181"/>
                </a:cubicBezTo>
                <a:cubicBezTo>
                  <a:pt x="457" y="181"/>
                  <a:pt x="452" y="186"/>
                  <a:pt x="449" y="191"/>
                </a:cubicBezTo>
                <a:cubicBezTo>
                  <a:pt x="444" y="200"/>
                  <a:pt x="441" y="210"/>
                  <a:pt x="439" y="220"/>
                </a:cubicBezTo>
                <a:cubicBezTo>
                  <a:pt x="439" y="221"/>
                  <a:pt x="437" y="221"/>
                  <a:pt x="437" y="220"/>
                </a:cubicBezTo>
                <a:cubicBezTo>
                  <a:pt x="433" y="207"/>
                  <a:pt x="442" y="185"/>
                  <a:pt x="452" y="176"/>
                </a:cubicBezTo>
                <a:close/>
                <a:moveTo>
                  <a:pt x="344" y="197"/>
                </a:moveTo>
                <a:cubicBezTo>
                  <a:pt x="341" y="199"/>
                  <a:pt x="337" y="200"/>
                  <a:pt x="334" y="202"/>
                </a:cubicBezTo>
                <a:cubicBezTo>
                  <a:pt x="333" y="203"/>
                  <a:pt x="331" y="201"/>
                  <a:pt x="333" y="200"/>
                </a:cubicBezTo>
                <a:cubicBezTo>
                  <a:pt x="336" y="198"/>
                  <a:pt x="339" y="195"/>
                  <a:pt x="343" y="195"/>
                </a:cubicBezTo>
                <a:cubicBezTo>
                  <a:pt x="345" y="194"/>
                  <a:pt x="346" y="196"/>
                  <a:pt x="344" y="197"/>
                </a:cubicBezTo>
                <a:close/>
                <a:moveTo>
                  <a:pt x="339" y="195"/>
                </a:moveTo>
                <a:cubicBezTo>
                  <a:pt x="332" y="198"/>
                  <a:pt x="326" y="202"/>
                  <a:pt x="320" y="208"/>
                </a:cubicBezTo>
                <a:cubicBezTo>
                  <a:pt x="318" y="209"/>
                  <a:pt x="316" y="207"/>
                  <a:pt x="317" y="205"/>
                </a:cubicBezTo>
                <a:cubicBezTo>
                  <a:pt x="323" y="199"/>
                  <a:pt x="330" y="194"/>
                  <a:pt x="338" y="192"/>
                </a:cubicBezTo>
                <a:cubicBezTo>
                  <a:pt x="340" y="191"/>
                  <a:pt x="341" y="194"/>
                  <a:pt x="339" y="195"/>
                </a:cubicBezTo>
                <a:close/>
                <a:moveTo>
                  <a:pt x="263" y="138"/>
                </a:moveTo>
                <a:cubicBezTo>
                  <a:pt x="268" y="124"/>
                  <a:pt x="283" y="109"/>
                  <a:pt x="298" y="106"/>
                </a:cubicBezTo>
                <a:cubicBezTo>
                  <a:pt x="310" y="103"/>
                  <a:pt x="328" y="113"/>
                  <a:pt x="327" y="127"/>
                </a:cubicBezTo>
                <a:cubicBezTo>
                  <a:pt x="327" y="129"/>
                  <a:pt x="324" y="131"/>
                  <a:pt x="322" y="129"/>
                </a:cubicBezTo>
                <a:cubicBezTo>
                  <a:pt x="318" y="125"/>
                  <a:pt x="316" y="119"/>
                  <a:pt x="311" y="117"/>
                </a:cubicBezTo>
                <a:cubicBezTo>
                  <a:pt x="304" y="114"/>
                  <a:pt x="297" y="114"/>
                  <a:pt x="290" y="118"/>
                </a:cubicBezTo>
                <a:cubicBezTo>
                  <a:pt x="280" y="124"/>
                  <a:pt x="274" y="133"/>
                  <a:pt x="266" y="140"/>
                </a:cubicBezTo>
                <a:cubicBezTo>
                  <a:pt x="264" y="140"/>
                  <a:pt x="262" y="140"/>
                  <a:pt x="263" y="138"/>
                </a:cubicBezTo>
                <a:close/>
                <a:moveTo>
                  <a:pt x="296" y="198"/>
                </a:moveTo>
                <a:cubicBezTo>
                  <a:pt x="292" y="206"/>
                  <a:pt x="281" y="212"/>
                  <a:pt x="274" y="202"/>
                </a:cubicBezTo>
                <a:cubicBezTo>
                  <a:pt x="267" y="194"/>
                  <a:pt x="274" y="181"/>
                  <a:pt x="281" y="173"/>
                </a:cubicBezTo>
                <a:cubicBezTo>
                  <a:pt x="285" y="167"/>
                  <a:pt x="291" y="164"/>
                  <a:pt x="297" y="170"/>
                </a:cubicBezTo>
                <a:cubicBezTo>
                  <a:pt x="303" y="177"/>
                  <a:pt x="300" y="190"/>
                  <a:pt x="296" y="198"/>
                </a:cubicBezTo>
                <a:close/>
                <a:moveTo>
                  <a:pt x="146" y="271"/>
                </a:moveTo>
                <a:cubicBezTo>
                  <a:pt x="148" y="261"/>
                  <a:pt x="160" y="258"/>
                  <a:pt x="168" y="262"/>
                </a:cubicBezTo>
                <a:cubicBezTo>
                  <a:pt x="170" y="256"/>
                  <a:pt x="171" y="251"/>
                  <a:pt x="173" y="245"/>
                </a:cubicBezTo>
                <a:cubicBezTo>
                  <a:pt x="173" y="243"/>
                  <a:pt x="176" y="244"/>
                  <a:pt x="176" y="245"/>
                </a:cubicBezTo>
                <a:cubicBezTo>
                  <a:pt x="175" y="251"/>
                  <a:pt x="174" y="258"/>
                  <a:pt x="172" y="264"/>
                </a:cubicBezTo>
                <a:cubicBezTo>
                  <a:pt x="174" y="265"/>
                  <a:pt x="175" y="266"/>
                  <a:pt x="176" y="267"/>
                </a:cubicBezTo>
                <a:cubicBezTo>
                  <a:pt x="177" y="268"/>
                  <a:pt x="176" y="270"/>
                  <a:pt x="175" y="269"/>
                </a:cubicBezTo>
                <a:cubicBezTo>
                  <a:pt x="170" y="268"/>
                  <a:pt x="164" y="265"/>
                  <a:pt x="159" y="266"/>
                </a:cubicBezTo>
                <a:cubicBezTo>
                  <a:pt x="155" y="267"/>
                  <a:pt x="152" y="269"/>
                  <a:pt x="151" y="272"/>
                </a:cubicBezTo>
                <a:cubicBezTo>
                  <a:pt x="151" y="273"/>
                  <a:pt x="151" y="275"/>
                  <a:pt x="152" y="276"/>
                </a:cubicBezTo>
                <a:cubicBezTo>
                  <a:pt x="152" y="278"/>
                  <a:pt x="154" y="279"/>
                  <a:pt x="155" y="280"/>
                </a:cubicBezTo>
                <a:cubicBezTo>
                  <a:pt x="162" y="283"/>
                  <a:pt x="169" y="281"/>
                  <a:pt x="176" y="282"/>
                </a:cubicBezTo>
                <a:cubicBezTo>
                  <a:pt x="177" y="283"/>
                  <a:pt x="177" y="285"/>
                  <a:pt x="176" y="286"/>
                </a:cubicBezTo>
                <a:cubicBezTo>
                  <a:pt x="166" y="291"/>
                  <a:pt x="141" y="287"/>
                  <a:pt x="146" y="271"/>
                </a:cubicBezTo>
                <a:close/>
                <a:moveTo>
                  <a:pt x="55" y="228"/>
                </a:moveTo>
                <a:cubicBezTo>
                  <a:pt x="53" y="228"/>
                  <a:pt x="51" y="227"/>
                  <a:pt x="49" y="227"/>
                </a:cubicBezTo>
                <a:cubicBezTo>
                  <a:pt x="47" y="226"/>
                  <a:pt x="48" y="223"/>
                  <a:pt x="50" y="224"/>
                </a:cubicBezTo>
                <a:cubicBezTo>
                  <a:pt x="52" y="224"/>
                  <a:pt x="54" y="225"/>
                  <a:pt x="56" y="225"/>
                </a:cubicBezTo>
                <a:cubicBezTo>
                  <a:pt x="58" y="226"/>
                  <a:pt x="57" y="229"/>
                  <a:pt x="55" y="228"/>
                </a:cubicBezTo>
                <a:close/>
                <a:moveTo>
                  <a:pt x="71" y="230"/>
                </a:moveTo>
                <a:cubicBezTo>
                  <a:pt x="68" y="229"/>
                  <a:pt x="66" y="228"/>
                  <a:pt x="64" y="227"/>
                </a:cubicBezTo>
                <a:cubicBezTo>
                  <a:pt x="62" y="225"/>
                  <a:pt x="59" y="224"/>
                  <a:pt x="57" y="223"/>
                </a:cubicBezTo>
                <a:cubicBezTo>
                  <a:pt x="55" y="222"/>
                  <a:pt x="56" y="219"/>
                  <a:pt x="58" y="220"/>
                </a:cubicBezTo>
                <a:cubicBezTo>
                  <a:pt x="63" y="221"/>
                  <a:pt x="70" y="224"/>
                  <a:pt x="72" y="228"/>
                </a:cubicBezTo>
                <a:cubicBezTo>
                  <a:pt x="73" y="229"/>
                  <a:pt x="72" y="231"/>
                  <a:pt x="71" y="230"/>
                </a:cubicBezTo>
                <a:close/>
                <a:moveTo>
                  <a:pt x="70" y="145"/>
                </a:moveTo>
                <a:cubicBezTo>
                  <a:pt x="68" y="147"/>
                  <a:pt x="65" y="146"/>
                  <a:pt x="65" y="143"/>
                </a:cubicBezTo>
                <a:cubicBezTo>
                  <a:pt x="65" y="129"/>
                  <a:pt x="81" y="118"/>
                  <a:pt x="94" y="120"/>
                </a:cubicBezTo>
                <a:cubicBezTo>
                  <a:pt x="107" y="122"/>
                  <a:pt x="117" y="134"/>
                  <a:pt x="118" y="147"/>
                </a:cubicBezTo>
                <a:cubicBezTo>
                  <a:pt x="118" y="149"/>
                  <a:pt x="115" y="149"/>
                  <a:pt x="114" y="148"/>
                </a:cubicBezTo>
                <a:cubicBezTo>
                  <a:pt x="110" y="137"/>
                  <a:pt x="101" y="125"/>
                  <a:pt x="89" y="129"/>
                </a:cubicBezTo>
                <a:cubicBezTo>
                  <a:pt x="79" y="132"/>
                  <a:pt x="77" y="139"/>
                  <a:pt x="70" y="145"/>
                </a:cubicBezTo>
                <a:close/>
                <a:moveTo>
                  <a:pt x="88" y="221"/>
                </a:moveTo>
                <a:cubicBezTo>
                  <a:pt x="81" y="212"/>
                  <a:pt x="88" y="199"/>
                  <a:pt x="95" y="192"/>
                </a:cubicBezTo>
                <a:cubicBezTo>
                  <a:pt x="99" y="186"/>
                  <a:pt x="105" y="182"/>
                  <a:pt x="111" y="188"/>
                </a:cubicBezTo>
                <a:cubicBezTo>
                  <a:pt x="117" y="195"/>
                  <a:pt x="114" y="209"/>
                  <a:pt x="110" y="216"/>
                </a:cubicBezTo>
                <a:cubicBezTo>
                  <a:pt x="106" y="224"/>
                  <a:pt x="95" y="230"/>
                  <a:pt x="88" y="221"/>
                </a:cubicBezTo>
                <a:close/>
                <a:moveTo>
                  <a:pt x="116" y="338"/>
                </a:moveTo>
                <a:cubicBezTo>
                  <a:pt x="108" y="337"/>
                  <a:pt x="101" y="335"/>
                  <a:pt x="93" y="332"/>
                </a:cubicBezTo>
                <a:cubicBezTo>
                  <a:pt x="91" y="332"/>
                  <a:pt x="92" y="329"/>
                  <a:pt x="94" y="329"/>
                </a:cubicBezTo>
                <a:cubicBezTo>
                  <a:pt x="101" y="331"/>
                  <a:pt x="108" y="332"/>
                  <a:pt x="115" y="332"/>
                </a:cubicBezTo>
                <a:cubicBezTo>
                  <a:pt x="123" y="333"/>
                  <a:pt x="123" y="333"/>
                  <a:pt x="123" y="333"/>
                </a:cubicBezTo>
                <a:cubicBezTo>
                  <a:pt x="183" y="333"/>
                  <a:pt x="232" y="296"/>
                  <a:pt x="282" y="263"/>
                </a:cubicBezTo>
                <a:cubicBezTo>
                  <a:pt x="286" y="261"/>
                  <a:pt x="286" y="261"/>
                  <a:pt x="286" y="261"/>
                </a:cubicBezTo>
                <a:cubicBezTo>
                  <a:pt x="290" y="265"/>
                  <a:pt x="290" y="265"/>
                  <a:pt x="290" y="265"/>
                </a:cubicBezTo>
                <a:cubicBezTo>
                  <a:pt x="315" y="293"/>
                  <a:pt x="286" y="363"/>
                  <a:pt x="262" y="382"/>
                </a:cubicBezTo>
                <a:cubicBezTo>
                  <a:pt x="214" y="423"/>
                  <a:pt x="130" y="399"/>
                  <a:pt x="116" y="338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2" name="CustomShape 67"/>
          <p:cNvSpPr/>
          <p:nvPr/>
        </p:nvSpPr>
        <p:spPr>
          <a:xfrm>
            <a:off x="8234280" y="1566720"/>
            <a:ext cx="1828800" cy="2003400"/>
          </a:xfrm>
          <a:custGeom>
            <a:avLst/>
            <a:gdLst/>
            <a:ahLst/>
            <a:cxnLst/>
            <a:rect l="l" t="t" r="r" b="b"/>
            <a:pathLst>
              <a:path w="431" h="472">
                <a:moveTo>
                  <a:pt x="428" y="173"/>
                </a:moveTo>
                <a:cubicBezTo>
                  <a:pt x="427" y="159"/>
                  <a:pt x="419" y="146"/>
                  <a:pt x="409" y="142"/>
                </a:cubicBezTo>
                <a:cubicBezTo>
                  <a:pt x="403" y="141"/>
                  <a:pt x="403" y="141"/>
                  <a:pt x="403" y="141"/>
                </a:cubicBezTo>
                <a:cubicBezTo>
                  <a:pt x="397" y="141"/>
                  <a:pt x="391" y="143"/>
                  <a:pt x="385" y="150"/>
                </a:cubicBezTo>
                <a:cubicBezTo>
                  <a:pt x="374" y="160"/>
                  <a:pt x="365" y="173"/>
                  <a:pt x="359" y="186"/>
                </a:cubicBezTo>
                <a:cubicBezTo>
                  <a:pt x="356" y="194"/>
                  <a:pt x="356" y="194"/>
                  <a:pt x="356" y="194"/>
                </a:cubicBezTo>
                <a:cubicBezTo>
                  <a:pt x="352" y="189"/>
                  <a:pt x="352" y="189"/>
                  <a:pt x="352" y="189"/>
                </a:cubicBezTo>
                <a:cubicBezTo>
                  <a:pt x="338" y="165"/>
                  <a:pt x="330" y="136"/>
                  <a:pt x="326" y="110"/>
                </a:cubicBezTo>
                <a:cubicBezTo>
                  <a:pt x="321" y="83"/>
                  <a:pt x="319" y="52"/>
                  <a:pt x="330" y="26"/>
                </a:cubicBezTo>
                <a:cubicBezTo>
                  <a:pt x="307" y="22"/>
                  <a:pt x="283" y="19"/>
                  <a:pt x="260" y="18"/>
                </a:cubicBezTo>
                <a:cubicBezTo>
                  <a:pt x="209" y="16"/>
                  <a:pt x="157" y="16"/>
                  <a:pt x="107" y="29"/>
                </a:cubicBezTo>
                <a:cubicBezTo>
                  <a:pt x="101" y="30"/>
                  <a:pt x="101" y="30"/>
                  <a:pt x="101" y="30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03" y="17"/>
                  <a:pt x="105" y="9"/>
                  <a:pt x="107" y="1"/>
                </a:cubicBezTo>
                <a:cubicBezTo>
                  <a:pt x="96" y="10"/>
                  <a:pt x="86" y="19"/>
                  <a:pt x="80" y="31"/>
                </a:cubicBezTo>
                <a:cubicBezTo>
                  <a:pt x="76" y="42"/>
                  <a:pt x="76" y="42"/>
                  <a:pt x="76" y="42"/>
                </a:cubicBezTo>
                <a:cubicBezTo>
                  <a:pt x="74" y="34"/>
                  <a:pt x="74" y="34"/>
                  <a:pt x="74" y="34"/>
                </a:cubicBezTo>
                <a:cubicBezTo>
                  <a:pt x="71" y="23"/>
                  <a:pt x="71" y="11"/>
                  <a:pt x="71" y="0"/>
                </a:cubicBezTo>
                <a:cubicBezTo>
                  <a:pt x="69" y="6"/>
                  <a:pt x="66" y="13"/>
                  <a:pt x="64" y="20"/>
                </a:cubicBezTo>
                <a:cubicBezTo>
                  <a:pt x="62" y="26"/>
                  <a:pt x="61" y="32"/>
                  <a:pt x="60" y="37"/>
                </a:cubicBezTo>
                <a:cubicBezTo>
                  <a:pt x="57" y="50"/>
                  <a:pt x="57" y="50"/>
                  <a:pt x="57" y="50"/>
                </a:cubicBezTo>
                <a:cubicBezTo>
                  <a:pt x="52" y="40"/>
                  <a:pt x="52" y="40"/>
                  <a:pt x="52" y="40"/>
                </a:cubicBezTo>
                <a:cubicBezTo>
                  <a:pt x="48" y="30"/>
                  <a:pt x="44" y="20"/>
                  <a:pt x="42" y="10"/>
                </a:cubicBezTo>
                <a:cubicBezTo>
                  <a:pt x="40" y="22"/>
                  <a:pt x="39" y="33"/>
                  <a:pt x="39" y="45"/>
                </a:cubicBezTo>
                <a:cubicBezTo>
                  <a:pt x="39" y="50"/>
                  <a:pt x="39" y="50"/>
                  <a:pt x="39" y="50"/>
                </a:cubicBezTo>
                <a:cubicBezTo>
                  <a:pt x="33" y="48"/>
                  <a:pt x="33" y="48"/>
                  <a:pt x="33" y="48"/>
                </a:cubicBezTo>
                <a:cubicBezTo>
                  <a:pt x="28" y="46"/>
                  <a:pt x="23" y="43"/>
                  <a:pt x="19" y="39"/>
                </a:cubicBezTo>
                <a:cubicBezTo>
                  <a:pt x="12" y="48"/>
                  <a:pt x="6" y="56"/>
                  <a:pt x="0" y="65"/>
                </a:cubicBezTo>
                <a:cubicBezTo>
                  <a:pt x="0" y="66"/>
                  <a:pt x="0" y="67"/>
                  <a:pt x="0" y="69"/>
                </a:cubicBezTo>
                <a:cubicBezTo>
                  <a:pt x="9" y="66"/>
                  <a:pt x="18" y="60"/>
                  <a:pt x="28" y="60"/>
                </a:cubicBezTo>
                <a:cubicBezTo>
                  <a:pt x="36" y="61"/>
                  <a:pt x="40" y="69"/>
                  <a:pt x="49" y="62"/>
                </a:cubicBezTo>
                <a:cubicBezTo>
                  <a:pt x="55" y="58"/>
                  <a:pt x="59" y="58"/>
                  <a:pt x="66" y="60"/>
                </a:cubicBezTo>
                <a:cubicBezTo>
                  <a:pt x="78" y="63"/>
                  <a:pt x="91" y="65"/>
                  <a:pt x="104" y="64"/>
                </a:cubicBezTo>
                <a:cubicBezTo>
                  <a:pt x="135" y="63"/>
                  <a:pt x="164" y="56"/>
                  <a:pt x="194" y="52"/>
                </a:cubicBezTo>
                <a:cubicBezTo>
                  <a:pt x="225" y="49"/>
                  <a:pt x="256" y="46"/>
                  <a:pt x="287" y="47"/>
                </a:cubicBezTo>
                <a:cubicBezTo>
                  <a:pt x="289" y="47"/>
                  <a:pt x="290" y="49"/>
                  <a:pt x="290" y="51"/>
                </a:cubicBezTo>
                <a:cubicBezTo>
                  <a:pt x="279" y="82"/>
                  <a:pt x="280" y="110"/>
                  <a:pt x="293" y="141"/>
                </a:cubicBezTo>
                <a:cubicBezTo>
                  <a:pt x="303" y="167"/>
                  <a:pt x="315" y="193"/>
                  <a:pt x="319" y="221"/>
                </a:cubicBezTo>
                <a:cubicBezTo>
                  <a:pt x="326" y="267"/>
                  <a:pt x="319" y="316"/>
                  <a:pt x="291" y="354"/>
                </a:cubicBezTo>
                <a:cubicBezTo>
                  <a:pt x="265" y="389"/>
                  <a:pt x="221" y="407"/>
                  <a:pt x="181" y="420"/>
                </a:cubicBezTo>
                <a:cubicBezTo>
                  <a:pt x="160" y="427"/>
                  <a:pt x="139" y="432"/>
                  <a:pt x="117" y="435"/>
                </a:cubicBezTo>
                <a:cubicBezTo>
                  <a:pt x="126" y="436"/>
                  <a:pt x="135" y="437"/>
                  <a:pt x="144" y="437"/>
                </a:cubicBezTo>
                <a:cubicBezTo>
                  <a:pt x="169" y="438"/>
                  <a:pt x="192" y="434"/>
                  <a:pt x="216" y="429"/>
                </a:cubicBezTo>
                <a:cubicBezTo>
                  <a:pt x="208" y="434"/>
                  <a:pt x="198" y="438"/>
                  <a:pt x="189" y="441"/>
                </a:cubicBezTo>
                <a:cubicBezTo>
                  <a:pt x="184" y="442"/>
                  <a:pt x="179" y="442"/>
                  <a:pt x="174" y="443"/>
                </a:cubicBezTo>
                <a:cubicBezTo>
                  <a:pt x="178" y="472"/>
                  <a:pt x="217" y="464"/>
                  <a:pt x="234" y="450"/>
                </a:cubicBezTo>
                <a:cubicBezTo>
                  <a:pt x="247" y="439"/>
                  <a:pt x="260" y="424"/>
                  <a:pt x="269" y="409"/>
                </a:cubicBezTo>
                <a:cubicBezTo>
                  <a:pt x="262" y="412"/>
                  <a:pt x="255" y="415"/>
                  <a:pt x="248" y="416"/>
                </a:cubicBezTo>
                <a:cubicBezTo>
                  <a:pt x="246" y="417"/>
                  <a:pt x="245" y="414"/>
                  <a:pt x="247" y="413"/>
                </a:cubicBezTo>
                <a:cubicBezTo>
                  <a:pt x="307" y="379"/>
                  <a:pt x="358" y="323"/>
                  <a:pt x="373" y="255"/>
                </a:cubicBezTo>
                <a:cubicBezTo>
                  <a:pt x="374" y="247"/>
                  <a:pt x="374" y="247"/>
                  <a:pt x="374" y="247"/>
                </a:cubicBezTo>
                <a:cubicBezTo>
                  <a:pt x="379" y="246"/>
                  <a:pt x="379" y="246"/>
                  <a:pt x="379" y="246"/>
                </a:cubicBezTo>
                <a:cubicBezTo>
                  <a:pt x="396" y="246"/>
                  <a:pt x="412" y="242"/>
                  <a:pt x="420" y="226"/>
                </a:cubicBezTo>
                <a:cubicBezTo>
                  <a:pt x="429" y="210"/>
                  <a:pt x="431" y="190"/>
                  <a:pt x="428" y="173"/>
                </a:cubicBezTo>
                <a:close/>
                <a:moveTo>
                  <a:pt x="412" y="198"/>
                </a:moveTo>
                <a:cubicBezTo>
                  <a:pt x="411" y="200"/>
                  <a:pt x="409" y="200"/>
                  <a:pt x="408" y="198"/>
                </a:cubicBezTo>
                <a:cubicBezTo>
                  <a:pt x="406" y="192"/>
                  <a:pt x="405" y="180"/>
                  <a:pt x="396" y="181"/>
                </a:cubicBezTo>
                <a:cubicBezTo>
                  <a:pt x="391" y="181"/>
                  <a:pt x="386" y="186"/>
                  <a:pt x="383" y="191"/>
                </a:cubicBezTo>
                <a:cubicBezTo>
                  <a:pt x="378" y="200"/>
                  <a:pt x="375" y="210"/>
                  <a:pt x="373" y="220"/>
                </a:cubicBezTo>
                <a:cubicBezTo>
                  <a:pt x="373" y="221"/>
                  <a:pt x="371" y="221"/>
                  <a:pt x="371" y="220"/>
                </a:cubicBezTo>
                <a:cubicBezTo>
                  <a:pt x="367" y="207"/>
                  <a:pt x="376" y="185"/>
                  <a:pt x="386" y="176"/>
                </a:cubicBezTo>
                <a:cubicBezTo>
                  <a:pt x="401" y="163"/>
                  <a:pt x="419" y="181"/>
                  <a:pt x="412" y="198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3" name="CustomShape 68"/>
          <p:cNvSpPr/>
          <p:nvPr/>
        </p:nvSpPr>
        <p:spPr>
          <a:xfrm>
            <a:off x="8701200" y="3600360"/>
            <a:ext cx="169920" cy="1065240"/>
          </a:xfrm>
          <a:custGeom>
            <a:avLst/>
            <a:gdLst/>
            <a:ahLst/>
            <a:cxnLst/>
            <a:rect l="l" t="t" r="r" b="b"/>
            <a:pathLst>
              <a:path w="40" h="251">
                <a:moveTo>
                  <a:pt x="30" y="201"/>
                </a:moveTo>
                <a:cubicBezTo>
                  <a:pt x="25" y="182"/>
                  <a:pt x="24" y="162"/>
                  <a:pt x="24" y="142"/>
                </a:cubicBezTo>
                <a:cubicBezTo>
                  <a:pt x="22" y="96"/>
                  <a:pt x="23" y="50"/>
                  <a:pt x="20" y="4"/>
                </a:cubicBezTo>
                <a:cubicBezTo>
                  <a:pt x="20" y="0"/>
                  <a:pt x="15" y="0"/>
                  <a:pt x="15" y="4"/>
                </a:cubicBezTo>
                <a:cubicBezTo>
                  <a:pt x="12" y="52"/>
                  <a:pt x="4" y="99"/>
                  <a:pt x="3" y="147"/>
                </a:cubicBezTo>
                <a:cubicBezTo>
                  <a:pt x="3" y="177"/>
                  <a:pt x="0" y="235"/>
                  <a:pt x="32" y="250"/>
                </a:cubicBezTo>
                <a:cubicBezTo>
                  <a:pt x="36" y="251"/>
                  <a:pt x="40" y="249"/>
                  <a:pt x="40" y="245"/>
                </a:cubicBezTo>
                <a:cubicBezTo>
                  <a:pt x="40" y="230"/>
                  <a:pt x="33" y="216"/>
                  <a:pt x="30" y="20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4" name="CustomShape 69"/>
          <p:cNvSpPr/>
          <p:nvPr/>
        </p:nvSpPr>
        <p:spPr>
          <a:xfrm>
            <a:off x="8082000" y="2568600"/>
            <a:ext cx="255600" cy="149040"/>
          </a:xfrm>
          <a:custGeom>
            <a:avLst/>
            <a:gdLst/>
            <a:ahLst/>
            <a:cxnLst/>
            <a:rect l="l" t="t" r="r" b="b"/>
            <a:pathLst>
              <a:path w="60" h="35">
                <a:moveTo>
                  <a:pt x="59" y="20"/>
                </a:moveTo>
                <a:cubicBezTo>
                  <a:pt x="59" y="29"/>
                  <a:pt x="45" y="35"/>
                  <a:pt x="29" y="34"/>
                </a:cubicBezTo>
                <a:cubicBezTo>
                  <a:pt x="13" y="32"/>
                  <a:pt x="0" y="24"/>
                  <a:pt x="1" y="15"/>
                </a:cubicBezTo>
                <a:cubicBezTo>
                  <a:pt x="1" y="6"/>
                  <a:pt x="15" y="0"/>
                  <a:pt x="31" y="1"/>
                </a:cubicBezTo>
                <a:cubicBezTo>
                  <a:pt x="48" y="2"/>
                  <a:pt x="60" y="11"/>
                  <a:pt x="59" y="20"/>
                </a:cubicBezTo>
                <a:close/>
              </a:path>
            </a:pathLst>
          </a:custGeom>
          <a:solidFill>
            <a:srgbClr val="F47AA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5" name="CustomShape 70"/>
          <p:cNvSpPr/>
          <p:nvPr/>
        </p:nvSpPr>
        <p:spPr>
          <a:xfrm>
            <a:off x="9139320" y="2471760"/>
            <a:ext cx="233280" cy="144360"/>
          </a:xfrm>
          <a:custGeom>
            <a:avLst/>
            <a:gdLst/>
            <a:ahLst/>
            <a:cxnLst/>
            <a:rect l="l" t="t" r="r" b="b"/>
            <a:pathLst>
              <a:path w="55" h="34">
                <a:moveTo>
                  <a:pt x="53" y="12"/>
                </a:moveTo>
                <a:cubicBezTo>
                  <a:pt x="55" y="20"/>
                  <a:pt x="45" y="29"/>
                  <a:pt x="30" y="31"/>
                </a:cubicBezTo>
                <a:cubicBezTo>
                  <a:pt x="16" y="34"/>
                  <a:pt x="3" y="30"/>
                  <a:pt x="2" y="22"/>
                </a:cubicBezTo>
                <a:cubicBezTo>
                  <a:pt x="0" y="15"/>
                  <a:pt x="10" y="6"/>
                  <a:pt x="25" y="3"/>
                </a:cubicBezTo>
                <a:cubicBezTo>
                  <a:pt x="39" y="0"/>
                  <a:pt x="52" y="4"/>
                  <a:pt x="53" y="12"/>
                </a:cubicBezTo>
                <a:close/>
              </a:path>
            </a:pathLst>
          </a:custGeom>
          <a:solidFill>
            <a:srgbClr val="F47AA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6" name="CustomShape 71"/>
          <p:cNvSpPr/>
          <p:nvPr/>
        </p:nvSpPr>
        <p:spPr>
          <a:xfrm>
            <a:off x="8366040" y="1008000"/>
            <a:ext cx="139680" cy="203400"/>
          </a:xfrm>
          <a:custGeom>
            <a:avLst/>
            <a:gdLst/>
            <a:ahLst/>
            <a:cxnLst/>
            <a:rect l="l" t="t" r="r" b="b"/>
            <a:pathLst>
              <a:path w="33" h="48">
                <a:moveTo>
                  <a:pt x="31" y="37"/>
                </a:moveTo>
                <a:cubicBezTo>
                  <a:pt x="29" y="39"/>
                  <a:pt x="26" y="39"/>
                  <a:pt x="24" y="40"/>
                </a:cubicBezTo>
                <a:cubicBezTo>
                  <a:pt x="25" y="35"/>
                  <a:pt x="27" y="30"/>
                  <a:pt x="28" y="25"/>
                </a:cubicBezTo>
                <a:cubicBezTo>
                  <a:pt x="28" y="23"/>
                  <a:pt x="26" y="22"/>
                  <a:pt x="24" y="23"/>
                </a:cubicBezTo>
                <a:cubicBezTo>
                  <a:pt x="20" y="26"/>
                  <a:pt x="15" y="29"/>
                  <a:pt x="11" y="32"/>
                </a:cubicBezTo>
                <a:cubicBezTo>
                  <a:pt x="16" y="21"/>
                  <a:pt x="23" y="9"/>
                  <a:pt x="32" y="1"/>
                </a:cubicBezTo>
                <a:cubicBezTo>
                  <a:pt x="33" y="1"/>
                  <a:pt x="32" y="0"/>
                  <a:pt x="32" y="0"/>
                </a:cubicBezTo>
                <a:cubicBezTo>
                  <a:pt x="15" y="8"/>
                  <a:pt x="8" y="25"/>
                  <a:pt x="2" y="41"/>
                </a:cubicBezTo>
                <a:cubicBezTo>
                  <a:pt x="0" y="44"/>
                  <a:pt x="4" y="46"/>
                  <a:pt x="6" y="44"/>
                </a:cubicBezTo>
                <a:cubicBezTo>
                  <a:pt x="12" y="39"/>
                  <a:pt x="17" y="34"/>
                  <a:pt x="22" y="30"/>
                </a:cubicBezTo>
                <a:cubicBezTo>
                  <a:pt x="21" y="34"/>
                  <a:pt x="18" y="38"/>
                  <a:pt x="17" y="43"/>
                </a:cubicBezTo>
                <a:cubicBezTo>
                  <a:pt x="16" y="45"/>
                  <a:pt x="17" y="48"/>
                  <a:pt x="20" y="47"/>
                </a:cubicBezTo>
                <a:cubicBezTo>
                  <a:pt x="25" y="45"/>
                  <a:pt x="29" y="42"/>
                  <a:pt x="33" y="38"/>
                </a:cubicBezTo>
                <a:cubicBezTo>
                  <a:pt x="33" y="38"/>
                  <a:pt x="32" y="36"/>
                  <a:pt x="3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7" name="CustomShape 72"/>
          <p:cNvSpPr/>
          <p:nvPr/>
        </p:nvSpPr>
        <p:spPr>
          <a:xfrm>
            <a:off x="8505720" y="1160640"/>
            <a:ext cx="154080" cy="93600"/>
          </a:xfrm>
          <a:custGeom>
            <a:avLst/>
            <a:gdLst/>
            <a:ahLst/>
            <a:cxnLst/>
            <a:rect l="l" t="t" r="r" b="b"/>
            <a:pathLst>
              <a:path w="36" h="22">
                <a:moveTo>
                  <a:pt x="35" y="4"/>
                </a:moveTo>
                <a:cubicBezTo>
                  <a:pt x="25" y="5"/>
                  <a:pt x="17" y="14"/>
                  <a:pt x="7" y="15"/>
                </a:cubicBezTo>
                <a:cubicBezTo>
                  <a:pt x="7" y="10"/>
                  <a:pt x="7" y="5"/>
                  <a:pt x="6" y="1"/>
                </a:cubicBezTo>
                <a:cubicBezTo>
                  <a:pt x="6" y="0"/>
                  <a:pt x="5" y="0"/>
                  <a:pt x="5" y="0"/>
                </a:cubicBezTo>
                <a:cubicBezTo>
                  <a:pt x="4" y="6"/>
                  <a:pt x="2" y="11"/>
                  <a:pt x="0" y="17"/>
                </a:cubicBezTo>
                <a:cubicBezTo>
                  <a:pt x="0" y="19"/>
                  <a:pt x="1" y="21"/>
                  <a:pt x="3" y="21"/>
                </a:cubicBezTo>
                <a:cubicBezTo>
                  <a:pt x="16" y="22"/>
                  <a:pt x="26" y="12"/>
                  <a:pt x="36" y="6"/>
                </a:cubicBezTo>
                <a:cubicBezTo>
                  <a:pt x="36" y="5"/>
                  <a:pt x="36" y="4"/>
                  <a:pt x="35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8" name="CustomShape 73"/>
          <p:cNvSpPr/>
          <p:nvPr/>
        </p:nvSpPr>
        <p:spPr>
          <a:xfrm>
            <a:off x="8634240" y="1092240"/>
            <a:ext cx="198720" cy="182520"/>
          </a:xfrm>
          <a:custGeom>
            <a:avLst/>
            <a:gdLst/>
            <a:ahLst/>
            <a:cxnLst/>
            <a:rect l="l" t="t" r="r" b="b"/>
            <a:pathLst>
              <a:path w="47" h="43">
                <a:moveTo>
                  <a:pt x="41" y="1"/>
                </a:moveTo>
                <a:cubicBezTo>
                  <a:pt x="32" y="7"/>
                  <a:pt x="24" y="12"/>
                  <a:pt x="16" y="19"/>
                </a:cubicBezTo>
                <a:cubicBezTo>
                  <a:pt x="10" y="23"/>
                  <a:pt x="0" y="31"/>
                  <a:pt x="1" y="39"/>
                </a:cubicBezTo>
                <a:cubicBezTo>
                  <a:pt x="1" y="41"/>
                  <a:pt x="2" y="43"/>
                  <a:pt x="5" y="42"/>
                </a:cubicBezTo>
                <a:cubicBezTo>
                  <a:pt x="12" y="41"/>
                  <a:pt x="18" y="31"/>
                  <a:pt x="23" y="26"/>
                </a:cubicBezTo>
                <a:cubicBezTo>
                  <a:pt x="30" y="19"/>
                  <a:pt x="37" y="12"/>
                  <a:pt x="44" y="6"/>
                </a:cubicBezTo>
                <a:cubicBezTo>
                  <a:pt x="47" y="4"/>
                  <a:pt x="44" y="0"/>
                  <a:pt x="4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9" name="CustomShape 74"/>
          <p:cNvSpPr/>
          <p:nvPr/>
        </p:nvSpPr>
        <p:spPr>
          <a:xfrm>
            <a:off x="8723160" y="1203480"/>
            <a:ext cx="63720" cy="54000"/>
          </a:xfrm>
          <a:custGeom>
            <a:avLst/>
            <a:gdLst/>
            <a:ahLst/>
            <a:cxnLst/>
            <a:rect l="l" t="t" r="r" b="b"/>
            <a:pathLst>
              <a:path w="15" h="13">
                <a:moveTo>
                  <a:pt x="13" y="1"/>
                </a:moveTo>
                <a:cubicBezTo>
                  <a:pt x="11" y="0"/>
                  <a:pt x="8" y="1"/>
                  <a:pt x="7" y="2"/>
                </a:cubicBezTo>
                <a:cubicBezTo>
                  <a:pt x="4" y="4"/>
                  <a:pt x="0" y="7"/>
                  <a:pt x="2" y="11"/>
                </a:cubicBezTo>
                <a:cubicBezTo>
                  <a:pt x="2" y="12"/>
                  <a:pt x="4" y="13"/>
                  <a:pt x="4" y="12"/>
                </a:cubicBezTo>
                <a:cubicBezTo>
                  <a:pt x="8" y="12"/>
                  <a:pt x="8" y="10"/>
                  <a:pt x="10" y="8"/>
                </a:cubicBezTo>
                <a:cubicBezTo>
                  <a:pt x="11" y="7"/>
                  <a:pt x="11" y="6"/>
                  <a:pt x="12" y="5"/>
                </a:cubicBezTo>
                <a:cubicBezTo>
                  <a:pt x="12" y="5"/>
                  <a:pt x="13" y="4"/>
                  <a:pt x="13" y="4"/>
                </a:cubicBezTo>
                <a:cubicBezTo>
                  <a:pt x="15" y="3"/>
                  <a:pt x="15" y="1"/>
                  <a:pt x="1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0" name="CustomShape 75"/>
          <p:cNvSpPr/>
          <p:nvPr/>
        </p:nvSpPr>
        <p:spPr>
          <a:xfrm>
            <a:off x="8340840" y="2674800"/>
            <a:ext cx="950760" cy="687600"/>
          </a:xfrm>
          <a:custGeom>
            <a:avLst/>
            <a:gdLst/>
            <a:ahLst/>
            <a:cxnLst/>
            <a:rect l="l" t="t" r="r" b="b"/>
            <a:pathLst>
              <a:path w="224" h="162">
                <a:moveTo>
                  <a:pt x="199" y="4"/>
                </a:moveTo>
                <a:cubicBezTo>
                  <a:pt x="195" y="0"/>
                  <a:pt x="195" y="0"/>
                  <a:pt x="195" y="0"/>
                </a:cubicBezTo>
                <a:cubicBezTo>
                  <a:pt x="191" y="2"/>
                  <a:pt x="191" y="2"/>
                  <a:pt x="191" y="2"/>
                </a:cubicBezTo>
                <a:cubicBezTo>
                  <a:pt x="141" y="35"/>
                  <a:pt x="92" y="72"/>
                  <a:pt x="32" y="72"/>
                </a:cubicBezTo>
                <a:cubicBezTo>
                  <a:pt x="24" y="71"/>
                  <a:pt x="24" y="71"/>
                  <a:pt x="24" y="71"/>
                </a:cubicBezTo>
                <a:cubicBezTo>
                  <a:pt x="17" y="71"/>
                  <a:pt x="10" y="70"/>
                  <a:pt x="3" y="68"/>
                </a:cubicBezTo>
                <a:cubicBezTo>
                  <a:pt x="1" y="68"/>
                  <a:pt x="0" y="71"/>
                  <a:pt x="2" y="71"/>
                </a:cubicBezTo>
                <a:cubicBezTo>
                  <a:pt x="10" y="74"/>
                  <a:pt x="17" y="76"/>
                  <a:pt x="25" y="77"/>
                </a:cubicBezTo>
                <a:cubicBezTo>
                  <a:pt x="39" y="138"/>
                  <a:pt x="123" y="162"/>
                  <a:pt x="171" y="121"/>
                </a:cubicBezTo>
                <a:cubicBezTo>
                  <a:pt x="195" y="102"/>
                  <a:pt x="224" y="32"/>
                  <a:pt x="199" y="4"/>
                </a:cubicBezTo>
                <a:close/>
                <a:moveTo>
                  <a:pt x="33" y="77"/>
                </a:moveTo>
                <a:cubicBezTo>
                  <a:pt x="91" y="80"/>
                  <a:pt x="151" y="43"/>
                  <a:pt x="195" y="7"/>
                </a:cubicBezTo>
                <a:cubicBezTo>
                  <a:pt x="198" y="11"/>
                  <a:pt x="200" y="16"/>
                  <a:pt x="200" y="22"/>
                </a:cubicBezTo>
                <a:cubicBezTo>
                  <a:pt x="200" y="22"/>
                  <a:pt x="200" y="22"/>
                  <a:pt x="200" y="22"/>
                </a:cubicBezTo>
                <a:cubicBezTo>
                  <a:pt x="158" y="61"/>
                  <a:pt x="98" y="97"/>
                  <a:pt x="38" y="92"/>
                </a:cubicBezTo>
                <a:cubicBezTo>
                  <a:pt x="36" y="87"/>
                  <a:pt x="35" y="82"/>
                  <a:pt x="33" y="77"/>
                </a:cubicBezTo>
                <a:close/>
                <a:moveTo>
                  <a:pt x="47" y="105"/>
                </a:moveTo>
                <a:cubicBezTo>
                  <a:pt x="45" y="103"/>
                  <a:pt x="43" y="100"/>
                  <a:pt x="41" y="97"/>
                </a:cubicBezTo>
                <a:cubicBezTo>
                  <a:pt x="67" y="105"/>
                  <a:pt x="100" y="91"/>
                  <a:pt x="123" y="82"/>
                </a:cubicBezTo>
                <a:cubicBezTo>
                  <a:pt x="151" y="71"/>
                  <a:pt x="180" y="52"/>
                  <a:pt x="201" y="29"/>
                </a:cubicBezTo>
                <a:cubicBezTo>
                  <a:pt x="201" y="38"/>
                  <a:pt x="200" y="47"/>
                  <a:pt x="198" y="55"/>
                </a:cubicBezTo>
                <a:cubicBezTo>
                  <a:pt x="197" y="59"/>
                  <a:pt x="196" y="63"/>
                  <a:pt x="195" y="66"/>
                </a:cubicBezTo>
                <a:cubicBezTo>
                  <a:pt x="176" y="56"/>
                  <a:pt x="152" y="67"/>
                  <a:pt x="135" y="78"/>
                </a:cubicBezTo>
                <a:cubicBezTo>
                  <a:pt x="116" y="91"/>
                  <a:pt x="100" y="110"/>
                  <a:pt x="97" y="133"/>
                </a:cubicBezTo>
                <a:cubicBezTo>
                  <a:pt x="94" y="133"/>
                  <a:pt x="90" y="132"/>
                  <a:pt x="87" y="131"/>
                </a:cubicBezTo>
                <a:cubicBezTo>
                  <a:pt x="71" y="127"/>
                  <a:pt x="58" y="117"/>
                  <a:pt x="47" y="105"/>
                </a:cubicBezTo>
                <a:close/>
                <a:moveTo>
                  <a:pt x="170" y="113"/>
                </a:moveTo>
                <a:cubicBezTo>
                  <a:pt x="152" y="131"/>
                  <a:pt x="128" y="137"/>
                  <a:pt x="104" y="134"/>
                </a:cubicBezTo>
                <a:cubicBezTo>
                  <a:pt x="112" y="94"/>
                  <a:pt x="154" y="66"/>
                  <a:pt x="194" y="70"/>
                </a:cubicBezTo>
                <a:cubicBezTo>
                  <a:pt x="189" y="86"/>
                  <a:pt x="181" y="102"/>
                  <a:pt x="170" y="1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1" name="CustomShape 76"/>
          <p:cNvSpPr/>
          <p:nvPr/>
        </p:nvSpPr>
        <p:spPr>
          <a:xfrm>
            <a:off x="8553600" y="2598840"/>
            <a:ext cx="152280" cy="203040"/>
          </a:xfrm>
          <a:custGeom>
            <a:avLst/>
            <a:gdLst/>
            <a:ahLst/>
            <a:cxnLst/>
            <a:rect l="l" t="t" r="r" b="b"/>
            <a:pathLst>
              <a:path w="36" h="48">
                <a:moveTo>
                  <a:pt x="35" y="39"/>
                </a:moveTo>
                <a:cubicBezTo>
                  <a:pt x="28" y="38"/>
                  <a:pt x="21" y="40"/>
                  <a:pt x="14" y="37"/>
                </a:cubicBezTo>
                <a:cubicBezTo>
                  <a:pt x="13" y="36"/>
                  <a:pt x="11" y="35"/>
                  <a:pt x="11" y="33"/>
                </a:cubicBezTo>
                <a:cubicBezTo>
                  <a:pt x="10" y="32"/>
                  <a:pt x="10" y="30"/>
                  <a:pt x="10" y="29"/>
                </a:cubicBezTo>
                <a:cubicBezTo>
                  <a:pt x="11" y="26"/>
                  <a:pt x="14" y="24"/>
                  <a:pt x="18" y="23"/>
                </a:cubicBezTo>
                <a:cubicBezTo>
                  <a:pt x="23" y="22"/>
                  <a:pt x="29" y="25"/>
                  <a:pt x="34" y="26"/>
                </a:cubicBezTo>
                <a:cubicBezTo>
                  <a:pt x="35" y="27"/>
                  <a:pt x="36" y="25"/>
                  <a:pt x="35" y="24"/>
                </a:cubicBezTo>
                <a:cubicBezTo>
                  <a:pt x="34" y="23"/>
                  <a:pt x="33" y="22"/>
                  <a:pt x="31" y="21"/>
                </a:cubicBezTo>
                <a:cubicBezTo>
                  <a:pt x="33" y="15"/>
                  <a:pt x="34" y="8"/>
                  <a:pt x="35" y="2"/>
                </a:cubicBezTo>
                <a:cubicBezTo>
                  <a:pt x="35" y="1"/>
                  <a:pt x="32" y="0"/>
                  <a:pt x="32" y="2"/>
                </a:cubicBezTo>
                <a:cubicBezTo>
                  <a:pt x="30" y="8"/>
                  <a:pt x="29" y="13"/>
                  <a:pt x="27" y="19"/>
                </a:cubicBezTo>
                <a:cubicBezTo>
                  <a:pt x="19" y="15"/>
                  <a:pt x="7" y="18"/>
                  <a:pt x="5" y="28"/>
                </a:cubicBezTo>
                <a:cubicBezTo>
                  <a:pt x="0" y="44"/>
                  <a:pt x="25" y="48"/>
                  <a:pt x="35" y="43"/>
                </a:cubicBezTo>
                <a:cubicBezTo>
                  <a:pt x="36" y="42"/>
                  <a:pt x="36" y="40"/>
                  <a:pt x="35" y="3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2" name="CustomShape 77"/>
          <p:cNvSpPr/>
          <p:nvPr/>
        </p:nvSpPr>
        <p:spPr>
          <a:xfrm>
            <a:off x="9088560" y="2263680"/>
            <a:ext cx="152280" cy="203400"/>
          </a:xfrm>
          <a:custGeom>
            <a:avLst/>
            <a:gdLst/>
            <a:ahLst/>
            <a:cxnLst/>
            <a:rect l="l" t="t" r="r" b="b"/>
            <a:pathLst>
              <a:path w="36" h="48">
                <a:moveTo>
                  <a:pt x="30" y="6"/>
                </a:moveTo>
                <a:cubicBezTo>
                  <a:pt x="24" y="0"/>
                  <a:pt x="18" y="3"/>
                  <a:pt x="14" y="9"/>
                </a:cubicBezTo>
                <a:cubicBezTo>
                  <a:pt x="7" y="17"/>
                  <a:pt x="0" y="30"/>
                  <a:pt x="7" y="38"/>
                </a:cubicBezTo>
                <a:cubicBezTo>
                  <a:pt x="14" y="48"/>
                  <a:pt x="25" y="42"/>
                  <a:pt x="29" y="34"/>
                </a:cubicBezTo>
                <a:cubicBezTo>
                  <a:pt x="33" y="26"/>
                  <a:pt x="36" y="13"/>
                  <a:pt x="30" y="6"/>
                </a:cubicBezTo>
                <a:close/>
                <a:moveTo>
                  <a:pt x="26" y="25"/>
                </a:moveTo>
                <a:cubicBezTo>
                  <a:pt x="23" y="25"/>
                  <a:pt x="19" y="26"/>
                  <a:pt x="17" y="22"/>
                </a:cubicBezTo>
                <a:cubicBezTo>
                  <a:pt x="17" y="21"/>
                  <a:pt x="17" y="20"/>
                  <a:pt x="17" y="18"/>
                </a:cubicBezTo>
                <a:cubicBezTo>
                  <a:pt x="18" y="15"/>
                  <a:pt x="19" y="11"/>
                  <a:pt x="22" y="9"/>
                </a:cubicBezTo>
                <a:cubicBezTo>
                  <a:pt x="25" y="7"/>
                  <a:pt x="26" y="11"/>
                  <a:pt x="27" y="13"/>
                </a:cubicBezTo>
                <a:cubicBezTo>
                  <a:pt x="28" y="17"/>
                  <a:pt x="27" y="21"/>
                  <a:pt x="26" y="2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3" name="CustomShape 78"/>
          <p:cNvSpPr/>
          <p:nvPr/>
        </p:nvSpPr>
        <p:spPr>
          <a:xfrm>
            <a:off x="8298000" y="2340000"/>
            <a:ext cx="153720" cy="203040"/>
          </a:xfrm>
          <a:custGeom>
            <a:avLst/>
            <a:gdLst/>
            <a:ahLst/>
            <a:cxnLst/>
            <a:rect l="l" t="t" r="r" b="b"/>
            <a:pathLst>
              <a:path w="36" h="48">
                <a:moveTo>
                  <a:pt x="30" y="6"/>
                </a:moveTo>
                <a:cubicBezTo>
                  <a:pt x="24" y="0"/>
                  <a:pt x="18" y="4"/>
                  <a:pt x="14" y="10"/>
                </a:cubicBezTo>
                <a:cubicBezTo>
                  <a:pt x="7" y="17"/>
                  <a:pt x="0" y="30"/>
                  <a:pt x="7" y="39"/>
                </a:cubicBezTo>
                <a:cubicBezTo>
                  <a:pt x="14" y="48"/>
                  <a:pt x="25" y="42"/>
                  <a:pt x="29" y="34"/>
                </a:cubicBezTo>
                <a:cubicBezTo>
                  <a:pt x="33" y="27"/>
                  <a:pt x="36" y="13"/>
                  <a:pt x="30" y="6"/>
                </a:cubicBezTo>
                <a:close/>
                <a:moveTo>
                  <a:pt x="26" y="25"/>
                </a:moveTo>
                <a:cubicBezTo>
                  <a:pt x="23" y="25"/>
                  <a:pt x="19" y="27"/>
                  <a:pt x="17" y="23"/>
                </a:cubicBezTo>
                <a:cubicBezTo>
                  <a:pt x="17" y="21"/>
                  <a:pt x="17" y="20"/>
                  <a:pt x="17" y="19"/>
                </a:cubicBezTo>
                <a:cubicBezTo>
                  <a:pt x="18" y="16"/>
                  <a:pt x="19" y="12"/>
                  <a:pt x="22" y="10"/>
                </a:cubicBezTo>
                <a:cubicBezTo>
                  <a:pt x="25" y="8"/>
                  <a:pt x="26" y="12"/>
                  <a:pt x="27" y="14"/>
                </a:cubicBezTo>
                <a:cubicBezTo>
                  <a:pt x="28" y="17"/>
                  <a:pt x="27" y="21"/>
                  <a:pt x="26" y="2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4" name="CustomShape 79"/>
          <p:cNvSpPr/>
          <p:nvPr/>
        </p:nvSpPr>
        <p:spPr>
          <a:xfrm>
            <a:off x="9066240" y="2004840"/>
            <a:ext cx="280800" cy="157320"/>
          </a:xfrm>
          <a:custGeom>
            <a:avLst/>
            <a:gdLst/>
            <a:ahLst/>
            <a:cxnLst/>
            <a:rect l="l" t="t" r="r" b="b"/>
            <a:pathLst>
              <a:path w="66" h="37">
                <a:moveTo>
                  <a:pt x="36" y="3"/>
                </a:moveTo>
                <a:cubicBezTo>
                  <a:pt x="21" y="6"/>
                  <a:pt x="6" y="21"/>
                  <a:pt x="1" y="35"/>
                </a:cubicBezTo>
                <a:cubicBezTo>
                  <a:pt x="0" y="37"/>
                  <a:pt x="2" y="37"/>
                  <a:pt x="4" y="37"/>
                </a:cubicBezTo>
                <a:cubicBezTo>
                  <a:pt x="12" y="30"/>
                  <a:pt x="18" y="21"/>
                  <a:pt x="28" y="15"/>
                </a:cubicBezTo>
                <a:cubicBezTo>
                  <a:pt x="35" y="11"/>
                  <a:pt x="42" y="11"/>
                  <a:pt x="49" y="14"/>
                </a:cubicBezTo>
                <a:cubicBezTo>
                  <a:pt x="54" y="16"/>
                  <a:pt x="56" y="22"/>
                  <a:pt x="60" y="26"/>
                </a:cubicBezTo>
                <a:cubicBezTo>
                  <a:pt x="62" y="28"/>
                  <a:pt x="65" y="26"/>
                  <a:pt x="65" y="24"/>
                </a:cubicBezTo>
                <a:cubicBezTo>
                  <a:pt x="66" y="10"/>
                  <a:pt x="48" y="0"/>
                  <a:pt x="36" y="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5" name="CustomShape 80"/>
          <p:cNvSpPr/>
          <p:nvPr/>
        </p:nvSpPr>
        <p:spPr>
          <a:xfrm>
            <a:off x="8231040" y="2068560"/>
            <a:ext cx="223920" cy="131760"/>
          </a:xfrm>
          <a:custGeom>
            <a:avLst/>
            <a:gdLst/>
            <a:ahLst/>
            <a:cxnLst/>
            <a:rect l="l" t="t" r="r" b="b"/>
            <a:pathLst>
              <a:path w="53" h="31">
                <a:moveTo>
                  <a:pt x="29" y="2"/>
                </a:moveTo>
                <a:cubicBezTo>
                  <a:pt x="16" y="0"/>
                  <a:pt x="0" y="11"/>
                  <a:pt x="0" y="25"/>
                </a:cubicBezTo>
                <a:cubicBezTo>
                  <a:pt x="0" y="28"/>
                  <a:pt x="3" y="29"/>
                  <a:pt x="5" y="27"/>
                </a:cubicBezTo>
                <a:cubicBezTo>
                  <a:pt x="12" y="21"/>
                  <a:pt x="14" y="14"/>
                  <a:pt x="24" y="11"/>
                </a:cubicBezTo>
                <a:cubicBezTo>
                  <a:pt x="36" y="7"/>
                  <a:pt x="45" y="19"/>
                  <a:pt x="49" y="30"/>
                </a:cubicBezTo>
                <a:cubicBezTo>
                  <a:pt x="50" y="31"/>
                  <a:pt x="53" y="31"/>
                  <a:pt x="53" y="29"/>
                </a:cubicBezTo>
                <a:cubicBezTo>
                  <a:pt x="52" y="16"/>
                  <a:pt x="42" y="4"/>
                  <a:pt x="29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6" name="CustomShape 81"/>
          <p:cNvSpPr/>
          <p:nvPr/>
        </p:nvSpPr>
        <p:spPr>
          <a:xfrm>
            <a:off x="9294840" y="2378160"/>
            <a:ext cx="106200" cy="75960"/>
          </a:xfrm>
          <a:custGeom>
            <a:avLst/>
            <a:gdLst/>
            <a:ahLst/>
            <a:cxnLst/>
            <a:rect l="l" t="t" r="r" b="b"/>
            <a:pathLst>
              <a:path w="25" h="18">
                <a:moveTo>
                  <a:pt x="22" y="1"/>
                </a:moveTo>
                <a:cubicBezTo>
                  <a:pt x="14" y="3"/>
                  <a:pt x="7" y="8"/>
                  <a:pt x="1" y="14"/>
                </a:cubicBezTo>
                <a:cubicBezTo>
                  <a:pt x="0" y="16"/>
                  <a:pt x="2" y="18"/>
                  <a:pt x="4" y="17"/>
                </a:cubicBezTo>
                <a:cubicBezTo>
                  <a:pt x="10" y="11"/>
                  <a:pt x="16" y="7"/>
                  <a:pt x="23" y="4"/>
                </a:cubicBezTo>
                <a:cubicBezTo>
                  <a:pt x="25" y="3"/>
                  <a:pt x="24" y="0"/>
                  <a:pt x="2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7" name="CustomShape 82"/>
          <p:cNvSpPr/>
          <p:nvPr/>
        </p:nvSpPr>
        <p:spPr>
          <a:xfrm>
            <a:off x="9360000" y="2390760"/>
            <a:ext cx="63360" cy="38160"/>
          </a:xfrm>
          <a:custGeom>
            <a:avLst/>
            <a:gdLst/>
            <a:ahLst/>
            <a:cxnLst/>
            <a:rect l="l" t="t" r="r" b="b"/>
            <a:pathLst>
              <a:path w="15" h="9">
                <a:moveTo>
                  <a:pt x="12" y="1"/>
                </a:moveTo>
                <a:cubicBezTo>
                  <a:pt x="8" y="1"/>
                  <a:pt x="5" y="4"/>
                  <a:pt x="2" y="6"/>
                </a:cubicBezTo>
                <a:cubicBezTo>
                  <a:pt x="0" y="7"/>
                  <a:pt x="2" y="9"/>
                  <a:pt x="3" y="8"/>
                </a:cubicBezTo>
                <a:cubicBezTo>
                  <a:pt x="6" y="6"/>
                  <a:pt x="10" y="5"/>
                  <a:pt x="13" y="3"/>
                </a:cubicBezTo>
                <a:cubicBezTo>
                  <a:pt x="15" y="2"/>
                  <a:pt x="14" y="0"/>
                  <a:pt x="1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8" name="CustomShape 83"/>
          <p:cNvSpPr/>
          <p:nvPr/>
        </p:nvSpPr>
        <p:spPr>
          <a:xfrm>
            <a:off x="8188200" y="2496960"/>
            <a:ext cx="76320" cy="51120"/>
          </a:xfrm>
          <a:custGeom>
            <a:avLst/>
            <a:gdLst/>
            <a:ahLst/>
            <a:cxnLst/>
            <a:rect l="l" t="t" r="r" b="b"/>
            <a:pathLst>
              <a:path w="18" h="12">
                <a:moveTo>
                  <a:pt x="17" y="9"/>
                </a:moveTo>
                <a:cubicBezTo>
                  <a:pt x="15" y="5"/>
                  <a:pt x="8" y="2"/>
                  <a:pt x="3" y="1"/>
                </a:cubicBezTo>
                <a:cubicBezTo>
                  <a:pt x="1" y="0"/>
                  <a:pt x="0" y="3"/>
                  <a:pt x="2" y="4"/>
                </a:cubicBezTo>
                <a:cubicBezTo>
                  <a:pt x="4" y="5"/>
                  <a:pt x="7" y="6"/>
                  <a:pt x="9" y="8"/>
                </a:cubicBezTo>
                <a:cubicBezTo>
                  <a:pt x="11" y="9"/>
                  <a:pt x="13" y="10"/>
                  <a:pt x="16" y="11"/>
                </a:cubicBezTo>
                <a:cubicBezTo>
                  <a:pt x="17" y="12"/>
                  <a:pt x="18" y="10"/>
                  <a:pt x="17" y="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9" name="CustomShape 84"/>
          <p:cNvSpPr/>
          <p:nvPr/>
        </p:nvSpPr>
        <p:spPr>
          <a:xfrm>
            <a:off x="8155080" y="2514600"/>
            <a:ext cx="46080" cy="25560"/>
          </a:xfrm>
          <a:custGeom>
            <a:avLst/>
            <a:gdLst/>
            <a:ahLst/>
            <a:cxnLst/>
            <a:rect l="l" t="t" r="r" b="b"/>
            <a:pathLst>
              <a:path w="11" h="6">
                <a:moveTo>
                  <a:pt x="9" y="2"/>
                </a:moveTo>
                <a:cubicBezTo>
                  <a:pt x="7" y="2"/>
                  <a:pt x="5" y="1"/>
                  <a:pt x="3" y="1"/>
                </a:cubicBezTo>
                <a:cubicBezTo>
                  <a:pt x="1" y="0"/>
                  <a:pt x="0" y="3"/>
                  <a:pt x="2" y="4"/>
                </a:cubicBezTo>
                <a:cubicBezTo>
                  <a:pt x="4" y="4"/>
                  <a:pt x="6" y="5"/>
                  <a:pt x="8" y="5"/>
                </a:cubicBezTo>
                <a:cubicBezTo>
                  <a:pt x="10" y="6"/>
                  <a:pt x="11" y="3"/>
                  <a:pt x="9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0" name="CustomShape 85"/>
          <p:cNvSpPr/>
          <p:nvPr/>
        </p:nvSpPr>
        <p:spPr>
          <a:xfrm>
            <a:off x="9791640" y="2259000"/>
            <a:ext cx="220680" cy="246240"/>
          </a:xfrm>
          <a:custGeom>
            <a:avLst/>
            <a:gdLst/>
            <a:ahLst/>
            <a:cxnLst/>
            <a:rect l="l" t="t" r="r" b="b"/>
            <a:pathLst>
              <a:path w="52" h="58">
                <a:moveTo>
                  <a:pt x="19" y="13"/>
                </a:moveTo>
                <a:cubicBezTo>
                  <a:pt x="9" y="22"/>
                  <a:pt x="0" y="44"/>
                  <a:pt x="4" y="57"/>
                </a:cubicBezTo>
                <a:cubicBezTo>
                  <a:pt x="4" y="58"/>
                  <a:pt x="6" y="58"/>
                  <a:pt x="6" y="57"/>
                </a:cubicBezTo>
                <a:cubicBezTo>
                  <a:pt x="8" y="47"/>
                  <a:pt x="11" y="37"/>
                  <a:pt x="16" y="28"/>
                </a:cubicBezTo>
                <a:cubicBezTo>
                  <a:pt x="19" y="23"/>
                  <a:pt x="24" y="18"/>
                  <a:pt x="29" y="18"/>
                </a:cubicBezTo>
                <a:cubicBezTo>
                  <a:pt x="38" y="17"/>
                  <a:pt x="39" y="29"/>
                  <a:pt x="41" y="35"/>
                </a:cubicBezTo>
                <a:cubicBezTo>
                  <a:pt x="42" y="37"/>
                  <a:pt x="44" y="37"/>
                  <a:pt x="45" y="35"/>
                </a:cubicBezTo>
                <a:cubicBezTo>
                  <a:pt x="52" y="18"/>
                  <a:pt x="34" y="0"/>
                  <a:pt x="19" y="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1" name="CustomShape 86"/>
          <p:cNvSpPr/>
          <p:nvPr/>
        </p:nvSpPr>
        <p:spPr>
          <a:xfrm>
            <a:off x="8901000" y="3465360"/>
            <a:ext cx="487440" cy="284400"/>
          </a:xfrm>
          <a:custGeom>
            <a:avLst/>
            <a:gdLst/>
            <a:ahLst/>
            <a:cxnLst/>
            <a:rect l="l" t="t" r="r" b="b"/>
            <a:pathLst>
              <a:path w="115" h="67">
                <a:moveTo>
                  <a:pt x="111" y="1"/>
                </a:moveTo>
                <a:cubicBezTo>
                  <a:pt x="88" y="27"/>
                  <a:pt x="21" y="67"/>
                  <a:pt x="4" y="13"/>
                </a:cubicBezTo>
                <a:cubicBezTo>
                  <a:pt x="3" y="11"/>
                  <a:pt x="0" y="12"/>
                  <a:pt x="1" y="14"/>
                </a:cubicBezTo>
                <a:cubicBezTo>
                  <a:pt x="7" y="37"/>
                  <a:pt x="22" y="48"/>
                  <a:pt x="47" y="45"/>
                </a:cubicBezTo>
                <a:cubicBezTo>
                  <a:pt x="72" y="42"/>
                  <a:pt x="101" y="25"/>
                  <a:pt x="114" y="3"/>
                </a:cubicBezTo>
                <a:cubicBezTo>
                  <a:pt x="115" y="2"/>
                  <a:pt x="112" y="0"/>
                  <a:pt x="111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2" name="CustomShape 87"/>
          <p:cNvSpPr/>
          <p:nvPr/>
        </p:nvSpPr>
        <p:spPr>
          <a:xfrm>
            <a:off x="9388440" y="3392640"/>
            <a:ext cx="38160" cy="58680"/>
          </a:xfrm>
          <a:custGeom>
            <a:avLst/>
            <a:gdLst/>
            <a:ahLst/>
            <a:cxnLst/>
            <a:rect l="l" t="t" r="r" b="b"/>
            <a:pathLst>
              <a:path w="9" h="14">
                <a:moveTo>
                  <a:pt x="5" y="2"/>
                </a:moveTo>
                <a:cubicBezTo>
                  <a:pt x="4" y="6"/>
                  <a:pt x="2" y="8"/>
                  <a:pt x="1" y="11"/>
                </a:cubicBezTo>
                <a:cubicBezTo>
                  <a:pt x="0" y="13"/>
                  <a:pt x="2" y="14"/>
                  <a:pt x="3" y="13"/>
                </a:cubicBezTo>
                <a:cubicBezTo>
                  <a:pt x="5" y="10"/>
                  <a:pt x="7" y="7"/>
                  <a:pt x="8" y="4"/>
                </a:cubicBezTo>
                <a:cubicBezTo>
                  <a:pt x="9" y="2"/>
                  <a:pt x="6" y="0"/>
                  <a:pt x="5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3" name="CustomShape 88"/>
          <p:cNvSpPr/>
          <p:nvPr/>
        </p:nvSpPr>
        <p:spPr>
          <a:xfrm>
            <a:off x="9877320" y="3948120"/>
            <a:ext cx="88920" cy="30240"/>
          </a:xfrm>
          <a:custGeom>
            <a:avLst/>
            <a:gdLst/>
            <a:ahLst/>
            <a:cxnLst/>
            <a:rect l="l" t="t" r="r" b="b"/>
            <a:pathLst>
              <a:path w="21" h="7">
                <a:moveTo>
                  <a:pt x="20" y="4"/>
                </a:moveTo>
                <a:cubicBezTo>
                  <a:pt x="15" y="1"/>
                  <a:pt x="8" y="1"/>
                  <a:pt x="3" y="0"/>
                </a:cubicBezTo>
                <a:cubicBezTo>
                  <a:pt x="1" y="0"/>
                  <a:pt x="0" y="3"/>
                  <a:pt x="2" y="4"/>
                </a:cubicBezTo>
                <a:cubicBezTo>
                  <a:pt x="7" y="6"/>
                  <a:pt x="13" y="7"/>
                  <a:pt x="19" y="7"/>
                </a:cubicBezTo>
                <a:cubicBezTo>
                  <a:pt x="20" y="7"/>
                  <a:pt x="21" y="5"/>
                  <a:pt x="20" y="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4" name="CustomShape 89"/>
          <p:cNvSpPr/>
          <p:nvPr/>
        </p:nvSpPr>
        <p:spPr>
          <a:xfrm>
            <a:off x="7912080" y="4754520"/>
            <a:ext cx="157320" cy="149400"/>
          </a:xfrm>
          <a:custGeom>
            <a:avLst/>
            <a:gdLst/>
            <a:ahLst/>
            <a:cxnLst/>
            <a:rect l="l" t="t" r="r" b="b"/>
            <a:pathLst>
              <a:path w="37" h="35">
                <a:moveTo>
                  <a:pt x="34" y="0"/>
                </a:moveTo>
                <a:cubicBezTo>
                  <a:pt x="24" y="1"/>
                  <a:pt x="14" y="4"/>
                  <a:pt x="3" y="5"/>
                </a:cubicBezTo>
                <a:cubicBezTo>
                  <a:pt x="1" y="6"/>
                  <a:pt x="0" y="8"/>
                  <a:pt x="1" y="10"/>
                </a:cubicBezTo>
                <a:cubicBezTo>
                  <a:pt x="5" y="15"/>
                  <a:pt x="10" y="18"/>
                  <a:pt x="15" y="19"/>
                </a:cubicBezTo>
                <a:cubicBezTo>
                  <a:pt x="11" y="22"/>
                  <a:pt x="7" y="25"/>
                  <a:pt x="4" y="29"/>
                </a:cubicBezTo>
                <a:cubicBezTo>
                  <a:pt x="3" y="30"/>
                  <a:pt x="3" y="33"/>
                  <a:pt x="5" y="34"/>
                </a:cubicBezTo>
                <a:cubicBezTo>
                  <a:pt x="13" y="35"/>
                  <a:pt x="20" y="35"/>
                  <a:pt x="27" y="33"/>
                </a:cubicBezTo>
                <a:cubicBezTo>
                  <a:pt x="30" y="32"/>
                  <a:pt x="29" y="29"/>
                  <a:pt x="27" y="29"/>
                </a:cubicBezTo>
                <a:cubicBezTo>
                  <a:pt x="22" y="29"/>
                  <a:pt x="17" y="29"/>
                  <a:pt x="12" y="29"/>
                </a:cubicBezTo>
                <a:cubicBezTo>
                  <a:pt x="16" y="25"/>
                  <a:pt x="20" y="22"/>
                  <a:pt x="25" y="19"/>
                </a:cubicBezTo>
                <a:cubicBezTo>
                  <a:pt x="27" y="18"/>
                  <a:pt x="26" y="14"/>
                  <a:pt x="23" y="14"/>
                </a:cubicBezTo>
                <a:cubicBezTo>
                  <a:pt x="18" y="14"/>
                  <a:pt x="14" y="13"/>
                  <a:pt x="10" y="10"/>
                </a:cubicBezTo>
                <a:cubicBezTo>
                  <a:pt x="18" y="9"/>
                  <a:pt x="27" y="8"/>
                  <a:pt x="34" y="5"/>
                </a:cubicBezTo>
                <a:cubicBezTo>
                  <a:pt x="37" y="4"/>
                  <a:pt x="37" y="0"/>
                  <a:pt x="34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5" name="CustomShape 90"/>
          <p:cNvSpPr/>
          <p:nvPr/>
        </p:nvSpPr>
        <p:spPr>
          <a:xfrm>
            <a:off x="7929720" y="4635360"/>
            <a:ext cx="139680" cy="98640"/>
          </a:xfrm>
          <a:custGeom>
            <a:avLst/>
            <a:gdLst/>
            <a:ahLst/>
            <a:cxnLst/>
            <a:rect l="l" t="t" r="r" b="b"/>
            <a:pathLst>
              <a:path w="33" h="23">
                <a:moveTo>
                  <a:pt x="25" y="7"/>
                </a:moveTo>
                <a:cubicBezTo>
                  <a:pt x="27" y="7"/>
                  <a:pt x="29" y="6"/>
                  <a:pt x="31" y="5"/>
                </a:cubicBezTo>
                <a:cubicBezTo>
                  <a:pt x="33" y="3"/>
                  <a:pt x="32" y="1"/>
                  <a:pt x="30" y="0"/>
                </a:cubicBezTo>
                <a:cubicBezTo>
                  <a:pt x="27" y="0"/>
                  <a:pt x="24" y="1"/>
                  <a:pt x="22" y="2"/>
                </a:cubicBezTo>
                <a:cubicBezTo>
                  <a:pt x="22" y="2"/>
                  <a:pt x="21" y="2"/>
                  <a:pt x="21" y="2"/>
                </a:cubicBezTo>
                <a:cubicBezTo>
                  <a:pt x="19" y="2"/>
                  <a:pt x="17" y="3"/>
                  <a:pt x="16" y="4"/>
                </a:cubicBezTo>
                <a:cubicBezTo>
                  <a:pt x="11" y="6"/>
                  <a:pt x="6" y="8"/>
                  <a:pt x="2" y="11"/>
                </a:cubicBezTo>
                <a:cubicBezTo>
                  <a:pt x="0" y="12"/>
                  <a:pt x="0" y="15"/>
                  <a:pt x="2" y="16"/>
                </a:cubicBezTo>
                <a:cubicBezTo>
                  <a:pt x="11" y="20"/>
                  <a:pt x="20" y="22"/>
                  <a:pt x="29" y="23"/>
                </a:cubicBezTo>
                <a:cubicBezTo>
                  <a:pt x="31" y="23"/>
                  <a:pt x="32" y="20"/>
                  <a:pt x="30" y="20"/>
                </a:cubicBezTo>
                <a:cubicBezTo>
                  <a:pt x="28" y="19"/>
                  <a:pt x="26" y="19"/>
                  <a:pt x="24" y="18"/>
                </a:cubicBezTo>
                <a:cubicBezTo>
                  <a:pt x="25" y="17"/>
                  <a:pt x="25" y="16"/>
                  <a:pt x="25" y="14"/>
                </a:cubicBezTo>
                <a:cubicBezTo>
                  <a:pt x="25" y="12"/>
                  <a:pt x="25" y="10"/>
                  <a:pt x="25" y="7"/>
                </a:cubicBezTo>
                <a:close/>
                <a:moveTo>
                  <a:pt x="10" y="13"/>
                </a:moveTo>
                <a:cubicBezTo>
                  <a:pt x="13" y="11"/>
                  <a:pt x="16" y="10"/>
                  <a:pt x="19" y="9"/>
                </a:cubicBezTo>
                <a:cubicBezTo>
                  <a:pt x="19" y="10"/>
                  <a:pt x="18" y="12"/>
                  <a:pt x="18" y="13"/>
                </a:cubicBezTo>
                <a:cubicBezTo>
                  <a:pt x="18" y="14"/>
                  <a:pt x="18" y="15"/>
                  <a:pt x="18" y="16"/>
                </a:cubicBezTo>
                <a:cubicBezTo>
                  <a:pt x="15" y="15"/>
                  <a:pt x="13" y="14"/>
                  <a:pt x="10" y="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6" name="CustomShape 91"/>
          <p:cNvSpPr/>
          <p:nvPr/>
        </p:nvSpPr>
        <p:spPr>
          <a:xfrm>
            <a:off x="7934400" y="4500720"/>
            <a:ext cx="139680" cy="118800"/>
          </a:xfrm>
          <a:custGeom>
            <a:avLst/>
            <a:gdLst/>
            <a:ahLst/>
            <a:cxnLst/>
            <a:rect l="l" t="t" r="r" b="b"/>
            <a:pathLst>
              <a:path w="33" h="28">
                <a:moveTo>
                  <a:pt x="31" y="12"/>
                </a:moveTo>
                <a:cubicBezTo>
                  <a:pt x="27" y="10"/>
                  <a:pt x="22" y="11"/>
                  <a:pt x="18" y="11"/>
                </a:cubicBezTo>
                <a:cubicBezTo>
                  <a:pt x="14" y="11"/>
                  <a:pt x="10" y="11"/>
                  <a:pt x="6" y="12"/>
                </a:cubicBezTo>
                <a:cubicBezTo>
                  <a:pt x="6" y="9"/>
                  <a:pt x="6" y="5"/>
                  <a:pt x="5" y="2"/>
                </a:cubicBezTo>
                <a:cubicBezTo>
                  <a:pt x="5" y="0"/>
                  <a:pt x="2" y="0"/>
                  <a:pt x="2" y="2"/>
                </a:cubicBezTo>
                <a:cubicBezTo>
                  <a:pt x="1" y="6"/>
                  <a:pt x="1" y="10"/>
                  <a:pt x="1" y="14"/>
                </a:cubicBezTo>
                <a:cubicBezTo>
                  <a:pt x="1" y="18"/>
                  <a:pt x="0" y="23"/>
                  <a:pt x="3" y="26"/>
                </a:cubicBezTo>
                <a:cubicBezTo>
                  <a:pt x="3" y="27"/>
                  <a:pt x="5" y="28"/>
                  <a:pt x="6" y="26"/>
                </a:cubicBezTo>
                <a:cubicBezTo>
                  <a:pt x="7" y="23"/>
                  <a:pt x="7" y="20"/>
                  <a:pt x="7" y="17"/>
                </a:cubicBezTo>
                <a:cubicBezTo>
                  <a:pt x="11" y="18"/>
                  <a:pt x="15" y="18"/>
                  <a:pt x="18" y="18"/>
                </a:cubicBezTo>
                <a:cubicBezTo>
                  <a:pt x="22" y="18"/>
                  <a:pt x="28" y="18"/>
                  <a:pt x="31" y="16"/>
                </a:cubicBezTo>
                <a:cubicBezTo>
                  <a:pt x="33" y="15"/>
                  <a:pt x="33" y="13"/>
                  <a:pt x="31" y="1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7" name="CustomShape 92"/>
          <p:cNvSpPr/>
          <p:nvPr/>
        </p:nvSpPr>
        <p:spPr>
          <a:xfrm>
            <a:off x="7950240" y="4402080"/>
            <a:ext cx="123840" cy="106560"/>
          </a:xfrm>
          <a:custGeom>
            <a:avLst/>
            <a:gdLst/>
            <a:ahLst/>
            <a:cxnLst/>
            <a:rect l="l" t="t" r="r" b="b"/>
            <a:pathLst>
              <a:path w="29" h="25">
                <a:moveTo>
                  <a:pt x="25" y="0"/>
                </a:moveTo>
                <a:cubicBezTo>
                  <a:pt x="24" y="0"/>
                  <a:pt x="22" y="0"/>
                  <a:pt x="22" y="1"/>
                </a:cubicBezTo>
                <a:cubicBezTo>
                  <a:pt x="20" y="5"/>
                  <a:pt x="26" y="19"/>
                  <a:pt x="18" y="19"/>
                </a:cubicBezTo>
                <a:cubicBezTo>
                  <a:pt x="10" y="20"/>
                  <a:pt x="8" y="7"/>
                  <a:pt x="6" y="2"/>
                </a:cubicBezTo>
                <a:cubicBezTo>
                  <a:pt x="5" y="1"/>
                  <a:pt x="4" y="1"/>
                  <a:pt x="3" y="3"/>
                </a:cubicBezTo>
                <a:cubicBezTo>
                  <a:pt x="0" y="11"/>
                  <a:pt x="8" y="25"/>
                  <a:pt x="18" y="25"/>
                </a:cubicBezTo>
                <a:cubicBezTo>
                  <a:pt x="23" y="25"/>
                  <a:pt x="26" y="22"/>
                  <a:pt x="27" y="18"/>
                </a:cubicBezTo>
                <a:cubicBezTo>
                  <a:pt x="29" y="13"/>
                  <a:pt x="29" y="3"/>
                  <a:pt x="25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8" name="CustomShape 93"/>
          <p:cNvSpPr/>
          <p:nvPr/>
        </p:nvSpPr>
        <p:spPr>
          <a:xfrm>
            <a:off x="7947000" y="4270320"/>
            <a:ext cx="139680" cy="115920"/>
          </a:xfrm>
          <a:custGeom>
            <a:avLst/>
            <a:gdLst/>
            <a:ahLst/>
            <a:cxnLst/>
            <a:rect l="l" t="t" r="r" b="b"/>
            <a:pathLst>
              <a:path w="33" h="27">
                <a:moveTo>
                  <a:pt x="29" y="21"/>
                </a:moveTo>
                <a:cubicBezTo>
                  <a:pt x="26" y="21"/>
                  <a:pt x="23" y="21"/>
                  <a:pt x="19" y="21"/>
                </a:cubicBezTo>
                <a:cubicBezTo>
                  <a:pt x="19" y="19"/>
                  <a:pt x="19" y="17"/>
                  <a:pt x="19" y="15"/>
                </a:cubicBezTo>
                <a:cubicBezTo>
                  <a:pt x="19" y="12"/>
                  <a:pt x="19" y="10"/>
                  <a:pt x="18" y="7"/>
                </a:cubicBezTo>
                <a:cubicBezTo>
                  <a:pt x="22" y="8"/>
                  <a:pt x="27" y="10"/>
                  <a:pt x="31" y="9"/>
                </a:cubicBezTo>
                <a:cubicBezTo>
                  <a:pt x="32" y="8"/>
                  <a:pt x="33" y="6"/>
                  <a:pt x="32" y="5"/>
                </a:cubicBezTo>
                <a:cubicBezTo>
                  <a:pt x="29" y="2"/>
                  <a:pt x="24" y="2"/>
                  <a:pt x="20" y="2"/>
                </a:cubicBezTo>
                <a:cubicBezTo>
                  <a:pt x="19" y="2"/>
                  <a:pt x="18" y="2"/>
                  <a:pt x="17" y="2"/>
                </a:cubicBezTo>
                <a:cubicBezTo>
                  <a:pt x="17" y="0"/>
                  <a:pt x="15" y="0"/>
                  <a:pt x="14" y="1"/>
                </a:cubicBezTo>
                <a:cubicBezTo>
                  <a:pt x="10" y="1"/>
                  <a:pt x="6" y="1"/>
                  <a:pt x="2" y="1"/>
                </a:cubicBezTo>
                <a:cubicBezTo>
                  <a:pt x="1" y="1"/>
                  <a:pt x="0" y="3"/>
                  <a:pt x="2" y="4"/>
                </a:cubicBezTo>
                <a:cubicBezTo>
                  <a:pt x="6" y="5"/>
                  <a:pt x="9" y="6"/>
                  <a:pt x="13" y="6"/>
                </a:cubicBezTo>
                <a:cubicBezTo>
                  <a:pt x="13" y="9"/>
                  <a:pt x="13" y="12"/>
                  <a:pt x="13" y="15"/>
                </a:cubicBezTo>
                <a:cubicBezTo>
                  <a:pt x="13" y="17"/>
                  <a:pt x="13" y="19"/>
                  <a:pt x="13" y="21"/>
                </a:cubicBezTo>
                <a:cubicBezTo>
                  <a:pt x="9" y="22"/>
                  <a:pt x="5" y="22"/>
                  <a:pt x="2" y="22"/>
                </a:cubicBezTo>
                <a:cubicBezTo>
                  <a:pt x="0" y="22"/>
                  <a:pt x="0" y="25"/>
                  <a:pt x="2" y="26"/>
                </a:cubicBezTo>
                <a:cubicBezTo>
                  <a:pt x="6" y="26"/>
                  <a:pt x="10" y="26"/>
                  <a:pt x="15" y="27"/>
                </a:cubicBezTo>
                <a:cubicBezTo>
                  <a:pt x="15" y="27"/>
                  <a:pt x="17" y="27"/>
                  <a:pt x="17" y="27"/>
                </a:cubicBezTo>
                <a:cubicBezTo>
                  <a:pt x="21" y="27"/>
                  <a:pt x="25" y="27"/>
                  <a:pt x="29" y="27"/>
                </a:cubicBezTo>
                <a:cubicBezTo>
                  <a:pt x="33" y="26"/>
                  <a:pt x="33" y="21"/>
                  <a:pt x="29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9" name="CustomShape 94"/>
          <p:cNvSpPr/>
          <p:nvPr/>
        </p:nvSpPr>
        <p:spPr>
          <a:xfrm>
            <a:off x="8226360" y="4262400"/>
            <a:ext cx="165240" cy="177840"/>
          </a:xfrm>
          <a:custGeom>
            <a:avLst/>
            <a:gdLst/>
            <a:ahLst/>
            <a:cxnLst/>
            <a:rect l="l" t="t" r="r" b="b"/>
            <a:pathLst>
              <a:path w="39" h="42">
                <a:moveTo>
                  <a:pt x="36" y="2"/>
                </a:moveTo>
                <a:cubicBezTo>
                  <a:pt x="35" y="11"/>
                  <a:pt x="31" y="19"/>
                  <a:pt x="24" y="26"/>
                </a:cubicBezTo>
                <a:cubicBezTo>
                  <a:pt x="18" y="33"/>
                  <a:pt x="10" y="34"/>
                  <a:pt x="1" y="37"/>
                </a:cubicBezTo>
                <a:cubicBezTo>
                  <a:pt x="0" y="37"/>
                  <a:pt x="0" y="39"/>
                  <a:pt x="1" y="39"/>
                </a:cubicBezTo>
                <a:cubicBezTo>
                  <a:pt x="21" y="42"/>
                  <a:pt x="38" y="19"/>
                  <a:pt x="39" y="2"/>
                </a:cubicBezTo>
                <a:cubicBezTo>
                  <a:pt x="39" y="0"/>
                  <a:pt x="37" y="0"/>
                  <a:pt x="36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0" name="CustomShape 95"/>
          <p:cNvSpPr/>
          <p:nvPr/>
        </p:nvSpPr>
        <p:spPr>
          <a:xfrm>
            <a:off x="8480520" y="4381560"/>
            <a:ext cx="98280" cy="131760"/>
          </a:xfrm>
          <a:custGeom>
            <a:avLst/>
            <a:gdLst/>
            <a:ahLst/>
            <a:cxnLst/>
            <a:rect l="l" t="t" r="r" b="b"/>
            <a:pathLst>
              <a:path w="23" h="31">
                <a:moveTo>
                  <a:pt x="20" y="27"/>
                </a:moveTo>
                <a:cubicBezTo>
                  <a:pt x="15" y="27"/>
                  <a:pt x="11" y="26"/>
                  <a:pt x="6" y="26"/>
                </a:cubicBezTo>
                <a:cubicBezTo>
                  <a:pt x="10" y="18"/>
                  <a:pt x="16" y="10"/>
                  <a:pt x="22" y="3"/>
                </a:cubicBezTo>
                <a:cubicBezTo>
                  <a:pt x="23" y="2"/>
                  <a:pt x="21" y="0"/>
                  <a:pt x="20" y="1"/>
                </a:cubicBezTo>
                <a:cubicBezTo>
                  <a:pt x="13" y="9"/>
                  <a:pt x="6" y="17"/>
                  <a:pt x="1" y="27"/>
                </a:cubicBezTo>
                <a:cubicBezTo>
                  <a:pt x="0" y="28"/>
                  <a:pt x="1" y="29"/>
                  <a:pt x="2" y="29"/>
                </a:cubicBezTo>
                <a:cubicBezTo>
                  <a:pt x="8" y="30"/>
                  <a:pt x="15" y="31"/>
                  <a:pt x="21" y="30"/>
                </a:cubicBezTo>
                <a:cubicBezTo>
                  <a:pt x="23" y="30"/>
                  <a:pt x="22" y="27"/>
                  <a:pt x="20" y="2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1" name="CustomShape 96"/>
          <p:cNvSpPr/>
          <p:nvPr/>
        </p:nvSpPr>
        <p:spPr>
          <a:xfrm>
            <a:off x="8298000" y="4411800"/>
            <a:ext cx="187200" cy="236520"/>
          </a:xfrm>
          <a:custGeom>
            <a:avLst/>
            <a:gdLst/>
            <a:ahLst/>
            <a:cxnLst/>
            <a:rect l="l" t="t" r="r" b="b"/>
            <a:pathLst>
              <a:path w="44" h="56">
                <a:moveTo>
                  <a:pt x="40" y="39"/>
                </a:moveTo>
                <a:cubicBezTo>
                  <a:pt x="27" y="50"/>
                  <a:pt x="9" y="50"/>
                  <a:pt x="7" y="30"/>
                </a:cubicBezTo>
                <a:cubicBezTo>
                  <a:pt x="6" y="17"/>
                  <a:pt x="15" y="5"/>
                  <a:pt x="28" y="4"/>
                </a:cubicBezTo>
                <a:cubicBezTo>
                  <a:pt x="31" y="4"/>
                  <a:pt x="31" y="0"/>
                  <a:pt x="28" y="0"/>
                </a:cubicBezTo>
                <a:cubicBezTo>
                  <a:pt x="10" y="0"/>
                  <a:pt x="0" y="16"/>
                  <a:pt x="3" y="33"/>
                </a:cubicBezTo>
                <a:cubicBezTo>
                  <a:pt x="6" y="54"/>
                  <a:pt x="31" y="56"/>
                  <a:pt x="43" y="41"/>
                </a:cubicBezTo>
                <a:cubicBezTo>
                  <a:pt x="44" y="39"/>
                  <a:pt x="41" y="37"/>
                  <a:pt x="40" y="3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2" name="CustomShape 97"/>
          <p:cNvSpPr/>
          <p:nvPr/>
        </p:nvSpPr>
        <p:spPr>
          <a:xfrm>
            <a:off x="8400960" y="4660920"/>
            <a:ext cx="203400" cy="162000"/>
          </a:xfrm>
          <a:custGeom>
            <a:avLst/>
            <a:gdLst/>
            <a:ahLst/>
            <a:cxnLst/>
            <a:rect l="l" t="t" r="r" b="b"/>
            <a:pathLst>
              <a:path w="48" h="38">
                <a:moveTo>
                  <a:pt x="46" y="1"/>
                </a:moveTo>
                <a:cubicBezTo>
                  <a:pt x="37" y="4"/>
                  <a:pt x="30" y="11"/>
                  <a:pt x="23" y="16"/>
                </a:cubicBezTo>
                <a:cubicBezTo>
                  <a:pt x="15" y="22"/>
                  <a:pt x="8" y="28"/>
                  <a:pt x="1" y="35"/>
                </a:cubicBezTo>
                <a:cubicBezTo>
                  <a:pt x="0" y="36"/>
                  <a:pt x="2" y="38"/>
                  <a:pt x="3" y="37"/>
                </a:cubicBezTo>
                <a:cubicBezTo>
                  <a:pt x="11" y="30"/>
                  <a:pt x="19" y="24"/>
                  <a:pt x="27" y="18"/>
                </a:cubicBezTo>
                <a:cubicBezTo>
                  <a:pt x="34" y="13"/>
                  <a:pt x="42" y="9"/>
                  <a:pt x="47" y="3"/>
                </a:cubicBezTo>
                <a:cubicBezTo>
                  <a:pt x="48" y="2"/>
                  <a:pt x="47" y="0"/>
                  <a:pt x="46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3" name="CustomShape 98"/>
          <p:cNvSpPr/>
          <p:nvPr/>
        </p:nvSpPr>
        <p:spPr>
          <a:xfrm>
            <a:off x="8543880" y="4622760"/>
            <a:ext cx="27000" cy="38160"/>
          </a:xfrm>
          <a:custGeom>
            <a:avLst/>
            <a:gdLst/>
            <a:ahLst/>
            <a:cxnLst/>
            <a:rect l="l" t="t" r="r" b="b"/>
            <a:pathLst>
              <a:path w="6" h="9">
                <a:moveTo>
                  <a:pt x="6" y="7"/>
                </a:moveTo>
                <a:cubicBezTo>
                  <a:pt x="5" y="5"/>
                  <a:pt x="4" y="4"/>
                  <a:pt x="3" y="2"/>
                </a:cubicBezTo>
                <a:cubicBezTo>
                  <a:pt x="2" y="0"/>
                  <a:pt x="0" y="1"/>
                  <a:pt x="0" y="3"/>
                </a:cubicBezTo>
                <a:cubicBezTo>
                  <a:pt x="1" y="5"/>
                  <a:pt x="2" y="7"/>
                  <a:pt x="4" y="8"/>
                </a:cubicBezTo>
                <a:cubicBezTo>
                  <a:pt x="5" y="9"/>
                  <a:pt x="6" y="8"/>
                  <a:pt x="6" y="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4" name="CustomShape 99"/>
          <p:cNvSpPr/>
          <p:nvPr/>
        </p:nvSpPr>
        <p:spPr>
          <a:xfrm>
            <a:off x="8510760" y="4653000"/>
            <a:ext cx="29880" cy="30240"/>
          </a:xfrm>
          <a:custGeom>
            <a:avLst/>
            <a:gdLst/>
            <a:ahLst/>
            <a:cxnLst/>
            <a:rect l="l" t="t" r="r" b="b"/>
            <a:pathLst>
              <a:path w="7" h="7">
                <a:moveTo>
                  <a:pt x="3" y="1"/>
                </a:moveTo>
                <a:cubicBezTo>
                  <a:pt x="2" y="0"/>
                  <a:pt x="0" y="0"/>
                  <a:pt x="1" y="2"/>
                </a:cubicBezTo>
                <a:cubicBezTo>
                  <a:pt x="1" y="3"/>
                  <a:pt x="1" y="5"/>
                  <a:pt x="2" y="6"/>
                </a:cubicBezTo>
                <a:cubicBezTo>
                  <a:pt x="2" y="7"/>
                  <a:pt x="3" y="7"/>
                  <a:pt x="4" y="7"/>
                </a:cubicBezTo>
                <a:cubicBezTo>
                  <a:pt x="7" y="7"/>
                  <a:pt x="5" y="2"/>
                  <a:pt x="3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5" name="CustomShape 100"/>
          <p:cNvSpPr/>
          <p:nvPr/>
        </p:nvSpPr>
        <p:spPr>
          <a:xfrm>
            <a:off x="8477280" y="4678200"/>
            <a:ext cx="20520" cy="33480"/>
          </a:xfrm>
          <a:custGeom>
            <a:avLst/>
            <a:gdLst/>
            <a:ahLst/>
            <a:cxnLst/>
            <a:rect l="l" t="t" r="r" b="b"/>
            <a:pathLst>
              <a:path w="5" h="8">
                <a:moveTo>
                  <a:pt x="3" y="1"/>
                </a:moveTo>
                <a:cubicBezTo>
                  <a:pt x="2" y="0"/>
                  <a:pt x="0" y="0"/>
                  <a:pt x="0" y="2"/>
                </a:cubicBezTo>
                <a:cubicBezTo>
                  <a:pt x="0" y="4"/>
                  <a:pt x="0" y="6"/>
                  <a:pt x="2" y="8"/>
                </a:cubicBezTo>
                <a:cubicBezTo>
                  <a:pt x="2" y="8"/>
                  <a:pt x="4" y="8"/>
                  <a:pt x="4" y="7"/>
                </a:cubicBezTo>
                <a:cubicBezTo>
                  <a:pt x="5" y="5"/>
                  <a:pt x="4" y="3"/>
                  <a:pt x="3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6" name="CustomShape 101"/>
          <p:cNvSpPr/>
          <p:nvPr/>
        </p:nvSpPr>
        <p:spPr>
          <a:xfrm>
            <a:off x="8439120" y="4716360"/>
            <a:ext cx="15840" cy="30240"/>
          </a:xfrm>
          <a:custGeom>
            <a:avLst/>
            <a:gdLst/>
            <a:ahLst/>
            <a:cxnLst/>
            <a:rect l="l" t="t" r="r" b="b"/>
            <a:pathLst>
              <a:path w="4" h="7">
                <a:moveTo>
                  <a:pt x="3" y="2"/>
                </a:moveTo>
                <a:cubicBezTo>
                  <a:pt x="3" y="0"/>
                  <a:pt x="0" y="0"/>
                  <a:pt x="0" y="2"/>
                </a:cubicBezTo>
                <a:cubicBezTo>
                  <a:pt x="0" y="3"/>
                  <a:pt x="0" y="5"/>
                  <a:pt x="1" y="6"/>
                </a:cubicBezTo>
                <a:cubicBezTo>
                  <a:pt x="2" y="7"/>
                  <a:pt x="4" y="6"/>
                  <a:pt x="4" y="5"/>
                </a:cubicBezTo>
                <a:cubicBezTo>
                  <a:pt x="4" y="4"/>
                  <a:pt x="3" y="3"/>
                  <a:pt x="3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7" name="CustomShape 102"/>
          <p:cNvSpPr/>
          <p:nvPr/>
        </p:nvSpPr>
        <p:spPr>
          <a:xfrm>
            <a:off x="8251920" y="4503600"/>
            <a:ext cx="42840" cy="22320"/>
          </a:xfrm>
          <a:custGeom>
            <a:avLst/>
            <a:gdLst/>
            <a:ahLst/>
            <a:cxnLst/>
            <a:rect l="l" t="t" r="r" b="b"/>
            <a:pathLst>
              <a:path w="10" h="5">
                <a:moveTo>
                  <a:pt x="8" y="0"/>
                </a:moveTo>
                <a:cubicBezTo>
                  <a:pt x="7" y="0"/>
                  <a:pt x="5" y="1"/>
                  <a:pt x="3" y="0"/>
                </a:cubicBezTo>
                <a:cubicBezTo>
                  <a:pt x="1" y="0"/>
                  <a:pt x="0" y="3"/>
                  <a:pt x="2" y="3"/>
                </a:cubicBezTo>
                <a:cubicBezTo>
                  <a:pt x="4" y="4"/>
                  <a:pt x="7" y="5"/>
                  <a:pt x="9" y="3"/>
                </a:cubicBezTo>
                <a:cubicBezTo>
                  <a:pt x="10" y="2"/>
                  <a:pt x="9" y="1"/>
                  <a:pt x="8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8" name="CustomShape 103"/>
          <p:cNvSpPr/>
          <p:nvPr/>
        </p:nvSpPr>
        <p:spPr>
          <a:xfrm>
            <a:off x="8251920" y="4533840"/>
            <a:ext cx="33120" cy="17640"/>
          </a:xfrm>
          <a:custGeom>
            <a:avLst/>
            <a:gdLst/>
            <a:ahLst/>
            <a:cxnLst/>
            <a:rect l="l" t="t" r="r" b="b"/>
            <a:pathLst>
              <a:path w="8" h="4">
                <a:moveTo>
                  <a:pt x="6" y="1"/>
                </a:moveTo>
                <a:cubicBezTo>
                  <a:pt x="5" y="0"/>
                  <a:pt x="3" y="0"/>
                  <a:pt x="2" y="1"/>
                </a:cubicBezTo>
                <a:cubicBezTo>
                  <a:pt x="0" y="1"/>
                  <a:pt x="0" y="4"/>
                  <a:pt x="2" y="4"/>
                </a:cubicBezTo>
                <a:cubicBezTo>
                  <a:pt x="3" y="4"/>
                  <a:pt x="5" y="4"/>
                  <a:pt x="6" y="4"/>
                </a:cubicBezTo>
                <a:cubicBezTo>
                  <a:pt x="8" y="3"/>
                  <a:pt x="8" y="1"/>
                  <a:pt x="6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9" name="CustomShape 104"/>
          <p:cNvSpPr/>
          <p:nvPr/>
        </p:nvSpPr>
        <p:spPr>
          <a:xfrm>
            <a:off x="8256600" y="4576680"/>
            <a:ext cx="33480" cy="20880"/>
          </a:xfrm>
          <a:custGeom>
            <a:avLst/>
            <a:gdLst/>
            <a:ahLst/>
            <a:cxnLst/>
            <a:rect l="l" t="t" r="r" b="b"/>
            <a:pathLst>
              <a:path w="8" h="5">
                <a:moveTo>
                  <a:pt x="6" y="0"/>
                </a:moveTo>
                <a:cubicBezTo>
                  <a:pt x="5" y="0"/>
                  <a:pt x="3" y="1"/>
                  <a:pt x="2" y="2"/>
                </a:cubicBezTo>
                <a:cubicBezTo>
                  <a:pt x="0" y="2"/>
                  <a:pt x="1" y="5"/>
                  <a:pt x="3" y="4"/>
                </a:cubicBezTo>
                <a:cubicBezTo>
                  <a:pt x="4" y="4"/>
                  <a:pt x="5" y="4"/>
                  <a:pt x="7" y="3"/>
                </a:cubicBezTo>
                <a:cubicBezTo>
                  <a:pt x="8" y="3"/>
                  <a:pt x="7" y="1"/>
                  <a:pt x="6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0" name="CustomShape 105"/>
          <p:cNvSpPr/>
          <p:nvPr/>
        </p:nvSpPr>
        <p:spPr>
          <a:xfrm>
            <a:off x="7628040" y="828720"/>
            <a:ext cx="3330360" cy="5475240"/>
          </a:xfrm>
          <a:custGeom>
            <a:avLst/>
            <a:gdLst/>
            <a:ahLst/>
            <a:cxnLst/>
            <a:rect l="l" t="t" r="r" b="b"/>
            <a:pathLst>
              <a:path w="785" h="1290">
                <a:moveTo>
                  <a:pt x="770" y="1021"/>
                </a:moveTo>
                <a:cubicBezTo>
                  <a:pt x="762" y="1007"/>
                  <a:pt x="749" y="996"/>
                  <a:pt x="734" y="989"/>
                </a:cubicBezTo>
                <a:cubicBezTo>
                  <a:pt x="727" y="985"/>
                  <a:pt x="727" y="985"/>
                  <a:pt x="727" y="985"/>
                </a:cubicBezTo>
                <a:cubicBezTo>
                  <a:pt x="723" y="988"/>
                  <a:pt x="723" y="988"/>
                  <a:pt x="723" y="988"/>
                </a:cubicBezTo>
                <a:cubicBezTo>
                  <a:pt x="719" y="992"/>
                  <a:pt x="715" y="997"/>
                  <a:pt x="711" y="1002"/>
                </a:cubicBezTo>
                <a:cubicBezTo>
                  <a:pt x="696" y="1020"/>
                  <a:pt x="678" y="1039"/>
                  <a:pt x="655" y="1045"/>
                </a:cubicBezTo>
                <a:cubicBezTo>
                  <a:pt x="625" y="1054"/>
                  <a:pt x="606" y="1013"/>
                  <a:pt x="595" y="992"/>
                </a:cubicBezTo>
                <a:cubicBezTo>
                  <a:pt x="590" y="981"/>
                  <a:pt x="585" y="969"/>
                  <a:pt x="580" y="958"/>
                </a:cubicBezTo>
                <a:cubicBezTo>
                  <a:pt x="600" y="950"/>
                  <a:pt x="619" y="948"/>
                  <a:pt x="637" y="933"/>
                </a:cubicBezTo>
                <a:cubicBezTo>
                  <a:pt x="651" y="921"/>
                  <a:pt x="660" y="904"/>
                  <a:pt x="664" y="886"/>
                </a:cubicBezTo>
                <a:cubicBezTo>
                  <a:pt x="664" y="884"/>
                  <a:pt x="665" y="883"/>
                  <a:pt x="665" y="881"/>
                </a:cubicBezTo>
                <a:cubicBezTo>
                  <a:pt x="693" y="868"/>
                  <a:pt x="693" y="832"/>
                  <a:pt x="688" y="807"/>
                </a:cubicBezTo>
                <a:cubicBezTo>
                  <a:pt x="681" y="777"/>
                  <a:pt x="665" y="746"/>
                  <a:pt x="650" y="719"/>
                </a:cubicBezTo>
                <a:cubicBezTo>
                  <a:pt x="650" y="714"/>
                  <a:pt x="650" y="709"/>
                  <a:pt x="650" y="704"/>
                </a:cubicBezTo>
                <a:cubicBezTo>
                  <a:pt x="646" y="678"/>
                  <a:pt x="631" y="654"/>
                  <a:pt x="613" y="633"/>
                </a:cubicBezTo>
                <a:cubicBezTo>
                  <a:pt x="613" y="629"/>
                  <a:pt x="612" y="625"/>
                  <a:pt x="611" y="622"/>
                </a:cubicBezTo>
                <a:cubicBezTo>
                  <a:pt x="612" y="622"/>
                  <a:pt x="612" y="621"/>
                  <a:pt x="612" y="621"/>
                </a:cubicBezTo>
                <a:cubicBezTo>
                  <a:pt x="658" y="595"/>
                  <a:pt x="536" y="497"/>
                  <a:pt x="490" y="507"/>
                </a:cubicBezTo>
                <a:cubicBezTo>
                  <a:pt x="500" y="492"/>
                  <a:pt x="507" y="477"/>
                  <a:pt x="513" y="461"/>
                </a:cubicBezTo>
                <a:cubicBezTo>
                  <a:pt x="517" y="451"/>
                  <a:pt x="521" y="440"/>
                  <a:pt x="522" y="429"/>
                </a:cubicBezTo>
                <a:cubicBezTo>
                  <a:pt x="541" y="428"/>
                  <a:pt x="559" y="421"/>
                  <a:pt x="570" y="404"/>
                </a:cubicBezTo>
                <a:cubicBezTo>
                  <a:pt x="582" y="385"/>
                  <a:pt x="582" y="354"/>
                  <a:pt x="577" y="333"/>
                </a:cubicBezTo>
                <a:cubicBezTo>
                  <a:pt x="574" y="320"/>
                  <a:pt x="565" y="311"/>
                  <a:pt x="554" y="308"/>
                </a:cubicBezTo>
                <a:cubicBezTo>
                  <a:pt x="558" y="291"/>
                  <a:pt x="560" y="273"/>
                  <a:pt x="560" y="255"/>
                </a:cubicBezTo>
                <a:cubicBezTo>
                  <a:pt x="565" y="254"/>
                  <a:pt x="569" y="252"/>
                  <a:pt x="573" y="251"/>
                </a:cubicBezTo>
                <a:cubicBezTo>
                  <a:pt x="578" y="249"/>
                  <a:pt x="583" y="247"/>
                  <a:pt x="588" y="246"/>
                </a:cubicBezTo>
                <a:cubicBezTo>
                  <a:pt x="603" y="249"/>
                  <a:pt x="603" y="249"/>
                  <a:pt x="603" y="249"/>
                </a:cubicBezTo>
                <a:cubicBezTo>
                  <a:pt x="594" y="239"/>
                  <a:pt x="594" y="239"/>
                  <a:pt x="594" y="239"/>
                </a:cubicBezTo>
                <a:cubicBezTo>
                  <a:pt x="591" y="225"/>
                  <a:pt x="586" y="212"/>
                  <a:pt x="579" y="199"/>
                </a:cubicBezTo>
                <a:cubicBezTo>
                  <a:pt x="576" y="194"/>
                  <a:pt x="576" y="194"/>
                  <a:pt x="576" y="194"/>
                </a:cubicBezTo>
                <a:cubicBezTo>
                  <a:pt x="572" y="197"/>
                  <a:pt x="572" y="197"/>
                  <a:pt x="572" y="197"/>
                </a:cubicBezTo>
                <a:cubicBezTo>
                  <a:pt x="566" y="201"/>
                  <a:pt x="561" y="206"/>
                  <a:pt x="556" y="212"/>
                </a:cubicBezTo>
                <a:cubicBezTo>
                  <a:pt x="550" y="188"/>
                  <a:pt x="539" y="166"/>
                  <a:pt x="522" y="148"/>
                </a:cubicBezTo>
                <a:cubicBezTo>
                  <a:pt x="500" y="126"/>
                  <a:pt x="466" y="119"/>
                  <a:pt x="436" y="114"/>
                </a:cubicBezTo>
                <a:cubicBezTo>
                  <a:pt x="409" y="110"/>
                  <a:pt x="381" y="110"/>
                  <a:pt x="354" y="113"/>
                </a:cubicBezTo>
                <a:cubicBezTo>
                  <a:pt x="355" y="103"/>
                  <a:pt x="357" y="94"/>
                  <a:pt x="359" y="84"/>
                </a:cubicBezTo>
                <a:cubicBezTo>
                  <a:pt x="362" y="69"/>
                  <a:pt x="368" y="54"/>
                  <a:pt x="376" y="41"/>
                </a:cubicBezTo>
                <a:cubicBezTo>
                  <a:pt x="381" y="31"/>
                  <a:pt x="381" y="31"/>
                  <a:pt x="381" y="31"/>
                </a:cubicBezTo>
                <a:cubicBezTo>
                  <a:pt x="373" y="34"/>
                  <a:pt x="373" y="34"/>
                  <a:pt x="373" y="34"/>
                </a:cubicBezTo>
                <a:cubicBezTo>
                  <a:pt x="354" y="41"/>
                  <a:pt x="335" y="52"/>
                  <a:pt x="318" y="64"/>
                </a:cubicBezTo>
                <a:cubicBezTo>
                  <a:pt x="319" y="59"/>
                  <a:pt x="321" y="54"/>
                  <a:pt x="323" y="50"/>
                </a:cubicBezTo>
                <a:cubicBezTo>
                  <a:pt x="329" y="34"/>
                  <a:pt x="337" y="21"/>
                  <a:pt x="347" y="8"/>
                </a:cubicBezTo>
                <a:cubicBezTo>
                  <a:pt x="354" y="0"/>
                  <a:pt x="354" y="0"/>
                  <a:pt x="354" y="0"/>
                </a:cubicBezTo>
                <a:cubicBezTo>
                  <a:pt x="343" y="2"/>
                  <a:pt x="343" y="2"/>
                  <a:pt x="343" y="2"/>
                </a:cubicBezTo>
                <a:cubicBezTo>
                  <a:pt x="322" y="6"/>
                  <a:pt x="301" y="13"/>
                  <a:pt x="282" y="21"/>
                </a:cubicBezTo>
                <a:cubicBezTo>
                  <a:pt x="263" y="28"/>
                  <a:pt x="245" y="38"/>
                  <a:pt x="228" y="50"/>
                </a:cubicBezTo>
                <a:cubicBezTo>
                  <a:pt x="232" y="38"/>
                  <a:pt x="236" y="27"/>
                  <a:pt x="242" y="16"/>
                </a:cubicBezTo>
                <a:cubicBezTo>
                  <a:pt x="247" y="8"/>
                  <a:pt x="247" y="8"/>
                  <a:pt x="247" y="8"/>
                </a:cubicBezTo>
                <a:cubicBezTo>
                  <a:pt x="239" y="9"/>
                  <a:pt x="239" y="9"/>
                  <a:pt x="239" y="9"/>
                </a:cubicBezTo>
                <a:cubicBezTo>
                  <a:pt x="211" y="14"/>
                  <a:pt x="184" y="31"/>
                  <a:pt x="163" y="48"/>
                </a:cubicBezTo>
                <a:cubicBezTo>
                  <a:pt x="143" y="64"/>
                  <a:pt x="131" y="86"/>
                  <a:pt x="127" y="111"/>
                </a:cubicBezTo>
                <a:cubicBezTo>
                  <a:pt x="121" y="144"/>
                  <a:pt x="131" y="184"/>
                  <a:pt x="155" y="208"/>
                </a:cubicBezTo>
                <a:cubicBezTo>
                  <a:pt x="120" y="248"/>
                  <a:pt x="93" y="301"/>
                  <a:pt x="81" y="352"/>
                </a:cubicBezTo>
                <a:cubicBezTo>
                  <a:pt x="68" y="404"/>
                  <a:pt x="79" y="458"/>
                  <a:pt x="103" y="505"/>
                </a:cubicBezTo>
                <a:cubicBezTo>
                  <a:pt x="124" y="547"/>
                  <a:pt x="159" y="579"/>
                  <a:pt x="201" y="599"/>
                </a:cubicBezTo>
                <a:cubicBezTo>
                  <a:pt x="207" y="602"/>
                  <a:pt x="213" y="604"/>
                  <a:pt x="220" y="606"/>
                </a:cubicBezTo>
                <a:cubicBezTo>
                  <a:pt x="218" y="613"/>
                  <a:pt x="216" y="620"/>
                  <a:pt x="215" y="627"/>
                </a:cubicBezTo>
                <a:cubicBezTo>
                  <a:pt x="202" y="647"/>
                  <a:pt x="192" y="670"/>
                  <a:pt x="181" y="691"/>
                </a:cubicBezTo>
                <a:cubicBezTo>
                  <a:pt x="169" y="712"/>
                  <a:pt x="156" y="736"/>
                  <a:pt x="151" y="761"/>
                </a:cubicBezTo>
                <a:cubicBezTo>
                  <a:pt x="138" y="761"/>
                  <a:pt x="126" y="761"/>
                  <a:pt x="114" y="761"/>
                </a:cubicBezTo>
                <a:cubicBezTo>
                  <a:pt x="84" y="761"/>
                  <a:pt x="54" y="757"/>
                  <a:pt x="25" y="757"/>
                </a:cubicBezTo>
                <a:cubicBezTo>
                  <a:pt x="20" y="757"/>
                  <a:pt x="20" y="757"/>
                  <a:pt x="20" y="757"/>
                </a:cubicBezTo>
                <a:cubicBezTo>
                  <a:pt x="19" y="762"/>
                  <a:pt x="19" y="762"/>
                  <a:pt x="19" y="762"/>
                </a:cubicBezTo>
                <a:cubicBezTo>
                  <a:pt x="9" y="801"/>
                  <a:pt x="9" y="844"/>
                  <a:pt x="5" y="884"/>
                </a:cubicBezTo>
                <a:cubicBezTo>
                  <a:pt x="3" y="912"/>
                  <a:pt x="0" y="940"/>
                  <a:pt x="1" y="969"/>
                </a:cubicBezTo>
                <a:cubicBezTo>
                  <a:pt x="1" y="976"/>
                  <a:pt x="1" y="976"/>
                  <a:pt x="1" y="976"/>
                </a:cubicBezTo>
                <a:cubicBezTo>
                  <a:pt x="9" y="981"/>
                  <a:pt x="9" y="981"/>
                  <a:pt x="9" y="981"/>
                </a:cubicBezTo>
                <a:cubicBezTo>
                  <a:pt x="15" y="985"/>
                  <a:pt x="21" y="988"/>
                  <a:pt x="28" y="991"/>
                </a:cubicBezTo>
                <a:cubicBezTo>
                  <a:pt x="28" y="991"/>
                  <a:pt x="28" y="992"/>
                  <a:pt x="29" y="992"/>
                </a:cubicBezTo>
                <a:cubicBezTo>
                  <a:pt x="30" y="992"/>
                  <a:pt x="31" y="992"/>
                  <a:pt x="31" y="992"/>
                </a:cubicBezTo>
                <a:cubicBezTo>
                  <a:pt x="35" y="994"/>
                  <a:pt x="35" y="994"/>
                  <a:pt x="35" y="994"/>
                </a:cubicBezTo>
                <a:cubicBezTo>
                  <a:pt x="35" y="993"/>
                  <a:pt x="35" y="993"/>
                  <a:pt x="35" y="993"/>
                </a:cubicBezTo>
                <a:cubicBezTo>
                  <a:pt x="53" y="996"/>
                  <a:pt x="73" y="994"/>
                  <a:pt x="90" y="994"/>
                </a:cubicBezTo>
                <a:cubicBezTo>
                  <a:pt x="90" y="994"/>
                  <a:pt x="91" y="994"/>
                  <a:pt x="91" y="994"/>
                </a:cubicBezTo>
                <a:cubicBezTo>
                  <a:pt x="91" y="994"/>
                  <a:pt x="90" y="995"/>
                  <a:pt x="90" y="996"/>
                </a:cubicBezTo>
                <a:cubicBezTo>
                  <a:pt x="86" y="1007"/>
                  <a:pt x="95" y="1019"/>
                  <a:pt x="108" y="1014"/>
                </a:cubicBezTo>
                <a:cubicBezTo>
                  <a:pt x="110" y="1014"/>
                  <a:pt x="111" y="1013"/>
                  <a:pt x="113" y="1012"/>
                </a:cubicBezTo>
                <a:cubicBezTo>
                  <a:pt x="118" y="1020"/>
                  <a:pt x="130" y="1017"/>
                  <a:pt x="137" y="1012"/>
                </a:cubicBezTo>
                <a:cubicBezTo>
                  <a:pt x="137" y="1011"/>
                  <a:pt x="137" y="1011"/>
                  <a:pt x="138" y="1011"/>
                </a:cubicBezTo>
                <a:cubicBezTo>
                  <a:pt x="143" y="1019"/>
                  <a:pt x="155" y="1015"/>
                  <a:pt x="161" y="1008"/>
                </a:cubicBezTo>
                <a:cubicBezTo>
                  <a:pt x="161" y="1008"/>
                  <a:pt x="161" y="1008"/>
                  <a:pt x="161" y="1008"/>
                </a:cubicBezTo>
                <a:cubicBezTo>
                  <a:pt x="169" y="1011"/>
                  <a:pt x="178" y="1007"/>
                  <a:pt x="183" y="1000"/>
                </a:cubicBezTo>
                <a:cubicBezTo>
                  <a:pt x="185" y="996"/>
                  <a:pt x="186" y="992"/>
                  <a:pt x="186" y="988"/>
                </a:cubicBezTo>
                <a:cubicBezTo>
                  <a:pt x="193" y="988"/>
                  <a:pt x="201" y="987"/>
                  <a:pt x="208" y="987"/>
                </a:cubicBezTo>
                <a:cubicBezTo>
                  <a:pt x="205" y="991"/>
                  <a:pt x="202" y="994"/>
                  <a:pt x="199" y="998"/>
                </a:cubicBezTo>
                <a:cubicBezTo>
                  <a:pt x="181" y="1019"/>
                  <a:pt x="165" y="1041"/>
                  <a:pt x="148" y="1063"/>
                </a:cubicBezTo>
                <a:cubicBezTo>
                  <a:pt x="128" y="1089"/>
                  <a:pt x="110" y="1117"/>
                  <a:pt x="93" y="1145"/>
                </a:cubicBezTo>
                <a:cubicBezTo>
                  <a:pt x="82" y="1164"/>
                  <a:pt x="68" y="1185"/>
                  <a:pt x="64" y="1207"/>
                </a:cubicBezTo>
                <a:cubicBezTo>
                  <a:pt x="55" y="1197"/>
                  <a:pt x="42" y="1191"/>
                  <a:pt x="28" y="1189"/>
                </a:cubicBezTo>
                <a:cubicBezTo>
                  <a:pt x="17" y="1187"/>
                  <a:pt x="3" y="1192"/>
                  <a:pt x="4" y="1204"/>
                </a:cubicBezTo>
                <a:cubicBezTo>
                  <a:pt x="5" y="1219"/>
                  <a:pt x="16" y="1232"/>
                  <a:pt x="25" y="1243"/>
                </a:cubicBezTo>
                <a:cubicBezTo>
                  <a:pt x="36" y="1257"/>
                  <a:pt x="47" y="1271"/>
                  <a:pt x="58" y="1285"/>
                </a:cubicBezTo>
                <a:cubicBezTo>
                  <a:pt x="63" y="1290"/>
                  <a:pt x="63" y="1290"/>
                  <a:pt x="63" y="1290"/>
                </a:cubicBezTo>
                <a:cubicBezTo>
                  <a:pt x="72" y="1288"/>
                  <a:pt x="72" y="1288"/>
                  <a:pt x="72" y="1288"/>
                </a:cubicBezTo>
                <a:cubicBezTo>
                  <a:pt x="80" y="1285"/>
                  <a:pt x="88" y="1280"/>
                  <a:pt x="95" y="1270"/>
                </a:cubicBezTo>
                <a:cubicBezTo>
                  <a:pt x="96" y="1269"/>
                  <a:pt x="97" y="1267"/>
                  <a:pt x="98" y="1265"/>
                </a:cubicBezTo>
                <a:cubicBezTo>
                  <a:pt x="99" y="1265"/>
                  <a:pt x="99" y="1264"/>
                  <a:pt x="99" y="1263"/>
                </a:cubicBezTo>
                <a:cubicBezTo>
                  <a:pt x="119" y="1234"/>
                  <a:pt x="133" y="1201"/>
                  <a:pt x="154" y="1171"/>
                </a:cubicBezTo>
                <a:cubicBezTo>
                  <a:pt x="179" y="1135"/>
                  <a:pt x="213" y="1106"/>
                  <a:pt x="248" y="1080"/>
                </a:cubicBezTo>
                <a:cubicBezTo>
                  <a:pt x="269" y="1063"/>
                  <a:pt x="291" y="1050"/>
                  <a:pt x="314" y="1037"/>
                </a:cubicBezTo>
                <a:cubicBezTo>
                  <a:pt x="339" y="1033"/>
                  <a:pt x="364" y="1030"/>
                  <a:pt x="389" y="1029"/>
                </a:cubicBezTo>
                <a:cubicBezTo>
                  <a:pt x="413" y="1028"/>
                  <a:pt x="438" y="1028"/>
                  <a:pt x="463" y="1030"/>
                </a:cubicBezTo>
                <a:cubicBezTo>
                  <a:pt x="477" y="1031"/>
                  <a:pt x="492" y="1034"/>
                  <a:pt x="506" y="1036"/>
                </a:cubicBezTo>
                <a:cubicBezTo>
                  <a:pt x="519" y="1052"/>
                  <a:pt x="535" y="1066"/>
                  <a:pt x="552" y="1080"/>
                </a:cubicBezTo>
                <a:cubicBezTo>
                  <a:pt x="572" y="1096"/>
                  <a:pt x="594" y="1113"/>
                  <a:pt x="620" y="1120"/>
                </a:cubicBezTo>
                <a:cubicBezTo>
                  <a:pt x="643" y="1127"/>
                  <a:pt x="666" y="1117"/>
                  <a:pt x="684" y="1103"/>
                </a:cubicBezTo>
                <a:cubicBezTo>
                  <a:pt x="702" y="1089"/>
                  <a:pt x="720" y="1072"/>
                  <a:pt x="735" y="1053"/>
                </a:cubicBezTo>
                <a:cubicBezTo>
                  <a:pt x="742" y="1064"/>
                  <a:pt x="753" y="1073"/>
                  <a:pt x="765" y="1076"/>
                </a:cubicBezTo>
                <a:cubicBezTo>
                  <a:pt x="775" y="1079"/>
                  <a:pt x="783" y="1073"/>
                  <a:pt x="784" y="1063"/>
                </a:cubicBezTo>
                <a:cubicBezTo>
                  <a:pt x="785" y="1049"/>
                  <a:pt x="776" y="1033"/>
                  <a:pt x="770" y="1021"/>
                </a:cubicBezTo>
                <a:close/>
                <a:moveTo>
                  <a:pt x="658" y="873"/>
                </a:moveTo>
                <a:cubicBezTo>
                  <a:pt x="656" y="893"/>
                  <a:pt x="648" y="911"/>
                  <a:pt x="634" y="925"/>
                </a:cubicBezTo>
                <a:cubicBezTo>
                  <a:pt x="618" y="941"/>
                  <a:pt x="596" y="941"/>
                  <a:pt x="577" y="952"/>
                </a:cubicBezTo>
                <a:cubicBezTo>
                  <a:pt x="576" y="949"/>
                  <a:pt x="574" y="946"/>
                  <a:pt x="573" y="943"/>
                </a:cubicBezTo>
                <a:cubicBezTo>
                  <a:pt x="580" y="940"/>
                  <a:pt x="585" y="936"/>
                  <a:pt x="589" y="930"/>
                </a:cubicBezTo>
                <a:cubicBezTo>
                  <a:pt x="590" y="930"/>
                  <a:pt x="590" y="929"/>
                  <a:pt x="590" y="929"/>
                </a:cubicBezTo>
                <a:cubicBezTo>
                  <a:pt x="590" y="929"/>
                  <a:pt x="590" y="929"/>
                  <a:pt x="590" y="928"/>
                </a:cubicBezTo>
                <a:cubicBezTo>
                  <a:pt x="591" y="928"/>
                  <a:pt x="591" y="928"/>
                  <a:pt x="591" y="927"/>
                </a:cubicBezTo>
                <a:cubicBezTo>
                  <a:pt x="591" y="926"/>
                  <a:pt x="592" y="926"/>
                  <a:pt x="591" y="925"/>
                </a:cubicBezTo>
                <a:cubicBezTo>
                  <a:pt x="592" y="918"/>
                  <a:pt x="589" y="912"/>
                  <a:pt x="586" y="905"/>
                </a:cubicBezTo>
                <a:cubicBezTo>
                  <a:pt x="579" y="891"/>
                  <a:pt x="576" y="876"/>
                  <a:pt x="574" y="861"/>
                </a:cubicBezTo>
                <a:cubicBezTo>
                  <a:pt x="575" y="862"/>
                  <a:pt x="576" y="862"/>
                  <a:pt x="577" y="863"/>
                </a:cubicBezTo>
                <a:cubicBezTo>
                  <a:pt x="584" y="866"/>
                  <a:pt x="584" y="866"/>
                  <a:pt x="584" y="866"/>
                </a:cubicBezTo>
                <a:cubicBezTo>
                  <a:pt x="591" y="862"/>
                  <a:pt x="591" y="862"/>
                  <a:pt x="591" y="862"/>
                </a:cubicBezTo>
                <a:cubicBezTo>
                  <a:pt x="597" y="858"/>
                  <a:pt x="602" y="853"/>
                  <a:pt x="605" y="848"/>
                </a:cubicBezTo>
                <a:cubicBezTo>
                  <a:pt x="608" y="842"/>
                  <a:pt x="608" y="842"/>
                  <a:pt x="608" y="842"/>
                </a:cubicBezTo>
                <a:cubicBezTo>
                  <a:pt x="601" y="839"/>
                  <a:pt x="601" y="839"/>
                  <a:pt x="601" y="839"/>
                </a:cubicBezTo>
                <a:cubicBezTo>
                  <a:pt x="591" y="834"/>
                  <a:pt x="580" y="829"/>
                  <a:pt x="570" y="823"/>
                </a:cubicBezTo>
                <a:cubicBezTo>
                  <a:pt x="569" y="818"/>
                  <a:pt x="567" y="813"/>
                  <a:pt x="566" y="808"/>
                </a:cubicBezTo>
                <a:cubicBezTo>
                  <a:pt x="565" y="799"/>
                  <a:pt x="564" y="791"/>
                  <a:pt x="563" y="782"/>
                </a:cubicBezTo>
                <a:cubicBezTo>
                  <a:pt x="580" y="783"/>
                  <a:pt x="597" y="780"/>
                  <a:pt x="611" y="774"/>
                </a:cubicBezTo>
                <a:cubicBezTo>
                  <a:pt x="624" y="769"/>
                  <a:pt x="634" y="760"/>
                  <a:pt x="640" y="749"/>
                </a:cubicBezTo>
                <a:cubicBezTo>
                  <a:pt x="642" y="768"/>
                  <a:pt x="648" y="786"/>
                  <a:pt x="652" y="804"/>
                </a:cubicBezTo>
                <a:cubicBezTo>
                  <a:pt x="657" y="827"/>
                  <a:pt x="660" y="850"/>
                  <a:pt x="658" y="873"/>
                </a:cubicBezTo>
                <a:close/>
                <a:moveTo>
                  <a:pt x="147" y="940"/>
                </a:moveTo>
                <a:cubicBezTo>
                  <a:pt x="148" y="935"/>
                  <a:pt x="150" y="929"/>
                  <a:pt x="152" y="924"/>
                </a:cubicBezTo>
                <a:cubicBezTo>
                  <a:pt x="152" y="922"/>
                  <a:pt x="151" y="921"/>
                  <a:pt x="149" y="921"/>
                </a:cubicBezTo>
                <a:cubicBezTo>
                  <a:pt x="143" y="922"/>
                  <a:pt x="137" y="924"/>
                  <a:pt x="132" y="927"/>
                </a:cubicBezTo>
                <a:cubicBezTo>
                  <a:pt x="132" y="923"/>
                  <a:pt x="133" y="919"/>
                  <a:pt x="133" y="916"/>
                </a:cubicBezTo>
                <a:cubicBezTo>
                  <a:pt x="146" y="917"/>
                  <a:pt x="161" y="915"/>
                  <a:pt x="174" y="912"/>
                </a:cubicBezTo>
                <a:cubicBezTo>
                  <a:pt x="167" y="924"/>
                  <a:pt x="161" y="936"/>
                  <a:pt x="155" y="948"/>
                </a:cubicBezTo>
                <a:cubicBezTo>
                  <a:pt x="154" y="950"/>
                  <a:pt x="156" y="952"/>
                  <a:pt x="157" y="950"/>
                </a:cubicBezTo>
                <a:cubicBezTo>
                  <a:pt x="168" y="939"/>
                  <a:pt x="174" y="923"/>
                  <a:pt x="181" y="909"/>
                </a:cubicBezTo>
                <a:cubicBezTo>
                  <a:pt x="182" y="907"/>
                  <a:pt x="180" y="905"/>
                  <a:pt x="178" y="906"/>
                </a:cubicBezTo>
                <a:cubicBezTo>
                  <a:pt x="163" y="909"/>
                  <a:pt x="148" y="910"/>
                  <a:pt x="133" y="912"/>
                </a:cubicBezTo>
                <a:cubicBezTo>
                  <a:pt x="136" y="877"/>
                  <a:pt x="138" y="841"/>
                  <a:pt x="135" y="806"/>
                </a:cubicBezTo>
                <a:cubicBezTo>
                  <a:pt x="143" y="807"/>
                  <a:pt x="151" y="807"/>
                  <a:pt x="160" y="807"/>
                </a:cubicBezTo>
                <a:cubicBezTo>
                  <a:pt x="159" y="812"/>
                  <a:pt x="158" y="816"/>
                  <a:pt x="155" y="821"/>
                </a:cubicBezTo>
                <a:cubicBezTo>
                  <a:pt x="152" y="826"/>
                  <a:pt x="148" y="829"/>
                  <a:pt x="144" y="833"/>
                </a:cubicBezTo>
                <a:cubicBezTo>
                  <a:pt x="143" y="834"/>
                  <a:pt x="144" y="836"/>
                  <a:pt x="145" y="835"/>
                </a:cubicBezTo>
                <a:cubicBezTo>
                  <a:pt x="156" y="832"/>
                  <a:pt x="164" y="818"/>
                  <a:pt x="163" y="807"/>
                </a:cubicBezTo>
                <a:cubicBezTo>
                  <a:pt x="170" y="807"/>
                  <a:pt x="176" y="807"/>
                  <a:pt x="183" y="806"/>
                </a:cubicBezTo>
                <a:cubicBezTo>
                  <a:pt x="186" y="806"/>
                  <a:pt x="189" y="806"/>
                  <a:pt x="192" y="806"/>
                </a:cubicBezTo>
                <a:cubicBezTo>
                  <a:pt x="191" y="812"/>
                  <a:pt x="192" y="818"/>
                  <a:pt x="191" y="824"/>
                </a:cubicBezTo>
                <a:cubicBezTo>
                  <a:pt x="191" y="825"/>
                  <a:pt x="193" y="827"/>
                  <a:pt x="194" y="826"/>
                </a:cubicBezTo>
                <a:cubicBezTo>
                  <a:pt x="198" y="826"/>
                  <a:pt x="203" y="827"/>
                  <a:pt x="208" y="825"/>
                </a:cubicBezTo>
                <a:cubicBezTo>
                  <a:pt x="209" y="824"/>
                  <a:pt x="208" y="821"/>
                  <a:pt x="206" y="821"/>
                </a:cubicBezTo>
                <a:cubicBezTo>
                  <a:pt x="205" y="821"/>
                  <a:pt x="204" y="821"/>
                  <a:pt x="203" y="821"/>
                </a:cubicBezTo>
                <a:cubicBezTo>
                  <a:pt x="203" y="820"/>
                  <a:pt x="202" y="818"/>
                  <a:pt x="201" y="817"/>
                </a:cubicBezTo>
                <a:cubicBezTo>
                  <a:pt x="200" y="815"/>
                  <a:pt x="198" y="814"/>
                  <a:pt x="196" y="814"/>
                </a:cubicBezTo>
                <a:cubicBezTo>
                  <a:pt x="195" y="812"/>
                  <a:pt x="195" y="809"/>
                  <a:pt x="195" y="806"/>
                </a:cubicBezTo>
                <a:cubicBezTo>
                  <a:pt x="205" y="807"/>
                  <a:pt x="215" y="807"/>
                  <a:pt x="224" y="805"/>
                </a:cubicBezTo>
                <a:cubicBezTo>
                  <a:pt x="226" y="810"/>
                  <a:pt x="228" y="816"/>
                  <a:pt x="230" y="821"/>
                </a:cubicBezTo>
                <a:cubicBezTo>
                  <a:pt x="231" y="821"/>
                  <a:pt x="231" y="822"/>
                  <a:pt x="232" y="822"/>
                </a:cubicBezTo>
                <a:cubicBezTo>
                  <a:pt x="232" y="830"/>
                  <a:pt x="232" y="838"/>
                  <a:pt x="233" y="847"/>
                </a:cubicBezTo>
                <a:cubicBezTo>
                  <a:pt x="234" y="858"/>
                  <a:pt x="234" y="870"/>
                  <a:pt x="235" y="883"/>
                </a:cubicBezTo>
                <a:cubicBezTo>
                  <a:pt x="234" y="882"/>
                  <a:pt x="234" y="882"/>
                  <a:pt x="233" y="882"/>
                </a:cubicBezTo>
                <a:cubicBezTo>
                  <a:pt x="218" y="877"/>
                  <a:pt x="203" y="874"/>
                  <a:pt x="187" y="873"/>
                </a:cubicBezTo>
                <a:cubicBezTo>
                  <a:pt x="201" y="856"/>
                  <a:pt x="212" y="837"/>
                  <a:pt x="223" y="819"/>
                </a:cubicBezTo>
                <a:cubicBezTo>
                  <a:pt x="224" y="818"/>
                  <a:pt x="222" y="817"/>
                  <a:pt x="221" y="818"/>
                </a:cubicBezTo>
                <a:cubicBezTo>
                  <a:pt x="206" y="835"/>
                  <a:pt x="196" y="855"/>
                  <a:pt x="182" y="873"/>
                </a:cubicBezTo>
                <a:cubicBezTo>
                  <a:pt x="180" y="875"/>
                  <a:pt x="181" y="877"/>
                  <a:pt x="183" y="877"/>
                </a:cubicBezTo>
                <a:cubicBezTo>
                  <a:pt x="200" y="878"/>
                  <a:pt x="216" y="882"/>
                  <a:pt x="232" y="886"/>
                </a:cubicBezTo>
                <a:cubicBezTo>
                  <a:pt x="233" y="886"/>
                  <a:pt x="234" y="885"/>
                  <a:pt x="235" y="884"/>
                </a:cubicBezTo>
                <a:cubicBezTo>
                  <a:pt x="235" y="893"/>
                  <a:pt x="236" y="901"/>
                  <a:pt x="238" y="909"/>
                </a:cubicBezTo>
                <a:cubicBezTo>
                  <a:pt x="223" y="918"/>
                  <a:pt x="211" y="932"/>
                  <a:pt x="225" y="946"/>
                </a:cubicBezTo>
                <a:cubicBezTo>
                  <a:pt x="227" y="948"/>
                  <a:pt x="230" y="950"/>
                  <a:pt x="232" y="952"/>
                </a:cubicBezTo>
                <a:cubicBezTo>
                  <a:pt x="203" y="955"/>
                  <a:pt x="173" y="951"/>
                  <a:pt x="143" y="952"/>
                </a:cubicBezTo>
                <a:cubicBezTo>
                  <a:pt x="145" y="948"/>
                  <a:pt x="146" y="944"/>
                  <a:pt x="147" y="940"/>
                </a:cubicBezTo>
                <a:close/>
                <a:moveTo>
                  <a:pt x="140" y="952"/>
                </a:moveTo>
                <a:cubicBezTo>
                  <a:pt x="136" y="952"/>
                  <a:pt x="133" y="953"/>
                  <a:pt x="130" y="953"/>
                </a:cubicBezTo>
                <a:cubicBezTo>
                  <a:pt x="130" y="946"/>
                  <a:pt x="131" y="938"/>
                  <a:pt x="132" y="930"/>
                </a:cubicBezTo>
                <a:cubicBezTo>
                  <a:pt x="137" y="929"/>
                  <a:pt x="141" y="927"/>
                  <a:pt x="146" y="926"/>
                </a:cubicBezTo>
                <a:cubicBezTo>
                  <a:pt x="144" y="934"/>
                  <a:pt x="140" y="944"/>
                  <a:pt x="140" y="952"/>
                </a:cubicBezTo>
                <a:close/>
                <a:moveTo>
                  <a:pt x="196" y="818"/>
                </a:moveTo>
                <a:cubicBezTo>
                  <a:pt x="197" y="818"/>
                  <a:pt x="197" y="818"/>
                  <a:pt x="198" y="819"/>
                </a:cubicBezTo>
                <a:cubicBezTo>
                  <a:pt x="198" y="820"/>
                  <a:pt x="198" y="821"/>
                  <a:pt x="198" y="822"/>
                </a:cubicBezTo>
                <a:cubicBezTo>
                  <a:pt x="197" y="822"/>
                  <a:pt x="197" y="822"/>
                  <a:pt x="196" y="822"/>
                </a:cubicBezTo>
                <a:cubicBezTo>
                  <a:pt x="196" y="820"/>
                  <a:pt x="196" y="819"/>
                  <a:pt x="196" y="818"/>
                </a:cubicBezTo>
                <a:close/>
                <a:moveTo>
                  <a:pt x="226" y="935"/>
                </a:moveTo>
                <a:cubicBezTo>
                  <a:pt x="224" y="928"/>
                  <a:pt x="231" y="921"/>
                  <a:pt x="239" y="916"/>
                </a:cubicBezTo>
                <a:cubicBezTo>
                  <a:pt x="246" y="911"/>
                  <a:pt x="246" y="911"/>
                  <a:pt x="246" y="911"/>
                </a:cubicBezTo>
                <a:cubicBezTo>
                  <a:pt x="245" y="905"/>
                  <a:pt x="245" y="905"/>
                  <a:pt x="245" y="905"/>
                </a:cubicBezTo>
                <a:cubicBezTo>
                  <a:pt x="244" y="888"/>
                  <a:pt x="242" y="870"/>
                  <a:pt x="241" y="853"/>
                </a:cubicBezTo>
                <a:cubicBezTo>
                  <a:pt x="239" y="822"/>
                  <a:pt x="239" y="791"/>
                  <a:pt x="241" y="760"/>
                </a:cubicBezTo>
                <a:cubicBezTo>
                  <a:pt x="242" y="731"/>
                  <a:pt x="245" y="702"/>
                  <a:pt x="247" y="674"/>
                </a:cubicBezTo>
                <a:cubicBezTo>
                  <a:pt x="248" y="654"/>
                  <a:pt x="250" y="635"/>
                  <a:pt x="255" y="616"/>
                </a:cubicBezTo>
                <a:cubicBezTo>
                  <a:pt x="274" y="619"/>
                  <a:pt x="293" y="619"/>
                  <a:pt x="312" y="617"/>
                </a:cubicBezTo>
                <a:cubicBezTo>
                  <a:pt x="309" y="639"/>
                  <a:pt x="340" y="646"/>
                  <a:pt x="357" y="643"/>
                </a:cubicBezTo>
                <a:cubicBezTo>
                  <a:pt x="385" y="637"/>
                  <a:pt x="412" y="602"/>
                  <a:pt x="422" y="577"/>
                </a:cubicBezTo>
                <a:cubicBezTo>
                  <a:pt x="437" y="567"/>
                  <a:pt x="451" y="554"/>
                  <a:pt x="463" y="541"/>
                </a:cubicBezTo>
                <a:cubicBezTo>
                  <a:pt x="465" y="541"/>
                  <a:pt x="467" y="541"/>
                  <a:pt x="469" y="542"/>
                </a:cubicBezTo>
                <a:cubicBezTo>
                  <a:pt x="470" y="542"/>
                  <a:pt x="471" y="542"/>
                  <a:pt x="472" y="543"/>
                </a:cubicBezTo>
                <a:cubicBezTo>
                  <a:pt x="472" y="543"/>
                  <a:pt x="472" y="543"/>
                  <a:pt x="472" y="543"/>
                </a:cubicBezTo>
                <a:cubicBezTo>
                  <a:pt x="446" y="575"/>
                  <a:pt x="446" y="632"/>
                  <a:pt x="452" y="668"/>
                </a:cubicBezTo>
                <a:cubicBezTo>
                  <a:pt x="447" y="673"/>
                  <a:pt x="445" y="680"/>
                  <a:pt x="451" y="688"/>
                </a:cubicBezTo>
                <a:cubicBezTo>
                  <a:pt x="447" y="691"/>
                  <a:pt x="443" y="694"/>
                  <a:pt x="442" y="698"/>
                </a:cubicBezTo>
                <a:cubicBezTo>
                  <a:pt x="440" y="704"/>
                  <a:pt x="446" y="709"/>
                  <a:pt x="451" y="710"/>
                </a:cubicBezTo>
                <a:cubicBezTo>
                  <a:pt x="447" y="712"/>
                  <a:pt x="444" y="715"/>
                  <a:pt x="444" y="720"/>
                </a:cubicBezTo>
                <a:cubicBezTo>
                  <a:pt x="443" y="723"/>
                  <a:pt x="447" y="727"/>
                  <a:pt x="451" y="728"/>
                </a:cubicBezTo>
                <a:cubicBezTo>
                  <a:pt x="449" y="734"/>
                  <a:pt x="452" y="740"/>
                  <a:pt x="458" y="743"/>
                </a:cubicBezTo>
                <a:cubicBezTo>
                  <a:pt x="460" y="744"/>
                  <a:pt x="462" y="745"/>
                  <a:pt x="464" y="745"/>
                </a:cubicBezTo>
                <a:cubicBezTo>
                  <a:pt x="469" y="761"/>
                  <a:pt x="479" y="777"/>
                  <a:pt x="489" y="790"/>
                </a:cubicBezTo>
                <a:cubicBezTo>
                  <a:pt x="494" y="796"/>
                  <a:pt x="500" y="803"/>
                  <a:pt x="506" y="809"/>
                </a:cubicBezTo>
                <a:cubicBezTo>
                  <a:pt x="506" y="810"/>
                  <a:pt x="506" y="810"/>
                  <a:pt x="506" y="810"/>
                </a:cubicBezTo>
                <a:cubicBezTo>
                  <a:pt x="518" y="824"/>
                  <a:pt x="533" y="835"/>
                  <a:pt x="548" y="845"/>
                </a:cubicBezTo>
                <a:cubicBezTo>
                  <a:pt x="555" y="850"/>
                  <a:pt x="562" y="854"/>
                  <a:pt x="569" y="858"/>
                </a:cubicBezTo>
                <a:cubicBezTo>
                  <a:pt x="568" y="869"/>
                  <a:pt x="569" y="879"/>
                  <a:pt x="572" y="890"/>
                </a:cubicBezTo>
                <a:cubicBezTo>
                  <a:pt x="574" y="902"/>
                  <a:pt x="582" y="911"/>
                  <a:pt x="585" y="923"/>
                </a:cubicBezTo>
                <a:cubicBezTo>
                  <a:pt x="585" y="923"/>
                  <a:pt x="585" y="923"/>
                  <a:pt x="584" y="924"/>
                </a:cubicBezTo>
                <a:cubicBezTo>
                  <a:pt x="581" y="929"/>
                  <a:pt x="576" y="933"/>
                  <a:pt x="570" y="936"/>
                </a:cubicBezTo>
                <a:cubicBezTo>
                  <a:pt x="566" y="937"/>
                  <a:pt x="566" y="937"/>
                  <a:pt x="566" y="937"/>
                </a:cubicBezTo>
                <a:cubicBezTo>
                  <a:pt x="556" y="941"/>
                  <a:pt x="545" y="942"/>
                  <a:pt x="535" y="943"/>
                </a:cubicBezTo>
                <a:cubicBezTo>
                  <a:pt x="510" y="947"/>
                  <a:pt x="485" y="952"/>
                  <a:pt x="460" y="957"/>
                </a:cubicBezTo>
                <a:cubicBezTo>
                  <a:pt x="414" y="965"/>
                  <a:pt x="368" y="968"/>
                  <a:pt x="321" y="963"/>
                </a:cubicBezTo>
                <a:cubicBezTo>
                  <a:pt x="297" y="961"/>
                  <a:pt x="272" y="958"/>
                  <a:pt x="249" y="950"/>
                </a:cubicBezTo>
                <a:cubicBezTo>
                  <a:pt x="241" y="947"/>
                  <a:pt x="229" y="943"/>
                  <a:pt x="226" y="935"/>
                </a:cubicBezTo>
                <a:close/>
                <a:moveTo>
                  <a:pt x="496" y="531"/>
                </a:moveTo>
                <a:cubicBezTo>
                  <a:pt x="491" y="530"/>
                  <a:pt x="487" y="531"/>
                  <a:pt x="483" y="533"/>
                </a:cubicBezTo>
                <a:cubicBezTo>
                  <a:pt x="483" y="533"/>
                  <a:pt x="482" y="533"/>
                  <a:pt x="482" y="533"/>
                </a:cubicBezTo>
                <a:cubicBezTo>
                  <a:pt x="481" y="534"/>
                  <a:pt x="481" y="534"/>
                  <a:pt x="481" y="534"/>
                </a:cubicBezTo>
                <a:cubicBezTo>
                  <a:pt x="479" y="535"/>
                  <a:pt x="477" y="537"/>
                  <a:pt x="476" y="538"/>
                </a:cubicBezTo>
                <a:cubicBezTo>
                  <a:pt x="473" y="537"/>
                  <a:pt x="471" y="536"/>
                  <a:pt x="468" y="536"/>
                </a:cubicBezTo>
                <a:cubicBezTo>
                  <a:pt x="471" y="532"/>
                  <a:pt x="474" y="529"/>
                  <a:pt x="476" y="525"/>
                </a:cubicBezTo>
                <a:cubicBezTo>
                  <a:pt x="509" y="526"/>
                  <a:pt x="534" y="537"/>
                  <a:pt x="559" y="559"/>
                </a:cubicBezTo>
                <a:cubicBezTo>
                  <a:pt x="571" y="570"/>
                  <a:pt x="582" y="582"/>
                  <a:pt x="591" y="595"/>
                </a:cubicBezTo>
                <a:cubicBezTo>
                  <a:pt x="596" y="603"/>
                  <a:pt x="600" y="612"/>
                  <a:pt x="603" y="621"/>
                </a:cubicBezTo>
                <a:cubicBezTo>
                  <a:pt x="599" y="617"/>
                  <a:pt x="594" y="612"/>
                  <a:pt x="590" y="608"/>
                </a:cubicBezTo>
                <a:cubicBezTo>
                  <a:pt x="570" y="588"/>
                  <a:pt x="540" y="561"/>
                  <a:pt x="509" y="552"/>
                </a:cubicBezTo>
                <a:cubicBezTo>
                  <a:pt x="511" y="543"/>
                  <a:pt x="505" y="532"/>
                  <a:pt x="496" y="531"/>
                </a:cubicBezTo>
                <a:close/>
                <a:moveTo>
                  <a:pt x="553" y="728"/>
                </a:moveTo>
                <a:cubicBezTo>
                  <a:pt x="552" y="735"/>
                  <a:pt x="552" y="742"/>
                  <a:pt x="550" y="748"/>
                </a:cubicBezTo>
                <a:cubicBezTo>
                  <a:pt x="550" y="749"/>
                  <a:pt x="549" y="749"/>
                  <a:pt x="549" y="750"/>
                </a:cubicBezTo>
                <a:cubicBezTo>
                  <a:pt x="549" y="750"/>
                  <a:pt x="549" y="750"/>
                  <a:pt x="549" y="750"/>
                </a:cubicBezTo>
                <a:cubicBezTo>
                  <a:pt x="545" y="748"/>
                  <a:pt x="541" y="747"/>
                  <a:pt x="537" y="746"/>
                </a:cubicBezTo>
                <a:cubicBezTo>
                  <a:pt x="533" y="745"/>
                  <a:pt x="529" y="744"/>
                  <a:pt x="525" y="744"/>
                </a:cubicBezTo>
                <a:cubicBezTo>
                  <a:pt x="523" y="744"/>
                  <a:pt x="522" y="746"/>
                  <a:pt x="524" y="747"/>
                </a:cubicBezTo>
                <a:cubicBezTo>
                  <a:pt x="527" y="749"/>
                  <a:pt x="532" y="750"/>
                  <a:pt x="535" y="751"/>
                </a:cubicBezTo>
                <a:cubicBezTo>
                  <a:pt x="539" y="752"/>
                  <a:pt x="543" y="753"/>
                  <a:pt x="548" y="753"/>
                </a:cubicBezTo>
                <a:cubicBezTo>
                  <a:pt x="546" y="756"/>
                  <a:pt x="545" y="758"/>
                  <a:pt x="543" y="761"/>
                </a:cubicBezTo>
                <a:cubicBezTo>
                  <a:pt x="539" y="758"/>
                  <a:pt x="535" y="756"/>
                  <a:pt x="531" y="755"/>
                </a:cubicBezTo>
                <a:cubicBezTo>
                  <a:pt x="527" y="753"/>
                  <a:pt x="523" y="752"/>
                  <a:pt x="519" y="751"/>
                </a:cubicBezTo>
                <a:cubicBezTo>
                  <a:pt x="525" y="742"/>
                  <a:pt x="528" y="732"/>
                  <a:pt x="530" y="721"/>
                </a:cubicBezTo>
                <a:cubicBezTo>
                  <a:pt x="537" y="724"/>
                  <a:pt x="545" y="727"/>
                  <a:pt x="553" y="728"/>
                </a:cubicBezTo>
                <a:close/>
                <a:moveTo>
                  <a:pt x="547" y="664"/>
                </a:moveTo>
                <a:cubicBezTo>
                  <a:pt x="550" y="666"/>
                  <a:pt x="554" y="669"/>
                  <a:pt x="558" y="672"/>
                </a:cubicBezTo>
                <a:cubicBezTo>
                  <a:pt x="572" y="685"/>
                  <a:pt x="586" y="704"/>
                  <a:pt x="584" y="724"/>
                </a:cubicBezTo>
                <a:cubicBezTo>
                  <a:pt x="573" y="724"/>
                  <a:pt x="562" y="724"/>
                  <a:pt x="551" y="722"/>
                </a:cubicBezTo>
                <a:cubicBezTo>
                  <a:pt x="548" y="702"/>
                  <a:pt x="549" y="683"/>
                  <a:pt x="547" y="664"/>
                </a:cubicBezTo>
                <a:close/>
                <a:moveTo>
                  <a:pt x="488" y="758"/>
                </a:moveTo>
                <a:cubicBezTo>
                  <a:pt x="492" y="759"/>
                  <a:pt x="496" y="760"/>
                  <a:pt x="500" y="760"/>
                </a:cubicBezTo>
                <a:cubicBezTo>
                  <a:pt x="506" y="771"/>
                  <a:pt x="514" y="781"/>
                  <a:pt x="522" y="790"/>
                </a:cubicBezTo>
                <a:cubicBezTo>
                  <a:pt x="524" y="792"/>
                  <a:pt x="526" y="794"/>
                  <a:pt x="528" y="796"/>
                </a:cubicBezTo>
                <a:cubicBezTo>
                  <a:pt x="528" y="797"/>
                  <a:pt x="528" y="797"/>
                  <a:pt x="528" y="798"/>
                </a:cubicBezTo>
                <a:cubicBezTo>
                  <a:pt x="526" y="799"/>
                  <a:pt x="525" y="800"/>
                  <a:pt x="523" y="801"/>
                </a:cubicBezTo>
                <a:cubicBezTo>
                  <a:pt x="520" y="803"/>
                  <a:pt x="517" y="804"/>
                  <a:pt x="514" y="806"/>
                </a:cubicBezTo>
                <a:cubicBezTo>
                  <a:pt x="508" y="801"/>
                  <a:pt x="502" y="795"/>
                  <a:pt x="497" y="789"/>
                </a:cubicBezTo>
                <a:cubicBezTo>
                  <a:pt x="486" y="776"/>
                  <a:pt x="478" y="761"/>
                  <a:pt x="470" y="746"/>
                </a:cubicBezTo>
                <a:cubicBezTo>
                  <a:pt x="473" y="747"/>
                  <a:pt x="476" y="746"/>
                  <a:pt x="479" y="746"/>
                </a:cubicBezTo>
                <a:cubicBezTo>
                  <a:pt x="478" y="751"/>
                  <a:pt x="482" y="756"/>
                  <a:pt x="488" y="758"/>
                </a:cubicBezTo>
                <a:close/>
                <a:moveTo>
                  <a:pt x="518" y="810"/>
                </a:moveTo>
                <a:cubicBezTo>
                  <a:pt x="520" y="809"/>
                  <a:pt x="522" y="808"/>
                  <a:pt x="523" y="807"/>
                </a:cubicBezTo>
                <a:cubicBezTo>
                  <a:pt x="526" y="806"/>
                  <a:pt x="529" y="804"/>
                  <a:pt x="532" y="803"/>
                </a:cubicBezTo>
                <a:cubicBezTo>
                  <a:pt x="541" y="812"/>
                  <a:pt x="552" y="820"/>
                  <a:pt x="563" y="827"/>
                </a:cubicBezTo>
                <a:cubicBezTo>
                  <a:pt x="573" y="833"/>
                  <a:pt x="573" y="833"/>
                  <a:pt x="573" y="833"/>
                </a:cubicBezTo>
                <a:cubicBezTo>
                  <a:pt x="581" y="837"/>
                  <a:pt x="589" y="841"/>
                  <a:pt x="598" y="845"/>
                </a:cubicBezTo>
                <a:cubicBezTo>
                  <a:pt x="594" y="850"/>
                  <a:pt x="590" y="855"/>
                  <a:pt x="585" y="858"/>
                </a:cubicBezTo>
                <a:cubicBezTo>
                  <a:pt x="576" y="854"/>
                  <a:pt x="568" y="850"/>
                  <a:pt x="560" y="845"/>
                </a:cubicBezTo>
                <a:cubicBezTo>
                  <a:pt x="544" y="835"/>
                  <a:pt x="529" y="824"/>
                  <a:pt x="515" y="811"/>
                </a:cubicBezTo>
                <a:lnTo>
                  <a:pt x="518" y="810"/>
                </a:lnTo>
                <a:close/>
                <a:moveTo>
                  <a:pt x="537" y="800"/>
                </a:moveTo>
                <a:cubicBezTo>
                  <a:pt x="541" y="797"/>
                  <a:pt x="541" y="797"/>
                  <a:pt x="541" y="797"/>
                </a:cubicBezTo>
                <a:cubicBezTo>
                  <a:pt x="536" y="793"/>
                  <a:pt x="536" y="793"/>
                  <a:pt x="536" y="793"/>
                </a:cubicBezTo>
                <a:cubicBezTo>
                  <a:pt x="534" y="791"/>
                  <a:pt x="532" y="789"/>
                  <a:pt x="530" y="788"/>
                </a:cubicBezTo>
                <a:cubicBezTo>
                  <a:pt x="521" y="779"/>
                  <a:pt x="513" y="770"/>
                  <a:pt x="507" y="761"/>
                </a:cubicBezTo>
                <a:cubicBezTo>
                  <a:pt x="507" y="761"/>
                  <a:pt x="507" y="761"/>
                  <a:pt x="508" y="761"/>
                </a:cubicBezTo>
                <a:cubicBezTo>
                  <a:pt x="520" y="773"/>
                  <a:pt x="538" y="780"/>
                  <a:pt x="556" y="782"/>
                </a:cubicBezTo>
                <a:cubicBezTo>
                  <a:pt x="557" y="788"/>
                  <a:pt x="557" y="794"/>
                  <a:pt x="558" y="800"/>
                </a:cubicBezTo>
                <a:cubicBezTo>
                  <a:pt x="559" y="806"/>
                  <a:pt x="560" y="812"/>
                  <a:pt x="561" y="818"/>
                </a:cubicBezTo>
                <a:cubicBezTo>
                  <a:pt x="553" y="813"/>
                  <a:pt x="545" y="807"/>
                  <a:pt x="537" y="800"/>
                </a:cubicBezTo>
                <a:close/>
                <a:moveTo>
                  <a:pt x="535" y="769"/>
                </a:moveTo>
                <a:cubicBezTo>
                  <a:pt x="527" y="766"/>
                  <a:pt x="521" y="762"/>
                  <a:pt x="515" y="758"/>
                </a:cubicBezTo>
                <a:cubicBezTo>
                  <a:pt x="515" y="758"/>
                  <a:pt x="515" y="757"/>
                  <a:pt x="515" y="757"/>
                </a:cubicBezTo>
                <a:cubicBezTo>
                  <a:pt x="516" y="756"/>
                  <a:pt x="516" y="755"/>
                  <a:pt x="517" y="755"/>
                </a:cubicBezTo>
                <a:cubicBezTo>
                  <a:pt x="521" y="757"/>
                  <a:pt x="525" y="758"/>
                  <a:pt x="529" y="760"/>
                </a:cubicBezTo>
                <a:cubicBezTo>
                  <a:pt x="532" y="761"/>
                  <a:pt x="536" y="763"/>
                  <a:pt x="540" y="764"/>
                </a:cubicBezTo>
                <a:cubicBezTo>
                  <a:pt x="538" y="766"/>
                  <a:pt x="536" y="767"/>
                  <a:pt x="535" y="769"/>
                </a:cubicBezTo>
                <a:close/>
                <a:moveTo>
                  <a:pt x="525" y="719"/>
                </a:moveTo>
                <a:cubicBezTo>
                  <a:pt x="524" y="731"/>
                  <a:pt x="519" y="744"/>
                  <a:pt x="513" y="754"/>
                </a:cubicBezTo>
                <a:cubicBezTo>
                  <a:pt x="511" y="753"/>
                  <a:pt x="510" y="753"/>
                  <a:pt x="509" y="754"/>
                </a:cubicBezTo>
                <a:cubicBezTo>
                  <a:pt x="508" y="753"/>
                  <a:pt x="508" y="753"/>
                  <a:pt x="507" y="754"/>
                </a:cubicBezTo>
                <a:cubicBezTo>
                  <a:pt x="506" y="754"/>
                  <a:pt x="506" y="754"/>
                  <a:pt x="505" y="754"/>
                </a:cubicBezTo>
                <a:cubicBezTo>
                  <a:pt x="502" y="754"/>
                  <a:pt x="498" y="754"/>
                  <a:pt x="495" y="753"/>
                </a:cubicBezTo>
                <a:cubicBezTo>
                  <a:pt x="489" y="752"/>
                  <a:pt x="484" y="750"/>
                  <a:pt x="484" y="744"/>
                </a:cubicBezTo>
                <a:cubicBezTo>
                  <a:pt x="485" y="742"/>
                  <a:pt x="485" y="740"/>
                  <a:pt x="483" y="740"/>
                </a:cubicBezTo>
                <a:cubicBezTo>
                  <a:pt x="480" y="739"/>
                  <a:pt x="477" y="740"/>
                  <a:pt x="474" y="740"/>
                </a:cubicBezTo>
                <a:cubicBezTo>
                  <a:pt x="470" y="740"/>
                  <a:pt x="467" y="740"/>
                  <a:pt x="464" y="739"/>
                </a:cubicBezTo>
                <a:cubicBezTo>
                  <a:pt x="457" y="738"/>
                  <a:pt x="456" y="734"/>
                  <a:pt x="456" y="729"/>
                </a:cubicBezTo>
                <a:cubicBezTo>
                  <a:pt x="463" y="728"/>
                  <a:pt x="472" y="728"/>
                  <a:pt x="479" y="725"/>
                </a:cubicBezTo>
                <a:cubicBezTo>
                  <a:pt x="480" y="725"/>
                  <a:pt x="480" y="723"/>
                  <a:pt x="479" y="723"/>
                </a:cubicBezTo>
                <a:cubicBezTo>
                  <a:pt x="471" y="721"/>
                  <a:pt x="462" y="722"/>
                  <a:pt x="453" y="723"/>
                </a:cubicBezTo>
                <a:cubicBezTo>
                  <a:pt x="453" y="723"/>
                  <a:pt x="453" y="723"/>
                  <a:pt x="452" y="723"/>
                </a:cubicBezTo>
                <a:cubicBezTo>
                  <a:pt x="451" y="722"/>
                  <a:pt x="449" y="720"/>
                  <a:pt x="451" y="718"/>
                </a:cubicBezTo>
                <a:cubicBezTo>
                  <a:pt x="453" y="716"/>
                  <a:pt x="457" y="714"/>
                  <a:pt x="461" y="713"/>
                </a:cubicBezTo>
                <a:cubicBezTo>
                  <a:pt x="468" y="710"/>
                  <a:pt x="475" y="708"/>
                  <a:pt x="483" y="706"/>
                </a:cubicBezTo>
                <a:cubicBezTo>
                  <a:pt x="484" y="705"/>
                  <a:pt x="484" y="703"/>
                  <a:pt x="483" y="703"/>
                </a:cubicBezTo>
                <a:cubicBezTo>
                  <a:pt x="473" y="702"/>
                  <a:pt x="463" y="705"/>
                  <a:pt x="454" y="709"/>
                </a:cubicBezTo>
                <a:cubicBezTo>
                  <a:pt x="454" y="708"/>
                  <a:pt x="454" y="708"/>
                  <a:pt x="454" y="707"/>
                </a:cubicBezTo>
                <a:cubicBezTo>
                  <a:pt x="448" y="702"/>
                  <a:pt x="446" y="699"/>
                  <a:pt x="453" y="695"/>
                </a:cubicBezTo>
                <a:cubicBezTo>
                  <a:pt x="457" y="692"/>
                  <a:pt x="463" y="690"/>
                  <a:pt x="468" y="688"/>
                </a:cubicBezTo>
                <a:cubicBezTo>
                  <a:pt x="477" y="685"/>
                  <a:pt x="487" y="682"/>
                  <a:pt x="496" y="682"/>
                </a:cubicBezTo>
                <a:cubicBezTo>
                  <a:pt x="499" y="682"/>
                  <a:pt x="499" y="678"/>
                  <a:pt x="496" y="678"/>
                </a:cubicBezTo>
                <a:cubicBezTo>
                  <a:pt x="482" y="677"/>
                  <a:pt x="467" y="681"/>
                  <a:pt x="455" y="686"/>
                </a:cubicBezTo>
                <a:cubicBezTo>
                  <a:pt x="442" y="664"/>
                  <a:pt x="484" y="668"/>
                  <a:pt x="494" y="670"/>
                </a:cubicBezTo>
                <a:cubicBezTo>
                  <a:pt x="499" y="671"/>
                  <a:pt x="504" y="672"/>
                  <a:pt x="510" y="674"/>
                </a:cubicBezTo>
                <a:cubicBezTo>
                  <a:pt x="519" y="683"/>
                  <a:pt x="524" y="694"/>
                  <a:pt x="525" y="709"/>
                </a:cubicBezTo>
                <a:cubicBezTo>
                  <a:pt x="525" y="710"/>
                  <a:pt x="525" y="712"/>
                  <a:pt x="525" y="714"/>
                </a:cubicBezTo>
                <a:lnTo>
                  <a:pt x="525" y="719"/>
                </a:lnTo>
                <a:close/>
                <a:moveTo>
                  <a:pt x="474" y="661"/>
                </a:moveTo>
                <a:cubicBezTo>
                  <a:pt x="468" y="661"/>
                  <a:pt x="463" y="662"/>
                  <a:pt x="458" y="665"/>
                </a:cubicBezTo>
                <a:cubicBezTo>
                  <a:pt x="452" y="623"/>
                  <a:pt x="456" y="577"/>
                  <a:pt x="480" y="542"/>
                </a:cubicBezTo>
                <a:cubicBezTo>
                  <a:pt x="483" y="540"/>
                  <a:pt x="487" y="538"/>
                  <a:pt x="491" y="538"/>
                </a:cubicBezTo>
                <a:cubicBezTo>
                  <a:pt x="494" y="537"/>
                  <a:pt x="498" y="539"/>
                  <a:pt x="500" y="542"/>
                </a:cubicBezTo>
                <a:cubicBezTo>
                  <a:pt x="502" y="545"/>
                  <a:pt x="502" y="548"/>
                  <a:pt x="502" y="551"/>
                </a:cubicBezTo>
                <a:cubicBezTo>
                  <a:pt x="501" y="558"/>
                  <a:pt x="501" y="558"/>
                  <a:pt x="501" y="558"/>
                </a:cubicBezTo>
                <a:cubicBezTo>
                  <a:pt x="480" y="585"/>
                  <a:pt x="479" y="628"/>
                  <a:pt x="478" y="661"/>
                </a:cubicBezTo>
                <a:cubicBezTo>
                  <a:pt x="476" y="661"/>
                  <a:pt x="475" y="661"/>
                  <a:pt x="474" y="661"/>
                </a:cubicBezTo>
                <a:close/>
                <a:moveTo>
                  <a:pt x="649" y="728"/>
                </a:moveTo>
                <a:cubicBezTo>
                  <a:pt x="662" y="772"/>
                  <a:pt x="709" y="834"/>
                  <a:pt x="666" y="871"/>
                </a:cubicBezTo>
                <a:cubicBezTo>
                  <a:pt x="668" y="856"/>
                  <a:pt x="666" y="840"/>
                  <a:pt x="664" y="825"/>
                </a:cubicBezTo>
                <a:cubicBezTo>
                  <a:pt x="660" y="797"/>
                  <a:pt x="654" y="767"/>
                  <a:pt x="645" y="740"/>
                </a:cubicBezTo>
                <a:cubicBezTo>
                  <a:pt x="647" y="736"/>
                  <a:pt x="648" y="732"/>
                  <a:pt x="649" y="728"/>
                </a:cubicBezTo>
                <a:close/>
                <a:moveTo>
                  <a:pt x="637" y="686"/>
                </a:moveTo>
                <a:cubicBezTo>
                  <a:pt x="648" y="714"/>
                  <a:pt x="643" y="745"/>
                  <a:pt x="618" y="762"/>
                </a:cubicBezTo>
                <a:cubicBezTo>
                  <a:pt x="602" y="772"/>
                  <a:pt x="582" y="776"/>
                  <a:pt x="562" y="775"/>
                </a:cubicBezTo>
                <a:cubicBezTo>
                  <a:pt x="556" y="774"/>
                  <a:pt x="556" y="774"/>
                  <a:pt x="556" y="774"/>
                </a:cubicBezTo>
                <a:cubicBezTo>
                  <a:pt x="551" y="773"/>
                  <a:pt x="546" y="772"/>
                  <a:pt x="541" y="771"/>
                </a:cubicBezTo>
                <a:cubicBezTo>
                  <a:pt x="554" y="765"/>
                  <a:pt x="562" y="741"/>
                  <a:pt x="558" y="729"/>
                </a:cubicBezTo>
                <a:cubicBezTo>
                  <a:pt x="566" y="730"/>
                  <a:pt x="574" y="731"/>
                  <a:pt x="582" y="730"/>
                </a:cubicBezTo>
                <a:cubicBezTo>
                  <a:pt x="588" y="730"/>
                  <a:pt x="588" y="730"/>
                  <a:pt x="588" y="730"/>
                </a:cubicBezTo>
                <a:cubicBezTo>
                  <a:pt x="590" y="724"/>
                  <a:pt x="590" y="724"/>
                  <a:pt x="590" y="724"/>
                </a:cubicBezTo>
                <a:cubicBezTo>
                  <a:pt x="594" y="708"/>
                  <a:pt x="581" y="689"/>
                  <a:pt x="572" y="678"/>
                </a:cubicBezTo>
                <a:cubicBezTo>
                  <a:pt x="556" y="659"/>
                  <a:pt x="531" y="643"/>
                  <a:pt x="506" y="641"/>
                </a:cubicBezTo>
                <a:cubicBezTo>
                  <a:pt x="504" y="641"/>
                  <a:pt x="504" y="644"/>
                  <a:pt x="505" y="644"/>
                </a:cubicBezTo>
                <a:cubicBezTo>
                  <a:pt x="518" y="649"/>
                  <a:pt x="530" y="654"/>
                  <a:pt x="542" y="660"/>
                </a:cubicBezTo>
                <a:cubicBezTo>
                  <a:pt x="539" y="680"/>
                  <a:pt x="540" y="702"/>
                  <a:pt x="545" y="721"/>
                </a:cubicBezTo>
                <a:cubicBezTo>
                  <a:pt x="540" y="719"/>
                  <a:pt x="535" y="718"/>
                  <a:pt x="531" y="716"/>
                </a:cubicBezTo>
                <a:cubicBezTo>
                  <a:pt x="532" y="703"/>
                  <a:pt x="529" y="689"/>
                  <a:pt x="523" y="678"/>
                </a:cubicBezTo>
                <a:cubicBezTo>
                  <a:pt x="514" y="668"/>
                  <a:pt x="514" y="668"/>
                  <a:pt x="514" y="668"/>
                </a:cubicBezTo>
                <a:cubicBezTo>
                  <a:pt x="497" y="663"/>
                  <a:pt x="497" y="663"/>
                  <a:pt x="497" y="663"/>
                </a:cubicBezTo>
                <a:cubicBezTo>
                  <a:pt x="493" y="662"/>
                  <a:pt x="488" y="662"/>
                  <a:pt x="484" y="661"/>
                </a:cubicBezTo>
                <a:cubicBezTo>
                  <a:pt x="486" y="642"/>
                  <a:pt x="486" y="623"/>
                  <a:pt x="490" y="605"/>
                </a:cubicBezTo>
                <a:cubicBezTo>
                  <a:pt x="492" y="589"/>
                  <a:pt x="498" y="575"/>
                  <a:pt x="504" y="561"/>
                </a:cubicBezTo>
                <a:cubicBezTo>
                  <a:pt x="505" y="561"/>
                  <a:pt x="505" y="560"/>
                  <a:pt x="505" y="560"/>
                </a:cubicBezTo>
                <a:cubicBezTo>
                  <a:pt x="506" y="560"/>
                  <a:pt x="506" y="560"/>
                  <a:pt x="506" y="560"/>
                </a:cubicBezTo>
                <a:cubicBezTo>
                  <a:pt x="513" y="562"/>
                  <a:pt x="521" y="565"/>
                  <a:pt x="528" y="569"/>
                </a:cubicBezTo>
                <a:cubicBezTo>
                  <a:pt x="545" y="578"/>
                  <a:pt x="560" y="590"/>
                  <a:pt x="574" y="603"/>
                </a:cubicBezTo>
                <a:cubicBezTo>
                  <a:pt x="600" y="625"/>
                  <a:pt x="625" y="654"/>
                  <a:pt x="637" y="686"/>
                </a:cubicBezTo>
                <a:close/>
                <a:moveTo>
                  <a:pt x="567" y="545"/>
                </a:moveTo>
                <a:cubicBezTo>
                  <a:pt x="578" y="554"/>
                  <a:pt x="633" y="597"/>
                  <a:pt x="609" y="614"/>
                </a:cubicBezTo>
                <a:cubicBezTo>
                  <a:pt x="600" y="589"/>
                  <a:pt x="580" y="568"/>
                  <a:pt x="561" y="551"/>
                </a:cubicBezTo>
                <a:cubicBezTo>
                  <a:pt x="541" y="534"/>
                  <a:pt x="509" y="514"/>
                  <a:pt x="481" y="520"/>
                </a:cubicBezTo>
                <a:cubicBezTo>
                  <a:pt x="482" y="518"/>
                  <a:pt x="484" y="516"/>
                  <a:pt x="485" y="514"/>
                </a:cubicBezTo>
                <a:cubicBezTo>
                  <a:pt x="486" y="513"/>
                  <a:pt x="486" y="512"/>
                  <a:pt x="487" y="511"/>
                </a:cubicBezTo>
                <a:cubicBezTo>
                  <a:pt x="517" y="509"/>
                  <a:pt x="544" y="527"/>
                  <a:pt x="567" y="545"/>
                </a:cubicBezTo>
                <a:close/>
                <a:moveTo>
                  <a:pt x="135" y="110"/>
                </a:moveTo>
                <a:cubicBezTo>
                  <a:pt x="144" y="62"/>
                  <a:pt x="189" y="33"/>
                  <a:pt x="233" y="19"/>
                </a:cubicBezTo>
                <a:cubicBezTo>
                  <a:pt x="227" y="31"/>
                  <a:pt x="221" y="44"/>
                  <a:pt x="218" y="57"/>
                </a:cubicBezTo>
                <a:cubicBezTo>
                  <a:pt x="217" y="64"/>
                  <a:pt x="217" y="64"/>
                  <a:pt x="217" y="64"/>
                </a:cubicBezTo>
                <a:cubicBezTo>
                  <a:pt x="226" y="57"/>
                  <a:pt x="226" y="57"/>
                  <a:pt x="226" y="57"/>
                </a:cubicBezTo>
                <a:cubicBezTo>
                  <a:pt x="258" y="34"/>
                  <a:pt x="296" y="20"/>
                  <a:pt x="336" y="11"/>
                </a:cubicBezTo>
                <a:cubicBezTo>
                  <a:pt x="329" y="20"/>
                  <a:pt x="324" y="29"/>
                  <a:pt x="320" y="39"/>
                </a:cubicBezTo>
                <a:cubicBezTo>
                  <a:pt x="315" y="49"/>
                  <a:pt x="310" y="60"/>
                  <a:pt x="307" y="71"/>
                </a:cubicBezTo>
                <a:cubicBezTo>
                  <a:pt x="305" y="79"/>
                  <a:pt x="305" y="79"/>
                  <a:pt x="305" y="79"/>
                </a:cubicBezTo>
                <a:cubicBezTo>
                  <a:pt x="315" y="71"/>
                  <a:pt x="315" y="71"/>
                  <a:pt x="315" y="71"/>
                </a:cubicBezTo>
                <a:cubicBezTo>
                  <a:pt x="326" y="64"/>
                  <a:pt x="338" y="57"/>
                  <a:pt x="350" y="51"/>
                </a:cubicBezTo>
                <a:cubicBezTo>
                  <a:pt x="356" y="48"/>
                  <a:pt x="361" y="46"/>
                  <a:pt x="367" y="44"/>
                </a:cubicBezTo>
                <a:cubicBezTo>
                  <a:pt x="356" y="65"/>
                  <a:pt x="350" y="89"/>
                  <a:pt x="346" y="113"/>
                </a:cubicBezTo>
                <a:cubicBezTo>
                  <a:pt x="346" y="118"/>
                  <a:pt x="346" y="118"/>
                  <a:pt x="346" y="118"/>
                </a:cubicBezTo>
                <a:cubicBezTo>
                  <a:pt x="353" y="118"/>
                  <a:pt x="353" y="118"/>
                  <a:pt x="353" y="118"/>
                </a:cubicBezTo>
                <a:cubicBezTo>
                  <a:pt x="408" y="114"/>
                  <a:pt x="472" y="116"/>
                  <a:pt x="514" y="151"/>
                </a:cubicBezTo>
                <a:cubicBezTo>
                  <a:pt x="535" y="169"/>
                  <a:pt x="546" y="193"/>
                  <a:pt x="550" y="220"/>
                </a:cubicBezTo>
                <a:cubicBezTo>
                  <a:pt x="551" y="227"/>
                  <a:pt x="551" y="227"/>
                  <a:pt x="551" y="227"/>
                </a:cubicBezTo>
                <a:cubicBezTo>
                  <a:pt x="557" y="219"/>
                  <a:pt x="557" y="219"/>
                  <a:pt x="557" y="219"/>
                </a:cubicBezTo>
                <a:cubicBezTo>
                  <a:pt x="562" y="213"/>
                  <a:pt x="569" y="207"/>
                  <a:pt x="575" y="203"/>
                </a:cubicBezTo>
                <a:cubicBezTo>
                  <a:pt x="580" y="215"/>
                  <a:pt x="584" y="227"/>
                  <a:pt x="587" y="240"/>
                </a:cubicBezTo>
                <a:cubicBezTo>
                  <a:pt x="578" y="241"/>
                  <a:pt x="569" y="245"/>
                  <a:pt x="560" y="248"/>
                </a:cubicBezTo>
                <a:cubicBezTo>
                  <a:pt x="552" y="252"/>
                  <a:pt x="552" y="252"/>
                  <a:pt x="552" y="252"/>
                </a:cubicBezTo>
                <a:cubicBezTo>
                  <a:pt x="552" y="258"/>
                  <a:pt x="552" y="258"/>
                  <a:pt x="552" y="258"/>
                </a:cubicBezTo>
                <a:cubicBezTo>
                  <a:pt x="551" y="275"/>
                  <a:pt x="549" y="292"/>
                  <a:pt x="547" y="307"/>
                </a:cubicBezTo>
                <a:cubicBezTo>
                  <a:pt x="542" y="307"/>
                  <a:pt x="537" y="308"/>
                  <a:pt x="531" y="311"/>
                </a:cubicBezTo>
                <a:cubicBezTo>
                  <a:pt x="517" y="319"/>
                  <a:pt x="505" y="336"/>
                  <a:pt x="498" y="354"/>
                </a:cubicBezTo>
                <a:cubicBezTo>
                  <a:pt x="475" y="308"/>
                  <a:pt x="460" y="248"/>
                  <a:pt x="478" y="201"/>
                </a:cubicBezTo>
                <a:cubicBezTo>
                  <a:pt x="481" y="193"/>
                  <a:pt x="481" y="193"/>
                  <a:pt x="481" y="193"/>
                </a:cubicBezTo>
                <a:cubicBezTo>
                  <a:pt x="477" y="193"/>
                  <a:pt x="477" y="193"/>
                  <a:pt x="477" y="193"/>
                </a:cubicBezTo>
                <a:cubicBezTo>
                  <a:pt x="452" y="189"/>
                  <a:pt x="427" y="187"/>
                  <a:pt x="403" y="186"/>
                </a:cubicBezTo>
                <a:cubicBezTo>
                  <a:pt x="372" y="184"/>
                  <a:pt x="341" y="185"/>
                  <a:pt x="310" y="187"/>
                </a:cubicBezTo>
                <a:cubicBezTo>
                  <a:pt x="291" y="188"/>
                  <a:pt x="270" y="190"/>
                  <a:pt x="252" y="197"/>
                </a:cubicBezTo>
                <a:cubicBezTo>
                  <a:pt x="254" y="187"/>
                  <a:pt x="256" y="177"/>
                  <a:pt x="259" y="167"/>
                </a:cubicBezTo>
                <a:cubicBezTo>
                  <a:pt x="262" y="157"/>
                  <a:pt x="262" y="157"/>
                  <a:pt x="262" y="157"/>
                </a:cubicBezTo>
                <a:cubicBezTo>
                  <a:pt x="255" y="162"/>
                  <a:pt x="255" y="162"/>
                  <a:pt x="255" y="162"/>
                </a:cubicBezTo>
                <a:cubicBezTo>
                  <a:pt x="242" y="171"/>
                  <a:pt x="230" y="183"/>
                  <a:pt x="222" y="196"/>
                </a:cubicBezTo>
                <a:cubicBezTo>
                  <a:pt x="221" y="191"/>
                  <a:pt x="221" y="185"/>
                  <a:pt x="221" y="179"/>
                </a:cubicBezTo>
                <a:cubicBezTo>
                  <a:pt x="221" y="172"/>
                  <a:pt x="221" y="166"/>
                  <a:pt x="222" y="159"/>
                </a:cubicBezTo>
                <a:cubicBezTo>
                  <a:pt x="223" y="144"/>
                  <a:pt x="223" y="144"/>
                  <a:pt x="223" y="144"/>
                </a:cubicBezTo>
                <a:cubicBezTo>
                  <a:pt x="216" y="155"/>
                  <a:pt x="216" y="155"/>
                  <a:pt x="216" y="155"/>
                </a:cubicBezTo>
                <a:cubicBezTo>
                  <a:pt x="212" y="164"/>
                  <a:pt x="208" y="172"/>
                  <a:pt x="205" y="180"/>
                </a:cubicBezTo>
                <a:cubicBezTo>
                  <a:pt x="203" y="187"/>
                  <a:pt x="201" y="194"/>
                  <a:pt x="199" y="201"/>
                </a:cubicBezTo>
                <a:cubicBezTo>
                  <a:pt x="194" y="190"/>
                  <a:pt x="191" y="179"/>
                  <a:pt x="188" y="167"/>
                </a:cubicBezTo>
                <a:cubicBezTo>
                  <a:pt x="186" y="156"/>
                  <a:pt x="186" y="156"/>
                  <a:pt x="186" y="156"/>
                </a:cubicBezTo>
                <a:cubicBezTo>
                  <a:pt x="185" y="148"/>
                  <a:pt x="184" y="140"/>
                  <a:pt x="183" y="131"/>
                </a:cubicBezTo>
                <a:cubicBezTo>
                  <a:pt x="183" y="128"/>
                  <a:pt x="180" y="129"/>
                  <a:pt x="180" y="131"/>
                </a:cubicBezTo>
                <a:cubicBezTo>
                  <a:pt x="179" y="143"/>
                  <a:pt x="180" y="156"/>
                  <a:pt x="182" y="169"/>
                </a:cubicBezTo>
                <a:cubicBezTo>
                  <a:pt x="177" y="184"/>
                  <a:pt x="175" y="199"/>
                  <a:pt x="176" y="215"/>
                </a:cubicBezTo>
                <a:cubicBezTo>
                  <a:pt x="172" y="213"/>
                  <a:pt x="169" y="210"/>
                  <a:pt x="166" y="207"/>
                </a:cubicBezTo>
                <a:cubicBezTo>
                  <a:pt x="161" y="202"/>
                  <a:pt x="161" y="202"/>
                  <a:pt x="161" y="202"/>
                </a:cubicBezTo>
                <a:cubicBezTo>
                  <a:pt x="138" y="178"/>
                  <a:pt x="129" y="145"/>
                  <a:pt x="135" y="110"/>
                </a:cubicBezTo>
                <a:close/>
                <a:moveTo>
                  <a:pt x="205" y="592"/>
                </a:moveTo>
                <a:cubicBezTo>
                  <a:pt x="163" y="573"/>
                  <a:pt x="131" y="541"/>
                  <a:pt x="110" y="501"/>
                </a:cubicBezTo>
                <a:cubicBezTo>
                  <a:pt x="85" y="454"/>
                  <a:pt x="77" y="401"/>
                  <a:pt x="90" y="349"/>
                </a:cubicBezTo>
                <a:cubicBezTo>
                  <a:pt x="102" y="297"/>
                  <a:pt x="132" y="256"/>
                  <a:pt x="162" y="213"/>
                </a:cubicBezTo>
                <a:cubicBezTo>
                  <a:pt x="166" y="217"/>
                  <a:pt x="171" y="220"/>
                  <a:pt x="176" y="222"/>
                </a:cubicBezTo>
                <a:cubicBezTo>
                  <a:pt x="182" y="224"/>
                  <a:pt x="182" y="224"/>
                  <a:pt x="182" y="224"/>
                </a:cubicBezTo>
                <a:cubicBezTo>
                  <a:pt x="182" y="219"/>
                  <a:pt x="182" y="219"/>
                  <a:pt x="182" y="219"/>
                </a:cubicBezTo>
                <a:cubicBezTo>
                  <a:pt x="182" y="207"/>
                  <a:pt x="183" y="196"/>
                  <a:pt x="185" y="184"/>
                </a:cubicBezTo>
                <a:cubicBezTo>
                  <a:pt x="187" y="194"/>
                  <a:pt x="191" y="204"/>
                  <a:pt x="195" y="214"/>
                </a:cubicBezTo>
                <a:cubicBezTo>
                  <a:pt x="200" y="224"/>
                  <a:pt x="200" y="224"/>
                  <a:pt x="200" y="224"/>
                </a:cubicBezTo>
                <a:cubicBezTo>
                  <a:pt x="203" y="211"/>
                  <a:pt x="203" y="211"/>
                  <a:pt x="203" y="211"/>
                </a:cubicBezTo>
                <a:cubicBezTo>
                  <a:pt x="204" y="206"/>
                  <a:pt x="205" y="200"/>
                  <a:pt x="207" y="194"/>
                </a:cubicBezTo>
                <a:cubicBezTo>
                  <a:pt x="209" y="187"/>
                  <a:pt x="212" y="180"/>
                  <a:pt x="214" y="174"/>
                </a:cubicBezTo>
                <a:cubicBezTo>
                  <a:pt x="214" y="185"/>
                  <a:pt x="214" y="197"/>
                  <a:pt x="217" y="208"/>
                </a:cubicBezTo>
                <a:cubicBezTo>
                  <a:pt x="219" y="216"/>
                  <a:pt x="219" y="216"/>
                  <a:pt x="219" y="216"/>
                </a:cubicBezTo>
                <a:cubicBezTo>
                  <a:pt x="223" y="205"/>
                  <a:pt x="223" y="205"/>
                  <a:pt x="223" y="205"/>
                </a:cubicBezTo>
                <a:cubicBezTo>
                  <a:pt x="229" y="193"/>
                  <a:pt x="239" y="184"/>
                  <a:pt x="250" y="175"/>
                </a:cubicBezTo>
                <a:cubicBezTo>
                  <a:pt x="248" y="183"/>
                  <a:pt x="246" y="191"/>
                  <a:pt x="244" y="199"/>
                </a:cubicBezTo>
                <a:cubicBezTo>
                  <a:pt x="244" y="204"/>
                  <a:pt x="244" y="204"/>
                  <a:pt x="244" y="204"/>
                </a:cubicBezTo>
                <a:cubicBezTo>
                  <a:pt x="250" y="203"/>
                  <a:pt x="250" y="203"/>
                  <a:pt x="250" y="203"/>
                </a:cubicBezTo>
                <a:cubicBezTo>
                  <a:pt x="300" y="190"/>
                  <a:pt x="352" y="190"/>
                  <a:pt x="403" y="192"/>
                </a:cubicBezTo>
                <a:cubicBezTo>
                  <a:pt x="426" y="193"/>
                  <a:pt x="450" y="196"/>
                  <a:pt x="473" y="200"/>
                </a:cubicBezTo>
                <a:cubicBezTo>
                  <a:pt x="462" y="226"/>
                  <a:pt x="464" y="257"/>
                  <a:pt x="469" y="284"/>
                </a:cubicBezTo>
                <a:cubicBezTo>
                  <a:pt x="473" y="310"/>
                  <a:pt x="481" y="339"/>
                  <a:pt x="495" y="363"/>
                </a:cubicBezTo>
                <a:cubicBezTo>
                  <a:pt x="499" y="368"/>
                  <a:pt x="499" y="368"/>
                  <a:pt x="499" y="368"/>
                </a:cubicBezTo>
                <a:cubicBezTo>
                  <a:pt x="502" y="360"/>
                  <a:pt x="502" y="360"/>
                  <a:pt x="502" y="360"/>
                </a:cubicBezTo>
                <a:cubicBezTo>
                  <a:pt x="508" y="347"/>
                  <a:pt x="517" y="334"/>
                  <a:pt x="528" y="324"/>
                </a:cubicBezTo>
                <a:cubicBezTo>
                  <a:pt x="534" y="317"/>
                  <a:pt x="540" y="315"/>
                  <a:pt x="546" y="315"/>
                </a:cubicBezTo>
                <a:cubicBezTo>
                  <a:pt x="552" y="316"/>
                  <a:pt x="552" y="316"/>
                  <a:pt x="552" y="316"/>
                </a:cubicBezTo>
                <a:cubicBezTo>
                  <a:pt x="562" y="320"/>
                  <a:pt x="570" y="333"/>
                  <a:pt x="571" y="347"/>
                </a:cubicBezTo>
                <a:cubicBezTo>
                  <a:pt x="574" y="364"/>
                  <a:pt x="572" y="384"/>
                  <a:pt x="563" y="400"/>
                </a:cubicBezTo>
                <a:cubicBezTo>
                  <a:pt x="555" y="416"/>
                  <a:pt x="539" y="420"/>
                  <a:pt x="522" y="420"/>
                </a:cubicBezTo>
                <a:cubicBezTo>
                  <a:pt x="517" y="421"/>
                  <a:pt x="517" y="421"/>
                  <a:pt x="517" y="421"/>
                </a:cubicBezTo>
                <a:cubicBezTo>
                  <a:pt x="516" y="429"/>
                  <a:pt x="516" y="429"/>
                  <a:pt x="516" y="429"/>
                </a:cubicBezTo>
                <a:cubicBezTo>
                  <a:pt x="501" y="497"/>
                  <a:pt x="450" y="553"/>
                  <a:pt x="390" y="587"/>
                </a:cubicBezTo>
                <a:cubicBezTo>
                  <a:pt x="388" y="588"/>
                  <a:pt x="389" y="591"/>
                  <a:pt x="391" y="590"/>
                </a:cubicBezTo>
                <a:cubicBezTo>
                  <a:pt x="398" y="589"/>
                  <a:pt x="405" y="586"/>
                  <a:pt x="412" y="583"/>
                </a:cubicBezTo>
                <a:cubicBezTo>
                  <a:pt x="403" y="598"/>
                  <a:pt x="390" y="613"/>
                  <a:pt x="377" y="624"/>
                </a:cubicBezTo>
                <a:cubicBezTo>
                  <a:pt x="360" y="638"/>
                  <a:pt x="321" y="646"/>
                  <a:pt x="317" y="617"/>
                </a:cubicBezTo>
                <a:cubicBezTo>
                  <a:pt x="322" y="616"/>
                  <a:pt x="327" y="616"/>
                  <a:pt x="332" y="615"/>
                </a:cubicBezTo>
                <a:cubicBezTo>
                  <a:pt x="341" y="612"/>
                  <a:pt x="351" y="608"/>
                  <a:pt x="359" y="603"/>
                </a:cubicBezTo>
                <a:cubicBezTo>
                  <a:pt x="335" y="608"/>
                  <a:pt x="312" y="612"/>
                  <a:pt x="287" y="611"/>
                </a:cubicBezTo>
                <a:cubicBezTo>
                  <a:pt x="277" y="611"/>
                  <a:pt x="267" y="610"/>
                  <a:pt x="257" y="608"/>
                </a:cubicBezTo>
                <a:cubicBezTo>
                  <a:pt x="252" y="607"/>
                  <a:pt x="252" y="607"/>
                  <a:pt x="252" y="607"/>
                </a:cubicBezTo>
                <a:cubicBezTo>
                  <a:pt x="244" y="606"/>
                  <a:pt x="236" y="603"/>
                  <a:pt x="228" y="601"/>
                </a:cubicBezTo>
                <a:cubicBezTo>
                  <a:pt x="222" y="599"/>
                  <a:pt x="222" y="599"/>
                  <a:pt x="222" y="599"/>
                </a:cubicBezTo>
                <a:cubicBezTo>
                  <a:pt x="216" y="596"/>
                  <a:pt x="210" y="594"/>
                  <a:pt x="205" y="592"/>
                </a:cubicBezTo>
                <a:close/>
                <a:moveTo>
                  <a:pt x="227" y="609"/>
                </a:moveTo>
                <a:cubicBezTo>
                  <a:pt x="235" y="611"/>
                  <a:pt x="242" y="613"/>
                  <a:pt x="249" y="615"/>
                </a:cubicBezTo>
                <a:cubicBezTo>
                  <a:pt x="245" y="628"/>
                  <a:pt x="243" y="643"/>
                  <a:pt x="241" y="658"/>
                </a:cubicBezTo>
                <a:cubicBezTo>
                  <a:pt x="238" y="688"/>
                  <a:pt x="236" y="718"/>
                  <a:pt x="234" y="748"/>
                </a:cubicBezTo>
                <a:cubicBezTo>
                  <a:pt x="233" y="766"/>
                  <a:pt x="232" y="784"/>
                  <a:pt x="232" y="803"/>
                </a:cubicBezTo>
                <a:cubicBezTo>
                  <a:pt x="229" y="791"/>
                  <a:pt x="226" y="779"/>
                  <a:pt x="224" y="768"/>
                </a:cubicBezTo>
                <a:cubicBezTo>
                  <a:pt x="220" y="747"/>
                  <a:pt x="218" y="727"/>
                  <a:pt x="218" y="706"/>
                </a:cubicBezTo>
                <a:cubicBezTo>
                  <a:pt x="217" y="673"/>
                  <a:pt x="223" y="641"/>
                  <a:pt x="227" y="609"/>
                </a:cubicBezTo>
                <a:close/>
                <a:moveTo>
                  <a:pt x="189" y="689"/>
                </a:moveTo>
                <a:cubicBezTo>
                  <a:pt x="197" y="675"/>
                  <a:pt x="206" y="660"/>
                  <a:pt x="213" y="645"/>
                </a:cubicBezTo>
                <a:cubicBezTo>
                  <a:pt x="210" y="666"/>
                  <a:pt x="210" y="687"/>
                  <a:pt x="210" y="706"/>
                </a:cubicBezTo>
                <a:cubicBezTo>
                  <a:pt x="210" y="725"/>
                  <a:pt x="212" y="743"/>
                  <a:pt x="215" y="762"/>
                </a:cubicBezTo>
                <a:cubicBezTo>
                  <a:pt x="196" y="760"/>
                  <a:pt x="177" y="760"/>
                  <a:pt x="158" y="761"/>
                </a:cubicBezTo>
                <a:cubicBezTo>
                  <a:pt x="166" y="736"/>
                  <a:pt x="177" y="712"/>
                  <a:pt x="189" y="689"/>
                </a:cubicBezTo>
                <a:close/>
                <a:moveTo>
                  <a:pt x="216" y="767"/>
                </a:moveTo>
                <a:cubicBezTo>
                  <a:pt x="217" y="770"/>
                  <a:pt x="217" y="772"/>
                  <a:pt x="217" y="775"/>
                </a:cubicBezTo>
                <a:cubicBezTo>
                  <a:pt x="189" y="771"/>
                  <a:pt x="161" y="771"/>
                  <a:pt x="132" y="768"/>
                </a:cubicBezTo>
                <a:cubicBezTo>
                  <a:pt x="128" y="768"/>
                  <a:pt x="124" y="767"/>
                  <a:pt x="120" y="767"/>
                </a:cubicBezTo>
                <a:cubicBezTo>
                  <a:pt x="152" y="767"/>
                  <a:pt x="184" y="766"/>
                  <a:pt x="216" y="767"/>
                </a:cubicBezTo>
                <a:close/>
                <a:moveTo>
                  <a:pt x="33" y="883"/>
                </a:moveTo>
                <a:cubicBezTo>
                  <a:pt x="30" y="916"/>
                  <a:pt x="28" y="950"/>
                  <a:pt x="29" y="983"/>
                </a:cubicBezTo>
                <a:cubicBezTo>
                  <a:pt x="22" y="981"/>
                  <a:pt x="16" y="978"/>
                  <a:pt x="9" y="974"/>
                </a:cubicBezTo>
                <a:cubicBezTo>
                  <a:pt x="9" y="904"/>
                  <a:pt x="15" y="833"/>
                  <a:pt x="24" y="763"/>
                </a:cubicBezTo>
                <a:cubicBezTo>
                  <a:pt x="33" y="764"/>
                  <a:pt x="43" y="765"/>
                  <a:pt x="52" y="765"/>
                </a:cubicBezTo>
                <a:cubicBezTo>
                  <a:pt x="52" y="767"/>
                  <a:pt x="52" y="767"/>
                  <a:pt x="52" y="767"/>
                </a:cubicBezTo>
                <a:cubicBezTo>
                  <a:pt x="40" y="804"/>
                  <a:pt x="36" y="844"/>
                  <a:pt x="33" y="883"/>
                </a:cubicBezTo>
                <a:close/>
                <a:moveTo>
                  <a:pt x="106" y="1008"/>
                </a:moveTo>
                <a:cubicBezTo>
                  <a:pt x="97" y="1013"/>
                  <a:pt x="95" y="1000"/>
                  <a:pt x="97" y="994"/>
                </a:cubicBezTo>
                <a:cubicBezTo>
                  <a:pt x="97" y="994"/>
                  <a:pt x="97" y="994"/>
                  <a:pt x="97" y="993"/>
                </a:cubicBezTo>
                <a:cubicBezTo>
                  <a:pt x="98" y="987"/>
                  <a:pt x="98" y="987"/>
                  <a:pt x="98" y="987"/>
                </a:cubicBezTo>
                <a:cubicBezTo>
                  <a:pt x="100" y="983"/>
                  <a:pt x="102" y="980"/>
                  <a:pt x="104" y="976"/>
                </a:cubicBezTo>
                <a:cubicBezTo>
                  <a:pt x="109" y="970"/>
                  <a:pt x="125" y="957"/>
                  <a:pt x="125" y="973"/>
                </a:cubicBezTo>
                <a:cubicBezTo>
                  <a:pt x="126" y="982"/>
                  <a:pt x="121" y="991"/>
                  <a:pt x="116" y="998"/>
                </a:cubicBezTo>
                <a:cubicBezTo>
                  <a:pt x="113" y="1002"/>
                  <a:pt x="110" y="1005"/>
                  <a:pt x="106" y="1008"/>
                </a:cubicBezTo>
                <a:close/>
                <a:moveTo>
                  <a:pt x="141" y="986"/>
                </a:moveTo>
                <a:cubicBezTo>
                  <a:pt x="141" y="992"/>
                  <a:pt x="139" y="997"/>
                  <a:pt x="136" y="1002"/>
                </a:cubicBezTo>
                <a:cubicBezTo>
                  <a:pt x="134" y="1005"/>
                  <a:pt x="131" y="1007"/>
                  <a:pt x="128" y="1008"/>
                </a:cubicBezTo>
                <a:cubicBezTo>
                  <a:pt x="124" y="1010"/>
                  <a:pt x="121" y="1009"/>
                  <a:pt x="118" y="1007"/>
                </a:cubicBezTo>
                <a:cubicBezTo>
                  <a:pt x="125" y="999"/>
                  <a:pt x="130" y="987"/>
                  <a:pt x="131" y="979"/>
                </a:cubicBezTo>
                <a:cubicBezTo>
                  <a:pt x="132" y="975"/>
                  <a:pt x="132" y="971"/>
                  <a:pt x="131" y="968"/>
                </a:cubicBezTo>
                <a:cubicBezTo>
                  <a:pt x="131" y="968"/>
                  <a:pt x="131" y="968"/>
                  <a:pt x="132" y="967"/>
                </a:cubicBezTo>
                <a:cubicBezTo>
                  <a:pt x="141" y="959"/>
                  <a:pt x="142" y="981"/>
                  <a:pt x="141" y="986"/>
                </a:cubicBezTo>
                <a:close/>
                <a:moveTo>
                  <a:pt x="142" y="1006"/>
                </a:moveTo>
                <a:cubicBezTo>
                  <a:pt x="146" y="1000"/>
                  <a:pt x="147" y="994"/>
                  <a:pt x="148" y="988"/>
                </a:cubicBezTo>
                <a:cubicBezTo>
                  <a:pt x="149" y="982"/>
                  <a:pt x="149" y="975"/>
                  <a:pt x="147" y="969"/>
                </a:cubicBezTo>
                <a:cubicBezTo>
                  <a:pt x="154" y="962"/>
                  <a:pt x="158" y="979"/>
                  <a:pt x="159" y="984"/>
                </a:cubicBezTo>
                <a:cubicBezTo>
                  <a:pt x="161" y="994"/>
                  <a:pt x="155" y="1013"/>
                  <a:pt x="142" y="1006"/>
                </a:cubicBezTo>
                <a:close/>
                <a:moveTo>
                  <a:pt x="177" y="994"/>
                </a:moveTo>
                <a:cubicBezTo>
                  <a:pt x="175" y="1000"/>
                  <a:pt x="171" y="1001"/>
                  <a:pt x="165" y="1001"/>
                </a:cubicBezTo>
                <a:cubicBezTo>
                  <a:pt x="167" y="996"/>
                  <a:pt x="167" y="989"/>
                  <a:pt x="167" y="983"/>
                </a:cubicBezTo>
                <a:cubicBezTo>
                  <a:pt x="166" y="980"/>
                  <a:pt x="165" y="977"/>
                  <a:pt x="164" y="974"/>
                </a:cubicBezTo>
                <a:cubicBezTo>
                  <a:pt x="166" y="972"/>
                  <a:pt x="169" y="970"/>
                  <a:pt x="172" y="971"/>
                </a:cubicBezTo>
                <a:cubicBezTo>
                  <a:pt x="175" y="972"/>
                  <a:pt x="177" y="978"/>
                  <a:pt x="178" y="980"/>
                </a:cubicBezTo>
                <a:cubicBezTo>
                  <a:pt x="178" y="981"/>
                  <a:pt x="178" y="981"/>
                  <a:pt x="178" y="982"/>
                </a:cubicBezTo>
                <a:cubicBezTo>
                  <a:pt x="178" y="988"/>
                  <a:pt x="178" y="988"/>
                  <a:pt x="178" y="988"/>
                </a:cubicBezTo>
                <a:cubicBezTo>
                  <a:pt x="178" y="990"/>
                  <a:pt x="178" y="992"/>
                  <a:pt x="177" y="994"/>
                </a:cubicBezTo>
                <a:close/>
                <a:moveTo>
                  <a:pt x="185" y="981"/>
                </a:moveTo>
                <a:cubicBezTo>
                  <a:pt x="185" y="980"/>
                  <a:pt x="185" y="979"/>
                  <a:pt x="184" y="979"/>
                </a:cubicBezTo>
                <a:cubicBezTo>
                  <a:pt x="183" y="973"/>
                  <a:pt x="179" y="967"/>
                  <a:pt x="173" y="965"/>
                </a:cubicBezTo>
                <a:cubicBezTo>
                  <a:pt x="169" y="964"/>
                  <a:pt x="165" y="966"/>
                  <a:pt x="162" y="970"/>
                </a:cubicBezTo>
                <a:cubicBezTo>
                  <a:pt x="161" y="967"/>
                  <a:pt x="159" y="964"/>
                  <a:pt x="156" y="962"/>
                </a:cubicBezTo>
                <a:cubicBezTo>
                  <a:pt x="151" y="959"/>
                  <a:pt x="147" y="961"/>
                  <a:pt x="145" y="965"/>
                </a:cubicBezTo>
                <a:cubicBezTo>
                  <a:pt x="144" y="964"/>
                  <a:pt x="144" y="964"/>
                  <a:pt x="144" y="963"/>
                </a:cubicBezTo>
                <a:cubicBezTo>
                  <a:pt x="139" y="957"/>
                  <a:pt x="133" y="960"/>
                  <a:pt x="129" y="965"/>
                </a:cubicBezTo>
                <a:cubicBezTo>
                  <a:pt x="129" y="965"/>
                  <a:pt x="129" y="965"/>
                  <a:pt x="129" y="965"/>
                </a:cubicBezTo>
                <a:cubicBezTo>
                  <a:pt x="126" y="960"/>
                  <a:pt x="121" y="957"/>
                  <a:pt x="113" y="960"/>
                </a:cubicBezTo>
                <a:cubicBezTo>
                  <a:pt x="103" y="965"/>
                  <a:pt x="97" y="976"/>
                  <a:pt x="93" y="987"/>
                </a:cubicBezTo>
                <a:cubicBezTo>
                  <a:pt x="74" y="988"/>
                  <a:pt x="54" y="986"/>
                  <a:pt x="36" y="988"/>
                </a:cubicBezTo>
                <a:cubicBezTo>
                  <a:pt x="36" y="986"/>
                  <a:pt x="36" y="986"/>
                  <a:pt x="36" y="986"/>
                </a:cubicBezTo>
                <a:cubicBezTo>
                  <a:pt x="37" y="954"/>
                  <a:pt x="36" y="921"/>
                  <a:pt x="39" y="889"/>
                </a:cubicBezTo>
                <a:cubicBezTo>
                  <a:pt x="42" y="848"/>
                  <a:pt x="49" y="808"/>
                  <a:pt x="56" y="767"/>
                </a:cubicBezTo>
                <a:cubicBezTo>
                  <a:pt x="79" y="770"/>
                  <a:pt x="103" y="771"/>
                  <a:pt x="126" y="774"/>
                </a:cubicBezTo>
                <a:cubicBezTo>
                  <a:pt x="157" y="777"/>
                  <a:pt x="188" y="777"/>
                  <a:pt x="219" y="781"/>
                </a:cubicBezTo>
                <a:cubicBezTo>
                  <a:pt x="220" y="787"/>
                  <a:pt x="221" y="793"/>
                  <a:pt x="223" y="799"/>
                </a:cubicBezTo>
                <a:cubicBezTo>
                  <a:pt x="209" y="799"/>
                  <a:pt x="196" y="800"/>
                  <a:pt x="183" y="800"/>
                </a:cubicBezTo>
                <a:cubicBezTo>
                  <a:pt x="167" y="801"/>
                  <a:pt x="150" y="800"/>
                  <a:pt x="134" y="802"/>
                </a:cubicBezTo>
                <a:cubicBezTo>
                  <a:pt x="134" y="802"/>
                  <a:pt x="134" y="802"/>
                  <a:pt x="134" y="802"/>
                </a:cubicBezTo>
                <a:cubicBezTo>
                  <a:pt x="133" y="802"/>
                  <a:pt x="132" y="802"/>
                  <a:pt x="132" y="803"/>
                </a:cubicBezTo>
                <a:cubicBezTo>
                  <a:pt x="129" y="828"/>
                  <a:pt x="130" y="852"/>
                  <a:pt x="129" y="877"/>
                </a:cubicBezTo>
                <a:cubicBezTo>
                  <a:pt x="129" y="903"/>
                  <a:pt x="126" y="928"/>
                  <a:pt x="124" y="954"/>
                </a:cubicBezTo>
                <a:cubicBezTo>
                  <a:pt x="124" y="957"/>
                  <a:pt x="126" y="957"/>
                  <a:pt x="128" y="957"/>
                </a:cubicBezTo>
                <a:cubicBezTo>
                  <a:pt x="147" y="958"/>
                  <a:pt x="167" y="958"/>
                  <a:pt x="187" y="959"/>
                </a:cubicBezTo>
                <a:cubicBezTo>
                  <a:pt x="205" y="959"/>
                  <a:pt x="223" y="960"/>
                  <a:pt x="240" y="957"/>
                </a:cubicBezTo>
                <a:cubicBezTo>
                  <a:pt x="241" y="957"/>
                  <a:pt x="241" y="957"/>
                  <a:pt x="241" y="956"/>
                </a:cubicBezTo>
                <a:cubicBezTo>
                  <a:pt x="242" y="957"/>
                  <a:pt x="242" y="957"/>
                  <a:pt x="243" y="957"/>
                </a:cubicBezTo>
                <a:cubicBezTo>
                  <a:pt x="232" y="963"/>
                  <a:pt x="223" y="971"/>
                  <a:pt x="215" y="980"/>
                </a:cubicBezTo>
                <a:cubicBezTo>
                  <a:pt x="205" y="980"/>
                  <a:pt x="195" y="981"/>
                  <a:pt x="185" y="981"/>
                </a:cubicBezTo>
                <a:close/>
                <a:moveTo>
                  <a:pt x="27" y="1195"/>
                </a:moveTo>
                <a:cubicBezTo>
                  <a:pt x="39" y="1195"/>
                  <a:pt x="52" y="1203"/>
                  <a:pt x="62" y="1211"/>
                </a:cubicBezTo>
                <a:cubicBezTo>
                  <a:pt x="62" y="1212"/>
                  <a:pt x="62" y="1212"/>
                  <a:pt x="62" y="1212"/>
                </a:cubicBezTo>
                <a:cubicBezTo>
                  <a:pt x="64" y="1217"/>
                  <a:pt x="64" y="1222"/>
                  <a:pt x="64" y="1228"/>
                </a:cubicBezTo>
                <a:cubicBezTo>
                  <a:pt x="64" y="1231"/>
                  <a:pt x="63" y="1234"/>
                  <a:pt x="61" y="1237"/>
                </a:cubicBezTo>
                <a:cubicBezTo>
                  <a:pt x="60" y="1239"/>
                  <a:pt x="59" y="1240"/>
                  <a:pt x="58" y="1241"/>
                </a:cubicBezTo>
                <a:cubicBezTo>
                  <a:pt x="53" y="1233"/>
                  <a:pt x="47" y="1226"/>
                  <a:pt x="43" y="1221"/>
                </a:cubicBezTo>
                <a:cubicBezTo>
                  <a:pt x="38" y="1215"/>
                  <a:pt x="23" y="1196"/>
                  <a:pt x="13" y="1200"/>
                </a:cubicBezTo>
                <a:cubicBezTo>
                  <a:pt x="16" y="1197"/>
                  <a:pt x="22" y="1195"/>
                  <a:pt x="27" y="1195"/>
                </a:cubicBezTo>
                <a:close/>
                <a:moveTo>
                  <a:pt x="23" y="1231"/>
                </a:moveTo>
                <a:cubicBezTo>
                  <a:pt x="19" y="1225"/>
                  <a:pt x="15" y="1220"/>
                  <a:pt x="12" y="1214"/>
                </a:cubicBezTo>
                <a:cubicBezTo>
                  <a:pt x="10" y="1211"/>
                  <a:pt x="10" y="1209"/>
                  <a:pt x="9" y="1207"/>
                </a:cubicBezTo>
                <a:cubicBezTo>
                  <a:pt x="18" y="1195"/>
                  <a:pt x="41" y="1229"/>
                  <a:pt x="45" y="1235"/>
                </a:cubicBezTo>
                <a:cubicBezTo>
                  <a:pt x="54" y="1248"/>
                  <a:pt x="66" y="1264"/>
                  <a:pt x="66" y="1281"/>
                </a:cubicBezTo>
                <a:cubicBezTo>
                  <a:pt x="52" y="1264"/>
                  <a:pt x="37" y="1248"/>
                  <a:pt x="23" y="1231"/>
                </a:cubicBezTo>
                <a:close/>
                <a:moveTo>
                  <a:pt x="80" y="1276"/>
                </a:moveTo>
                <a:cubicBezTo>
                  <a:pt x="78" y="1278"/>
                  <a:pt x="75" y="1280"/>
                  <a:pt x="72" y="1281"/>
                </a:cubicBezTo>
                <a:cubicBezTo>
                  <a:pt x="74" y="1270"/>
                  <a:pt x="68" y="1257"/>
                  <a:pt x="61" y="1245"/>
                </a:cubicBezTo>
                <a:cubicBezTo>
                  <a:pt x="67" y="1244"/>
                  <a:pt x="69" y="1235"/>
                  <a:pt x="70" y="1230"/>
                </a:cubicBezTo>
                <a:cubicBezTo>
                  <a:pt x="70" y="1227"/>
                  <a:pt x="70" y="1224"/>
                  <a:pt x="69" y="1221"/>
                </a:cubicBezTo>
                <a:cubicBezTo>
                  <a:pt x="73" y="1226"/>
                  <a:pt x="76" y="1230"/>
                  <a:pt x="79" y="1235"/>
                </a:cubicBezTo>
                <a:cubicBezTo>
                  <a:pt x="84" y="1243"/>
                  <a:pt x="88" y="1252"/>
                  <a:pt x="93" y="1260"/>
                </a:cubicBezTo>
                <a:cubicBezTo>
                  <a:pt x="89" y="1266"/>
                  <a:pt x="85" y="1271"/>
                  <a:pt x="80" y="1276"/>
                </a:cubicBezTo>
                <a:close/>
                <a:moveTo>
                  <a:pt x="617" y="1112"/>
                </a:moveTo>
                <a:cubicBezTo>
                  <a:pt x="593" y="1106"/>
                  <a:pt x="572" y="1086"/>
                  <a:pt x="552" y="1071"/>
                </a:cubicBezTo>
                <a:cubicBezTo>
                  <a:pt x="539" y="1061"/>
                  <a:pt x="525" y="1049"/>
                  <a:pt x="514" y="1036"/>
                </a:cubicBezTo>
                <a:cubicBezTo>
                  <a:pt x="507" y="1029"/>
                  <a:pt x="507" y="1029"/>
                  <a:pt x="507" y="1029"/>
                </a:cubicBezTo>
                <a:cubicBezTo>
                  <a:pt x="500" y="1028"/>
                  <a:pt x="500" y="1028"/>
                  <a:pt x="500" y="1028"/>
                </a:cubicBezTo>
                <a:cubicBezTo>
                  <a:pt x="463" y="1023"/>
                  <a:pt x="427" y="1020"/>
                  <a:pt x="389" y="1022"/>
                </a:cubicBezTo>
                <a:cubicBezTo>
                  <a:pt x="371" y="1023"/>
                  <a:pt x="353" y="1024"/>
                  <a:pt x="334" y="1026"/>
                </a:cubicBezTo>
                <a:cubicBezTo>
                  <a:pt x="315" y="1028"/>
                  <a:pt x="315" y="1028"/>
                  <a:pt x="315" y="1028"/>
                </a:cubicBezTo>
                <a:cubicBezTo>
                  <a:pt x="294" y="1040"/>
                  <a:pt x="294" y="1040"/>
                  <a:pt x="294" y="1040"/>
                </a:cubicBezTo>
                <a:cubicBezTo>
                  <a:pt x="280" y="1048"/>
                  <a:pt x="266" y="1058"/>
                  <a:pt x="253" y="1067"/>
                </a:cubicBezTo>
                <a:cubicBezTo>
                  <a:pt x="222" y="1089"/>
                  <a:pt x="192" y="1114"/>
                  <a:pt x="167" y="1143"/>
                </a:cubicBezTo>
                <a:cubicBezTo>
                  <a:pt x="143" y="1170"/>
                  <a:pt x="125" y="1201"/>
                  <a:pt x="108" y="1232"/>
                </a:cubicBezTo>
                <a:cubicBezTo>
                  <a:pt x="104" y="1239"/>
                  <a:pt x="101" y="1246"/>
                  <a:pt x="97" y="1253"/>
                </a:cubicBezTo>
                <a:cubicBezTo>
                  <a:pt x="94" y="1247"/>
                  <a:pt x="90" y="1240"/>
                  <a:pt x="87" y="1235"/>
                </a:cubicBezTo>
                <a:cubicBezTo>
                  <a:pt x="82" y="1227"/>
                  <a:pt x="77" y="1220"/>
                  <a:pt x="70" y="1213"/>
                </a:cubicBezTo>
                <a:cubicBezTo>
                  <a:pt x="76" y="1190"/>
                  <a:pt x="88" y="1170"/>
                  <a:pt x="100" y="1149"/>
                </a:cubicBezTo>
                <a:cubicBezTo>
                  <a:pt x="115" y="1124"/>
                  <a:pt x="130" y="1100"/>
                  <a:pt x="148" y="1076"/>
                </a:cubicBezTo>
                <a:cubicBezTo>
                  <a:pt x="164" y="1054"/>
                  <a:pt x="181" y="1032"/>
                  <a:pt x="198" y="1010"/>
                </a:cubicBezTo>
                <a:cubicBezTo>
                  <a:pt x="205" y="1002"/>
                  <a:pt x="212" y="994"/>
                  <a:pt x="218" y="987"/>
                </a:cubicBezTo>
                <a:cubicBezTo>
                  <a:pt x="226" y="979"/>
                  <a:pt x="226" y="979"/>
                  <a:pt x="226" y="979"/>
                </a:cubicBezTo>
                <a:cubicBezTo>
                  <a:pt x="233" y="972"/>
                  <a:pt x="241" y="965"/>
                  <a:pt x="249" y="959"/>
                </a:cubicBezTo>
                <a:cubicBezTo>
                  <a:pt x="267" y="966"/>
                  <a:pt x="288" y="968"/>
                  <a:pt x="305" y="970"/>
                </a:cubicBezTo>
                <a:cubicBezTo>
                  <a:pt x="327" y="973"/>
                  <a:pt x="350" y="974"/>
                  <a:pt x="373" y="974"/>
                </a:cubicBezTo>
                <a:cubicBezTo>
                  <a:pt x="372" y="983"/>
                  <a:pt x="372" y="995"/>
                  <a:pt x="377" y="1002"/>
                </a:cubicBezTo>
                <a:cubicBezTo>
                  <a:pt x="384" y="1011"/>
                  <a:pt x="401" y="1009"/>
                  <a:pt x="410" y="1005"/>
                </a:cubicBezTo>
                <a:cubicBezTo>
                  <a:pt x="412" y="1004"/>
                  <a:pt x="412" y="1000"/>
                  <a:pt x="409" y="1000"/>
                </a:cubicBezTo>
                <a:cubicBezTo>
                  <a:pt x="401" y="1000"/>
                  <a:pt x="387" y="1006"/>
                  <a:pt x="381" y="998"/>
                </a:cubicBezTo>
                <a:cubicBezTo>
                  <a:pt x="377" y="992"/>
                  <a:pt x="378" y="982"/>
                  <a:pt x="377" y="974"/>
                </a:cubicBezTo>
                <a:cubicBezTo>
                  <a:pt x="385" y="973"/>
                  <a:pt x="392" y="973"/>
                  <a:pt x="400" y="972"/>
                </a:cubicBezTo>
                <a:cubicBezTo>
                  <a:pt x="399" y="975"/>
                  <a:pt x="399" y="977"/>
                  <a:pt x="399" y="979"/>
                </a:cubicBezTo>
                <a:cubicBezTo>
                  <a:pt x="399" y="983"/>
                  <a:pt x="399" y="989"/>
                  <a:pt x="402" y="993"/>
                </a:cubicBezTo>
                <a:cubicBezTo>
                  <a:pt x="403" y="994"/>
                  <a:pt x="405" y="994"/>
                  <a:pt x="406" y="992"/>
                </a:cubicBezTo>
                <a:cubicBezTo>
                  <a:pt x="407" y="989"/>
                  <a:pt x="406" y="984"/>
                  <a:pt x="405" y="981"/>
                </a:cubicBezTo>
                <a:cubicBezTo>
                  <a:pt x="405" y="978"/>
                  <a:pt x="405" y="975"/>
                  <a:pt x="405" y="972"/>
                </a:cubicBezTo>
                <a:cubicBezTo>
                  <a:pt x="420" y="971"/>
                  <a:pt x="435" y="969"/>
                  <a:pt x="451" y="967"/>
                </a:cubicBezTo>
                <a:cubicBezTo>
                  <a:pt x="481" y="962"/>
                  <a:pt x="511" y="955"/>
                  <a:pt x="541" y="951"/>
                </a:cubicBezTo>
                <a:cubicBezTo>
                  <a:pt x="550" y="949"/>
                  <a:pt x="560" y="948"/>
                  <a:pt x="569" y="945"/>
                </a:cubicBezTo>
                <a:cubicBezTo>
                  <a:pt x="576" y="964"/>
                  <a:pt x="583" y="982"/>
                  <a:pt x="592" y="1000"/>
                </a:cubicBezTo>
                <a:cubicBezTo>
                  <a:pt x="600" y="1018"/>
                  <a:pt x="615" y="1045"/>
                  <a:pt x="635" y="1051"/>
                </a:cubicBezTo>
                <a:cubicBezTo>
                  <a:pt x="654" y="1057"/>
                  <a:pt x="671" y="1048"/>
                  <a:pt x="685" y="1037"/>
                </a:cubicBezTo>
                <a:cubicBezTo>
                  <a:pt x="695" y="1029"/>
                  <a:pt x="704" y="1020"/>
                  <a:pt x="713" y="1010"/>
                </a:cubicBezTo>
                <a:cubicBezTo>
                  <a:pt x="713" y="1010"/>
                  <a:pt x="714" y="1009"/>
                  <a:pt x="714" y="1009"/>
                </a:cubicBezTo>
                <a:cubicBezTo>
                  <a:pt x="716" y="1014"/>
                  <a:pt x="719" y="1019"/>
                  <a:pt x="722" y="1025"/>
                </a:cubicBezTo>
                <a:cubicBezTo>
                  <a:pt x="723" y="1028"/>
                  <a:pt x="725" y="1032"/>
                  <a:pt x="727" y="1036"/>
                </a:cubicBezTo>
                <a:cubicBezTo>
                  <a:pt x="728" y="1040"/>
                  <a:pt x="730" y="1044"/>
                  <a:pt x="732" y="1047"/>
                </a:cubicBezTo>
                <a:cubicBezTo>
                  <a:pt x="700" y="1080"/>
                  <a:pt x="667" y="1126"/>
                  <a:pt x="617" y="1112"/>
                </a:cubicBezTo>
                <a:close/>
                <a:moveTo>
                  <a:pt x="729" y="1024"/>
                </a:moveTo>
                <a:cubicBezTo>
                  <a:pt x="726" y="1017"/>
                  <a:pt x="722" y="1011"/>
                  <a:pt x="717" y="1005"/>
                </a:cubicBezTo>
                <a:cubicBezTo>
                  <a:pt x="721" y="1000"/>
                  <a:pt x="724" y="995"/>
                  <a:pt x="729" y="992"/>
                </a:cubicBezTo>
                <a:cubicBezTo>
                  <a:pt x="744" y="1002"/>
                  <a:pt x="756" y="1013"/>
                  <a:pt x="765" y="1028"/>
                </a:cubicBezTo>
                <a:cubicBezTo>
                  <a:pt x="754" y="1028"/>
                  <a:pt x="742" y="1033"/>
                  <a:pt x="738" y="1043"/>
                </a:cubicBezTo>
                <a:cubicBezTo>
                  <a:pt x="736" y="1036"/>
                  <a:pt x="732" y="1030"/>
                  <a:pt x="729" y="1024"/>
                </a:cubicBezTo>
                <a:close/>
                <a:moveTo>
                  <a:pt x="766" y="1070"/>
                </a:moveTo>
                <a:cubicBezTo>
                  <a:pt x="754" y="1067"/>
                  <a:pt x="747" y="1059"/>
                  <a:pt x="741" y="1049"/>
                </a:cubicBezTo>
                <a:cubicBezTo>
                  <a:pt x="743" y="1042"/>
                  <a:pt x="753" y="1038"/>
                  <a:pt x="759" y="1036"/>
                </a:cubicBezTo>
                <a:cubicBezTo>
                  <a:pt x="763" y="1036"/>
                  <a:pt x="766" y="1036"/>
                  <a:pt x="770" y="1037"/>
                </a:cubicBezTo>
                <a:cubicBezTo>
                  <a:pt x="771" y="1040"/>
                  <a:pt x="773" y="1043"/>
                  <a:pt x="774" y="1046"/>
                </a:cubicBezTo>
                <a:cubicBezTo>
                  <a:pt x="777" y="1055"/>
                  <a:pt x="782" y="1073"/>
                  <a:pt x="766" y="107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1" name="CustomShape 106"/>
          <p:cNvSpPr/>
          <p:nvPr/>
        </p:nvSpPr>
        <p:spPr>
          <a:xfrm>
            <a:off x="8642520" y="4449600"/>
            <a:ext cx="1407960" cy="284400"/>
          </a:xfrm>
          <a:custGeom>
            <a:avLst/>
            <a:gdLst/>
            <a:ahLst/>
            <a:cxnLst/>
            <a:rect l="l" t="t" r="r" b="b"/>
            <a:pathLst>
              <a:path w="332" h="67">
                <a:moveTo>
                  <a:pt x="327" y="2"/>
                </a:moveTo>
                <a:cubicBezTo>
                  <a:pt x="306" y="21"/>
                  <a:pt x="283" y="35"/>
                  <a:pt x="255" y="44"/>
                </a:cubicBezTo>
                <a:cubicBezTo>
                  <a:pt x="227" y="53"/>
                  <a:pt x="197" y="58"/>
                  <a:pt x="168" y="61"/>
                </a:cubicBezTo>
                <a:cubicBezTo>
                  <a:pt x="113" y="66"/>
                  <a:pt x="53" y="63"/>
                  <a:pt x="2" y="41"/>
                </a:cubicBezTo>
                <a:cubicBezTo>
                  <a:pt x="1" y="41"/>
                  <a:pt x="0" y="42"/>
                  <a:pt x="1" y="43"/>
                </a:cubicBezTo>
                <a:cubicBezTo>
                  <a:pt x="25" y="57"/>
                  <a:pt x="55" y="62"/>
                  <a:pt x="82" y="64"/>
                </a:cubicBezTo>
                <a:cubicBezTo>
                  <a:pt x="112" y="67"/>
                  <a:pt x="141" y="67"/>
                  <a:pt x="170" y="65"/>
                </a:cubicBezTo>
                <a:cubicBezTo>
                  <a:pt x="200" y="62"/>
                  <a:pt x="230" y="56"/>
                  <a:pt x="259" y="47"/>
                </a:cubicBezTo>
                <a:cubicBezTo>
                  <a:pt x="286" y="38"/>
                  <a:pt x="309" y="24"/>
                  <a:pt x="330" y="4"/>
                </a:cubicBezTo>
                <a:cubicBezTo>
                  <a:pt x="332" y="3"/>
                  <a:pt x="329" y="0"/>
                  <a:pt x="327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2" name="CustomShape 107"/>
          <p:cNvSpPr/>
          <p:nvPr/>
        </p:nvSpPr>
        <p:spPr>
          <a:xfrm>
            <a:off x="8616960" y="4173480"/>
            <a:ext cx="1111320" cy="123840"/>
          </a:xfrm>
          <a:custGeom>
            <a:avLst/>
            <a:gdLst/>
            <a:ahLst/>
            <a:cxnLst/>
            <a:rect l="l" t="t" r="r" b="b"/>
            <a:pathLst>
              <a:path w="262" h="29">
                <a:moveTo>
                  <a:pt x="258" y="1"/>
                </a:moveTo>
                <a:cubicBezTo>
                  <a:pt x="218" y="18"/>
                  <a:pt x="174" y="24"/>
                  <a:pt x="131" y="25"/>
                </a:cubicBezTo>
                <a:cubicBezTo>
                  <a:pt x="110" y="25"/>
                  <a:pt x="89" y="23"/>
                  <a:pt x="68" y="21"/>
                </a:cubicBezTo>
                <a:cubicBezTo>
                  <a:pt x="46" y="19"/>
                  <a:pt x="24" y="15"/>
                  <a:pt x="2" y="14"/>
                </a:cubicBezTo>
                <a:cubicBezTo>
                  <a:pt x="0" y="14"/>
                  <a:pt x="0" y="15"/>
                  <a:pt x="1" y="16"/>
                </a:cubicBezTo>
                <a:cubicBezTo>
                  <a:pt x="22" y="21"/>
                  <a:pt x="44" y="23"/>
                  <a:pt x="65" y="25"/>
                </a:cubicBezTo>
                <a:cubicBezTo>
                  <a:pt x="88" y="27"/>
                  <a:pt x="111" y="29"/>
                  <a:pt x="134" y="29"/>
                </a:cubicBezTo>
                <a:cubicBezTo>
                  <a:pt x="156" y="28"/>
                  <a:pt x="179" y="26"/>
                  <a:pt x="200" y="22"/>
                </a:cubicBezTo>
                <a:cubicBezTo>
                  <a:pt x="220" y="19"/>
                  <a:pt x="242" y="14"/>
                  <a:pt x="260" y="4"/>
                </a:cubicBezTo>
                <a:cubicBezTo>
                  <a:pt x="262" y="3"/>
                  <a:pt x="260" y="0"/>
                  <a:pt x="258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3" name="CustomShape 108"/>
          <p:cNvSpPr/>
          <p:nvPr/>
        </p:nvSpPr>
        <p:spPr>
          <a:xfrm>
            <a:off x="9817200" y="4097160"/>
            <a:ext cx="68040" cy="33480"/>
          </a:xfrm>
          <a:custGeom>
            <a:avLst/>
            <a:gdLst/>
            <a:ahLst/>
            <a:cxnLst/>
            <a:rect l="l" t="t" r="r" b="b"/>
            <a:pathLst>
              <a:path w="16" h="8">
                <a:moveTo>
                  <a:pt x="15" y="0"/>
                </a:moveTo>
                <a:cubicBezTo>
                  <a:pt x="13" y="0"/>
                  <a:pt x="11" y="1"/>
                  <a:pt x="9" y="2"/>
                </a:cubicBezTo>
                <a:cubicBezTo>
                  <a:pt x="6" y="3"/>
                  <a:pt x="4" y="4"/>
                  <a:pt x="2" y="5"/>
                </a:cubicBezTo>
                <a:cubicBezTo>
                  <a:pt x="0" y="6"/>
                  <a:pt x="1" y="8"/>
                  <a:pt x="3" y="8"/>
                </a:cubicBezTo>
                <a:cubicBezTo>
                  <a:pt x="5" y="7"/>
                  <a:pt x="7" y="6"/>
                  <a:pt x="10" y="5"/>
                </a:cubicBezTo>
                <a:cubicBezTo>
                  <a:pt x="12" y="4"/>
                  <a:pt x="14" y="3"/>
                  <a:pt x="16" y="1"/>
                </a:cubicBezTo>
                <a:cubicBezTo>
                  <a:pt x="16" y="1"/>
                  <a:pt x="16" y="0"/>
                  <a:pt x="15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4" name="CustomShape 109"/>
          <p:cNvSpPr/>
          <p:nvPr/>
        </p:nvSpPr>
        <p:spPr>
          <a:xfrm>
            <a:off x="8647200" y="3701880"/>
            <a:ext cx="890640" cy="140040"/>
          </a:xfrm>
          <a:custGeom>
            <a:avLst/>
            <a:gdLst/>
            <a:ahLst/>
            <a:cxnLst/>
            <a:rect l="l" t="t" r="r" b="b"/>
            <a:pathLst>
              <a:path w="210" h="33">
                <a:moveTo>
                  <a:pt x="208" y="0"/>
                </a:moveTo>
                <a:cubicBezTo>
                  <a:pt x="200" y="1"/>
                  <a:pt x="193" y="5"/>
                  <a:pt x="186" y="8"/>
                </a:cubicBezTo>
                <a:cubicBezTo>
                  <a:pt x="178" y="10"/>
                  <a:pt x="170" y="12"/>
                  <a:pt x="162" y="15"/>
                </a:cubicBezTo>
                <a:cubicBezTo>
                  <a:pt x="144" y="19"/>
                  <a:pt x="126" y="23"/>
                  <a:pt x="107" y="25"/>
                </a:cubicBezTo>
                <a:cubicBezTo>
                  <a:pt x="89" y="27"/>
                  <a:pt x="71" y="28"/>
                  <a:pt x="53" y="28"/>
                </a:cubicBezTo>
                <a:cubicBezTo>
                  <a:pt x="35" y="27"/>
                  <a:pt x="19" y="24"/>
                  <a:pt x="2" y="21"/>
                </a:cubicBezTo>
                <a:cubicBezTo>
                  <a:pt x="1" y="21"/>
                  <a:pt x="0" y="23"/>
                  <a:pt x="1" y="23"/>
                </a:cubicBezTo>
                <a:cubicBezTo>
                  <a:pt x="16" y="29"/>
                  <a:pt x="32" y="31"/>
                  <a:pt x="48" y="32"/>
                </a:cubicBezTo>
                <a:cubicBezTo>
                  <a:pt x="67" y="33"/>
                  <a:pt x="86" y="32"/>
                  <a:pt x="105" y="30"/>
                </a:cubicBezTo>
                <a:cubicBezTo>
                  <a:pt x="123" y="28"/>
                  <a:pt x="141" y="24"/>
                  <a:pt x="159" y="20"/>
                </a:cubicBezTo>
                <a:cubicBezTo>
                  <a:pt x="175" y="16"/>
                  <a:pt x="195" y="12"/>
                  <a:pt x="209" y="3"/>
                </a:cubicBezTo>
                <a:cubicBezTo>
                  <a:pt x="210" y="2"/>
                  <a:pt x="210" y="0"/>
                  <a:pt x="208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5" name="CustomShape 110"/>
          <p:cNvSpPr/>
          <p:nvPr/>
        </p:nvSpPr>
        <p:spPr>
          <a:xfrm>
            <a:off x="9774360" y="3618000"/>
            <a:ext cx="149040" cy="55440"/>
          </a:xfrm>
          <a:custGeom>
            <a:avLst/>
            <a:gdLst/>
            <a:ahLst/>
            <a:cxnLst/>
            <a:rect l="l" t="t" r="r" b="b"/>
            <a:pathLst>
              <a:path w="35" h="13">
                <a:moveTo>
                  <a:pt x="31" y="1"/>
                </a:moveTo>
                <a:cubicBezTo>
                  <a:pt x="22" y="6"/>
                  <a:pt x="12" y="9"/>
                  <a:pt x="1" y="11"/>
                </a:cubicBezTo>
                <a:cubicBezTo>
                  <a:pt x="0" y="11"/>
                  <a:pt x="0" y="12"/>
                  <a:pt x="1" y="12"/>
                </a:cubicBezTo>
                <a:cubicBezTo>
                  <a:pt x="12" y="13"/>
                  <a:pt x="24" y="9"/>
                  <a:pt x="33" y="4"/>
                </a:cubicBezTo>
                <a:cubicBezTo>
                  <a:pt x="35" y="3"/>
                  <a:pt x="33" y="0"/>
                  <a:pt x="31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6" name="CustomShape 111"/>
          <p:cNvSpPr/>
          <p:nvPr/>
        </p:nvSpPr>
        <p:spPr>
          <a:xfrm>
            <a:off x="10148760" y="2428920"/>
            <a:ext cx="695520" cy="760320"/>
          </a:xfrm>
          <a:custGeom>
            <a:avLst/>
            <a:gdLst/>
            <a:ahLst/>
            <a:cxnLst/>
            <a:rect l="l" t="t" r="r" b="b"/>
            <a:pathLst>
              <a:path w="164" h="179">
                <a:moveTo>
                  <a:pt x="121" y="86"/>
                </a:moveTo>
                <a:cubicBezTo>
                  <a:pt x="146" y="67"/>
                  <a:pt x="164" y="48"/>
                  <a:pt x="158" y="40"/>
                </a:cubicBezTo>
                <a:cubicBezTo>
                  <a:pt x="154" y="33"/>
                  <a:pt x="135" y="38"/>
                  <a:pt x="113" y="48"/>
                </a:cubicBezTo>
                <a:cubicBezTo>
                  <a:pt x="116" y="31"/>
                  <a:pt x="115" y="18"/>
                  <a:pt x="108" y="16"/>
                </a:cubicBezTo>
                <a:cubicBezTo>
                  <a:pt x="101" y="13"/>
                  <a:pt x="91" y="23"/>
                  <a:pt x="81" y="39"/>
                </a:cubicBezTo>
                <a:cubicBezTo>
                  <a:pt x="70" y="16"/>
                  <a:pt x="59" y="0"/>
                  <a:pt x="51" y="3"/>
                </a:cubicBezTo>
                <a:cubicBezTo>
                  <a:pt x="42" y="5"/>
                  <a:pt x="43" y="31"/>
                  <a:pt x="50" y="61"/>
                </a:cubicBezTo>
                <a:cubicBezTo>
                  <a:pt x="27" y="57"/>
                  <a:pt x="9" y="57"/>
                  <a:pt x="6" y="65"/>
                </a:cubicBezTo>
                <a:cubicBezTo>
                  <a:pt x="3" y="73"/>
                  <a:pt x="18" y="85"/>
                  <a:pt x="38" y="95"/>
                </a:cubicBezTo>
                <a:cubicBezTo>
                  <a:pt x="15" y="113"/>
                  <a:pt x="0" y="130"/>
                  <a:pt x="5" y="138"/>
                </a:cubicBezTo>
                <a:cubicBezTo>
                  <a:pt x="9" y="145"/>
                  <a:pt x="25" y="141"/>
                  <a:pt x="46" y="131"/>
                </a:cubicBezTo>
                <a:cubicBezTo>
                  <a:pt x="44" y="146"/>
                  <a:pt x="45" y="157"/>
                  <a:pt x="51" y="159"/>
                </a:cubicBezTo>
                <a:cubicBezTo>
                  <a:pt x="58" y="162"/>
                  <a:pt x="67" y="154"/>
                  <a:pt x="76" y="140"/>
                </a:cubicBezTo>
                <a:cubicBezTo>
                  <a:pt x="86" y="163"/>
                  <a:pt x="97" y="179"/>
                  <a:pt x="106" y="177"/>
                </a:cubicBezTo>
                <a:cubicBezTo>
                  <a:pt x="115" y="174"/>
                  <a:pt x="113" y="149"/>
                  <a:pt x="107" y="119"/>
                </a:cubicBezTo>
                <a:cubicBezTo>
                  <a:pt x="130" y="123"/>
                  <a:pt x="149" y="124"/>
                  <a:pt x="152" y="115"/>
                </a:cubicBezTo>
                <a:cubicBezTo>
                  <a:pt x="155" y="107"/>
                  <a:pt x="141" y="96"/>
                  <a:pt x="121" y="86"/>
                </a:cubicBezTo>
                <a:close/>
                <a:moveTo>
                  <a:pt x="154" y="39"/>
                </a:moveTo>
                <a:cubicBezTo>
                  <a:pt x="157" y="43"/>
                  <a:pt x="143" y="62"/>
                  <a:pt x="117" y="84"/>
                </a:cubicBezTo>
                <a:cubicBezTo>
                  <a:pt x="113" y="82"/>
                  <a:pt x="109" y="80"/>
                  <a:pt x="105" y="78"/>
                </a:cubicBezTo>
                <a:cubicBezTo>
                  <a:pt x="108" y="69"/>
                  <a:pt x="110" y="61"/>
                  <a:pt x="112" y="53"/>
                </a:cubicBezTo>
                <a:cubicBezTo>
                  <a:pt x="136" y="40"/>
                  <a:pt x="152" y="36"/>
                  <a:pt x="154" y="39"/>
                </a:cubicBezTo>
                <a:close/>
                <a:moveTo>
                  <a:pt x="91" y="103"/>
                </a:moveTo>
                <a:cubicBezTo>
                  <a:pt x="90" y="104"/>
                  <a:pt x="88" y="105"/>
                  <a:pt x="87" y="106"/>
                </a:cubicBezTo>
                <a:cubicBezTo>
                  <a:pt x="85" y="107"/>
                  <a:pt x="84" y="108"/>
                  <a:pt x="82" y="109"/>
                </a:cubicBezTo>
                <a:cubicBezTo>
                  <a:pt x="78" y="108"/>
                  <a:pt x="74" y="106"/>
                  <a:pt x="70" y="105"/>
                </a:cubicBezTo>
                <a:cubicBezTo>
                  <a:pt x="68" y="104"/>
                  <a:pt x="66" y="104"/>
                  <a:pt x="65" y="103"/>
                </a:cubicBezTo>
                <a:cubicBezTo>
                  <a:pt x="63" y="99"/>
                  <a:pt x="62" y="95"/>
                  <a:pt x="61" y="91"/>
                </a:cubicBezTo>
                <a:cubicBezTo>
                  <a:pt x="62" y="88"/>
                  <a:pt x="63" y="84"/>
                  <a:pt x="64" y="81"/>
                </a:cubicBezTo>
                <a:cubicBezTo>
                  <a:pt x="67" y="79"/>
                  <a:pt x="70" y="77"/>
                  <a:pt x="73" y="75"/>
                </a:cubicBezTo>
                <a:cubicBezTo>
                  <a:pt x="74" y="74"/>
                  <a:pt x="76" y="73"/>
                  <a:pt x="77" y="72"/>
                </a:cubicBezTo>
                <a:cubicBezTo>
                  <a:pt x="80" y="73"/>
                  <a:pt x="82" y="74"/>
                  <a:pt x="85" y="75"/>
                </a:cubicBezTo>
                <a:cubicBezTo>
                  <a:pt x="87" y="75"/>
                  <a:pt x="89" y="76"/>
                  <a:pt x="91" y="77"/>
                </a:cubicBezTo>
                <a:cubicBezTo>
                  <a:pt x="92" y="80"/>
                  <a:pt x="93" y="82"/>
                  <a:pt x="94" y="85"/>
                </a:cubicBezTo>
                <a:cubicBezTo>
                  <a:pt x="95" y="87"/>
                  <a:pt x="95" y="89"/>
                  <a:pt x="96" y="91"/>
                </a:cubicBezTo>
                <a:cubicBezTo>
                  <a:pt x="95" y="92"/>
                  <a:pt x="95" y="93"/>
                  <a:pt x="95" y="94"/>
                </a:cubicBezTo>
                <a:cubicBezTo>
                  <a:pt x="94" y="97"/>
                  <a:pt x="92" y="100"/>
                  <a:pt x="91" y="103"/>
                </a:cubicBezTo>
                <a:close/>
                <a:moveTo>
                  <a:pt x="98" y="84"/>
                </a:moveTo>
                <a:cubicBezTo>
                  <a:pt x="97" y="82"/>
                  <a:pt x="97" y="80"/>
                  <a:pt x="96" y="79"/>
                </a:cubicBezTo>
                <a:cubicBezTo>
                  <a:pt x="97" y="79"/>
                  <a:pt x="99" y="80"/>
                  <a:pt x="100" y="80"/>
                </a:cubicBezTo>
                <a:cubicBezTo>
                  <a:pt x="99" y="82"/>
                  <a:pt x="99" y="84"/>
                  <a:pt x="98" y="85"/>
                </a:cubicBezTo>
                <a:cubicBezTo>
                  <a:pt x="98" y="85"/>
                  <a:pt x="98" y="84"/>
                  <a:pt x="98" y="84"/>
                </a:cubicBezTo>
                <a:close/>
                <a:moveTo>
                  <a:pt x="94" y="74"/>
                </a:moveTo>
                <a:cubicBezTo>
                  <a:pt x="93" y="71"/>
                  <a:pt x="92" y="67"/>
                  <a:pt x="91" y="64"/>
                </a:cubicBezTo>
                <a:cubicBezTo>
                  <a:pt x="97" y="61"/>
                  <a:pt x="102" y="58"/>
                  <a:pt x="107" y="55"/>
                </a:cubicBezTo>
                <a:cubicBezTo>
                  <a:pt x="106" y="62"/>
                  <a:pt x="104" y="69"/>
                  <a:pt x="101" y="77"/>
                </a:cubicBezTo>
                <a:cubicBezTo>
                  <a:pt x="99" y="76"/>
                  <a:pt x="97" y="75"/>
                  <a:pt x="94" y="74"/>
                </a:cubicBezTo>
                <a:close/>
                <a:moveTo>
                  <a:pt x="90" y="72"/>
                </a:moveTo>
                <a:cubicBezTo>
                  <a:pt x="88" y="72"/>
                  <a:pt x="87" y="71"/>
                  <a:pt x="86" y="71"/>
                </a:cubicBezTo>
                <a:cubicBezTo>
                  <a:pt x="84" y="70"/>
                  <a:pt x="83" y="70"/>
                  <a:pt x="82" y="70"/>
                </a:cubicBezTo>
                <a:cubicBezTo>
                  <a:pt x="84" y="68"/>
                  <a:pt x="86" y="67"/>
                  <a:pt x="87" y="66"/>
                </a:cubicBezTo>
                <a:cubicBezTo>
                  <a:pt x="88" y="68"/>
                  <a:pt x="89" y="70"/>
                  <a:pt x="90" y="72"/>
                </a:cubicBezTo>
                <a:close/>
                <a:moveTo>
                  <a:pt x="77" y="68"/>
                </a:moveTo>
                <a:cubicBezTo>
                  <a:pt x="75" y="67"/>
                  <a:pt x="72" y="67"/>
                  <a:pt x="70" y="66"/>
                </a:cubicBezTo>
                <a:cubicBezTo>
                  <a:pt x="73" y="59"/>
                  <a:pt x="77" y="53"/>
                  <a:pt x="80" y="47"/>
                </a:cubicBezTo>
                <a:cubicBezTo>
                  <a:pt x="82" y="52"/>
                  <a:pt x="84" y="57"/>
                  <a:pt x="86" y="62"/>
                </a:cubicBezTo>
                <a:cubicBezTo>
                  <a:pt x="83" y="64"/>
                  <a:pt x="80" y="66"/>
                  <a:pt x="77" y="68"/>
                </a:cubicBezTo>
                <a:close/>
                <a:moveTo>
                  <a:pt x="72" y="71"/>
                </a:moveTo>
                <a:cubicBezTo>
                  <a:pt x="72" y="71"/>
                  <a:pt x="71" y="72"/>
                  <a:pt x="71" y="72"/>
                </a:cubicBezTo>
                <a:cubicBezTo>
                  <a:pt x="69" y="73"/>
                  <a:pt x="68" y="74"/>
                  <a:pt x="66" y="75"/>
                </a:cubicBezTo>
                <a:cubicBezTo>
                  <a:pt x="67" y="73"/>
                  <a:pt x="68" y="71"/>
                  <a:pt x="68" y="70"/>
                </a:cubicBezTo>
                <a:cubicBezTo>
                  <a:pt x="70" y="70"/>
                  <a:pt x="71" y="70"/>
                  <a:pt x="72" y="71"/>
                </a:cubicBezTo>
                <a:close/>
                <a:moveTo>
                  <a:pt x="62" y="77"/>
                </a:moveTo>
                <a:cubicBezTo>
                  <a:pt x="61" y="79"/>
                  <a:pt x="59" y="80"/>
                  <a:pt x="57" y="81"/>
                </a:cubicBezTo>
                <a:cubicBezTo>
                  <a:pt x="56" y="76"/>
                  <a:pt x="55" y="71"/>
                  <a:pt x="54" y="66"/>
                </a:cubicBezTo>
                <a:cubicBezTo>
                  <a:pt x="58" y="67"/>
                  <a:pt x="62" y="68"/>
                  <a:pt x="66" y="69"/>
                </a:cubicBezTo>
                <a:cubicBezTo>
                  <a:pt x="64" y="72"/>
                  <a:pt x="63" y="75"/>
                  <a:pt x="62" y="77"/>
                </a:cubicBezTo>
                <a:close/>
                <a:moveTo>
                  <a:pt x="60" y="84"/>
                </a:moveTo>
                <a:cubicBezTo>
                  <a:pt x="59" y="85"/>
                  <a:pt x="59" y="85"/>
                  <a:pt x="59" y="86"/>
                </a:cubicBezTo>
                <a:cubicBezTo>
                  <a:pt x="59" y="85"/>
                  <a:pt x="59" y="85"/>
                  <a:pt x="59" y="85"/>
                </a:cubicBezTo>
                <a:cubicBezTo>
                  <a:pt x="59" y="84"/>
                  <a:pt x="59" y="84"/>
                  <a:pt x="60" y="84"/>
                </a:cubicBezTo>
                <a:close/>
                <a:moveTo>
                  <a:pt x="57" y="90"/>
                </a:moveTo>
                <a:cubicBezTo>
                  <a:pt x="56" y="93"/>
                  <a:pt x="55" y="96"/>
                  <a:pt x="54" y="99"/>
                </a:cubicBezTo>
                <a:cubicBezTo>
                  <a:pt x="51" y="98"/>
                  <a:pt x="48" y="96"/>
                  <a:pt x="45" y="95"/>
                </a:cubicBezTo>
                <a:cubicBezTo>
                  <a:pt x="48" y="92"/>
                  <a:pt x="52" y="89"/>
                  <a:pt x="56" y="86"/>
                </a:cubicBezTo>
                <a:cubicBezTo>
                  <a:pt x="57" y="88"/>
                  <a:pt x="57" y="89"/>
                  <a:pt x="57" y="90"/>
                </a:cubicBezTo>
                <a:close/>
                <a:moveTo>
                  <a:pt x="59" y="96"/>
                </a:moveTo>
                <a:cubicBezTo>
                  <a:pt x="60" y="98"/>
                  <a:pt x="60" y="100"/>
                  <a:pt x="61" y="102"/>
                </a:cubicBezTo>
                <a:cubicBezTo>
                  <a:pt x="60" y="101"/>
                  <a:pt x="59" y="101"/>
                  <a:pt x="58" y="101"/>
                </a:cubicBezTo>
                <a:cubicBezTo>
                  <a:pt x="58" y="99"/>
                  <a:pt x="58" y="97"/>
                  <a:pt x="59" y="96"/>
                </a:cubicBezTo>
                <a:close/>
                <a:moveTo>
                  <a:pt x="62" y="105"/>
                </a:moveTo>
                <a:cubicBezTo>
                  <a:pt x="64" y="110"/>
                  <a:pt x="65" y="114"/>
                  <a:pt x="67" y="118"/>
                </a:cubicBezTo>
                <a:cubicBezTo>
                  <a:pt x="62" y="121"/>
                  <a:pt x="57" y="123"/>
                  <a:pt x="52" y="125"/>
                </a:cubicBezTo>
                <a:cubicBezTo>
                  <a:pt x="53" y="119"/>
                  <a:pt x="55" y="111"/>
                  <a:pt x="57" y="103"/>
                </a:cubicBezTo>
                <a:cubicBezTo>
                  <a:pt x="59" y="104"/>
                  <a:pt x="60" y="105"/>
                  <a:pt x="62" y="105"/>
                </a:cubicBezTo>
                <a:close/>
                <a:moveTo>
                  <a:pt x="66" y="107"/>
                </a:moveTo>
                <a:cubicBezTo>
                  <a:pt x="68" y="108"/>
                  <a:pt x="70" y="108"/>
                  <a:pt x="73" y="109"/>
                </a:cubicBezTo>
                <a:cubicBezTo>
                  <a:pt x="75" y="110"/>
                  <a:pt x="77" y="110"/>
                  <a:pt x="79" y="111"/>
                </a:cubicBezTo>
                <a:cubicBezTo>
                  <a:pt x="76" y="113"/>
                  <a:pt x="73" y="115"/>
                  <a:pt x="70" y="116"/>
                </a:cubicBezTo>
                <a:cubicBezTo>
                  <a:pt x="68" y="113"/>
                  <a:pt x="67" y="110"/>
                  <a:pt x="66" y="107"/>
                </a:cubicBezTo>
                <a:close/>
                <a:moveTo>
                  <a:pt x="82" y="112"/>
                </a:moveTo>
                <a:cubicBezTo>
                  <a:pt x="84" y="113"/>
                  <a:pt x="85" y="113"/>
                  <a:pt x="86" y="114"/>
                </a:cubicBezTo>
                <a:cubicBezTo>
                  <a:pt x="83" y="120"/>
                  <a:pt x="80" y="127"/>
                  <a:pt x="77" y="132"/>
                </a:cubicBezTo>
                <a:cubicBezTo>
                  <a:pt x="75" y="128"/>
                  <a:pt x="73" y="124"/>
                  <a:pt x="71" y="119"/>
                </a:cubicBezTo>
                <a:cubicBezTo>
                  <a:pt x="75" y="117"/>
                  <a:pt x="78" y="115"/>
                  <a:pt x="82" y="112"/>
                </a:cubicBezTo>
                <a:close/>
                <a:moveTo>
                  <a:pt x="86" y="110"/>
                </a:moveTo>
                <a:cubicBezTo>
                  <a:pt x="87" y="109"/>
                  <a:pt x="88" y="109"/>
                  <a:pt x="89" y="108"/>
                </a:cubicBezTo>
                <a:cubicBezTo>
                  <a:pt x="88" y="109"/>
                  <a:pt x="88" y="110"/>
                  <a:pt x="88" y="110"/>
                </a:cubicBezTo>
                <a:cubicBezTo>
                  <a:pt x="87" y="110"/>
                  <a:pt x="87" y="110"/>
                  <a:pt x="86" y="110"/>
                </a:cubicBezTo>
                <a:close/>
                <a:moveTo>
                  <a:pt x="95" y="104"/>
                </a:moveTo>
                <a:cubicBezTo>
                  <a:pt x="96" y="104"/>
                  <a:pt x="97" y="103"/>
                  <a:pt x="99" y="102"/>
                </a:cubicBezTo>
                <a:cubicBezTo>
                  <a:pt x="100" y="106"/>
                  <a:pt x="101" y="110"/>
                  <a:pt x="102" y="113"/>
                </a:cubicBezTo>
                <a:cubicBezTo>
                  <a:pt x="99" y="113"/>
                  <a:pt x="95" y="112"/>
                  <a:pt x="92" y="111"/>
                </a:cubicBezTo>
                <a:cubicBezTo>
                  <a:pt x="93" y="109"/>
                  <a:pt x="94" y="107"/>
                  <a:pt x="95" y="104"/>
                </a:cubicBezTo>
                <a:close/>
                <a:moveTo>
                  <a:pt x="97" y="99"/>
                </a:moveTo>
                <a:cubicBezTo>
                  <a:pt x="97" y="99"/>
                  <a:pt x="97" y="98"/>
                  <a:pt x="98" y="98"/>
                </a:cubicBezTo>
                <a:cubicBezTo>
                  <a:pt x="98" y="98"/>
                  <a:pt x="98" y="98"/>
                  <a:pt x="98" y="99"/>
                </a:cubicBezTo>
                <a:cubicBezTo>
                  <a:pt x="98" y="99"/>
                  <a:pt x="97" y="99"/>
                  <a:pt x="97" y="99"/>
                </a:cubicBezTo>
                <a:close/>
                <a:moveTo>
                  <a:pt x="100" y="92"/>
                </a:moveTo>
                <a:cubicBezTo>
                  <a:pt x="101" y="88"/>
                  <a:pt x="102" y="85"/>
                  <a:pt x="104" y="82"/>
                </a:cubicBezTo>
                <a:cubicBezTo>
                  <a:pt x="107" y="83"/>
                  <a:pt x="111" y="85"/>
                  <a:pt x="114" y="86"/>
                </a:cubicBezTo>
                <a:cubicBezTo>
                  <a:pt x="110" y="90"/>
                  <a:pt x="106" y="93"/>
                  <a:pt x="101" y="96"/>
                </a:cubicBezTo>
                <a:cubicBezTo>
                  <a:pt x="101" y="95"/>
                  <a:pt x="100" y="93"/>
                  <a:pt x="100" y="92"/>
                </a:cubicBezTo>
                <a:close/>
                <a:moveTo>
                  <a:pt x="107" y="18"/>
                </a:moveTo>
                <a:cubicBezTo>
                  <a:pt x="111" y="19"/>
                  <a:pt x="112" y="32"/>
                  <a:pt x="108" y="51"/>
                </a:cubicBezTo>
                <a:cubicBezTo>
                  <a:pt x="102" y="54"/>
                  <a:pt x="96" y="57"/>
                  <a:pt x="90" y="60"/>
                </a:cubicBezTo>
                <a:cubicBezTo>
                  <a:pt x="87" y="54"/>
                  <a:pt x="85" y="48"/>
                  <a:pt x="82" y="43"/>
                </a:cubicBezTo>
                <a:cubicBezTo>
                  <a:pt x="93" y="25"/>
                  <a:pt x="103" y="16"/>
                  <a:pt x="107" y="18"/>
                </a:cubicBezTo>
                <a:close/>
                <a:moveTo>
                  <a:pt x="52" y="5"/>
                </a:moveTo>
                <a:cubicBezTo>
                  <a:pt x="56" y="4"/>
                  <a:pt x="67" y="18"/>
                  <a:pt x="78" y="44"/>
                </a:cubicBezTo>
                <a:cubicBezTo>
                  <a:pt x="75" y="50"/>
                  <a:pt x="71" y="58"/>
                  <a:pt x="67" y="65"/>
                </a:cubicBezTo>
                <a:cubicBezTo>
                  <a:pt x="62" y="64"/>
                  <a:pt x="57" y="63"/>
                  <a:pt x="53" y="62"/>
                </a:cubicBezTo>
                <a:cubicBezTo>
                  <a:pt x="45" y="28"/>
                  <a:pt x="47" y="7"/>
                  <a:pt x="52" y="5"/>
                </a:cubicBezTo>
                <a:close/>
                <a:moveTo>
                  <a:pt x="8" y="66"/>
                </a:moveTo>
                <a:cubicBezTo>
                  <a:pt x="10" y="62"/>
                  <a:pt x="26" y="61"/>
                  <a:pt x="51" y="65"/>
                </a:cubicBezTo>
                <a:cubicBezTo>
                  <a:pt x="52" y="71"/>
                  <a:pt x="53" y="77"/>
                  <a:pt x="55" y="82"/>
                </a:cubicBezTo>
                <a:cubicBezTo>
                  <a:pt x="50" y="86"/>
                  <a:pt x="45" y="89"/>
                  <a:pt x="41" y="93"/>
                </a:cubicBezTo>
                <a:cubicBezTo>
                  <a:pt x="18" y="82"/>
                  <a:pt x="7" y="70"/>
                  <a:pt x="8" y="66"/>
                </a:cubicBezTo>
                <a:close/>
                <a:moveTo>
                  <a:pt x="7" y="137"/>
                </a:moveTo>
                <a:cubicBezTo>
                  <a:pt x="4" y="133"/>
                  <a:pt x="17" y="117"/>
                  <a:pt x="42" y="97"/>
                </a:cubicBezTo>
                <a:cubicBezTo>
                  <a:pt x="46" y="99"/>
                  <a:pt x="50" y="100"/>
                  <a:pt x="53" y="102"/>
                </a:cubicBezTo>
                <a:cubicBezTo>
                  <a:pt x="51" y="111"/>
                  <a:pt x="48" y="120"/>
                  <a:pt x="47" y="128"/>
                </a:cubicBezTo>
                <a:cubicBezTo>
                  <a:pt x="24" y="138"/>
                  <a:pt x="9" y="140"/>
                  <a:pt x="7" y="137"/>
                </a:cubicBezTo>
                <a:close/>
                <a:moveTo>
                  <a:pt x="55" y="157"/>
                </a:moveTo>
                <a:cubicBezTo>
                  <a:pt x="52" y="156"/>
                  <a:pt x="50" y="145"/>
                  <a:pt x="52" y="129"/>
                </a:cubicBezTo>
                <a:cubicBezTo>
                  <a:pt x="57" y="126"/>
                  <a:pt x="62" y="124"/>
                  <a:pt x="68" y="121"/>
                </a:cubicBezTo>
                <a:cubicBezTo>
                  <a:pt x="70" y="126"/>
                  <a:pt x="72" y="132"/>
                  <a:pt x="74" y="137"/>
                </a:cubicBezTo>
                <a:cubicBezTo>
                  <a:pt x="66" y="151"/>
                  <a:pt x="58" y="159"/>
                  <a:pt x="55" y="157"/>
                </a:cubicBezTo>
                <a:close/>
                <a:moveTo>
                  <a:pt x="107" y="173"/>
                </a:moveTo>
                <a:cubicBezTo>
                  <a:pt x="103" y="174"/>
                  <a:pt x="91" y="160"/>
                  <a:pt x="79" y="136"/>
                </a:cubicBezTo>
                <a:cubicBezTo>
                  <a:pt x="83" y="129"/>
                  <a:pt x="86" y="122"/>
                  <a:pt x="90" y="115"/>
                </a:cubicBezTo>
                <a:cubicBezTo>
                  <a:pt x="94" y="116"/>
                  <a:pt x="99" y="117"/>
                  <a:pt x="103" y="118"/>
                </a:cubicBezTo>
                <a:cubicBezTo>
                  <a:pt x="111" y="150"/>
                  <a:pt x="112" y="171"/>
                  <a:pt x="107" y="173"/>
                </a:cubicBezTo>
                <a:close/>
                <a:moveTo>
                  <a:pt x="150" y="112"/>
                </a:moveTo>
                <a:cubicBezTo>
                  <a:pt x="149" y="116"/>
                  <a:pt x="131" y="118"/>
                  <a:pt x="106" y="114"/>
                </a:cubicBezTo>
                <a:cubicBezTo>
                  <a:pt x="105" y="109"/>
                  <a:pt x="104" y="104"/>
                  <a:pt x="102" y="100"/>
                </a:cubicBezTo>
                <a:cubicBezTo>
                  <a:pt x="108" y="96"/>
                  <a:pt x="113" y="92"/>
                  <a:pt x="118" y="88"/>
                </a:cubicBezTo>
                <a:cubicBezTo>
                  <a:pt x="140" y="98"/>
                  <a:pt x="152" y="107"/>
                  <a:pt x="150" y="112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7" name="CustomShape 112"/>
          <p:cNvSpPr/>
          <p:nvPr/>
        </p:nvSpPr>
        <p:spPr>
          <a:xfrm>
            <a:off x="7896240" y="3349800"/>
            <a:ext cx="380880" cy="403200"/>
          </a:xfrm>
          <a:custGeom>
            <a:avLst/>
            <a:gdLst/>
            <a:ahLst/>
            <a:cxnLst/>
            <a:rect l="l" t="t" r="r" b="b"/>
            <a:pathLst>
              <a:path w="90" h="95">
                <a:moveTo>
                  <a:pt x="0" y="76"/>
                </a:moveTo>
                <a:cubicBezTo>
                  <a:pt x="9" y="74"/>
                  <a:pt x="18" y="71"/>
                  <a:pt x="26" y="68"/>
                </a:cubicBezTo>
                <a:cubicBezTo>
                  <a:pt x="29" y="67"/>
                  <a:pt x="29" y="67"/>
                  <a:pt x="29" y="67"/>
                </a:cubicBezTo>
                <a:cubicBezTo>
                  <a:pt x="31" y="70"/>
                  <a:pt x="31" y="70"/>
                  <a:pt x="31" y="70"/>
                </a:cubicBezTo>
                <a:cubicBezTo>
                  <a:pt x="37" y="79"/>
                  <a:pt x="43" y="87"/>
                  <a:pt x="49" y="95"/>
                </a:cubicBezTo>
                <a:cubicBezTo>
                  <a:pt x="52" y="84"/>
                  <a:pt x="56" y="74"/>
                  <a:pt x="60" y="63"/>
                </a:cubicBezTo>
                <a:cubicBezTo>
                  <a:pt x="61" y="58"/>
                  <a:pt x="61" y="58"/>
                  <a:pt x="61" y="58"/>
                </a:cubicBezTo>
                <a:cubicBezTo>
                  <a:pt x="65" y="56"/>
                  <a:pt x="65" y="56"/>
                  <a:pt x="65" y="56"/>
                </a:cubicBezTo>
                <a:cubicBezTo>
                  <a:pt x="73" y="52"/>
                  <a:pt x="81" y="48"/>
                  <a:pt x="90" y="44"/>
                </a:cubicBezTo>
                <a:cubicBezTo>
                  <a:pt x="82" y="40"/>
                  <a:pt x="73" y="36"/>
                  <a:pt x="65" y="32"/>
                </a:cubicBezTo>
                <a:cubicBezTo>
                  <a:pt x="61" y="30"/>
                  <a:pt x="61" y="30"/>
                  <a:pt x="61" y="30"/>
                </a:cubicBezTo>
                <a:cubicBezTo>
                  <a:pt x="60" y="27"/>
                  <a:pt x="60" y="27"/>
                  <a:pt x="60" y="27"/>
                </a:cubicBezTo>
                <a:cubicBezTo>
                  <a:pt x="60" y="18"/>
                  <a:pt x="59" y="9"/>
                  <a:pt x="59" y="0"/>
                </a:cubicBezTo>
                <a:cubicBezTo>
                  <a:pt x="53" y="8"/>
                  <a:pt x="46" y="15"/>
                  <a:pt x="39" y="22"/>
                </a:cubicBezTo>
                <a:cubicBezTo>
                  <a:pt x="39" y="22"/>
                  <a:pt x="39" y="22"/>
                  <a:pt x="39" y="22"/>
                </a:cubicBezTo>
                <a:cubicBezTo>
                  <a:pt x="37" y="24"/>
                  <a:pt x="37" y="24"/>
                  <a:pt x="37" y="24"/>
                </a:cubicBezTo>
                <a:cubicBezTo>
                  <a:pt x="32" y="23"/>
                  <a:pt x="32" y="23"/>
                  <a:pt x="32" y="23"/>
                </a:cubicBezTo>
                <a:cubicBezTo>
                  <a:pt x="23" y="22"/>
                  <a:pt x="13" y="21"/>
                  <a:pt x="4" y="20"/>
                </a:cubicBezTo>
                <a:cubicBezTo>
                  <a:pt x="8" y="27"/>
                  <a:pt x="13" y="35"/>
                  <a:pt x="17" y="43"/>
                </a:cubicBezTo>
                <a:cubicBezTo>
                  <a:pt x="19" y="46"/>
                  <a:pt x="19" y="46"/>
                  <a:pt x="19" y="46"/>
                </a:cubicBezTo>
                <a:cubicBezTo>
                  <a:pt x="16" y="50"/>
                  <a:pt x="16" y="50"/>
                  <a:pt x="16" y="50"/>
                </a:cubicBezTo>
                <a:cubicBezTo>
                  <a:pt x="11" y="59"/>
                  <a:pt x="6" y="68"/>
                  <a:pt x="0" y="76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8" name="CustomShape 113"/>
          <p:cNvSpPr/>
          <p:nvPr/>
        </p:nvSpPr>
        <p:spPr>
          <a:xfrm>
            <a:off x="7858080" y="3316320"/>
            <a:ext cx="452520" cy="471600"/>
          </a:xfrm>
          <a:custGeom>
            <a:avLst/>
            <a:gdLst/>
            <a:ahLst/>
            <a:cxnLst/>
            <a:rect l="l" t="t" r="r" b="b"/>
            <a:pathLst>
              <a:path w="107" h="111">
                <a:moveTo>
                  <a:pt x="61" y="106"/>
                </a:moveTo>
                <a:cubicBezTo>
                  <a:pt x="66" y="95"/>
                  <a:pt x="71" y="82"/>
                  <a:pt x="73" y="69"/>
                </a:cubicBezTo>
                <a:cubicBezTo>
                  <a:pt x="83" y="64"/>
                  <a:pt x="93" y="59"/>
                  <a:pt x="103" y="53"/>
                </a:cubicBezTo>
                <a:cubicBezTo>
                  <a:pt x="107" y="51"/>
                  <a:pt x="107" y="51"/>
                  <a:pt x="107" y="51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94" y="45"/>
                  <a:pt x="84" y="41"/>
                  <a:pt x="74" y="37"/>
                </a:cubicBezTo>
                <a:cubicBezTo>
                  <a:pt x="74" y="26"/>
                  <a:pt x="72" y="15"/>
                  <a:pt x="71" y="4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4"/>
                  <a:pt x="68" y="4"/>
                  <a:pt x="68" y="4"/>
                </a:cubicBezTo>
                <a:cubicBezTo>
                  <a:pt x="60" y="12"/>
                  <a:pt x="51" y="20"/>
                  <a:pt x="44" y="29"/>
                </a:cubicBezTo>
                <a:cubicBezTo>
                  <a:pt x="33" y="27"/>
                  <a:pt x="22" y="26"/>
                  <a:pt x="11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8" y="27"/>
                  <a:pt x="8" y="27"/>
                  <a:pt x="8" y="27"/>
                </a:cubicBezTo>
                <a:cubicBezTo>
                  <a:pt x="13" y="36"/>
                  <a:pt x="18" y="46"/>
                  <a:pt x="23" y="55"/>
                </a:cubicBezTo>
                <a:cubicBezTo>
                  <a:pt x="16" y="65"/>
                  <a:pt x="9" y="76"/>
                  <a:pt x="2" y="87"/>
                </a:cubicBezTo>
                <a:cubicBezTo>
                  <a:pt x="0" y="92"/>
                  <a:pt x="0" y="92"/>
                  <a:pt x="0" y="92"/>
                </a:cubicBezTo>
                <a:cubicBezTo>
                  <a:pt x="6" y="90"/>
                  <a:pt x="6" y="90"/>
                  <a:pt x="6" y="90"/>
                </a:cubicBezTo>
                <a:cubicBezTo>
                  <a:pt x="17" y="86"/>
                  <a:pt x="27" y="83"/>
                  <a:pt x="37" y="80"/>
                </a:cubicBezTo>
                <a:cubicBezTo>
                  <a:pt x="43" y="90"/>
                  <a:pt x="49" y="99"/>
                  <a:pt x="57" y="108"/>
                </a:cubicBezTo>
                <a:cubicBezTo>
                  <a:pt x="59" y="111"/>
                  <a:pt x="59" y="111"/>
                  <a:pt x="59" y="111"/>
                </a:cubicBezTo>
                <a:lnTo>
                  <a:pt x="61" y="106"/>
                </a:lnTo>
                <a:close/>
                <a:moveTo>
                  <a:pt x="40" y="78"/>
                </a:moveTo>
                <a:cubicBezTo>
                  <a:pt x="38" y="75"/>
                  <a:pt x="38" y="75"/>
                  <a:pt x="38" y="75"/>
                </a:cubicBezTo>
                <a:cubicBezTo>
                  <a:pt x="35" y="76"/>
                  <a:pt x="35" y="76"/>
                  <a:pt x="35" y="76"/>
                </a:cubicBezTo>
                <a:cubicBezTo>
                  <a:pt x="27" y="79"/>
                  <a:pt x="18" y="82"/>
                  <a:pt x="9" y="84"/>
                </a:cubicBezTo>
                <a:cubicBezTo>
                  <a:pt x="15" y="76"/>
                  <a:pt x="20" y="67"/>
                  <a:pt x="25" y="58"/>
                </a:cubicBezTo>
                <a:cubicBezTo>
                  <a:pt x="28" y="54"/>
                  <a:pt x="28" y="54"/>
                  <a:pt x="28" y="54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43"/>
                  <a:pt x="17" y="35"/>
                  <a:pt x="13" y="28"/>
                </a:cubicBezTo>
                <a:cubicBezTo>
                  <a:pt x="22" y="29"/>
                  <a:pt x="32" y="30"/>
                  <a:pt x="41" y="31"/>
                </a:cubicBezTo>
                <a:cubicBezTo>
                  <a:pt x="46" y="32"/>
                  <a:pt x="46" y="32"/>
                  <a:pt x="46" y="32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55" y="23"/>
                  <a:pt x="62" y="16"/>
                  <a:pt x="68" y="8"/>
                </a:cubicBezTo>
                <a:cubicBezTo>
                  <a:pt x="68" y="17"/>
                  <a:pt x="69" y="26"/>
                  <a:pt x="69" y="35"/>
                </a:cubicBezTo>
                <a:cubicBezTo>
                  <a:pt x="70" y="38"/>
                  <a:pt x="70" y="38"/>
                  <a:pt x="70" y="38"/>
                </a:cubicBezTo>
                <a:cubicBezTo>
                  <a:pt x="74" y="40"/>
                  <a:pt x="74" y="40"/>
                  <a:pt x="74" y="40"/>
                </a:cubicBezTo>
                <a:cubicBezTo>
                  <a:pt x="82" y="44"/>
                  <a:pt x="91" y="48"/>
                  <a:pt x="99" y="52"/>
                </a:cubicBezTo>
                <a:cubicBezTo>
                  <a:pt x="90" y="56"/>
                  <a:pt x="82" y="60"/>
                  <a:pt x="74" y="64"/>
                </a:cubicBezTo>
                <a:cubicBezTo>
                  <a:pt x="70" y="66"/>
                  <a:pt x="70" y="66"/>
                  <a:pt x="70" y="66"/>
                </a:cubicBezTo>
                <a:cubicBezTo>
                  <a:pt x="69" y="71"/>
                  <a:pt x="69" y="71"/>
                  <a:pt x="69" y="71"/>
                </a:cubicBezTo>
                <a:cubicBezTo>
                  <a:pt x="65" y="82"/>
                  <a:pt x="61" y="92"/>
                  <a:pt x="58" y="103"/>
                </a:cubicBezTo>
                <a:cubicBezTo>
                  <a:pt x="52" y="95"/>
                  <a:pt x="46" y="87"/>
                  <a:pt x="40" y="78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9" name="CustomShape 114"/>
          <p:cNvSpPr/>
          <p:nvPr/>
        </p:nvSpPr>
        <p:spPr>
          <a:xfrm>
            <a:off x="9852120" y="838080"/>
            <a:ext cx="1017360" cy="639720"/>
          </a:xfrm>
          <a:custGeom>
            <a:avLst/>
            <a:gdLst/>
            <a:ahLst/>
            <a:cxnLst/>
            <a:rect l="l" t="t" r="r" b="b"/>
            <a:pathLst>
              <a:path w="240" h="151">
                <a:moveTo>
                  <a:pt x="235" y="30"/>
                </a:moveTo>
                <a:cubicBezTo>
                  <a:pt x="198" y="17"/>
                  <a:pt x="160" y="8"/>
                  <a:pt x="122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14" y="4"/>
                  <a:pt x="114" y="4"/>
                  <a:pt x="114" y="4"/>
                </a:cubicBezTo>
                <a:cubicBezTo>
                  <a:pt x="108" y="11"/>
                  <a:pt x="102" y="18"/>
                  <a:pt x="97" y="26"/>
                </a:cubicBezTo>
                <a:cubicBezTo>
                  <a:pt x="94" y="31"/>
                  <a:pt x="94" y="31"/>
                  <a:pt x="94" y="31"/>
                </a:cubicBezTo>
                <a:cubicBezTo>
                  <a:pt x="87" y="41"/>
                  <a:pt x="80" y="51"/>
                  <a:pt x="72" y="61"/>
                </a:cubicBezTo>
                <a:cubicBezTo>
                  <a:pt x="56" y="59"/>
                  <a:pt x="40" y="59"/>
                  <a:pt x="25" y="64"/>
                </a:cubicBezTo>
                <a:cubicBezTo>
                  <a:pt x="7" y="70"/>
                  <a:pt x="0" y="93"/>
                  <a:pt x="14" y="107"/>
                </a:cubicBezTo>
                <a:cubicBezTo>
                  <a:pt x="28" y="119"/>
                  <a:pt x="53" y="92"/>
                  <a:pt x="60" y="84"/>
                </a:cubicBezTo>
                <a:cubicBezTo>
                  <a:pt x="65" y="79"/>
                  <a:pt x="70" y="74"/>
                  <a:pt x="74" y="68"/>
                </a:cubicBezTo>
                <a:cubicBezTo>
                  <a:pt x="79" y="62"/>
                  <a:pt x="79" y="62"/>
                  <a:pt x="79" y="62"/>
                </a:cubicBezTo>
                <a:cubicBezTo>
                  <a:pt x="86" y="52"/>
                  <a:pt x="93" y="42"/>
                  <a:pt x="99" y="32"/>
                </a:cubicBezTo>
                <a:cubicBezTo>
                  <a:pt x="119" y="36"/>
                  <a:pt x="139" y="41"/>
                  <a:pt x="159" y="46"/>
                </a:cubicBezTo>
                <a:cubicBezTo>
                  <a:pt x="178" y="51"/>
                  <a:pt x="196" y="57"/>
                  <a:pt x="215" y="61"/>
                </a:cubicBezTo>
                <a:cubicBezTo>
                  <a:pt x="206" y="75"/>
                  <a:pt x="196" y="88"/>
                  <a:pt x="187" y="101"/>
                </a:cubicBezTo>
                <a:cubicBezTo>
                  <a:pt x="186" y="102"/>
                  <a:pt x="185" y="104"/>
                  <a:pt x="184" y="105"/>
                </a:cubicBezTo>
                <a:cubicBezTo>
                  <a:pt x="152" y="103"/>
                  <a:pt x="109" y="106"/>
                  <a:pt x="119" y="139"/>
                </a:cubicBezTo>
                <a:cubicBezTo>
                  <a:pt x="121" y="148"/>
                  <a:pt x="133" y="149"/>
                  <a:pt x="140" y="149"/>
                </a:cubicBezTo>
                <a:cubicBezTo>
                  <a:pt x="153" y="149"/>
                  <a:pt x="164" y="141"/>
                  <a:pt x="173" y="132"/>
                </a:cubicBezTo>
                <a:cubicBezTo>
                  <a:pt x="179" y="126"/>
                  <a:pt x="184" y="118"/>
                  <a:pt x="189" y="111"/>
                </a:cubicBezTo>
                <a:cubicBezTo>
                  <a:pt x="193" y="106"/>
                  <a:pt x="193" y="106"/>
                  <a:pt x="193" y="106"/>
                </a:cubicBezTo>
                <a:cubicBezTo>
                  <a:pt x="198" y="98"/>
                  <a:pt x="203" y="89"/>
                  <a:pt x="209" y="82"/>
                </a:cubicBezTo>
                <a:cubicBezTo>
                  <a:pt x="213" y="75"/>
                  <a:pt x="217" y="69"/>
                  <a:pt x="221" y="63"/>
                </a:cubicBezTo>
                <a:cubicBezTo>
                  <a:pt x="226" y="56"/>
                  <a:pt x="226" y="56"/>
                  <a:pt x="226" y="56"/>
                </a:cubicBezTo>
                <a:cubicBezTo>
                  <a:pt x="229" y="50"/>
                  <a:pt x="233" y="44"/>
                  <a:pt x="236" y="38"/>
                </a:cubicBezTo>
                <a:cubicBezTo>
                  <a:pt x="240" y="32"/>
                  <a:pt x="240" y="32"/>
                  <a:pt x="240" y="32"/>
                </a:cubicBezTo>
                <a:lnTo>
                  <a:pt x="235" y="30"/>
                </a:lnTo>
                <a:close/>
                <a:moveTo>
                  <a:pt x="32" y="99"/>
                </a:moveTo>
                <a:cubicBezTo>
                  <a:pt x="18" y="107"/>
                  <a:pt x="13" y="95"/>
                  <a:pt x="15" y="82"/>
                </a:cubicBezTo>
                <a:cubicBezTo>
                  <a:pt x="16" y="71"/>
                  <a:pt x="32" y="69"/>
                  <a:pt x="41" y="68"/>
                </a:cubicBezTo>
                <a:cubicBezTo>
                  <a:pt x="49" y="67"/>
                  <a:pt x="58" y="67"/>
                  <a:pt x="67" y="68"/>
                </a:cubicBezTo>
                <a:cubicBezTo>
                  <a:pt x="57" y="80"/>
                  <a:pt x="46" y="91"/>
                  <a:pt x="32" y="99"/>
                </a:cubicBezTo>
                <a:close/>
                <a:moveTo>
                  <a:pt x="162" y="133"/>
                </a:moveTo>
                <a:cubicBezTo>
                  <a:pt x="154" y="140"/>
                  <a:pt x="122" y="151"/>
                  <a:pt x="124" y="129"/>
                </a:cubicBezTo>
                <a:cubicBezTo>
                  <a:pt x="127" y="110"/>
                  <a:pt x="155" y="109"/>
                  <a:pt x="180" y="111"/>
                </a:cubicBezTo>
                <a:cubicBezTo>
                  <a:pt x="175" y="119"/>
                  <a:pt x="169" y="126"/>
                  <a:pt x="162" y="133"/>
                </a:cubicBezTo>
                <a:close/>
                <a:moveTo>
                  <a:pt x="219" y="55"/>
                </a:moveTo>
                <a:cubicBezTo>
                  <a:pt x="201" y="50"/>
                  <a:pt x="184" y="46"/>
                  <a:pt x="166" y="42"/>
                </a:cubicBezTo>
                <a:cubicBezTo>
                  <a:pt x="145" y="36"/>
                  <a:pt x="124" y="31"/>
                  <a:pt x="103" y="26"/>
                </a:cubicBezTo>
                <a:cubicBezTo>
                  <a:pt x="108" y="19"/>
                  <a:pt x="113" y="12"/>
                  <a:pt x="118" y="5"/>
                </a:cubicBezTo>
                <a:cubicBezTo>
                  <a:pt x="138" y="10"/>
                  <a:pt x="157" y="14"/>
                  <a:pt x="176" y="19"/>
                </a:cubicBezTo>
                <a:cubicBezTo>
                  <a:pt x="195" y="24"/>
                  <a:pt x="213" y="30"/>
                  <a:pt x="231" y="36"/>
                </a:cubicBezTo>
                <a:cubicBezTo>
                  <a:pt x="227" y="42"/>
                  <a:pt x="223" y="49"/>
                  <a:pt x="219" y="5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0" name="CustomShape 115"/>
          <p:cNvSpPr/>
          <p:nvPr/>
        </p:nvSpPr>
        <p:spPr>
          <a:xfrm>
            <a:off x="9906120" y="1122480"/>
            <a:ext cx="233280" cy="169920"/>
          </a:xfrm>
          <a:custGeom>
            <a:avLst/>
            <a:gdLst/>
            <a:ahLst/>
            <a:cxnLst/>
            <a:rect l="l" t="t" r="r" b="b"/>
            <a:pathLst>
              <a:path w="55" h="40">
                <a:moveTo>
                  <a:pt x="28" y="1"/>
                </a:moveTo>
                <a:cubicBezTo>
                  <a:pt x="20" y="2"/>
                  <a:pt x="4" y="4"/>
                  <a:pt x="2" y="15"/>
                </a:cubicBezTo>
                <a:cubicBezTo>
                  <a:pt x="0" y="28"/>
                  <a:pt x="6" y="40"/>
                  <a:pt x="19" y="32"/>
                </a:cubicBezTo>
                <a:cubicBezTo>
                  <a:pt x="33" y="24"/>
                  <a:pt x="45" y="13"/>
                  <a:pt x="55" y="1"/>
                </a:cubicBezTo>
                <a:cubicBezTo>
                  <a:pt x="46" y="0"/>
                  <a:pt x="37" y="0"/>
                  <a:pt x="28" y="1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1" name="CustomShape 116"/>
          <p:cNvSpPr/>
          <p:nvPr/>
        </p:nvSpPr>
        <p:spPr>
          <a:xfrm>
            <a:off x="10288440" y="858960"/>
            <a:ext cx="547920" cy="212760"/>
          </a:xfrm>
          <a:custGeom>
            <a:avLst/>
            <a:gdLst/>
            <a:ahLst/>
            <a:cxnLst/>
            <a:rect l="l" t="t" r="r" b="b"/>
            <a:pathLst>
              <a:path w="129" h="50">
                <a:moveTo>
                  <a:pt x="0" y="21"/>
                </a:moveTo>
                <a:cubicBezTo>
                  <a:pt x="22" y="26"/>
                  <a:pt x="43" y="31"/>
                  <a:pt x="64" y="37"/>
                </a:cubicBezTo>
                <a:cubicBezTo>
                  <a:pt x="81" y="41"/>
                  <a:pt x="99" y="45"/>
                  <a:pt x="117" y="50"/>
                </a:cubicBezTo>
                <a:cubicBezTo>
                  <a:pt x="121" y="44"/>
                  <a:pt x="125" y="37"/>
                  <a:pt x="129" y="31"/>
                </a:cubicBezTo>
                <a:cubicBezTo>
                  <a:pt x="111" y="25"/>
                  <a:pt x="92" y="19"/>
                  <a:pt x="74" y="14"/>
                </a:cubicBezTo>
                <a:cubicBezTo>
                  <a:pt x="55" y="9"/>
                  <a:pt x="35" y="5"/>
                  <a:pt x="16" y="0"/>
                </a:cubicBezTo>
                <a:cubicBezTo>
                  <a:pt x="10" y="7"/>
                  <a:pt x="5" y="14"/>
                  <a:pt x="0" y="21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2" name="CustomShape 117"/>
          <p:cNvSpPr/>
          <p:nvPr/>
        </p:nvSpPr>
        <p:spPr>
          <a:xfrm>
            <a:off x="10369440" y="1300320"/>
            <a:ext cx="249480" cy="177480"/>
          </a:xfrm>
          <a:custGeom>
            <a:avLst/>
            <a:gdLst/>
            <a:ahLst/>
            <a:cxnLst/>
            <a:rect l="l" t="t" r="r" b="b"/>
            <a:pathLst>
              <a:path w="59" h="42">
                <a:moveTo>
                  <a:pt x="59" y="2"/>
                </a:moveTo>
                <a:cubicBezTo>
                  <a:pt x="34" y="0"/>
                  <a:pt x="5" y="1"/>
                  <a:pt x="3" y="20"/>
                </a:cubicBezTo>
                <a:cubicBezTo>
                  <a:pt x="0" y="42"/>
                  <a:pt x="33" y="31"/>
                  <a:pt x="40" y="24"/>
                </a:cubicBezTo>
                <a:cubicBezTo>
                  <a:pt x="48" y="17"/>
                  <a:pt x="53" y="10"/>
                  <a:pt x="59" y="2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3" name="CustomShape 118"/>
          <p:cNvSpPr/>
          <p:nvPr/>
        </p:nvSpPr>
        <p:spPr>
          <a:xfrm>
            <a:off x="5235480" y="2751120"/>
            <a:ext cx="63720" cy="103320"/>
          </a:xfrm>
          <a:custGeom>
            <a:avLst/>
            <a:gdLst/>
            <a:ahLst/>
            <a:cxnLst/>
            <a:rect l="l" t="t" r="r" b="b"/>
            <a:pathLst>
              <a:path w="15" h="24">
                <a:moveTo>
                  <a:pt x="14" y="20"/>
                </a:moveTo>
                <a:cubicBezTo>
                  <a:pt x="13" y="17"/>
                  <a:pt x="11" y="15"/>
                  <a:pt x="9" y="12"/>
                </a:cubicBezTo>
                <a:cubicBezTo>
                  <a:pt x="7" y="9"/>
                  <a:pt x="6" y="5"/>
                  <a:pt x="5" y="2"/>
                </a:cubicBezTo>
                <a:cubicBezTo>
                  <a:pt x="4" y="0"/>
                  <a:pt x="0" y="1"/>
                  <a:pt x="1" y="3"/>
                </a:cubicBezTo>
                <a:cubicBezTo>
                  <a:pt x="2" y="10"/>
                  <a:pt x="5" y="20"/>
                  <a:pt x="12" y="23"/>
                </a:cubicBezTo>
                <a:cubicBezTo>
                  <a:pt x="13" y="24"/>
                  <a:pt x="15" y="22"/>
                  <a:pt x="14" y="20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4" name="CustomShape 119"/>
          <p:cNvSpPr/>
          <p:nvPr/>
        </p:nvSpPr>
        <p:spPr>
          <a:xfrm>
            <a:off x="5405400" y="2712960"/>
            <a:ext cx="42840" cy="106560"/>
          </a:xfrm>
          <a:custGeom>
            <a:avLst/>
            <a:gdLst/>
            <a:ahLst/>
            <a:cxnLst/>
            <a:rect l="l" t="t" r="r" b="b"/>
            <a:pathLst>
              <a:path w="10" h="25">
                <a:moveTo>
                  <a:pt x="6" y="4"/>
                </a:moveTo>
                <a:cubicBezTo>
                  <a:pt x="5" y="0"/>
                  <a:pt x="0" y="1"/>
                  <a:pt x="0" y="5"/>
                </a:cubicBezTo>
                <a:cubicBezTo>
                  <a:pt x="1" y="11"/>
                  <a:pt x="1" y="18"/>
                  <a:pt x="5" y="24"/>
                </a:cubicBezTo>
                <a:cubicBezTo>
                  <a:pt x="6" y="25"/>
                  <a:pt x="8" y="25"/>
                  <a:pt x="9" y="23"/>
                </a:cubicBezTo>
                <a:cubicBezTo>
                  <a:pt x="10" y="17"/>
                  <a:pt x="8" y="10"/>
                  <a:pt x="6" y="4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5" name="CustomShape 120"/>
          <p:cNvSpPr/>
          <p:nvPr/>
        </p:nvSpPr>
        <p:spPr>
          <a:xfrm>
            <a:off x="5499000" y="2725560"/>
            <a:ext cx="88920" cy="115920"/>
          </a:xfrm>
          <a:custGeom>
            <a:avLst/>
            <a:gdLst/>
            <a:ahLst/>
            <a:cxnLst/>
            <a:rect l="l" t="t" r="r" b="b"/>
            <a:pathLst>
              <a:path w="21" h="27">
                <a:moveTo>
                  <a:pt x="15" y="2"/>
                </a:moveTo>
                <a:cubicBezTo>
                  <a:pt x="10" y="8"/>
                  <a:pt x="3" y="15"/>
                  <a:pt x="1" y="23"/>
                </a:cubicBezTo>
                <a:cubicBezTo>
                  <a:pt x="0" y="25"/>
                  <a:pt x="2" y="27"/>
                  <a:pt x="4" y="25"/>
                </a:cubicBezTo>
                <a:cubicBezTo>
                  <a:pt x="10" y="19"/>
                  <a:pt x="14" y="11"/>
                  <a:pt x="19" y="4"/>
                </a:cubicBezTo>
                <a:cubicBezTo>
                  <a:pt x="21" y="2"/>
                  <a:pt x="17" y="0"/>
                  <a:pt x="15" y="2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6" name="CustomShape 121"/>
          <p:cNvSpPr/>
          <p:nvPr/>
        </p:nvSpPr>
        <p:spPr>
          <a:xfrm>
            <a:off x="5159520" y="2984400"/>
            <a:ext cx="152280" cy="38160"/>
          </a:xfrm>
          <a:custGeom>
            <a:avLst/>
            <a:gdLst/>
            <a:ahLst/>
            <a:cxnLst/>
            <a:rect l="l" t="t" r="r" b="b"/>
            <a:pathLst>
              <a:path w="36" h="9">
                <a:moveTo>
                  <a:pt x="33" y="0"/>
                </a:moveTo>
                <a:cubicBezTo>
                  <a:pt x="23" y="0"/>
                  <a:pt x="12" y="1"/>
                  <a:pt x="2" y="3"/>
                </a:cubicBezTo>
                <a:cubicBezTo>
                  <a:pt x="1" y="4"/>
                  <a:pt x="0" y="6"/>
                  <a:pt x="2" y="6"/>
                </a:cubicBezTo>
                <a:cubicBezTo>
                  <a:pt x="12" y="9"/>
                  <a:pt x="24" y="7"/>
                  <a:pt x="34" y="4"/>
                </a:cubicBezTo>
                <a:cubicBezTo>
                  <a:pt x="35" y="3"/>
                  <a:pt x="36" y="0"/>
                  <a:pt x="33" y="0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7" name="CustomShape 122"/>
          <p:cNvSpPr/>
          <p:nvPr/>
        </p:nvSpPr>
        <p:spPr>
          <a:xfrm>
            <a:off x="5506920" y="2887560"/>
            <a:ext cx="106560" cy="50760"/>
          </a:xfrm>
          <a:custGeom>
            <a:avLst/>
            <a:gdLst/>
            <a:ahLst/>
            <a:cxnLst/>
            <a:rect l="l" t="t" r="r" b="b"/>
            <a:pathLst>
              <a:path w="25" h="12">
                <a:moveTo>
                  <a:pt x="24" y="2"/>
                </a:moveTo>
                <a:cubicBezTo>
                  <a:pt x="16" y="0"/>
                  <a:pt x="6" y="1"/>
                  <a:pt x="1" y="8"/>
                </a:cubicBezTo>
                <a:cubicBezTo>
                  <a:pt x="0" y="10"/>
                  <a:pt x="1" y="12"/>
                  <a:pt x="3" y="12"/>
                </a:cubicBezTo>
                <a:cubicBezTo>
                  <a:pt x="6" y="11"/>
                  <a:pt x="9" y="10"/>
                  <a:pt x="12" y="8"/>
                </a:cubicBezTo>
                <a:cubicBezTo>
                  <a:pt x="16" y="7"/>
                  <a:pt x="20" y="6"/>
                  <a:pt x="24" y="5"/>
                </a:cubicBezTo>
                <a:cubicBezTo>
                  <a:pt x="25" y="5"/>
                  <a:pt x="25" y="2"/>
                  <a:pt x="24" y="2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8" name="CustomShape 123"/>
          <p:cNvSpPr/>
          <p:nvPr/>
        </p:nvSpPr>
        <p:spPr>
          <a:xfrm>
            <a:off x="5468760" y="3022560"/>
            <a:ext cx="123840" cy="42840"/>
          </a:xfrm>
          <a:custGeom>
            <a:avLst/>
            <a:gdLst/>
            <a:ahLst/>
            <a:cxnLst/>
            <a:rect l="l" t="t" r="r" b="b"/>
            <a:pathLst>
              <a:path w="29" h="10">
                <a:moveTo>
                  <a:pt x="27" y="6"/>
                </a:moveTo>
                <a:cubicBezTo>
                  <a:pt x="23" y="6"/>
                  <a:pt x="18" y="4"/>
                  <a:pt x="14" y="3"/>
                </a:cubicBezTo>
                <a:cubicBezTo>
                  <a:pt x="10" y="2"/>
                  <a:pt x="6" y="0"/>
                  <a:pt x="2" y="1"/>
                </a:cubicBezTo>
                <a:cubicBezTo>
                  <a:pt x="1" y="1"/>
                  <a:pt x="0" y="3"/>
                  <a:pt x="1" y="4"/>
                </a:cubicBezTo>
                <a:cubicBezTo>
                  <a:pt x="7" y="10"/>
                  <a:pt x="19" y="9"/>
                  <a:pt x="27" y="9"/>
                </a:cubicBezTo>
                <a:cubicBezTo>
                  <a:pt x="29" y="9"/>
                  <a:pt x="29" y="7"/>
                  <a:pt x="27" y="6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9" name="CustomShape 124"/>
          <p:cNvSpPr/>
          <p:nvPr/>
        </p:nvSpPr>
        <p:spPr>
          <a:xfrm>
            <a:off x="5243400" y="3057480"/>
            <a:ext cx="98640" cy="93600"/>
          </a:xfrm>
          <a:custGeom>
            <a:avLst/>
            <a:gdLst/>
            <a:ahLst/>
            <a:cxnLst/>
            <a:rect l="l" t="t" r="r" b="b"/>
            <a:pathLst>
              <a:path w="23" h="22">
                <a:moveTo>
                  <a:pt x="20" y="0"/>
                </a:moveTo>
                <a:cubicBezTo>
                  <a:pt x="12" y="1"/>
                  <a:pt x="6" y="9"/>
                  <a:pt x="2" y="16"/>
                </a:cubicBezTo>
                <a:cubicBezTo>
                  <a:pt x="0" y="19"/>
                  <a:pt x="5" y="22"/>
                  <a:pt x="6" y="19"/>
                </a:cubicBezTo>
                <a:cubicBezTo>
                  <a:pt x="10" y="12"/>
                  <a:pt x="16" y="8"/>
                  <a:pt x="22" y="4"/>
                </a:cubicBezTo>
                <a:cubicBezTo>
                  <a:pt x="23" y="2"/>
                  <a:pt x="22" y="0"/>
                  <a:pt x="20" y="0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0" name="CustomShape 125"/>
          <p:cNvSpPr/>
          <p:nvPr/>
        </p:nvSpPr>
        <p:spPr>
          <a:xfrm>
            <a:off x="5397480" y="3078000"/>
            <a:ext cx="28440" cy="98640"/>
          </a:xfrm>
          <a:custGeom>
            <a:avLst/>
            <a:gdLst/>
            <a:ahLst/>
            <a:cxnLst/>
            <a:rect l="l" t="t" r="r" b="b"/>
            <a:pathLst>
              <a:path w="7" h="23">
                <a:moveTo>
                  <a:pt x="5" y="2"/>
                </a:moveTo>
                <a:cubicBezTo>
                  <a:pt x="4" y="0"/>
                  <a:pt x="2" y="0"/>
                  <a:pt x="2" y="2"/>
                </a:cubicBezTo>
                <a:cubicBezTo>
                  <a:pt x="1" y="5"/>
                  <a:pt x="1" y="7"/>
                  <a:pt x="1" y="10"/>
                </a:cubicBezTo>
                <a:cubicBezTo>
                  <a:pt x="1" y="13"/>
                  <a:pt x="1" y="17"/>
                  <a:pt x="0" y="20"/>
                </a:cubicBezTo>
                <a:cubicBezTo>
                  <a:pt x="0" y="23"/>
                  <a:pt x="5" y="23"/>
                  <a:pt x="5" y="20"/>
                </a:cubicBezTo>
                <a:cubicBezTo>
                  <a:pt x="6" y="15"/>
                  <a:pt x="7" y="7"/>
                  <a:pt x="5" y="2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1" name="CustomShape 126"/>
          <p:cNvSpPr/>
          <p:nvPr/>
        </p:nvSpPr>
        <p:spPr>
          <a:xfrm>
            <a:off x="7234200" y="2492280"/>
            <a:ext cx="512640" cy="765360"/>
          </a:xfrm>
          <a:custGeom>
            <a:avLst/>
            <a:gdLst/>
            <a:ahLst/>
            <a:cxnLst/>
            <a:rect l="l" t="t" r="r" b="b"/>
            <a:pathLst>
              <a:path w="121" h="180">
                <a:moveTo>
                  <a:pt x="110" y="86"/>
                </a:moveTo>
                <a:cubicBezTo>
                  <a:pt x="109" y="82"/>
                  <a:pt x="107" y="77"/>
                  <a:pt x="106" y="72"/>
                </a:cubicBezTo>
                <a:cubicBezTo>
                  <a:pt x="106" y="70"/>
                  <a:pt x="105" y="67"/>
                  <a:pt x="104" y="65"/>
                </a:cubicBezTo>
                <a:cubicBezTo>
                  <a:pt x="100" y="56"/>
                  <a:pt x="96" y="47"/>
                  <a:pt x="91" y="38"/>
                </a:cubicBezTo>
                <a:cubicBezTo>
                  <a:pt x="82" y="21"/>
                  <a:pt x="64" y="0"/>
                  <a:pt x="42" y="4"/>
                </a:cubicBezTo>
                <a:cubicBezTo>
                  <a:pt x="16" y="8"/>
                  <a:pt x="7" y="38"/>
                  <a:pt x="4" y="60"/>
                </a:cubicBezTo>
                <a:cubicBezTo>
                  <a:pt x="0" y="80"/>
                  <a:pt x="2" y="100"/>
                  <a:pt x="6" y="119"/>
                </a:cubicBezTo>
                <a:cubicBezTo>
                  <a:pt x="7" y="130"/>
                  <a:pt x="10" y="140"/>
                  <a:pt x="12" y="150"/>
                </a:cubicBezTo>
                <a:cubicBezTo>
                  <a:pt x="14" y="159"/>
                  <a:pt x="14" y="169"/>
                  <a:pt x="20" y="177"/>
                </a:cubicBezTo>
                <a:cubicBezTo>
                  <a:pt x="22" y="179"/>
                  <a:pt x="25" y="180"/>
                  <a:pt x="28" y="177"/>
                </a:cubicBezTo>
                <a:cubicBezTo>
                  <a:pt x="41" y="162"/>
                  <a:pt x="36" y="135"/>
                  <a:pt x="32" y="114"/>
                </a:cubicBezTo>
                <a:cubicBezTo>
                  <a:pt x="42" y="110"/>
                  <a:pt x="51" y="102"/>
                  <a:pt x="60" y="97"/>
                </a:cubicBezTo>
                <a:cubicBezTo>
                  <a:pt x="66" y="94"/>
                  <a:pt x="74" y="91"/>
                  <a:pt x="82" y="89"/>
                </a:cubicBezTo>
                <a:cubicBezTo>
                  <a:pt x="82" y="91"/>
                  <a:pt x="83" y="93"/>
                  <a:pt x="83" y="95"/>
                </a:cubicBezTo>
                <a:cubicBezTo>
                  <a:pt x="87" y="110"/>
                  <a:pt x="87" y="130"/>
                  <a:pt x="96" y="142"/>
                </a:cubicBezTo>
                <a:cubicBezTo>
                  <a:pt x="101" y="148"/>
                  <a:pt x="109" y="148"/>
                  <a:pt x="112" y="142"/>
                </a:cubicBezTo>
                <a:cubicBezTo>
                  <a:pt x="121" y="125"/>
                  <a:pt x="114" y="103"/>
                  <a:pt x="110" y="86"/>
                </a:cubicBezTo>
                <a:close/>
                <a:moveTo>
                  <a:pt x="52" y="76"/>
                </a:moveTo>
                <a:cubicBezTo>
                  <a:pt x="45" y="79"/>
                  <a:pt x="36" y="85"/>
                  <a:pt x="29" y="91"/>
                </a:cubicBezTo>
                <a:cubicBezTo>
                  <a:pt x="28" y="71"/>
                  <a:pt x="30" y="42"/>
                  <a:pt x="44" y="32"/>
                </a:cubicBezTo>
                <a:cubicBezTo>
                  <a:pt x="53" y="26"/>
                  <a:pt x="67" y="53"/>
                  <a:pt x="70" y="57"/>
                </a:cubicBezTo>
                <a:cubicBezTo>
                  <a:pt x="71" y="60"/>
                  <a:pt x="72" y="62"/>
                  <a:pt x="73" y="65"/>
                </a:cubicBezTo>
                <a:cubicBezTo>
                  <a:pt x="65" y="68"/>
                  <a:pt x="58" y="72"/>
                  <a:pt x="52" y="7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2" name="CustomShape 127"/>
          <p:cNvSpPr/>
          <p:nvPr/>
        </p:nvSpPr>
        <p:spPr>
          <a:xfrm>
            <a:off x="7493040" y="2263680"/>
            <a:ext cx="317520" cy="314280"/>
          </a:xfrm>
          <a:custGeom>
            <a:avLst/>
            <a:gdLst/>
            <a:ahLst/>
            <a:cxnLst/>
            <a:rect l="l" t="t" r="r" b="b"/>
            <a:pathLst>
              <a:path w="75" h="74">
                <a:moveTo>
                  <a:pt x="71" y="26"/>
                </a:moveTo>
                <a:cubicBezTo>
                  <a:pt x="63" y="20"/>
                  <a:pt x="53" y="22"/>
                  <a:pt x="43" y="24"/>
                </a:cubicBezTo>
                <a:cubicBezTo>
                  <a:pt x="41" y="17"/>
                  <a:pt x="39" y="9"/>
                  <a:pt x="34" y="3"/>
                </a:cubicBezTo>
                <a:cubicBezTo>
                  <a:pt x="32" y="1"/>
                  <a:pt x="28" y="0"/>
                  <a:pt x="26" y="4"/>
                </a:cubicBezTo>
                <a:cubicBezTo>
                  <a:pt x="22" y="12"/>
                  <a:pt x="23" y="20"/>
                  <a:pt x="24" y="29"/>
                </a:cubicBezTo>
                <a:cubicBezTo>
                  <a:pt x="16" y="31"/>
                  <a:pt x="9" y="34"/>
                  <a:pt x="3" y="39"/>
                </a:cubicBezTo>
                <a:cubicBezTo>
                  <a:pt x="0" y="42"/>
                  <a:pt x="3" y="46"/>
                  <a:pt x="6" y="47"/>
                </a:cubicBezTo>
                <a:cubicBezTo>
                  <a:pt x="13" y="48"/>
                  <a:pt x="20" y="48"/>
                  <a:pt x="27" y="46"/>
                </a:cubicBezTo>
                <a:cubicBezTo>
                  <a:pt x="28" y="55"/>
                  <a:pt x="30" y="65"/>
                  <a:pt x="37" y="71"/>
                </a:cubicBezTo>
                <a:cubicBezTo>
                  <a:pt x="40" y="74"/>
                  <a:pt x="45" y="73"/>
                  <a:pt x="47" y="69"/>
                </a:cubicBezTo>
                <a:cubicBezTo>
                  <a:pt x="51" y="60"/>
                  <a:pt x="49" y="52"/>
                  <a:pt x="47" y="43"/>
                </a:cubicBezTo>
                <a:cubicBezTo>
                  <a:pt x="56" y="41"/>
                  <a:pt x="66" y="40"/>
                  <a:pt x="73" y="34"/>
                </a:cubicBezTo>
                <a:cubicBezTo>
                  <a:pt x="75" y="31"/>
                  <a:pt x="74" y="27"/>
                  <a:pt x="71" y="2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3" name="CustomShape 128"/>
          <p:cNvSpPr/>
          <p:nvPr/>
        </p:nvSpPr>
        <p:spPr>
          <a:xfrm>
            <a:off x="11306160" y="2641680"/>
            <a:ext cx="420840" cy="695160"/>
          </a:xfrm>
          <a:custGeom>
            <a:avLst/>
            <a:gdLst/>
            <a:ahLst/>
            <a:cxnLst/>
            <a:rect l="l" t="t" r="r" b="b"/>
            <a:pathLst>
              <a:path w="99" h="164">
                <a:moveTo>
                  <a:pt x="85" y="104"/>
                </a:moveTo>
                <a:cubicBezTo>
                  <a:pt x="69" y="108"/>
                  <a:pt x="55" y="125"/>
                  <a:pt x="37" y="124"/>
                </a:cubicBezTo>
                <a:cubicBezTo>
                  <a:pt x="28" y="124"/>
                  <a:pt x="27" y="110"/>
                  <a:pt x="26" y="104"/>
                </a:cubicBezTo>
                <a:cubicBezTo>
                  <a:pt x="25" y="100"/>
                  <a:pt x="25" y="96"/>
                  <a:pt x="25" y="91"/>
                </a:cubicBezTo>
                <a:cubicBezTo>
                  <a:pt x="33" y="89"/>
                  <a:pt x="41" y="86"/>
                  <a:pt x="48" y="84"/>
                </a:cubicBezTo>
                <a:cubicBezTo>
                  <a:pt x="59" y="80"/>
                  <a:pt x="73" y="79"/>
                  <a:pt x="80" y="69"/>
                </a:cubicBezTo>
                <a:cubicBezTo>
                  <a:pt x="82" y="65"/>
                  <a:pt x="80" y="60"/>
                  <a:pt x="77" y="59"/>
                </a:cubicBezTo>
                <a:cubicBezTo>
                  <a:pt x="65" y="55"/>
                  <a:pt x="53" y="62"/>
                  <a:pt x="42" y="66"/>
                </a:cubicBezTo>
                <a:cubicBezTo>
                  <a:pt x="36" y="68"/>
                  <a:pt x="30" y="70"/>
                  <a:pt x="24" y="73"/>
                </a:cubicBezTo>
                <a:cubicBezTo>
                  <a:pt x="24" y="59"/>
                  <a:pt x="24" y="44"/>
                  <a:pt x="19" y="32"/>
                </a:cubicBezTo>
                <a:cubicBezTo>
                  <a:pt x="31" y="30"/>
                  <a:pt x="42" y="28"/>
                  <a:pt x="53" y="27"/>
                </a:cubicBezTo>
                <a:cubicBezTo>
                  <a:pt x="65" y="25"/>
                  <a:pt x="76" y="25"/>
                  <a:pt x="84" y="16"/>
                </a:cubicBezTo>
                <a:cubicBezTo>
                  <a:pt x="87" y="12"/>
                  <a:pt x="84" y="7"/>
                  <a:pt x="80" y="5"/>
                </a:cubicBezTo>
                <a:cubicBezTo>
                  <a:pt x="70" y="0"/>
                  <a:pt x="56" y="5"/>
                  <a:pt x="45" y="7"/>
                </a:cubicBezTo>
                <a:cubicBezTo>
                  <a:pt x="33" y="9"/>
                  <a:pt x="20" y="12"/>
                  <a:pt x="9" y="18"/>
                </a:cubicBezTo>
                <a:cubicBezTo>
                  <a:pt x="6" y="19"/>
                  <a:pt x="5" y="21"/>
                  <a:pt x="5" y="24"/>
                </a:cubicBezTo>
                <a:cubicBezTo>
                  <a:pt x="0" y="40"/>
                  <a:pt x="2" y="58"/>
                  <a:pt x="2" y="75"/>
                </a:cubicBezTo>
                <a:cubicBezTo>
                  <a:pt x="2" y="92"/>
                  <a:pt x="2" y="108"/>
                  <a:pt x="8" y="124"/>
                </a:cubicBezTo>
                <a:cubicBezTo>
                  <a:pt x="21" y="164"/>
                  <a:pt x="77" y="143"/>
                  <a:pt x="94" y="118"/>
                </a:cubicBezTo>
                <a:cubicBezTo>
                  <a:pt x="99" y="112"/>
                  <a:pt x="93" y="102"/>
                  <a:pt x="85" y="10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4" name="CustomShape 129"/>
          <p:cNvSpPr/>
          <p:nvPr/>
        </p:nvSpPr>
        <p:spPr>
          <a:xfrm>
            <a:off x="11676240" y="2874960"/>
            <a:ext cx="172800" cy="84240"/>
          </a:xfrm>
          <a:custGeom>
            <a:avLst/>
            <a:gdLst/>
            <a:ahLst/>
            <a:cxnLst/>
            <a:rect l="l" t="t" r="r" b="b"/>
            <a:pathLst>
              <a:path w="41" h="20">
                <a:moveTo>
                  <a:pt x="31" y="0"/>
                </a:moveTo>
                <a:cubicBezTo>
                  <a:pt x="26" y="0"/>
                  <a:pt x="0" y="6"/>
                  <a:pt x="7" y="16"/>
                </a:cubicBezTo>
                <a:cubicBezTo>
                  <a:pt x="10" y="20"/>
                  <a:pt x="15" y="19"/>
                  <a:pt x="19" y="18"/>
                </a:cubicBezTo>
                <a:cubicBezTo>
                  <a:pt x="24" y="18"/>
                  <a:pt x="30" y="17"/>
                  <a:pt x="34" y="15"/>
                </a:cubicBezTo>
                <a:cubicBezTo>
                  <a:pt x="41" y="11"/>
                  <a:pt x="40" y="0"/>
                  <a:pt x="31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5" name="CustomShape 130"/>
          <p:cNvSpPr/>
          <p:nvPr/>
        </p:nvSpPr>
        <p:spPr>
          <a:xfrm>
            <a:off x="11709360" y="2959200"/>
            <a:ext cx="131760" cy="98280"/>
          </a:xfrm>
          <a:custGeom>
            <a:avLst/>
            <a:gdLst/>
            <a:ahLst/>
            <a:cxnLst/>
            <a:rect l="l" t="t" r="r" b="b"/>
            <a:pathLst>
              <a:path w="31" h="23">
                <a:moveTo>
                  <a:pt x="27" y="2"/>
                </a:moveTo>
                <a:cubicBezTo>
                  <a:pt x="19" y="0"/>
                  <a:pt x="13" y="7"/>
                  <a:pt x="6" y="9"/>
                </a:cubicBezTo>
                <a:cubicBezTo>
                  <a:pt x="3" y="10"/>
                  <a:pt x="0" y="13"/>
                  <a:pt x="1" y="17"/>
                </a:cubicBezTo>
                <a:cubicBezTo>
                  <a:pt x="1" y="20"/>
                  <a:pt x="5" y="23"/>
                  <a:pt x="8" y="22"/>
                </a:cubicBezTo>
                <a:cubicBezTo>
                  <a:pt x="16" y="21"/>
                  <a:pt x="30" y="17"/>
                  <a:pt x="31" y="8"/>
                </a:cubicBezTo>
                <a:cubicBezTo>
                  <a:pt x="31" y="6"/>
                  <a:pt x="29" y="3"/>
                  <a:pt x="27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6" name="CustomShape 131"/>
          <p:cNvSpPr/>
          <p:nvPr/>
        </p:nvSpPr>
        <p:spPr>
          <a:xfrm>
            <a:off x="11853720" y="2743200"/>
            <a:ext cx="398520" cy="352440"/>
          </a:xfrm>
          <a:custGeom>
            <a:avLst/>
            <a:gdLst/>
            <a:ahLst/>
            <a:cxnLst/>
            <a:rect l="l" t="t" r="r" b="b"/>
            <a:pathLst>
              <a:path w="94" h="83">
                <a:moveTo>
                  <a:pt x="62" y="5"/>
                </a:moveTo>
                <a:cubicBezTo>
                  <a:pt x="54" y="6"/>
                  <a:pt x="48" y="12"/>
                  <a:pt x="44" y="19"/>
                </a:cubicBezTo>
                <a:cubicBezTo>
                  <a:pt x="38" y="14"/>
                  <a:pt x="31" y="11"/>
                  <a:pt x="24" y="15"/>
                </a:cubicBezTo>
                <a:cubicBezTo>
                  <a:pt x="1" y="26"/>
                  <a:pt x="0" y="54"/>
                  <a:pt x="4" y="76"/>
                </a:cubicBezTo>
                <a:cubicBezTo>
                  <a:pt x="6" y="83"/>
                  <a:pt x="16" y="81"/>
                  <a:pt x="15" y="74"/>
                </a:cubicBezTo>
                <a:cubicBezTo>
                  <a:pt x="14" y="62"/>
                  <a:pt x="15" y="39"/>
                  <a:pt x="27" y="32"/>
                </a:cubicBezTo>
                <a:cubicBezTo>
                  <a:pt x="27" y="32"/>
                  <a:pt x="28" y="32"/>
                  <a:pt x="29" y="32"/>
                </a:cubicBezTo>
                <a:cubicBezTo>
                  <a:pt x="30" y="33"/>
                  <a:pt x="31" y="36"/>
                  <a:pt x="32" y="37"/>
                </a:cubicBezTo>
                <a:cubicBezTo>
                  <a:pt x="35" y="42"/>
                  <a:pt x="36" y="47"/>
                  <a:pt x="36" y="53"/>
                </a:cubicBezTo>
                <a:cubicBezTo>
                  <a:pt x="36" y="60"/>
                  <a:pt x="37" y="66"/>
                  <a:pt x="37" y="70"/>
                </a:cubicBezTo>
                <a:cubicBezTo>
                  <a:pt x="39" y="81"/>
                  <a:pt x="55" y="80"/>
                  <a:pt x="56" y="69"/>
                </a:cubicBezTo>
                <a:cubicBezTo>
                  <a:pt x="57" y="60"/>
                  <a:pt x="57" y="50"/>
                  <a:pt x="55" y="40"/>
                </a:cubicBezTo>
                <a:cubicBezTo>
                  <a:pt x="56" y="33"/>
                  <a:pt x="58" y="26"/>
                  <a:pt x="64" y="22"/>
                </a:cubicBezTo>
                <a:cubicBezTo>
                  <a:pt x="72" y="18"/>
                  <a:pt x="71" y="60"/>
                  <a:pt x="72" y="64"/>
                </a:cubicBezTo>
                <a:cubicBezTo>
                  <a:pt x="74" y="71"/>
                  <a:pt x="83" y="71"/>
                  <a:pt x="86" y="65"/>
                </a:cubicBezTo>
                <a:cubicBezTo>
                  <a:pt x="94" y="48"/>
                  <a:pt x="91" y="0"/>
                  <a:pt x="62" y="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9" name="CustomShape 134"/>
          <p:cNvSpPr/>
          <p:nvPr/>
        </p:nvSpPr>
        <p:spPr>
          <a:xfrm>
            <a:off x="7216920" y="998640"/>
            <a:ext cx="606240" cy="836640"/>
          </a:xfrm>
          <a:custGeom>
            <a:avLst/>
            <a:gdLst/>
            <a:ahLst/>
            <a:cxnLst/>
            <a:rect l="l" t="t" r="r" b="b"/>
            <a:pathLst>
              <a:path w="143" h="197">
                <a:moveTo>
                  <a:pt x="53" y="9"/>
                </a:moveTo>
                <a:cubicBezTo>
                  <a:pt x="23" y="18"/>
                  <a:pt x="0" y="49"/>
                  <a:pt x="2" y="82"/>
                </a:cubicBezTo>
                <a:cubicBezTo>
                  <a:pt x="4" y="106"/>
                  <a:pt x="22" y="143"/>
                  <a:pt x="50" y="140"/>
                </a:cubicBezTo>
                <a:cubicBezTo>
                  <a:pt x="56" y="155"/>
                  <a:pt x="61" y="171"/>
                  <a:pt x="70" y="184"/>
                </a:cubicBezTo>
                <a:cubicBezTo>
                  <a:pt x="70" y="185"/>
                  <a:pt x="70" y="185"/>
                  <a:pt x="71" y="185"/>
                </a:cubicBezTo>
                <a:cubicBezTo>
                  <a:pt x="71" y="186"/>
                  <a:pt x="71" y="186"/>
                  <a:pt x="71" y="186"/>
                </a:cubicBezTo>
                <a:cubicBezTo>
                  <a:pt x="72" y="186"/>
                  <a:pt x="72" y="186"/>
                  <a:pt x="72" y="186"/>
                </a:cubicBezTo>
                <a:cubicBezTo>
                  <a:pt x="73" y="187"/>
                  <a:pt x="74" y="187"/>
                  <a:pt x="75" y="187"/>
                </a:cubicBezTo>
                <a:cubicBezTo>
                  <a:pt x="75" y="187"/>
                  <a:pt x="75" y="188"/>
                  <a:pt x="75" y="188"/>
                </a:cubicBezTo>
                <a:cubicBezTo>
                  <a:pt x="80" y="196"/>
                  <a:pt x="88" y="197"/>
                  <a:pt x="96" y="193"/>
                </a:cubicBezTo>
                <a:cubicBezTo>
                  <a:pt x="102" y="190"/>
                  <a:pt x="108" y="182"/>
                  <a:pt x="109" y="175"/>
                </a:cubicBezTo>
                <a:cubicBezTo>
                  <a:pt x="112" y="172"/>
                  <a:pt x="114" y="169"/>
                  <a:pt x="115" y="166"/>
                </a:cubicBezTo>
                <a:cubicBezTo>
                  <a:pt x="116" y="166"/>
                  <a:pt x="116" y="165"/>
                  <a:pt x="116" y="165"/>
                </a:cubicBezTo>
                <a:cubicBezTo>
                  <a:pt x="121" y="148"/>
                  <a:pt x="116" y="127"/>
                  <a:pt x="111" y="109"/>
                </a:cubicBezTo>
                <a:cubicBezTo>
                  <a:pt x="130" y="90"/>
                  <a:pt x="143" y="65"/>
                  <a:pt x="133" y="38"/>
                </a:cubicBezTo>
                <a:cubicBezTo>
                  <a:pt x="120" y="7"/>
                  <a:pt x="83" y="0"/>
                  <a:pt x="53" y="9"/>
                </a:cubicBezTo>
                <a:close/>
                <a:moveTo>
                  <a:pt x="96" y="186"/>
                </a:moveTo>
                <a:cubicBezTo>
                  <a:pt x="92" y="190"/>
                  <a:pt x="86" y="191"/>
                  <a:pt x="81" y="188"/>
                </a:cubicBezTo>
                <a:cubicBezTo>
                  <a:pt x="86" y="188"/>
                  <a:pt x="90" y="186"/>
                  <a:pt x="95" y="184"/>
                </a:cubicBezTo>
                <a:cubicBezTo>
                  <a:pt x="96" y="184"/>
                  <a:pt x="98" y="183"/>
                  <a:pt x="100" y="182"/>
                </a:cubicBezTo>
                <a:cubicBezTo>
                  <a:pt x="99" y="183"/>
                  <a:pt x="98" y="185"/>
                  <a:pt x="96" y="186"/>
                </a:cubicBezTo>
                <a:close/>
                <a:moveTo>
                  <a:pt x="111" y="162"/>
                </a:moveTo>
                <a:cubicBezTo>
                  <a:pt x="106" y="167"/>
                  <a:pt x="102" y="172"/>
                  <a:pt x="96" y="176"/>
                </a:cubicBezTo>
                <a:cubicBezTo>
                  <a:pt x="90" y="180"/>
                  <a:pt x="82" y="183"/>
                  <a:pt x="74" y="183"/>
                </a:cubicBezTo>
                <a:cubicBezTo>
                  <a:pt x="73" y="181"/>
                  <a:pt x="72" y="178"/>
                  <a:pt x="72" y="175"/>
                </a:cubicBezTo>
                <a:cubicBezTo>
                  <a:pt x="84" y="174"/>
                  <a:pt x="103" y="167"/>
                  <a:pt x="111" y="156"/>
                </a:cubicBezTo>
                <a:cubicBezTo>
                  <a:pt x="111" y="158"/>
                  <a:pt x="111" y="160"/>
                  <a:pt x="111" y="162"/>
                </a:cubicBezTo>
                <a:close/>
                <a:moveTo>
                  <a:pt x="111" y="148"/>
                </a:moveTo>
                <a:cubicBezTo>
                  <a:pt x="104" y="153"/>
                  <a:pt x="99" y="159"/>
                  <a:pt x="91" y="163"/>
                </a:cubicBezTo>
                <a:cubicBezTo>
                  <a:pt x="84" y="167"/>
                  <a:pt x="77" y="168"/>
                  <a:pt x="70" y="171"/>
                </a:cubicBezTo>
                <a:cubicBezTo>
                  <a:pt x="69" y="169"/>
                  <a:pt x="68" y="167"/>
                  <a:pt x="67" y="165"/>
                </a:cubicBezTo>
                <a:cubicBezTo>
                  <a:pt x="82" y="161"/>
                  <a:pt x="101" y="155"/>
                  <a:pt x="110" y="143"/>
                </a:cubicBezTo>
                <a:cubicBezTo>
                  <a:pt x="110" y="144"/>
                  <a:pt x="110" y="146"/>
                  <a:pt x="111" y="148"/>
                </a:cubicBezTo>
                <a:close/>
                <a:moveTo>
                  <a:pt x="59" y="86"/>
                </a:moveTo>
                <a:cubicBezTo>
                  <a:pt x="61" y="89"/>
                  <a:pt x="67" y="98"/>
                  <a:pt x="68" y="99"/>
                </a:cubicBezTo>
                <a:cubicBezTo>
                  <a:pt x="73" y="108"/>
                  <a:pt x="77" y="117"/>
                  <a:pt x="80" y="127"/>
                </a:cubicBezTo>
                <a:cubicBezTo>
                  <a:pt x="81" y="129"/>
                  <a:pt x="84" y="128"/>
                  <a:pt x="84" y="126"/>
                </a:cubicBezTo>
                <a:cubicBezTo>
                  <a:pt x="80" y="111"/>
                  <a:pt x="73" y="90"/>
                  <a:pt x="80" y="75"/>
                </a:cubicBezTo>
                <a:cubicBezTo>
                  <a:pt x="90" y="97"/>
                  <a:pt x="98" y="121"/>
                  <a:pt x="97" y="145"/>
                </a:cubicBezTo>
                <a:cubicBezTo>
                  <a:pt x="94" y="147"/>
                  <a:pt x="92" y="149"/>
                  <a:pt x="89" y="150"/>
                </a:cubicBezTo>
                <a:cubicBezTo>
                  <a:pt x="85" y="152"/>
                  <a:pt x="82" y="154"/>
                  <a:pt x="78" y="155"/>
                </a:cubicBezTo>
                <a:cubicBezTo>
                  <a:pt x="70" y="137"/>
                  <a:pt x="63" y="118"/>
                  <a:pt x="60" y="98"/>
                </a:cubicBezTo>
                <a:cubicBezTo>
                  <a:pt x="60" y="100"/>
                  <a:pt x="60" y="89"/>
                  <a:pt x="59" y="86"/>
                </a:cubicBezTo>
                <a:close/>
                <a:moveTo>
                  <a:pt x="127" y="45"/>
                </a:moveTo>
                <a:cubicBezTo>
                  <a:pt x="134" y="68"/>
                  <a:pt x="123" y="85"/>
                  <a:pt x="109" y="100"/>
                </a:cubicBezTo>
                <a:cubicBezTo>
                  <a:pt x="106" y="104"/>
                  <a:pt x="106" y="104"/>
                  <a:pt x="106" y="10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08" y="119"/>
                  <a:pt x="108" y="125"/>
                  <a:pt x="109" y="130"/>
                </a:cubicBezTo>
                <a:cubicBezTo>
                  <a:pt x="109" y="132"/>
                  <a:pt x="110" y="134"/>
                  <a:pt x="110" y="136"/>
                </a:cubicBezTo>
                <a:cubicBezTo>
                  <a:pt x="107" y="138"/>
                  <a:pt x="105" y="139"/>
                  <a:pt x="103" y="141"/>
                </a:cubicBezTo>
                <a:cubicBezTo>
                  <a:pt x="103" y="117"/>
                  <a:pt x="95" y="89"/>
                  <a:pt x="82" y="69"/>
                </a:cubicBezTo>
                <a:cubicBezTo>
                  <a:pt x="81" y="68"/>
                  <a:pt x="79" y="67"/>
                  <a:pt x="78" y="69"/>
                </a:cubicBezTo>
                <a:cubicBezTo>
                  <a:pt x="73" y="77"/>
                  <a:pt x="72" y="88"/>
                  <a:pt x="74" y="99"/>
                </a:cubicBezTo>
                <a:cubicBezTo>
                  <a:pt x="70" y="92"/>
                  <a:pt x="66" y="86"/>
                  <a:pt x="60" y="80"/>
                </a:cubicBezTo>
                <a:cubicBezTo>
                  <a:pt x="59" y="79"/>
                  <a:pt x="58" y="79"/>
                  <a:pt x="57" y="80"/>
                </a:cubicBezTo>
                <a:cubicBezTo>
                  <a:pt x="50" y="83"/>
                  <a:pt x="55" y="103"/>
                  <a:pt x="56" y="108"/>
                </a:cubicBezTo>
                <a:cubicBezTo>
                  <a:pt x="59" y="125"/>
                  <a:pt x="65" y="142"/>
                  <a:pt x="75" y="157"/>
                </a:cubicBezTo>
                <a:cubicBezTo>
                  <a:pt x="72" y="158"/>
                  <a:pt x="69" y="159"/>
                  <a:pt x="66" y="160"/>
                </a:cubicBezTo>
                <a:cubicBezTo>
                  <a:pt x="62" y="153"/>
                  <a:pt x="59" y="146"/>
                  <a:pt x="55" y="139"/>
                </a:cubicBezTo>
                <a:cubicBezTo>
                  <a:pt x="53" y="136"/>
                  <a:pt x="53" y="136"/>
                  <a:pt x="53" y="136"/>
                </a:cubicBezTo>
                <a:cubicBezTo>
                  <a:pt x="49" y="136"/>
                  <a:pt x="49" y="136"/>
                  <a:pt x="49" y="136"/>
                </a:cubicBezTo>
                <a:cubicBezTo>
                  <a:pt x="22" y="134"/>
                  <a:pt x="8" y="101"/>
                  <a:pt x="8" y="77"/>
                </a:cubicBezTo>
                <a:cubicBezTo>
                  <a:pt x="7" y="47"/>
                  <a:pt x="31" y="22"/>
                  <a:pt x="58" y="14"/>
                </a:cubicBezTo>
                <a:cubicBezTo>
                  <a:pt x="85" y="6"/>
                  <a:pt x="119" y="16"/>
                  <a:pt x="127" y="4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0" name="CustomShape 135"/>
          <p:cNvSpPr/>
          <p:nvPr/>
        </p:nvSpPr>
        <p:spPr>
          <a:xfrm>
            <a:off x="7551720" y="714240"/>
            <a:ext cx="42840" cy="174600"/>
          </a:xfrm>
          <a:custGeom>
            <a:avLst/>
            <a:gdLst/>
            <a:ahLst/>
            <a:cxnLst/>
            <a:rect l="l" t="t" r="r" b="b"/>
            <a:pathLst>
              <a:path w="10" h="41">
                <a:moveTo>
                  <a:pt x="4" y="3"/>
                </a:moveTo>
                <a:cubicBezTo>
                  <a:pt x="3" y="8"/>
                  <a:pt x="2" y="14"/>
                  <a:pt x="2" y="20"/>
                </a:cubicBezTo>
                <a:cubicBezTo>
                  <a:pt x="1" y="26"/>
                  <a:pt x="0" y="33"/>
                  <a:pt x="1" y="39"/>
                </a:cubicBezTo>
                <a:cubicBezTo>
                  <a:pt x="2" y="41"/>
                  <a:pt x="4" y="41"/>
                  <a:pt x="5" y="39"/>
                </a:cubicBezTo>
                <a:cubicBezTo>
                  <a:pt x="10" y="28"/>
                  <a:pt x="8" y="14"/>
                  <a:pt x="8" y="3"/>
                </a:cubicBezTo>
                <a:cubicBezTo>
                  <a:pt x="8" y="0"/>
                  <a:pt x="4" y="0"/>
                  <a:pt x="4" y="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1" name="CustomShape 136"/>
          <p:cNvSpPr/>
          <p:nvPr/>
        </p:nvSpPr>
        <p:spPr>
          <a:xfrm>
            <a:off x="7246800" y="765000"/>
            <a:ext cx="71640" cy="119160"/>
          </a:xfrm>
          <a:custGeom>
            <a:avLst/>
            <a:gdLst/>
            <a:ahLst/>
            <a:cxnLst/>
            <a:rect l="l" t="t" r="r" b="b"/>
            <a:pathLst>
              <a:path w="17" h="28">
                <a:moveTo>
                  <a:pt x="5" y="2"/>
                </a:moveTo>
                <a:cubicBezTo>
                  <a:pt x="4" y="0"/>
                  <a:pt x="0" y="1"/>
                  <a:pt x="1" y="4"/>
                </a:cubicBezTo>
                <a:cubicBezTo>
                  <a:pt x="3" y="12"/>
                  <a:pt x="7" y="20"/>
                  <a:pt x="12" y="27"/>
                </a:cubicBezTo>
                <a:cubicBezTo>
                  <a:pt x="14" y="28"/>
                  <a:pt x="17" y="27"/>
                  <a:pt x="16" y="25"/>
                </a:cubicBezTo>
                <a:cubicBezTo>
                  <a:pt x="14" y="17"/>
                  <a:pt x="9" y="10"/>
                  <a:pt x="5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2" name="CustomShape 137"/>
          <p:cNvSpPr/>
          <p:nvPr/>
        </p:nvSpPr>
        <p:spPr>
          <a:xfrm>
            <a:off x="7008840" y="939960"/>
            <a:ext cx="139680" cy="109440"/>
          </a:xfrm>
          <a:custGeom>
            <a:avLst/>
            <a:gdLst/>
            <a:ahLst/>
            <a:cxnLst/>
            <a:rect l="l" t="t" r="r" b="b"/>
            <a:pathLst>
              <a:path w="33" h="26">
                <a:moveTo>
                  <a:pt x="32" y="21"/>
                </a:moveTo>
                <a:cubicBezTo>
                  <a:pt x="28" y="17"/>
                  <a:pt x="23" y="13"/>
                  <a:pt x="18" y="9"/>
                </a:cubicBezTo>
                <a:cubicBezTo>
                  <a:pt x="14" y="6"/>
                  <a:pt x="9" y="2"/>
                  <a:pt x="3" y="0"/>
                </a:cubicBezTo>
                <a:cubicBezTo>
                  <a:pt x="1" y="0"/>
                  <a:pt x="0" y="2"/>
                  <a:pt x="1" y="3"/>
                </a:cubicBezTo>
                <a:cubicBezTo>
                  <a:pt x="5" y="8"/>
                  <a:pt x="10" y="11"/>
                  <a:pt x="15" y="15"/>
                </a:cubicBezTo>
                <a:cubicBezTo>
                  <a:pt x="19" y="18"/>
                  <a:pt x="24" y="22"/>
                  <a:pt x="29" y="25"/>
                </a:cubicBezTo>
                <a:cubicBezTo>
                  <a:pt x="31" y="26"/>
                  <a:pt x="33" y="23"/>
                  <a:pt x="32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3" name="CustomShape 138"/>
          <p:cNvSpPr/>
          <p:nvPr/>
        </p:nvSpPr>
        <p:spPr>
          <a:xfrm>
            <a:off x="6988320" y="1254240"/>
            <a:ext cx="131760" cy="50760"/>
          </a:xfrm>
          <a:custGeom>
            <a:avLst/>
            <a:gdLst/>
            <a:ahLst/>
            <a:cxnLst/>
            <a:rect l="l" t="t" r="r" b="b"/>
            <a:pathLst>
              <a:path w="31" h="12">
                <a:moveTo>
                  <a:pt x="30" y="8"/>
                </a:moveTo>
                <a:cubicBezTo>
                  <a:pt x="26" y="6"/>
                  <a:pt x="21" y="5"/>
                  <a:pt x="17" y="4"/>
                </a:cubicBezTo>
                <a:cubicBezTo>
                  <a:pt x="12" y="2"/>
                  <a:pt x="7" y="1"/>
                  <a:pt x="3" y="0"/>
                </a:cubicBezTo>
                <a:cubicBezTo>
                  <a:pt x="0" y="0"/>
                  <a:pt x="0" y="3"/>
                  <a:pt x="2" y="4"/>
                </a:cubicBezTo>
                <a:cubicBezTo>
                  <a:pt x="6" y="6"/>
                  <a:pt x="11" y="7"/>
                  <a:pt x="15" y="9"/>
                </a:cubicBezTo>
                <a:cubicBezTo>
                  <a:pt x="19" y="10"/>
                  <a:pt x="24" y="12"/>
                  <a:pt x="28" y="12"/>
                </a:cubicBezTo>
                <a:cubicBezTo>
                  <a:pt x="30" y="12"/>
                  <a:pt x="31" y="9"/>
                  <a:pt x="30" y="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4" name="CustomShape 139"/>
          <p:cNvSpPr/>
          <p:nvPr/>
        </p:nvSpPr>
        <p:spPr>
          <a:xfrm>
            <a:off x="7064280" y="1521000"/>
            <a:ext cx="101520" cy="136440"/>
          </a:xfrm>
          <a:custGeom>
            <a:avLst/>
            <a:gdLst/>
            <a:ahLst/>
            <a:cxnLst/>
            <a:rect l="l" t="t" r="r" b="b"/>
            <a:pathLst>
              <a:path w="24" h="32">
                <a:moveTo>
                  <a:pt x="21" y="1"/>
                </a:moveTo>
                <a:cubicBezTo>
                  <a:pt x="11" y="7"/>
                  <a:pt x="2" y="20"/>
                  <a:pt x="1" y="30"/>
                </a:cubicBezTo>
                <a:cubicBezTo>
                  <a:pt x="0" y="32"/>
                  <a:pt x="2" y="32"/>
                  <a:pt x="3" y="31"/>
                </a:cubicBezTo>
                <a:cubicBezTo>
                  <a:pt x="6" y="27"/>
                  <a:pt x="9" y="23"/>
                  <a:pt x="12" y="18"/>
                </a:cubicBezTo>
                <a:cubicBezTo>
                  <a:pt x="16" y="14"/>
                  <a:pt x="20" y="10"/>
                  <a:pt x="23" y="4"/>
                </a:cubicBezTo>
                <a:cubicBezTo>
                  <a:pt x="24" y="3"/>
                  <a:pt x="22" y="0"/>
                  <a:pt x="21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5" name="CustomShape 140"/>
          <p:cNvSpPr/>
          <p:nvPr/>
        </p:nvSpPr>
        <p:spPr>
          <a:xfrm>
            <a:off x="7840800" y="901800"/>
            <a:ext cx="139680" cy="177840"/>
          </a:xfrm>
          <a:custGeom>
            <a:avLst/>
            <a:gdLst/>
            <a:ahLst/>
            <a:cxnLst/>
            <a:rect l="l" t="t" r="r" b="b"/>
            <a:pathLst>
              <a:path w="33" h="42">
                <a:moveTo>
                  <a:pt x="29" y="2"/>
                </a:moveTo>
                <a:cubicBezTo>
                  <a:pt x="24" y="7"/>
                  <a:pt x="20" y="13"/>
                  <a:pt x="15" y="18"/>
                </a:cubicBezTo>
                <a:cubicBezTo>
                  <a:pt x="10" y="24"/>
                  <a:pt x="3" y="31"/>
                  <a:pt x="0" y="39"/>
                </a:cubicBezTo>
                <a:cubicBezTo>
                  <a:pt x="0" y="41"/>
                  <a:pt x="2" y="42"/>
                  <a:pt x="4" y="41"/>
                </a:cubicBezTo>
                <a:cubicBezTo>
                  <a:pt x="10" y="36"/>
                  <a:pt x="14" y="30"/>
                  <a:pt x="18" y="24"/>
                </a:cubicBezTo>
                <a:cubicBezTo>
                  <a:pt x="23" y="18"/>
                  <a:pt x="28" y="11"/>
                  <a:pt x="32" y="4"/>
                </a:cubicBezTo>
                <a:cubicBezTo>
                  <a:pt x="33" y="3"/>
                  <a:pt x="31" y="0"/>
                  <a:pt x="29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6" name="CustomShape 141"/>
          <p:cNvSpPr/>
          <p:nvPr/>
        </p:nvSpPr>
        <p:spPr>
          <a:xfrm>
            <a:off x="7886880" y="1224000"/>
            <a:ext cx="161640" cy="33480"/>
          </a:xfrm>
          <a:custGeom>
            <a:avLst/>
            <a:gdLst/>
            <a:ahLst/>
            <a:cxnLst/>
            <a:rect l="l" t="t" r="r" b="b"/>
            <a:pathLst>
              <a:path w="38" h="8">
                <a:moveTo>
                  <a:pt x="35" y="3"/>
                </a:moveTo>
                <a:cubicBezTo>
                  <a:pt x="30" y="2"/>
                  <a:pt x="24" y="3"/>
                  <a:pt x="18" y="2"/>
                </a:cubicBezTo>
                <a:cubicBezTo>
                  <a:pt x="13" y="2"/>
                  <a:pt x="7" y="0"/>
                  <a:pt x="2" y="1"/>
                </a:cubicBezTo>
                <a:cubicBezTo>
                  <a:pt x="0" y="1"/>
                  <a:pt x="0" y="3"/>
                  <a:pt x="1" y="4"/>
                </a:cubicBezTo>
                <a:cubicBezTo>
                  <a:pt x="6" y="7"/>
                  <a:pt x="12" y="7"/>
                  <a:pt x="18" y="7"/>
                </a:cubicBezTo>
                <a:cubicBezTo>
                  <a:pt x="24" y="8"/>
                  <a:pt x="30" y="8"/>
                  <a:pt x="36" y="6"/>
                </a:cubicBezTo>
                <a:cubicBezTo>
                  <a:pt x="38" y="6"/>
                  <a:pt x="37" y="3"/>
                  <a:pt x="35" y="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7" name="CustomShape 142"/>
          <p:cNvSpPr/>
          <p:nvPr/>
        </p:nvSpPr>
        <p:spPr>
          <a:xfrm>
            <a:off x="7832880" y="1465200"/>
            <a:ext cx="104760" cy="63720"/>
          </a:xfrm>
          <a:custGeom>
            <a:avLst/>
            <a:gdLst/>
            <a:ahLst/>
            <a:cxnLst/>
            <a:rect l="l" t="t" r="r" b="b"/>
            <a:pathLst>
              <a:path w="25" h="15">
                <a:moveTo>
                  <a:pt x="22" y="11"/>
                </a:moveTo>
                <a:cubicBezTo>
                  <a:pt x="18" y="10"/>
                  <a:pt x="15" y="8"/>
                  <a:pt x="12" y="6"/>
                </a:cubicBezTo>
                <a:cubicBezTo>
                  <a:pt x="9" y="5"/>
                  <a:pt x="6" y="2"/>
                  <a:pt x="3" y="0"/>
                </a:cubicBezTo>
                <a:cubicBezTo>
                  <a:pt x="1" y="0"/>
                  <a:pt x="0" y="2"/>
                  <a:pt x="1" y="3"/>
                </a:cubicBezTo>
                <a:cubicBezTo>
                  <a:pt x="3" y="10"/>
                  <a:pt x="14" y="13"/>
                  <a:pt x="21" y="15"/>
                </a:cubicBezTo>
                <a:cubicBezTo>
                  <a:pt x="23" y="15"/>
                  <a:pt x="25" y="11"/>
                  <a:pt x="22" y="1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8" name="CustomShape 143"/>
          <p:cNvSpPr/>
          <p:nvPr/>
        </p:nvSpPr>
        <p:spPr>
          <a:xfrm>
            <a:off x="7500960" y="1606680"/>
            <a:ext cx="187200" cy="117360"/>
          </a:xfrm>
          <a:custGeom>
            <a:avLst/>
            <a:gdLst/>
            <a:ahLst/>
            <a:cxnLst/>
            <a:rect l="l" t="t" r="r" b="b"/>
            <a:pathLst>
              <a:path w="44" h="28">
                <a:moveTo>
                  <a:pt x="0" y="22"/>
                </a:moveTo>
                <a:cubicBezTo>
                  <a:pt x="1" y="24"/>
                  <a:pt x="2" y="26"/>
                  <a:pt x="3" y="28"/>
                </a:cubicBezTo>
                <a:cubicBezTo>
                  <a:pt x="10" y="25"/>
                  <a:pt x="17" y="24"/>
                  <a:pt x="24" y="20"/>
                </a:cubicBezTo>
                <a:cubicBezTo>
                  <a:pt x="32" y="16"/>
                  <a:pt x="37" y="10"/>
                  <a:pt x="44" y="5"/>
                </a:cubicBezTo>
                <a:cubicBezTo>
                  <a:pt x="43" y="3"/>
                  <a:pt x="43" y="1"/>
                  <a:pt x="43" y="0"/>
                </a:cubicBezTo>
                <a:cubicBezTo>
                  <a:pt x="34" y="12"/>
                  <a:pt x="15" y="18"/>
                  <a:pt x="0" y="22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9" name="CustomShape 144"/>
          <p:cNvSpPr/>
          <p:nvPr/>
        </p:nvSpPr>
        <p:spPr>
          <a:xfrm>
            <a:off x="7467480" y="1317600"/>
            <a:ext cx="165240" cy="339840"/>
          </a:xfrm>
          <a:custGeom>
            <a:avLst/>
            <a:gdLst/>
            <a:ahLst/>
            <a:cxnLst/>
            <a:rect l="l" t="t" r="r" b="b"/>
            <a:pathLst>
              <a:path w="39" h="80">
                <a:moveTo>
                  <a:pt x="19" y="80"/>
                </a:moveTo>
                <a:cubicBezTo>
                  <a:pt x="23" y="79"/>
                  <a:pt x="26" y="77"/>
                  <a:pt x="30" y="75"/>
                </a:cubicBezTo>
                <a:cubicBezTo>
                  <a:pt x="33" y="74"/>
                  <a:pt x="35" y="72"/>
                  <a:pt x="38" y="70"/>
                </a:cubicBezTo>
                <a:cubicBezTo>
                  <a:pt x="39" y="46"/>
                  <a:pt x="31" y="22"/>
                  <a:pt x="21" y="0"/>
                </a:cubicBezTo>
                <a:cubicBezTo>
                  <a:pt x="14" y="15"/>
                  <a:pt x="21" y="36"/>
                  <a:pt x="25" y="51"/>
                </a:cubicBezTo>
                <a:cubicBezTo>
                  <a:pt x="25" y="53"/>
                  <a:pt x="22" y="54"/>
                  <a:pt x="21" y="52"/>
                </a:cubicBezTo>
                <a:cubicBezTo>
                  <a:pt x="18" y="42"/>
                  <a:pt x="14" y="33"/>
                  <a:pt x="9" y="24"/>
                </a:cubicBezTo>
                <a:cubicBezTo>
                  <a:pt x="8" y="23"/>
                  <a:pt x="2" y="14"/>
                  <a:pt x="0" y="11"/>
                </a:cubicBezTo>
                <a:cubicBezTo>
                  <a:pt x="1" y="14"/>
                  <a:pt x="1" y="25"/>
                  <a:pt x="1" y="23"/>
                </a:cubicBezTo>
                <a:cubicBezTo>
                  <a:pt x="4" y="43"/>
                  <a:pt x="11" y="62"/>
                  <a:pt x="19" y="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0" name="CustomShape 145"/>
          <p:cNvSpPr/>
          <p:nvPr/>
        </p:nvSpPr>
        <p:spPr>
          <a:xfrm>
            <a:off x="7246800" y="1023840"/>
            <a:ext cx="538200" cy="654120"/>
          </a:xfrm>
          <a:custGeom>
            <a:avLst/>
            <a:gdLst/>
            <a:ahLst/>
            <a:cxnLst/>
            <a:rect l="l" t="t" r="r" b="b"/>
            <a:pathLst>
              <a:path w="127" h="154">
                <a:moveTo>
                  <a:pt x="51" y="8"/>
                </a:moveTo>
                <a:cubicBezTo>
                  <a:pt x="24" y="16"/>
                  <a:pt x="0" y="41"/>
                  <a:pt x="1" y="71"/>
                </a:cubicBezTo>
                <a:cubicBezTo>
                  <a:pt x="1" y="95"/>
                  <a:pt x="15" y="128"/>
                  <a:pt x="42" y="130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48" y="133"/>
                  <a:pt x="48" y="133"/>
                  <a:pt x="48" y="133"/>
                </a:cubicBezTo>
                <a:cubicBezTo>
                  <a:pt x="52" y="140"/>
                  <a:pt x="55" y="147"/>
                  <a:pt x="59" y="154"/>
                </a:cubicBezTo>
                <a:cubicBezTo>
                  <a:pt x="62" y="153"/>
                  <a:pt x="65" y="152"/>
                  <a:pt x="68" y="151"/>
                </a:cubicBezTo>
                <a:cubicBezTo>
                  <a:pt x="58" y="136"/>
                  <a:pt x="52" y="119"/>
                  <a:pt x="49" y="102"/>
                </a:cubicBezTo>
                <a:cubicBezTo>
                  <a:pt x="48" y="97"/>
                  <a:pt x="43" y="77"/>
                  <a:pt x="50" y="74"/>
                </a:cubicBezTo>
                <a:cubicBezTo>
                  <a:pt x="51" y="73"/>
                  <a:pt x="52" y="73"/>
                  <a:pt x="53" y="74"/>
                </a:cubicBezTo>
                <a:cubicBezTo>
                  <a:pt x="59" y="80"/>
                  <a:pt x="63" y="86"/>
                  <a:pt x="67" y="93"/>
                </a:cubicBezTo>
                <a:cubicBezTo>
                  <a:pt x="65" y="82"/>
                  <a:pt x="66" y="71"/>
                  <a:pt x="71" y="63"/>
                </a:cubicBezTo>
                <a:cubicBezTo>
                  <a:pt x="72" y="61"/>
                  <a:pt x="74" y="62"/>
                  <a:pt x="75" y="63"/>
                </a:cubicBezTo>
                <a:cubicBezTo>
                  <a:pt x="88" y="83"/>
                  <a:pt x="96" y="111"/>
                  <a:pt x="96" y="135"/>
                </a:cubicBezTo>
                <a:cubicBezTo>
                  <a:pt x="98" y="133"/>
                  <a:pt x="100" y="132"/>
                  <a:pt x="103" y="130"/>
                </a:cubicBezTo>
                <a:cubicBezTo>
                  <a:pt x="103" y="128"/>
                  <a:pt x="102" y="126"/>
                  <a:pt x="102" y="124"/>
                </a:cubicBezTo>
                <a:cubicBezTo>
                  <a:pt x="101" y="119"/>
                  <a:pt x="101" y="113"/>
                  <a:pt x="100" y="108"/>
                </a:cubicBezTo>
                <a:cubicBezTo>
                  <a:pt x="99" y="98"/>
                  <a:pt x="99" y="98"/>
                  <a:pt x="99" y="98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16" y="79"/>
                  <a:pt x="127" y="62"/>
                  <a:pt x="120" y="39"/>
                </a:cubicBezTo>
                <a:cubicBezTo>
                  <a:pt x="112" y="10"/>
                  <a:pt x="78" y="0"/>
                  <a:pt x="51" y="8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1" name="CustomShape 146"/>
          <p:cNvSpPr/>
          <p:nvPr/>
        </p:nvSpPr>
        <p:spPr>
          <a:xfrm>
            <a:off x="7551720" y="1112760"/>
            <a:ext cx="169920" cy="111240"/>
          </a:xfrm>
          <a:custGeom>
            <a:avLst/>
            <a:gdLst/>
            <a:ahLst/>
            <a:cxnLst/>
            <a:rect l="l" t="t" r="r" b="b"/>
            <a:pathLst>
              <a:path w="40" h="26">
                <a:moveTo>
                  <a:pt x="17" y="2"/>
                </a:moveTo>
                <a:cubicBezTo>
                  <a:pt x="16" y="3"/>
                  <a:pt x="15" y="3"/>
                  <a:pt x="14" y="2"/>
                </a:cubicBezTo>
                <a:cubicBezTo>
                  <a:pt x="12" y="2"/>
                  <a:pt x="10" y="1"/>
                  <a:pt x="8" y="0"/>
                </a:cubicBezTo>
                <a:cubicBezTo>
                  <a:pt x="6" y="1"/>
                  <a:pt x="5" y="2"/>
                  <a:pt x="3" y="3"/>
                </a:cubicBezTo>
                <a:cubicBezTo>
                  <a:pt x="2" y="5"/>
                  <a:pt x="1" y="5"/>
                  <a:pt x="0" y="4"/>
                </a:cubicBezTo>
                <a:cubicBezTo>
                  <a:pt x="1" y="5"/>
                  <a:pt x="1" y="5"/>
                  <a:pt x="1" y="6"/>
                </a:cubicBezTo>
                <a:cubicBezTo>
                  <a:pt x="2" y="9"/>
                  <a:pt x="3" y="14"/>
                  <a:pt x="6" y="16"/>
                </a:cubicBezTo>
                <a:cubicBezTo>
                  <a:pt x="11" y="21"/>
                  <a:pt x="21" y="26"/>
                  <a:pt x="28" y="25"/>
                </a:cubicBezTo>
                <a:cubicBezTo>
                  <a:pt x="40" y="24"/>
                  <a:pt x="29" y="11"/>
                  <a:pt x="25" y="8"/>
                </a:cubicBezTo>
                <a:cubicBezTo>
                  <a:pt x="23" y="6"/>
                  <a:pt x="20" y="4"/>
                  <a:pt x="17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2" name="CustomShape 147"/>
          <p:cNvSpPr/>
          <p:nvPr/>
        </p:nvSpPr>
        <p:spPr>
          <a:xfrm>
            <a:off x="7246800" y="1023840"/>
            <a:ext cx="538200" cy="654120"/>
          </a:xfrm>
          <a:custGeom>
            <a:avLst/>
            <a:gdLst/>
            <a:ahLst/>
            <a:cxnLst/>
            <a:rect l="l" t="t" r="r" b="b"/>
            <a:pathLst>
              <a:path w="127" h="154">
                <a:moveTo>
                  <a:pt x="51" y="8"/>
                </a:moveTo>
                <a:cubicBezTo>
                  <a:pt x="24" y="16"/>
                  <a:pt x="0" y="41"/>
                  <a:pt x="1" y="71"/>
                </a:cubicBezTo>
                <a:cubicBezTo>
                  <a:pt x="1" y="95"/>
                  <a:pt x="15" y="128"/>
                  <a:pt x="42" y="130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48" y="133"/>
                  <a:pt x="48" y="133"/>
                  <a:pt x="48" y="133"/>
                </a:cubicBezTo>
                <a:cubicBezTo>
                  <a:pt x="52" y="140"/>
                  <a:pt x="55" y="147"/>
                  <a:pt x="59" y="154"/>
                </a:cubicBezTo>
                <a:cubicBezTo>
                  <a:pt x="62" y="153"/>
                  <a:pt x="65" y="152"/>
                  <a:pt x="68" y="151"/>
                </a:cubicBezTo>
                <a:cubicBezTo>
                  <a:pt x="58" y="136"/>
                  <a:pt x="52" y="119"/>
                  <a:pt x="49" y="102"/>
                </a:cubicBezTo>
                <a:cubicBezTo>
                  <a:pt x="48" y="97"/>
                  <a:pt x="43" y="77"/>
                  <a:pt x="50" y="74"/>
                </a:cubicBezTo>
                <a:cubicBezTo>
                  <a:pt x="51" y="73"/>
                  <a:pt x="52" y="73"/>
                  <a:pt x="53" y="74"/>
                </a:cubicBezTo>
                <a:cubicBezTo>
                  <a:pt x="59" y="80"/>
                  <a:pt x="63" y="86"/>
                  <a:pt x="67" y="93"/>
                </a:cubicBezTo>
                <a:cubicBezTo>
                  <a:pt x="65" y="82"/>
                  <a:pt x="66" y="71"/>
                  <a:pt x="71" y="63"/>
                </a:cubicBezTo>
                <a:cubicBezTo>
                  <a:pt x="72" y="61"/>
                  <a:pt x="74" y="62"/>
                  <a:pt x="75" y="63"/>
                </a:cubicBezTo>
                <a:cubicBezTo>
                  <a:pt x="88" y="83"/>
                  <a:pt x="96" y="111"/>
                  <a:pt x="96" y="135"/>
                </a:cubicBezTo>
                <a:cubicBezTo>
                  <a:pt x="98" y="133"/>
                  <a:pt x="100" y="132"/>
                  <a:pt x="103" y="130"/>
                </a:cubicBezTo>
                <a:cubicBezTo>
                  <a:pt x="103" y="128"/>
                  <a:pt x="102" y="126"/>
                  <a:pt x="102" y="124"/>
                </a:cubicBezTo>
                <a:cubicBezTo>
                  <a:pt x="101" y="119"/>
                  <a:pt x="101" y="113"/>
                  <a:pt x="100" y="108"/>
                </a:cubicBezTo>
                <a:cubicBezTo>
                  <a:pt x="99" y="98"/>
                  <a:pt x="99" y="98"/>
                  <a:pt x="99" y="98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16" y="79"/>
                  <a:pt x="127" y="62"/>
                  <a:pt x="120" y="39"/>
                </a:cubicBezTo>
                <a:cubicBezTo>
                  <a:pt x="112" y="10"/>
                  <a:pt x="78" y="0"/>
                  <a:pt x="51" y="8"/>
                </a:cubicBezTo>
                <a:close/>
                <a:moveTo>
                  <a:pt x="111" y="43"/>
                </a:moveTo>
                <a:cubicBezTo>
                  <a:pt x="110" y="48"/>
                  <a:pt x="107" y="52"/>
                  <a:pt x="102" y="52"/>
                </a:cubicBezTo>
                <a:cubicBezTo>
                  <a:pt x="88" y="53"/>
                  <a:pt x="75" y="45"/>
                  <a:pt x="69" y="33"/>
                </a:cubicBezTo>
                <a:cubicBezTo>
                  <a:pt x="67" y="29"/>
                  <a:pt x="65" y="21"/>
                  <a:pt x="70" y="17"/>
                </a:cubicBezTo>
                <a:cubicBezTo>
                  <a:pt x="73" y="15"/>
                  <a:pt x="77" y="15"/>
                  <a:pt x="81" y="15"/>
                </a:cubicBezTo>
                <a:cubicBezTo>
                  <a:pt x="89" y="15"/>
                  <a:pt x="99" y="22"/>
                  <a:pt x="104" y="27"/>
                </a:cubicBezTo>
                <a:cubicBezTo>
                  <a:pt x="108" y="32"/>
                  <a:pt x="112" y="37"/>
                  <a:pt x="111" y="43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3" name="CustomShape 148"/>
          <p:cNvSpPr/>
          <p:nvPr/>
        </p:nvSpPr>
        <p:spPr>
          <a:xfrm>
            <a:off x="7521480" y="1660680"/>
            <a:ext cx="166680" cy="114120"/>
          </a:xfrm>
          <a:custGeom>
            <a:avLst/>
            <a:gdLst/>
            <a:ahLst/>
            <a:cxnLst/>
            <a:rect l="l" t="t" r="r" b="b"/>
            <a:pathLst>
              <a:path w="39" h="27">
                <a:moveTo>
                  <a:pt x="0" y="19"/>
                </a:moveTo>
                <a:cubicBezTo>
                  <a:pt x="0" y="22"/>
                  <a:pt x="1" y="25"/>
                  <a:pt x="2" y="27"/>
                </a:cubicBezTo>
                <a:cubicBezTo>
                  <a:pt x="10" y="27"/>
                  <a:pt x="18" y="24"/>
                  <a:pt x="24" y="20"/>
                </a:cubicBezTo>
                <a:cubicBezTo>
                  <a:pt x="30" y="16"/>
                  <a:pt x="34" y="11"/>
                  <a:pt x="39" y="6"/>
                </a:cubicBezTo>
                <a:cubicBezTo>
                  <a:pt x="39" y="4"/>
                  <a:pt x="39" y="2"/>
                  <a:pt x="39" y="0"/>
                </a:cubicBezTo>
                <a:cubicBezTo>
                  <a:pt x="31" y="11"/>
                  <a:pt x="12" y="18"/>
                  <a:pt x="0" y="19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4" name="CustomShape 149"/>
          <p:cNvSpPr/>
          <p:nvPr/>
        </p:nvSpPr>
        <p:spPr>
          <a:xfrm>
            <a:off x="7500960" y="1690560"/>
            <a:ext cx="55440" cy="33480"/>
          </a:xfrm>
          <a:custGeom>
            <a:avLst/>
            <a:gdLst/>
            <a:ahLst/>
            <a:cxnLst/>
            <a:rect l="l" t="t" r="r" b="b"/>
            <a:pathLst>
              <a:path w="13" h="8">
                <a:moveTo>
                  <a:pt x="8" y="0"/>
                </a:moveTo>
                <a:cubicBezTo>
                  <a:pt x="5" y="0"/>
                  <a:pt x="3" y="1"/>
                  <a:pt x="0" y="2"/>
                </a:cubicBezTo>
                <a:cubicBezTo>
                  <a:pt x="1" y="4"/>
                  <a:pt x="2" y="6"/>
                  <a:pt x="3" y="8"/>
                </a:cubicBezTo>
                <a:cubicBezTo>
                  <a:pt x="6" y="7"/>
                  <a:pt x="10" y="6"/>
                  <a:pt x="13" y="4"/>
                </a:cubicBezTo>
                <a:cubicBezTo>
                  <a:pt x="11" y="3"/>
                  <a:pt x="9" y="2"/>
                  <a:pt x="8" y="0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5" name="CustomShape 150"/>
          <p:cNvSpPr/>
          <p:nvPr/>
        </p:nvSpPr>
        <p:spPr>
          <a:xfrm>
            <a:off x="7561440" y="1606680"/>
            <a:ext cx="126720" cy="91800"/>
          </a:xfrm>
          <a:custGeom>
            <a:avLst/>
            <a:gdLst/>
            <a:ahLst/>
            <a:cxnLst/>
            <a:rect l="l" t="t" r="r" b="b"/>
            <a:pathLst>
              <a:path w="30" h="22">
                <a:moveTo>
                  <a:pt x="0" y="18"/>
                </a:moveTo>
                <a:cubicBezTo>
                  <a:pt x="2" y="20"/>
                  <a:pt x="4" y="21"/>
                  <a:pt x="7" y="22"/>
                </a:cubicBezTo>
                <a:cubicBezTo>
                  <a:pt x="8" y="21"/>
                  <a:pt x="9" y="21"/>
                  <a:pt x="10" y="20"/>
                </a:cubicBezTo>
                <a:cubicBezTo>
                  <a:pt x="18" y="16"/>
                  <a:pt x="23" y="10"/>
                  <a:pt x="30" y="5"/>
                </a:cubicBezTo>
                <a:cubicBezTo>
                  <a:pt x="29" y="3"/>
                  <a:pt x="29" y="1"/>
                  <a:pt x="29" y="0"/>
                </a:cubicBezTo>
                <a:cubicBezTo>
                  <a:pt x="22" y="8"/>
                  <a:pt x="11" y="14"/>
                  <a:pt x="0" y="18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6" name="CustomShape 151"/>
          <p:cNvSpPr/>
          <p:nvPr/>
        </p:nvSpPr>
        <p:spPr>
          <a:xfrm>
            <a:off x="7637400" y="1660680"/>
            <a:ext cx="50760" cy="42840"/>
          </a:xfrm>
          <a:custGeom>
            <a:avLst/>
            <a:gdLst/>
            <a:ahLst/>
            <a:cxnLst/>
            <a:rect l="l" t="t" r="r" b="b"/>
            <a:pathLst>
              <a:path w="12" h="10">
                <a:moveTo>
                  <a:pt x="11" y="7"/>
                </a:moveTo>
                <a:cubicBezTo>
                  <a:pt x="11" y="7"/>
                  <a:pt x="12" y="6"/>
                  <a:pt x="12" y="6"/>
                </a:cubicBezTo>
                <a:cubicBezTo>
                  <a:pt x="12" y="4"/>
                  <a:pt x="12" y="2"/>
                  <a:pt x="12" y="0"/>
                </a:cubicBezTo>
                <a:cubicBezTo>
                  <a:pt x="9" y="4"/>
                  <a:pt x="5" y="7"/>
                  <a:pt x="0" y="10"/>
                </a:cubicBezTo>
                <a:cubicBezTo>
                  <a:pt x="4" y="10"/>
                  <a:pt x="8" y="9"/>
                  <a:pt x="11" y="7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7" name="CustomShape 152"/>
          <p:cNvSpPr/>
          <p:nvPr/>
        </p:nvSpPr>
        <p:spPr>
          <a:xfrm>
            <a:off x="7521480" y="1724040"/>
            <a:ext cx="128520" cy="50760"/>
          </a:xfrm>
          <a:custGeom>
            <a:avLst/>
            <a:gdLst/>
            <a:ahLst/>
            <a:cxnLst/>
            <a:rect l="l" t="t" r="r" b="b"/>
            <a:pathLst>
              <a:path w="30" h="12">
                <a:moveTo>
                  <a:pt x="16" y="0"/>
                </a:moveTo>
                <a:cubicBezTo>
                  <a:pt x="11" y="2"/>
                  <a:pt x="5" y="4"/>
                  <a:pt x="0" y="4"/>
                </a:cubicBezTo>
                <a:cubicBezTo>
                  <a:pt x="0" y="7"/>
                  <a:pt x="1" y="10"/>
                  <a:pt x="2" y="12"/>
                </a:cubicBezTo>
                <a:cubicBezTo>
                  <a:pt x="10" y="12"/>
                  <a:pt x="18" y="9"/>
                  <a:pt x="24" y="5"/>
                </a:cubicBezTo>
                <a:cubicBezTo>
                  <a:pt x="26" y="4"/>
                  <a:pt x="28" y="2"/>
                  <a:pt x="30" y="1"/>
                </a:cubicBezTo>
                <a:cubicBezTo>
                  <a:pt x="25" y="1"/>
                  <a:pt x="21" y="1"/>
                  <a:pt x="16" y="0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8" name="CustomShape 153"/>
          <p:cNvSpPr/>
          <p:nvPr/>
        </p:nvSpPr>
        <p:spPr>
          <a:xfrm>
            <a:off x="7561440" y="1771560"/>
            <a:ext cx="79200" cy="38160"/>
          </a:xfrm>
          <a:custGeom>
            <a:avLst/>
            <a:gdLst/>
            <a:ahLst/>
            <a:cxnLst/>
            <a:rect l="l" t="t" r="r" b="b"/>
            <a:pathLst>
              <a:path w="19" h="9">
                <a:moveTo>
                  <a:pt x="0" y="6"/>
                </a:moveTo>
                <a:cubicBezTo>
                  <a:pt x="5" y="9"/>
                  <a:pt x="11" y="8"/>
                  <a:pt x="15" y="4"/>
                </a:cubicBezTo>
                <a:cubicBezTo>
                  <a:pt x="17" y="3"/>
                  <a:pt x="18" y="1"/>
                  <a:pt x="19" y="0"/>
                </a:cubicBezTo>
                <a:cubicBezTo>
                  <a:pt x="17" y="1"/>
                  <a:pt x="15" y="2"/>
                  <a:pt x="14" y="2"/>
                </a:cubicBezTo>
                <a:cubicBezTo>
                  <a:pt x="9" y="4"/>
                  <a:pt x="5" y="6"/>
                  <a:pt x="0" y="6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2" name="CustomShape 157"/>
          <p:cNvSpPr/>
          <p:nvPr/>
        </p:nvSpPr>
        <p:spPr>
          <a:xfrm>
            <a:off x="5761080" y="3592440"/>
            <a:ext cx="557280" cy="279360"/>
          </a:xfrm>
          <a:custGeom>
            <a:avLst/>
            <a:gdLst/>
            <a:ahLst/>
            <a:cxnLst/>
            <a:rect l="l" t="t" r="r" b="b"/>
            <a:pathLst>
              <a:path w="131" h="66">
                <a:moveTo>
                  <a:pt x="5" y="66"/>
                </a:moveTo>
                <a:cubicBezTo>
                  <a:pt x="27" y="63"/>
                  <a:pt x="46" y="50"/>
                  <a:pt x="65" y="39"/>
                </a:cubicBezTo>
                <a:cubicBezTo>
                  <a:pt x="85" y="28"/>
                  <a:pt x="105" y="16"/>
                  <a:pt x="127" y="9"/>
                </a:cubicBezTo>
                <a:cubicBezTo>
                  <a:pt x="131" y="7"/>
                  <a:pt x="129" y="0"/>
                  <a:pt x="124" y="1"/>
                </a:cubicBezTo>
                <a:cubicBezTo>
                  <a:pt x="103" y="6"/>
                  <a:pt x="83" y="13"/>
                  <a:pt x="63" y="24"/>
                </a:cubicBezTo>
                <a:cubicBezTo>
                  <a:pt x="43" y="34"/>
                  <a:pt x="20" y="44"/>
                  <a:pt x="2" y="59"/>
                </a:cubicBezTo>
                <a:cubicBezTo>
                  <a:pt x="0" y="62"/>
                  <a:pt x="2" y="66"/>
                  <a:pt x="5" y="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5" name="CustomShape 160"/>
          <p:cNvSpPr/>
          <p:nvPr/>
        </p:nvSpPr>
        <p:spPr>
          <a:xfrm>
            <a:off x="12282480" y="2004840"/>
            <a:ext cx="144360" cy="241560"/>
          </a:xfrm>
          <a:custGeom>
            <a:avLst/>
            <a:gdLst/>
            <a:ahLst/>
            <a:cxnLst/>
            <a:rect l="l" t="t" r="r" b="b"/>
            <a:pathLst>
              <a:path w="34" h="57">
                <a:moveTo>
                  <a:pt x="34" y="52"/>
                </a:moveTo>
                <a:cubicBezTo>
                  <a:pt x="30" y="41"/>
                  <a:pt x="27" y="30"/>
                  <a:pt x="23" y="19"/>
                </a:cubicBezTo>
                <a:cubicBezTo>
                  <a:pt x="21" y="13"/>
                  <a:pt x="19" y="8"/>
                  <a:pt x="17" y="2"/>
                </a:cubicBezTo>
                <a:cubicBezTo>
                  <a:pt x="16" y="2"/>
                  <a:pt x="14" y="1"/>
                  <a:pt x="13" y="1"/>
                </a:cubicBezTo>
                <a:cubicBezTo>
                  <a:pt x="11" y="0"/>
                  <a:pt x="9" y="0"/>
                  <a:pt x="7" y="0"/>
                </a:cubicBezTo>
                <a:cubicBezTo>
                  <a:pt x="4" y="1"/>
                  <a:pt x="1" y="3"/>
                  <a:pt x="0" y="7"/>
                </a:cubicBezTo>
                <a:cubicBezTo>
                  <a:pt x="2" y="14"/>
                  <a:pt x="4" y="22"/>
                  <a:pt x="6" y="29"/>
                </a:cubicBezTo>
                <a:cubicBezTo>
                  <a:pt x="9" y="38"/>
                  <a:pt x="12" y="48"/>
                  <a:pt x="15" y="57"/>
                </a:cubicBezTo>
                <a:cubicBezTo>
                  <a:pt x="18" y="53"/>
                  <a:pt x="22" y="51"/>
                  <a:pt x="26" y="51"/>
                </a:cubicBezTo>
                <a:cubicBezTo>
                  <a:pt x="29" y="51"/>
                  <a:pt x="32" y="51"/>
                  <a:pt x="34" y="52"/>
                </a:cubicBezTo>
                <a:close/>
              </a:path>
            </a:pathLst>
          </a:custGeom>
          <a:solidFill>
            <a:srgbClr val="4061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6" name="CustomShape 161"/>
          <p:cNvSpPr/>
          <p:nvPr/>
        </p:nvSpPr>
        <p:spPr>
          <a:xfrm>
            <a:off x="12180960" y="1647720"/>
            <a:ext cx="164880" cy="370080"/>
          </a:xfrm>
          <a:custGeom>
            <a:avLst/>
            <a:gdLst/>
            <a:ahLst/>
            <a:cxnLst/>
            <a:rect l="l" t="t" r="r" b="b"/>
            <a:pathLst>
              <a:path w="39" h="87">
                <a:moveTo>
                  <a:pt x="30" y="81"/>
                </a:moveTo>
                <a:cubicBezTo>
                  <a:pt x="33" y="80"/>
                  <a:pt x="37" y="80"/>
                  <a:pt x="39" y="81"/>
                </a:cubicBezTo>
                <a:cubicBezTo>
                  <a:pt x="30" y="55"/>
                  <a:pt x="21" y="28"/>
                  <a:pt x="15" y="0"/>
                </a:cubicBezTo>
                <a:cubicBezTo>
                  <a:pt x="14" y="0"/>
                  <a:pt x="12" y="0"/>
                  <a:pt x="11" y="0"/>
                </a:cubicBezTo>
                <a:cubicBezTo>
                  <a:pt x="6" y="0"/>
                  <a:pt x="3" y="3"/>
                  <a:pt x="0" y="7"/>
                </a:cubicBezTo>
                <a:cubicBezTo>
                  <a:pt x="8" y="33"/>
                  <a:pt x="15" y="60"/>
                  <a:pt x="23" y="87"/>
                </a:cubicBezTo>
                <a:cubicBezTo>
                  <a:pt x="24" y="84"/>
                  <a:pt x="26" y="81"/>
                  <a:pt x="30" y="81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7" name="CustomShape 162"/>
          <p:cNvSpPr/>
          <p:nvPr/>
        </p:nvSpPr>
        <p:spPr>
          <a:xfrm>
            <a:off x="11727000" y="998640"/>
            <a:ext cx="741240" cy="709560"/>
          </a:xfrm>
          <a:custGeom>
            <a:avLst/>
            <a:gdLst/>
            <a:ahLst/>
            <a:cxnLst/>
            <a:rect l="l" t="t" r="r" b="b"/>
            <a:pathLst>
              <a:path w="175" h="167">
                <a:moveTo>
                  <a:pt x="115" y="149"/>
                </a:moveTo>
                <a:cubicBezTo>
                  <a:pt x="127" y="141"/>
                  <a:pt x="137" y="130"/>
                  <a:pt x="145" y="118"/>
                </a:cubicBezTo>
                <a:cubicBezTo>
                  <a:pt x="149" y="111"/>
                  <a:pt x="153" y="103"/>
                  <a:pt x="156" y="95"/>
                </a:cubicBezTo>
                <a:cubicBezTo>
                  <a:pt x="158" y="87"/>
                  <a:pt x="159" y="80"/>
                  <a:pt x="161" y="72"/>
                </a:cubicBezTo>
                <a:cubicBezTo>
                  <a:pt x="161" y="72"/>
                  <a:pt x="161" y="72"/>
                  <a:pt x="161" y="72"/>
                </a:cubicBezTo>
                <a:cubicBezTo>
                  <a:pt x="160" y="90"/>
                  <a:pt x="156" y="106"/>
                  <a:pt x="146" y="121"/>
                </a:cubicBezTo>
                <a:cubicBezTo>
                  <a:pt x="139" y="131"/>
                  <a:pt x="130" y="142"/>
                  <a:pt x="119" y="149"/>
                </a:cubicBezTo>
                <a:cubicBezTo>
                  <a:pt x="120" y="149"/>
                  <a:pt x="121" y="149"/>
                  <a:pt x="121" y="149"/>
                </a:cubicBezTo>
                <a:cubicBezTo>
                  <a:pt x="122" y="149"/>
                  <a:pt x="122" y="149"/>
                  <a:pt x="122" y="149"/>
                </a:cubicBezTo>
                <a:cubicBezTo>
                  <a:pt x="132" y="142"/>
                  <a:pt x="141" y="134"/>
                  <a:pt x="149" y="123"/>
                </a:cubicBezTo>
                <a:cubicBezTo>
                  <a:pt x="151" y="120"/>
                  <a:pt x="152" y="117"/>
                  <a:pt x="154" y="114"/>
                </a:cubicBezTo>
                <a:cubicBezTo>
                  <a:pt x="175" y="76"/>
                  <a:pt x="168" y="32"/>
                  <a:pt x="137" y="12"/>
                </a:cubicBezTo>
                <a:cubicBezTo>
                  <a:pt x="132" y="8"/>
                  <a:pt x="126" y="6"/>
                  <a:pt x="120" y="4"/>
                </a:cubicBezTo>
                <a:cubicBezTo>
                  <a:pt x="127" y="7"/>
                  <a:pt x="134" y="11"/>
                  <a:pt x="139" y="16"/>
                </a:cubicBezTo>
                <a:cubicBezTo>
                  <a:pt x="152" y="29"/>
                  <a:pt x="161" y="43"/>
                  <a:pt x="162" y="62"/>
                </a:cubicBezTo>
                <a:cubicBezTo>
                  <a:pt x="162" y="62"/>
                  <a:pt x="161" y="62"/>
                  <a:pt x="161" y="62"/>
                </a:cubicBezTo>
                <a:cubicBezTo>
                  <a:pt x="159" y="54"/>
                  <a:pt x="158" y="46"/>
                  <a:pt x="154" y="38"/>
                </a:cubicBezTo>
                <a:cubicBezTo>
                  <a:pt x="150" y="30"/>
                  <a:pt x="145" y="23"/>
                  <a:pt x="138" y="18"/>
                </a:cubicBezTo>
                <a:cubicBezTo>
                  <a:pt x="124" y="8"/>
                  <a:pt x="108" y="0"/>
                  <a:pt x="90" y="1"/>
                </a:cubicBezTo>
                <a:cubicBezTo>
                  <a:pt x="90" y="1"/>
                  <a:pt x="90" y="1"/>
                  <a:pt x="90" y="1"/>
                </a:cubicBezTo>
                <a:cubicBezTo>
                  <a:pt x="66" y="4"/>
                  <a:pt x="42" y="17"/>
                  <a:pt x="26" y="41"/>
                </a:cubicBezTo>
                <a:cubicBezTo>
                  <a:pt x="24" y="44"/>
                  <a:pt x="23" y="47"/>
                  <a:pt x="21" y="49"/>
                </a:cubicBezTo>
                <a:cubicBezTo>
                  <a:pt x="0" y="88"/>
                  <a:pt x="9" y="133"/>
                  <a:pt x="40" y="153"/>
                </a:cubicBezTo>
                <a:cubicBezTo>
                  <a:pt x="58" y="166"/>
                  <a:pt x="82" y="167"/>
                  <a:pt x="103" y="158"/>
                </a:cubicBezTo>
                <a:cubicBezTo>
                  <a:pt x="106" y="155"/>
                  <a:pt x="106" y="155"/>
                  <a:pt x="106" y="155"/>
                </a:cubicBezTo>
                <a:cubicBezTo>
                  <a:pt x="108" y="152"/>
                  <a:pt x="111" y="149"/>
                  <a:pt x="115" y="149"/>
                </a:cubicBezTo>
                <a:close/>
                <a:moveTo>
                  <a:pt x="52" y="147"/>
                </a:moveTo>
                <a:cubicBezTo>
                  <a:pt x="43" y="143"/>
                  <a:pt x="35" y="137"/>
                  <a:pt x="30" y="129"/>
                </a:cubicBezTo>
                <a:cubicBezTo>
                  <a:pt x="21" y="116"/>
                  <a:pt x="18" y="103"/>
                  <a:pt x="18" y="89"/>
                </a:cubicBezTo>
                <a:cubicBezTo>
                  <a:pt x="18" y="88"/>
                  <a:pt x="19" y="88"/>
                  <a:pt x="19" y="89"/>
                </a:cubicBezTo>
                <a:cubicBezTo>
                  <a:pt x="21" y="103"/>
                  <a:pt x="23" y="116"/>
                  <a:pt x="32" y="127"/>
                </a:cubicBezTo>
                <a:cubicBezTo>
                  <a:pt x="32" y="128"/>
                  <a:pt x="33" y="129"/>
                  <a:pt x="34" y="130"/>
                </a:cubicBezTo>
                <a:cubicBezTo>
                  <a:pt x="20" y="110"/>
                  <a:pt x="18" y="80"/>
                  <a:pt x="33" y="53"/>
                </a:cubicBezTo>
                <a:cubicBezTo>
                  <a:pt x="36" y="46"/>
                  <a:pt x="41" y="40"/>
                  <a:pt x="46" y="34"/>
                </a:cubicBezTo>
                <a:cubicBezTo>
                  <a:pt x="43" y="37"/>
                  <a:pt x="40" y="40"/>
                  <a:pt x="37" y="43"/>
                </a:cubicBezTo>
                <a:cubicBezTo>
                  <a:pt x="28" y="54"/>
                  <a:pt x="21" y="67"/>
                  <a:pt x="19" y="82"/>
                </a:cubicBezTo>
                <a:cubicBezTo>
                  <a:pt x="19" y="83"/>
                  <a:pt x="18" y="83"/>
                  <a:pt x="18" y="82"/>
                </a:cubicBezTo>
                <a:cubicBezTo>
                  <a:pt x="20" y="56"/>
                  <a:pt x="39" y="32"/>
                  <a:pt x="63" y="21"/>
                </a:cubicBezTo>
                <a:cubicBezTo>
                  <a:pt x="81" y="10"/>
                  <a:pt x="103" y="8"/>
                  <a:pt x="121" y="18"/>
                </a:cubicBezTo>
                <a:cubicBezTo>
                  <a:pt x="151" y="33"/>
                  <a:pt x="159" y="75"/>
                  <a:pt x="140" y="111"/>
                </a:cubicBezTo>
                <a:cubicBezTo>
                  <a:pt x="121" y="146"/>
                  <a:pt x="82" y="162"/>
                  <a:pt x="52" y="147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8" name="CustomShape 163"/>
          <p:cNvSpPr/>
          <p:nvPr/>
        </p:nvSpPr>
        <p:spPr>
          <a:xfrm>
            <a:off x="11798280" y="1023840"/>
            <a:ext cx="581040" cy="636840"/>
          </a:xfrm>
          <a:custGeom>
            <a:avLst/>
            <a:gdLst/>
            <a:ahLst/>
            <a:cxnLst/>
            <a:rect l="l" t="t" r="r" b="b"/>
            <a:pathLst>
              <a:path w="137" h="150">
                <a:moveTo>
                  <a:pt x="103" y="14"/>
                </a:moveTo>
                <a:cubicBezTo>
                  <a:pt x="75" y="0"/>
                  <a:pt x="36" y="15"/>
                  <a:pt x="18" y="49"/>
                </a:cubicBezTo>
                <a:cubicBezTo>
                  <a:pt x="0" y="82"/>
                  <a:pt x="10" y="122"/>
                  <a:pt x="37" y="136"/>
                </a:cubicBezTo>
                <a:cubicBezTo>
                  <a:pt x="37" y="136"/>
                  <a:pt x="37" y="136"/>
                  <a:pt x="38" y="137"/>
                </a:cubicBezTo>
                <a:cubicBezTo>
                  <a:pt x="41" y="117"/>
                  <a:pt x="45" y="98"/>
                  <a:pt x="49" y="79"/>
                </a:cubicBezTo>
                <a:cubicBezTo>
                  <a:pt x="53" y="58"/>
                  <a:pt x="57" y="38"/>
                  <a:pt x="64" y="18"/>
                </a:cubicBezTo>
                <a:cubicBezTo>
                  <a:pt x="64" y="17"/>
                  <a:pt x="65" y="18"/>
                  <a:pt x="65" y="18"/>
                </a:cubicBezTo>
                <a:cubicBezTo>
                  <a:pt x="60" y="38"/>
                  <a:pt x="55" y="59"/>
                  <a:pt x="51" y="79"/>
                </a:cubicBezTo>
                <a:cubicBezTo>
                  <a:pt x="47" y="98"/>
                  <a:pt x="44" y="118"/>
                  <a:pt x="39" y="137"/>
                </a:cubicBezTo>
                <a:cubicBezTo>
                  <a:pt x="66" y="150"/>
                  <a:pt x="102" y="137"/>
                  <a:pt x="119" y="104"/>
                </a:cubicBezTo>
                <a:cubicBezTo>
                  <a:pt x="137" y="71"/>
                  <a:pt x="130" y="29"/>
                  <a:pt x="103" y="14"/>
                </a:cubicBezTo>
                <a:close/>
                <a:moveTo>
                  <a:pt x="29" y="91"/>
                </a:moveTo>
                <a:cubicBezTo>
                  <a:pt x="28" y="89"/>
                  <a:pt x="25" y="89"/>
                  <a:pt x="23" y="88"/>
                </a:cubicBezTo>
                <a:cubicBezTo>
                  <a:pt x="23" y="88"/>
                  <a:pt x="23" y="88"/>
                  <a:pt x="23" y="87"/>
                </a:cubicBezTo>
                <a:cubicBezTo>
                  <a:pt x="26" y="87"/>
                  <a:pt x="29" y="87"/>
                  <a:pt x="30" y="90"/>
                </a:cubicBezTo>
                <a:cubicBezTo>
                  <a:pt x="32" y="93"/>
                  <a:pt x="30" y="98"/>
                  <a:pt x="27" y="100"/>
                </a:cubicBezTo>
                <a:cubicBezTo>
                  <a:pt x="26" y="101"/>
                  <a:pt x="24" y="101"/>
                  <a:pt x="23" y="100"/>
                </a:cubicBezTo>
                <a:cubicBezTo>
                  <a:pt x="21" y="98"/>
                  <a:pt x="20" y="94"/>
                  <a:pt x="20" y="91"/>
                </a:cubicBezTo>
                <a:cubicBezTo>
                  <a:pt x="20" y="90"/>
                  <a:pt x="22" y="90"/>
                  <a:pt x="22" y="91"/>
                </a:cubicBezTo>
                <a:cubicBezTo>
                  <a:pt x="22" y="92"/>
                  <a:pt x="22" y="93"/>
                  <a:pt x="22" y="95"/>
                </a:cubicBezTo>
                <a:cubicBezTo>
                  <a:pt x="22" y="96"/>
                  <a:pt x="23" y="97"/>
                  <a:pt x="24" y="99"/>
                </a:cubicBezTo>
                <a:cubicBezTo>
                  <a:pt x="24" y="99"/>
                  <a:pt x="25" y="100"/>
                  <a:pt x="25" y="99"/>
                </a:cubicBezTo>
                <a:cubicBezTo>
                  <a:pt x="26" y="99"/>
                  <a:pt x="28" y="98"/>
                  <a:pt x="28" y="96"/>
                </a:cubicBezTo>
                <a:cubicBezTo>
                  <a:pt x="29" y="95"/>
                  <a:pt x="30" y="93"/>
                  <a:pt x="29" y="91"/>
                </a:cubicBezTo>
                <a:close/>
                <a:moveTo>
                  <a:pt x="43" y="32"/>
                </a:moveTo>
                <a:cubicBezTo>
                  <a:pt x="37" y="35"/>
                  <a:pt x="32" y="40"/>
                  <a:pt x="28" y="45"/>
                </a:cubicBezTo>
                <a:cubicBezTo>
                  <a:pt x="26" y="48"/>
                  <a:pt x="21" y="56"/>
                  <a:pt x="27" y="58"/>
                </a:cubicBezTo>
                <a:cubicBezTo>
                  <a:pt x="28" y="59"/>
                  <a:pt x="31" y="60"/>
                  <a:pt x="32" y="61"/>
                </a:cubicBezTo>
                <a:cubicBezTo>
                  <a:pt x="38" y="69"/>
                  <a:pt x="29" y="81"/>
                  <a:pt x="21" y="76"/>
                </a:cubicBezTo>
                <a:cubicBezTo>
                  <a:pt x="21" y="76"/>
                  <a:pt x="21" y="77"/>
                  <a:pt x="21" y="77"/>
                </a:cubicBezTo>
                <a:cubicBezTo>
                  <a:pt x="14" y="95"/>
                  <a:pt x="20" y="111"/>
                  <a:pt x="31" y="126"/>
                </a:cubicBezTo>
                <a:cubicBezTo>
                  <a:pt x="31" y="126"/>
                  <a:pt x="30" y="127"/>
                  <a:pt x="30" y="127"/>
                </a:cubicBezTo>
                <a:cubicBezTo>
                  <a:pt x="20" y="115"/>
                  <a:pt x="8" y="90"/>
                  <a:pt x="20" y="76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5"/>
                  <a:pt x="19" y="75"/>
                  <a:pt x="19" y="75"/>
                </a:cubicBezTo>
                <a:cubicBezTo>
                  <a:pt x="19" y="75"/>
                  <a:pt x="19" y="74"/>
                  <a:pt x="20" y="74"/>
                </a:cubicBezTo>
                <a:cubicBezTo>
                  <a:pt x="26" y="79"/>
                  <a:pt x="35" y="70"/>
                  <a:pt x="30" y="64"/>
                </a:cubicBezTo>
                <a:cubicBezTo>
                  <a:pt x="29" y="61"/>
                  <a:pt x="26" y="61"/>
                  <a:pt x="24" y="59"/>
                </a:cubicBezTo>
                <a:cubicBezTo>
                  <a:pt x="21" y="58"/>
                  <a:pt x="21" y="53"/>
                  <a:pt x="22" y="51"/>
                </a:cubicBezTo>
                <a:cubicBezTo>
                  <a:pt x="25" y="42"/>
                  <a:pt x="35" y="35"/>
                  <a:pt x="43" y="31"/>
                </a:cubicBezTo>
                <a:cubicBezTo>
                  <a:pt x="43" y="31"/>
                  <a:pt x="44" y="32"/>
                  <a:pt x="43" y="32"/>
                </a:cubicBezTo>
                <a:close/>
                <a:moveTo>
                  <a:pt x="82" y="123"/>
                </a:moveTo>
                <a:cubicBezTo>
                  <a:pt x="82" y="123"/>
                  <a:pt x="80" y="123"/>
                  <a:pt x="80" y="122"/>
                </a:cubicBezTo>
                <a:cubicBezTo>
                  <a:pt x="88" y="87"/>
                  <a:pt x="94" y="51"/>
                  <a:pt x="102" y="16"/>
                </a:cubicBezTo>
                <a:cubicBezTo>
                  <a:pt x="102" y="15"/>
                  <a:pt x="104" y="15"/>
                  <a:pt x="103" y="16"/>
                </a:cubicBezTo>
                <a:cubicBezTo>
                  <a:pt x="98" y="52"/>
                  <a:pt x="90" y="87"/>
                  <a:pt x="82" y="123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9" name="CustomShape 164"/>
          <p:cNvSpPr/>
          <p:nvPr/>
        </p:nvSpPr>
        <p:spPr>
          <a:xfrm>
            <a:off x="11891880" y="1398600"/>
            <a:ext cx="33480" cy="50760"/>
          </a:xfrm>
          <a:custGeom>
            <a:avLst/>
            <a:gdLst/>
            <a:ahLst/>
            <a:cxnLst/>
            <a:rect l="l" t="t" r="r" b="b"/>
            <a:pathLst>
              <a:path w="8" h="12">
                <a:moveTo>
                  <a:pt x="0" y="3"/>
                </a:moveTo>
                <a:cubicBezTo>
                  <a:pt x="0" y="4"/>
                  <a:pt x="0" y="5"/>
                  <a:pt x="0" y="7"/>
                </a:cubicBezTo>
                <a:cubicBezTo>
                  <a:pt x="0" y="8"/>
                  <a:pt x="1" y="9"/>
                  <a:pt x="2" y="11"/>
                </a:cubicBezTo>
                <a:cubicBezTo>
                  <a:pt x="2" y="11"/>
                  <a:pt x="3" y="12"/>
                  <a:pt x="3" y="11"/>
                </a:cubicBezTo>
                <a:cubicBezTo>
                  <a:pt x="4" y="11"/>
                  <a:pt x="6" y="10"/>
                  <a:pt x="6" y="8"/>
                </a:cubicBezTo>
                <a:cubicBezTo>
                  <a:pt x="7" y="7"/>
                  <a:pt x="8" y="5"/>
                  <a:pt x="7" y="3"/>
                </a:cubicBezTo>
                <a:cubicBezTo>
                  <a:pt x="6" y="1"/>
                  <a:pt x="3" y="1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3"/>
                  <a:pt x="0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0" name="CustomShape 165"/>
          <p:cNvSpPr/>
          <p:nvPr/>
        </p:nvSpPr>
        <p:spPr>
          <a:xfrm>
            <a:off x="11798280" y="1023840"/>
            <a:ext cx="436680" cy="585720"/>
          </a:xfrm>
          <a:custGeom>
            <a:avLst/>
            <a:gdLst/>
            <a:ahLst/>
            <a:cxnLst/>
            <a:rect l="l" t="t" r="r" b="b"/>
            <a:pathLst>
              <a:path w="103" h="138">
                <a:moveTo>
                  <a:pt x="80" y="121"/>
                </a:moveTo>
                <a:cubicBezTo>
                  <a:pt x="80" y="121"/>
                  <a:pt x="81" y="121"/>
                  <a:pt x="81" y="121"/>
                </a:cubicBezTo>
                <a:cubicBezTo>
                  <a:pt x="88" y="86"/>
                  <a:pt x="94" y="50"/>
                  <a:pt x="102" y="16"/>
                </a:cubicBezTo>
                <a:cubicBezTo>
                  <a:pt x="102" y="16"/>
                  <a:pt x="102" y="16"/>
                  <a:pt x="103" y="16"/>
                </a:cubicBezTo>
                <a:cubicBezTo>
                  <a:pt x="103" y="15"/>
                  <a:pt x="103" y="15"/>
                  <a:pt x="103" y="14"/>
                </a:cubicBezTo>
                <a:cubicBezTo>
                  <a:pt x="103" y="14"/>
                  <a:pt x="103" y="14"/>
                  <a:pt x="103" y="14"/>
                </a:cubicBezTo>
                <a:cubicBezTo>
                  <a:pt x="75" y="0"/>
                  <a:pt x="36" y="15"/>
                  <a:pt x="18" y="49"/>
                </a:cubicBezTo>
                <a:cubicBezTo>
                  <a:pt x="0" y="82"/>
                  <a:pt x="10" y="122"/>
                  <a:pt x="37" y="136"/>
                </a:cubicBezTo>
                <a:cubicBezTo>
                  <a:pt x="37" y="136"/>
                  <a:pt x="37" y="136"/>
                  <a:pt x="38" y="137"/>
                </a:cubicBezTo>
                <a:cubicBezTo>
                  <a:pt x="38" y="137"/>
                  <a:pt x="38" y="136"/>
                  <a:pt x="38" y="136"/>
                </a:cubicBezTo>
                <a:cubicBezTo>
                  <a:pt x="38" y="136"/>
                  <a:pt x="38" y="136"/>
                  <a:pt x="38" y="135"/>
                </a:cubicBezTo>
                <a:cubicBezTo>
                  <a:pt x="37" y="136"/>
                  <a:pt x="36" y="136"/>
                  <a:pt x="34" y="135"/>
                </a:cubicBezTo>
                <a:cubicBezTo>
                  <a:pt x="30" y="130"/>
                  <a:pt x="26" y="124"/>
                  <a:pt x="22" y="118"/>
                </a:cubicBezTo>
                <a:cubicBezTo>
                  <a:pt x="22" y="118"/>
                  <a:pt x="22" y="117"/>
                  <a:pt x="22" y="116"/>
                </a:cubicBezTo>
                <a:cubicBezTo>
                  <a:pt x="15" y="103"/>
                  <a:pt x="11" y="86"/>
                  <a:pt x="20" y="76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5"/>
                  <a:pt x="19" y="75"/>
                  <a:pt x="19" y="75"/>
                </a:cubicBezTo>
                <a:cubicBezTo>
                  <a:pt x="19" y="75"/>
                  <a:pt x="19" y="74"/>
                  <a:pt x="20" y="74"/>
                </a:cubicBezTo>
                <a:cubicBezTo>
                  <a:pt x="26" y="79"/>
                  <a:pt x="35" y="70"/>
                  <a:pt x="30" y="64"/>
                </a:cubicBezTo>
                <a:cubicBezTo>
                  <a:pt x="29" y="61"/>
                  <a:pt x="26" y="61"/>
                  <a:pt x="24" y="59"/>
                </a:cubicBezTo>
                <a:cubicBezTo>
                  <a:pt x="21" y="58"/>
                  <a:pt x="21" y="53"/>
                  <a:pt x="22" y="51"/>
                </a:cubicBezTo>
                <a:cubicBezTo>
                  <a:pt x="22" y="50"/>
                  <a:pt x="23" y="49"/>
                  <a:pt x="24" y="48"/>
                </a:cubicBezTo>
                <a:cubicBezTo>
                  <a:pt x="24" y="47"/>
                  <a:pt x="24" y="46"/>
                  <a:pt x="25" y="46"/>
                </a:cubicBezTo>
                <a:cubicBezTo>
                  <a:pt x="25" y="45"/>
                  <a:pt x="25" y="45"/>
                  <a:pt x="26" y="44"/>
                </a:cubicBezTo>
                <a:cubicBezTo>
                  <a:pt x="29" y="41"/>
                  <a:pt x="32" y="38"/>
                  <a:pt x="36" y="35"/>
                </a:cubicBezTo>
                <a:cubicBezTo>
                  <a:pt x="44" y="28"/>
                  <a:pt x="52" y="21"/>
                  <a:pt x="61" y="14"/>
                </a:cubicBezTo>
                <a:cubicBezTo>
                  <a:pt x="64" y="13"/>
                  <a:pt x="66" y="16"/>
                  <a:pt x="65" y="18"/>
                </a:cubicBezTo>
                <a:cubicBezTo>
                  <a:pt x="65" y="18"/>
                  <a:pt x="65" y="18"/>
                  <a:pt x="65" y="18"/>
                </a:cubicBezTo>
                <a:cubicBezTo>
                  <a:pt x="60" y="38"/>
                  <a:pt x="55" y="59"/>
                  <a:pt x="51" y="79"/>
                </a:cubicBezTo>
                <a:cubicBezTo>
                  <a:pt x="47" y="98"/>
                  <a:pt x="44" y="117"/>
                  <a:pt x="39" y="136"/>
                </a:cubicBezTo>
                <a:cubicBezTo>
                  <a:pt x="40" y="136"/>
                  <a:pt x="40" y="136"/>
                  <a:pt x="40" y="136"/>
                </a:cubicBezTo>
                <a:cubicBezTo>
                  <a:pt x="54" y="137"/>
                  <a:pt x="75" y="138"/>
                  <a:pt x="80" y="12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1" name="CustomShape 166"/>
          <p:cNvSpPr/>
          <p:nvPr/>
        </p:nvSpPr>
        <p:spPr>
          <a:xfrm>
            <a:off x="12358800" y="2238480"/>
            <a:ext cx="71280" cy="55440"/>
          </a:xfrm>
          <a:custGeom>
            <a:avLst/>
            <a:gdLst/>
            <a:ahLst/>
            <a:cxnLst/>
            <a:rect l="l" t="t" r="r" b="b"/>
            <a:pathLst>
              <a:path w="17" h="13">
                <a:moveTo>
                  <a:pt x="11" y="11"/>
                </a:moveTo>
                <a:cubicBezTo>
                  <a:pt x="13" y="10"/>
                  <a:pt x="15" y="9"/>
                  <a:pt x="16" y="7"/>
                </a:cubicBezTo>
                <a:cubicBezTo>
                  <a:pt x="17" y="6"/>
                  <a:pt x="17" y="4"/>
                  <a:pt x="16" y="3"/>
                </a:cubicBezTo>
                <a:cubicBezTo>
                  <a:pt x="14" y="1"/>
                  <a:pt x="11" y="0"/>
                  <a:pt x="8" y="1"/>
                </a:cubicBezTo>
                <a:cubicBezTo>
                  <a:pt x="4" y="1"/>
                  <a:pt x="1" y="4"/>
                  <a:pt x="0" y="7"/>
                </a:cubicBezTo>
                <a:cubicBezTo>
                  <a:pt x="2" y="11"/>
                  <a:pt x="6" y="13"/>
                  <a:pt x="11" y="11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2" name="CustomShape 167"/>
          <p:cNvSpPr/>
          <p:nvPr/>
        </p:nvSpPr>
        <p:spPr>
          <a:xfrm>
            <a:off x="12363480" y="2268360"/>
            <a:ext cx="84240" cy="63720"/>
          </a:xfrm>
          <a:custGeom>
            <a:avLst/>
            <a:gdLst/>
            <a:ahLst/>
            <a:cxnLst/>
            <a:rect l="l" t="t" r="r" b="b"/>
            <a:pathLst>
              <a:path w="20" h="15">
                <a:moveTo>
                  <a:pt x="11" y="7"/>
                </a:moveTo>
                <a:cubicBezTo>
                  <a:pt x="7" y="8"/>
                  <a:pt x="3" y="8"/>
                  <a:pt x="0" y="6"/>
                </a:cubicBezTo>
                <a:cubicBezTo>
                  <a:pt x="0" y="6"/>
                  <a:pt x="0" y="6"/>
                  <a:pt x="0" y="7"/>
                </a:cubicBezTo>
                <a:cubicBezTo>
                  <a:pt x="7" y="12"/>
                  <a:pt x="15" y="15"/>
                  <a:pt x="20" y="7"/>
                </a:cubicBezTo>
                <a:cubicBezTo>
                  <a:pt x="19" y="5"/>
                  <a:pt x="19" y="2"/>
                  <a:pt x="18" y="0"/>
                </a:cubicBezTo>
                <a:cubicBezTo>
                  <a:pt x="17" y="3"/>
                  <a:pt x="14" y="6"/>
                  <a:pt x="11" y="7"/>
                </a:cubicBezTo>
                <a:close/>
              </a:path>
            </a:pathLst>
          </a:custGeom>
          <a:solidFill>
            <a:srgbClr val="4061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3" name="CustomShape 168"/>
          <p:cNvSpPr/>
          <p:nvPr/>
        </p:nvSpPr>
        <p:spPr>
          <a:xfrm>
            <a:off x="11704680" y="917640"/>
            <a:ext cx="785880" cy="1427040"/>
          </a:xfrm>
          <a:custGeom>
            <a:avLst/>
            <a:gdLst/>
            <a:ahLst/>
            <a:cxnLst/>
            <a:rect l="l" t="t" r="r" b="b"/>
            <a:pathLst>
              <a:path w="185" h="336">
                <a:moveTo>
                  <a:pt x="28" y="57"/>
                </a:moveTo>
                <a:cubicBezTo>
                  <a:pt x="26" y="60"/>
                  <a:pt x="24" y="63"/>
                  <a:pt x="22" y="66"/>
                </a:cubicBezTo>
                <a:cubicBezTo>
                  <a:pt x="0" y="107"/>
                  <a:pt x="8" y="155"/>
                  <a:pt x="42" y="177"/>
                </a:cubicBezTo>
                <a:cubicBezTo>
                  <a:pt x="61" y="190"/>
                  <a:pt x="86" y="192"/>
                  <a:pt x="109" y="183"/>
                </a:cubicBezTo>
                <a:cubicBezTo>
                  <a:pt x="110" y="185"/>
                  <a:pt x="110" y="185"/>
                  <a:pt x="110" y="185"/>
                </a:cubicBezTo>
                <a:cubicBezTo>
                  <a:pt x="116" y="218"/>
                  <a:pt x="127" y="250"/>
                  <a:pt x="137" y="282"/>
                </a:cubicBezTo>
                <a:cubicBezTo>
                  <a:pt x="140" y="294"/>
                  <a:pt x="144" y="306"/>
                  <a:pt x="148" y="318"/>
                </a:cubicBezTo>
                <a:cubicBezTo>
                  <a:pt x="150" y="326"/>
                  <a:pt x="150" y="326"/>
                  <a:pt x="150" y="326"/>
                </a:cubicBezTo>
                <a:cubicBezTo>
                  <a:pt x="157" y="332"/>
                  <a:pt x="157" y="332"/>
                  <a:pt x="157" y="332"/>
                </a:cubicBezTo>
                <a:cubicBezTo>
                  <a:pt x="163" y="335"/>
                  <a:pt x="169" y="336"/>
                  <a:pt x="175" y="330"/>
                </a:cubicBezTo>
                <a:cubicBezTo>
                  <a:pt x="176" y="330"/>
                  <a:pt x="176" y="329"/>
                  <a:pt x="177" y="328"/>
                </a:cubicBezTo>
                <a:cubicBezTo>
                  <a:pt x="180" y="323"/>
                  <a:pt x="180" y="323"/>
                  <a:pt x="180" y="323"/>
                </a:cubicBezTo>
                <a:cubicBezTo>
                  <a:pt x="178" y="315"/>
                  <a:pt x="178" y="315"/>
                  <a:pt x="178" y="315"/>
                </a:cubicBezTo>
                <a:cubicBezTo>
                  <a:pt x="173" y="301"/>
                  <a:pt x="168" y="287"/>
                  <a:pt x="163" y="273"/>
                </a:cubicBezTo>
                <a:cubicBezTo>
                  <a:pt x="152" y="241"/>
                  <a:pt x="143" y="208"/>
                  <a:pt x="133" y="175"/>
                </a:cubicBezTo>
                <a:cubicBezTo>
                  <a:pt x="131" y="171"/>
                  <a:pt x="131" y="171"/>
                  <a:pt x="131" y="171"/>
                </a:cubicBezTo>
                <a:cubicBezTo>
                  <a:pt x="141" y="164"/>
                  <a:pt x="150" y="155"/>
                  <a:pt x="158" y="144"/>
                </a:cubicBezTo>
                <a:cubicBezTo>
                  <a:pt x="160" y="141"/>
                  <a:pt x="162" y="138"/>
                  <a:pt x="163" y="135"/>
                </a:cubicBezTo>
                <a:cubicBezTo>
                  <a:pt x="185" y="94"/>
                  <a:pt x="177" y="46"/>
                  <a:pt x="144" y="24"/>
                </a:cubicBezTo>
                <a:cubicBezTo>
                  <a:pt x="108" y="0"/>
                  <a:pt x="56" y="15"/>
                  <a:pt x="28" y="57"/>
                </a:cubicBezTo>
                <a:close/>
                <a:moveTo>
                  <a:pt x="175" y="325"/>
                </a:moveTo>
                <a:cubicBezTo>
                  <a:pt x="170" y="333"/>
                  <a:pt x="162" y="330"/>
                  <a:pt x="155" y="325"/>
                </a:cubicBezTo>
                <a:cubicBezTo>
                  <a:pt x="155" y="324"/>
                  <a:pt x="155" y="324"/>
                  <a:pt x="155" y="324"/>
                </a:cubicBezTo>
                <a:cubicBezTo>
                  <a:pt x="158" y="326"/>
                  <a:pt x="162" y="326"/>
                  <a:pt x="166" y="325"/>
                </a:cubicBezTo>
                <a:cubicBezTo>
                  <a:pt x="169" y="324"/>
                  <a:pt x="172" y="321"/>
                  <a:pt x="173" y="318"/>
                </a:cubicBezTo>
                <a:cubicBezTo>
                  <a:pt x="174" y="320"/>
                  <a:pt x="174" y="323"/>
                  <a:pt x="175" y="325"/>
                </a:cubicBezTo>
                <a:close/>
                <a:moveTo>
                  <a:pt x="170" y="314"/>
                </a:moveTo>
                <a:cubicBezTo>
                  <a:pt x="171" y="315"/>
                  <a:pt x="171" y="317"/>
                  <a:pt x="170" y="318"/>
                </a:cubicBezTo>
                <a:cubicBezTo>
                  <a:pt x="169" y="320"/>
                  <a:pt x="167" y="321"/>
                  <a:pt x="165" y="322"/>
                </a:cubicBezTo>
                <a:cubicBezTo>
                  <a:pt x="160" y="324"/>
                  <a:pt x="156" y="322"/>
                  <a:pt x="154" y="318"/>
                </a:cubicBezTo>
                <a:cubicBezTo>
                  <a:pt x="155" y="315"/>
                  <a:pt x="158" y="312"/>
                  <a:pt x="162" y="312"/>
                </a:cubicBezTo>
                <a:cubicBezTo>
                  <a:pt x="165" y="311"/>
                  <a:pt x="168" y="312"/>
                  <a:pt x="170" y="314"/>
                </a:cubicBezTo>
                <a:close/>
                <a:moveTo>
                  <a:pt x="159" y="275"/>
                </a:moveTo>
                <a:cubicBezTo>
                  <a:pt x="163" y="286"/>
                  <a:pt x="166" y="297"/>
                  <a:pt x="170" y="308"/>
                </a:cubicBezTo>
                <a:cubicBezTo>
                  <a:pt x="168" y="307"/>
                  <a:pt x="165" y="307"/>
                  <a:pt x="162" y="307"/>
                </a:cubicBezTo>
                <a:cubicBezTo>
                  <a:pt x="158" y="307"/>
                  <a:pt x="154" y="309"/>
                  <a:pt x="151" y="313"/>
                </a:cubicBezTo>
                <a:cubicBezTo>
                  <a:pt x="148" y="304"/>
                  <a:pt x="145" y="294"/>
                  <a:pt x="142" y="285"/>
                </a:cubicBezTo>
                <a:cubicBezTo>
                  <a:pt x="140" y="278"/>
                  <a:pt x="138" y="270"/>
                  <a:pt x="136" y="263"/>
                </a:cubicBezTo>
                <a:cubicBezTo>
                  <a:pt x="137" y="259"/>
                  <a:pt x="140" y="257"/>
                  <a:pt x="143" y="256"/>
                </a:cubicBezTo>
                <a:cubicBezTo>
                  <a:pt x="145" y="256"/>
                  <a:pt x="147" y="256"/>
                  <a:pt x="149" y="257"/>
                </a:cubicBezTo>
                <a:cubicBezTo>
                  <a:pt x="150" y="257"/>
                  <a:pt x="152" y="258"/>
                  <a:pt x="153" y="258"/>
                </a:cubicBezTo>
                <a:cubicBezTo>
                  <a:pt x="155" y="264"/>
                  <a:pt x="157" y="269"/>
                  <a:pt x="159" y="275"/>
                </a:cubicBezTo>
                <a:close/>
                <a:moveTo>
                  <a:pt x="151" y="253"/>
                </a:moveTo>
                <a:cubicBezTo>
                  <a:pt x="149" y="252"/>
                  <a:pt x="145" y="252"/>
                  <a:pt x="142" y="253"/>
                </a:cubicBezTo>
                <a:cubicBezTo>
                  <a:pt x="138" y="253"/>
                  <a:pt x="136" y="256"/>
                  <a:pt x="135" y="259"/>
                </a:cubicBezTo>
                <a:cubicBezTo>
                  <a:pt x="127" y="232"/>
                  <a:pt x="120" y="205"/>
                  <a:pt x="112" y="179"/>
                </a:cubicBezTo>
                <a:cubicBezTo>
                  <a:pt x="115" y="175"/>
                  <a:pt x="118" y="172"/>
                  <a:pt x="123" y="172"/>
                </a:cubicBezTo>
                <a:cubicBezTo>
                  <a:pt x="124" y="172"/>
                  <a:pt x="126" y="172"/>
                  <a:pt x="127" y="172"/>
                </a:cubicBezTo>
                <a:cubicBezTo>
                  <a:pt x="133" y="200"/>
                  <a:pt x="142" y="227"/>
                  <a:pt x="151" y="253"/>
                </a:cubicBezTo>
                <a:close/>
                <a:moveTo>
                  <a:pt x="142" y="31"/>
                </a:moveTo>
                <a:cubicBezTo>
                  <a:pt x="173" y="51"/>
                  <a:pt x="180" y="95"/>
                  <a:pt x="159" y="133"/>
                </a:cubicBezTo>
                <a:cubicBezTo>
                  <a:pt x="157" y="136"/>
                  <a:pt x="156" y="139"/>
                  <a:pt x="154" y="142"/>
                </a:cubicBezTo>
                <a:cubicBezTo>
                  <a:pt x="146" y="153"/>
                  <a:pt x="137" y="161"/>
                  <a:pt x="127" y="168"/>
                </a:cubicBezTo>
                <a:cubicBezTo>
                  <a:pt x="126" y="168"/>
                  <a:pt x="126" y="168"/>
                  <a:pt x="126" y="168"/>
                </a:cubicBezTo>
                <a:cubicBezTo>
                  <a:pt x="126" y="168"/>
                  <a:pt x="125" y="168"/>
                  <a:pt x="124" y="168"/>
                </a:cubicBezTo>
                <a:cubicBezTo>
                  <a:pt x="135" y="161"/>
                  <a:pt x="144" y="150"/>
                  <a:pt x="151" y="140"/>
                </a:cubicBezTo>
                <a:cubicBezTo>
                  <a:pt x="161" y="125"/>
                  <a:pt x="165" y="109"/>
                  <a:pt x="166" y="91"/>
                </a:cubicBezTo>
                <a:cubicBezTo>
                  <a:pt x="166" y="91"/>
                  <a:pt x="166" y="91"/>
                  <a:pt x="166" y="91"/>
                </a:cubicBezTo>
                <a:cubicBezTo>
                  <a:pt x="164" y="99"/>
                  <a:pt x="163" y="106"/>
                  <a:pt x="161" y="114"/>
                </a:cubicBezTo>
                <a:cubicBezTo>
                  <a:pt x="158" y="122"/>
                  <a:pt x="154" y="130"/>
                  <a:pt x="150" y="137"/>
                </a:cubicBezTo>
                <a:cubicBezTo>
                  <a:pt x="142" y="149"/>
                  <a:pt x="132" y="160"/>
                  <a:pt x="120" y="168"/>
                </a:cubicBezTo>
                <a:cubicBezTo>
                  <a:pt x="116" y="168"/>
                  <a:pt x="113" y="171"/>
                  <a:pt x="111" y="174"/>
                </a:cubicBezTo>
                <a:cubicBezTo>
                  <a:pt x="108" y="177"/>
                  <a:pt x="108" y="177"/>
                  <a:pt x="108" y="177"/>
                </a:cubicBezTo>
                <a:cubicBezTo>
                  <a:pt x="87" y="186"/>
                  <a:pt x="63" y="185"/>
                  <a:pt x="45" y="172"/>
                </a:cubicBezTo>
                <a:cubicBezTo>
                  <a:pt x="14" y="152"/>
                  <a:pt x="5" y="107"/>
                  <a:pt x="26" y="68"/>
                </a:cubicBezTo>
                <a:cubicBezTo>
                  <a:pt x="28" y="66"/>
                  <a:pt x="29" y="63"/>
                  <a:pt x="31" y="60"/>
                </a:cubicBezTo>
                <a:cubicBezTo>
                  <a:pt x="47" y="36"/>
                  <a:pt x="71" y="23"/>
                  <a:pt x="95" y="20"/>
                </a:cubicBezTo>
                <a:cubicBezTo>
                  <a:pt x="95" y="20"/>
                  <a:pt x="95" y="20"/>
                  <a:pt x="95" y="20"/>
                </a:cubicBezTo>
                <a:cubicBezTo>
                  <a:pt x="113" y="19"/>
                  <a:pt x="129" y="27"/>
                  <a:pt x="143" y="37"/>
                </a:cubicBezTo>
                <a:cubicBezTo>
                  <a:pt x="150" y="42"/>
                  <a:pt x="155" y="49"/>
                  <a:pt x="159" y="57"/>
                </a:cubicBezTo>
                <a:cubicBezTo>
                  <a:pt x="163" y="65"/>
                  <a:pt x="164" y="73"/>
                  <a:pt x="166" y="81"/>
                </a:cubicBezTo>
                <a:cubicBezTo>
                  <a:pt x="166" y="81"/>
                  <a:pt x="167" y="81"/>
                  <a:pt x="167" y="81"/>
                </a:cubicBezTo>
                <a:cubicBezTo>
                  <a:pt x="166" y="62"/>
                  <a:pt x="157" y="48"/>
                  <a:pt x="144" y="35"/>
                </a:cubicBezTo>
                <a:cubicBezTo>
                  <a:pt x="139" y="30"/>
                  <a:pt x="132" y="26"/>
                  <a:pt x="125" y="23"/>
                </a:cubicBezTo>
                <a:cubicBezTo>
                  <a:pt x="131" y="25"/>
                  <a:pt x="137" y="27"/>
                  <a:pt x="142" y="3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4" name="CustomShape 169"/>
          <p:cNvSpPr/>
          <p:nvPr/>
        </p:nvSpPr>
        <p:spPr>
          <a:xfrm>
            <a:off x="11798280" y="1023840"/>
            <a:ext cx="603360" cy="662040"/>
          </a:xfrm>
          <a:custGeom>
            <a:avLst/>
            <a:gdLst/>
            <a:ahLst/>
            <a:cxnLst/>
            <a:rect l="l" t="t" r="r" b="b"/>
            <a:pathLst>
              <a:path w="142" h="156">
                <a:moveTo>
                  <a:pt x="104" y="12"/>
                </a:moveTo>
                <a:cubicBezTo>
                  <a:pt x="86" y="2"/>
                  <a:pt x="64" y="4"/>
                  <a:pt x="46" y="15"/>
                </a:cubicBezTo>
                <a:cubicBezTo>
                  <a:pt x="22" y="26"/>
                  <a:pt x="3" y="50"/>
                  <a:pt x="1" y="76"/>
                </a:cubicBezTo>
                <a:cubicBezTo>
                  <a:pt x="1" y="77"/>
                  <a:pt x="2" y="77"/>
                  <a:pt x="2" y="76"/>
                </a:cubicBezTo>
                <a:cubicBezTo>
                  <a:pt x="4" y="61"/>
                  <a:pt x="11" y="48"/>
                  <a:pt x="20" y="37"/>
                </a:cubicBezTo>
                <a:cubicBezTo>
                  <a:pt x="23" y="34"/>
                  <a:pt x="26" y="31"/>
                  <a:pt x="29" y="28"/>
                </a:cubicBezTo>
                <a:cubicBezTo>
                  <a:pt x="24" y="34"/>
                  <a:pt x="19" y="40"/>
                  <a:pt x="16" y="47"/>
                </a:cubicBezTo>
                <a:cubicBezTo>
                  <a:pt x="1" y="74"/>
                  <a:pt x="3" y="104"/>
                  <a:pt x="17" y="124"/>
                </a:cubicBezTo>
                <a:cubicBezTo>
                  <a:pt x="16" y="123"/>
                  <a:pt x="15" y="122"/>
                  <a:pt x="15" y="121"/>
                </a:cubicBezTo>
                <a:cubicBezTo>
                  <a:pt x="6" y="110"/>
                  <a:pt x="4" y="97"/>
                  <a:pt x="2" y="83"/>
                </a:cubicBezTo>
                <a:cubicBezTo>
                  <a:pt x="2" y="82"/>
                  <a:pt x="1" y="82"/>
                  <a:pt x="1" y="83"/>
                </a:cubicBezTo>
                <a:cubicBezTo>
                  <a:pt x="1" y="97"/>
                  <a:pt x="4" y="110"/>
                  <a:pt x="13" y="123"/>
                </a:cubicBezTo>
                <a:cubicBezTo>
                  <a:pt x="18" y="131"/>
                  <a:pt x="26" y="137"/>
                  <a:pt x="35" y="141"/>
                </a:cubicBezTo>
                <a:cubicBezTo>
                  <a:pt x="65" y="156"/>
                  <a:pt x="104" y="140"/>
                  <a:pt x="123" y="105"/>
                </a:cubicBezTo>
                <a:cubicBezTo>
                  <a:pt x="142" y="69"/>
                  <a:pt x="134" y="27"/>
                  <a:pt x="104" y="12"/>
                </a:cubicBezTo>
                <a:close/>
                <a:moveTo>
                  <a:pt x="119" y="104"/>
                </a:moveTo>
                <a:cubicBezTo>
                  <a:pt x="102" y="137"/>
                  <a:pt x="66" y="150"/>
                  <a:pt x="39" y="137"/>
                </a:cubicBezTo>
                <a:cubicBezTo>
                  <a:pt x="44" y="118"/>
                  <a:pt x="47" y="98"/>
                  <a:pt x="51" y="79"/>
                </a:cubicBezTo>
                <a:cubicBezTo>
                  <a:pt x="55" y="59"/>
                  <a:pt x="60" y="38"/>
                  <a:pt x="65" y="18"/>
                </a:cubicBezTo>
                <a:cubicBezTo>
                  <a:pt x="65" y="18"/>
                  <a:pt x="64" y="17"/>
                  <a:pt x="64" y="18"/>
                </a:cubicBezTo>
                <a:cubicBezTo>
                  <a:pt x="57" y="38"/>
                  <a:pt x="53" y="58"/>
                  <a:pt x="49" y="79"/>
                </a:cubicBezTo>
                <a:cubicBezTo>
                  <a:pt x="45" y="98"/>
                  <a:pt x="41" y="117"/>
                  <a:pt x="38" y="137"/>
                </a:cubicBezTo>
                <a:cubicBezTo>
                  <a:pt x="37" y="136"/>
                  <a:pt x="37" y="136"/>
                  <a:pt x="37" y="136"/>
                </a:cubicBezTo>
                <a:cubicBezTo>
                  <a:pt x="10" y="122"/>
                  <a:pt x="0" y="82"/>
                  <a:pt x="18" y="49"/>
                </a:cubicBezTo>
                <a:cubicBezTo>
                  <a:pt x="36" y="15"/>
                  <a:pt x="75" y="0"/>
                  <a:pt x="103" y="14"/>
                </a:cubicBezTo>
                <a:cubicBezTo>
                  <a:pt x="130" y="29"/>
                  <a:pt x="137" y="71"/>
                  <a:pt x="119" y="10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5" name="CustomShape 170"/>
          <p:cNvSpPr/>
          <p:nvPr/>
        </p:nvSpPr>
        <p:spPr>
          <a:xfrm>
            <a:off x="12138120" y="1087560"/>
            <a:ext cx="101520" cy="458640"/>
          </a:xfrm>
          <a:custGeom>
            <a:avLst/>
            <a:gdLst/>
            <a:ahLst/>
            <a:cxnLst/>
            <a:rect l="l" t="t" r="r" b="b"/>
            <a:pathLst>
              <a:path w="24" h="108">
                <a:moveTo>
                  <a:pt x="22" y="1"/>
                </a:moveTo>
                <a:cubicBezTo>
                  <a:pt x="14" y="36"/>
                  <a:pt x="8" y="72"/>
                  <a:pt x="0" y="107"/>
                </a:cubicBezTo>
                <a:cubicBezTo>
                  <a:pt x="0" y="108"/>
                  <a:pt x="2" y="108"/>
                  <a:pt x="2" y="108"/>
                </a:cubicBezTo>
                <a:cubicBezTo>
                  <a:pt x="10" y="72"/>
                  <a:pt x="18" y="37"/>
                  <a:pt x="23" y="1"/>
                </a:cubicBezTo>
                <a:cubicBezTo>
                  <a:pt x="24" y="0"/>
                  <a:pt x="22" y="0"/>
                  <a:pt x="2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6" name="CustomShape 171"/>
          <p:cNvSpPr/>
          <p:nvPr/>
        </p:nvSpPr>
        <p:spPr>
          <a:xfrm>
            <a:off x="11831760" y="1155600"/>
            <a:ext cx="153720" cy="408240"/>
          </a:xfrm>
          <a:custGeom>
            <a:avLst/>
            <a:gdLst/>
            <a:ahLst/>
            <a:cxnLst/>
            <a:rect l="l" t="t" r="r" b="b"/>
            <a:pathLst>
              <a:path w="36" h="96">
                <a:moveTo>
                  <a:pt x="14" y="20"/>
                </a:moveTo>
                <a:cubicBezTo>
                  <a:pt x="13" y="22"/>
                  <a:pt x="13" y="27"/>
                  <a:pt x="16" y="28"/>
                </a:cubicBezTo>
                <a:cubicBezTo>
                  <a:pt x="18" y="30"/>
                  <a:pt x="21" y="30"/>
                  <a:pt x="22" y="33"/>
                </a:cubicBezTo>
                <a:cubicBezTo>
                  <a:pt x="27" y="39"/>
                  <a:pt x="18" y="48"/>
                  <a:pt x="12" y="43"/>
                </a:cubicBezTo>
                <a:cubicBezTo>
                  <a:pt x="11" y="43"/>
                  <a:pt x="11" y="44"/>
                  <a:pt x="11" y="44"/>
                </a:cubicBezTo>
                <a:cubicBezTo>
                  <a:pt x="11" y="44"/>
                  <a:pt x="12" y="44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0" y="59"/>
                  <a:pt x="12" y="84"/>
                  <a:pt x="22" y="96"/>
                </a:cubicBezTo>
                <a:cubicBezTo>
                  <a:pt x="22" y="96"/>
                  <a:pt x="23" y="95"/>
                  <a:pt x="23" y="95"/>
                </a:cubicBezTo>
                <a:cubicBezTo>
                  <a:pt x="12" y="80"/>
                  <a:pt x="6" y="64"/>
                  <a:pt x="13" y="46"/>
                </a:cubicBezTo>
                <a:cubicBezTo>
                  <a:pt x="13" y="46"/>
                  <a:pt x="13" y="45"/>
                  <a:pt x="13" y="45"/>
                </a:cubicBezTo>
                <a:cubicBezTo>
                  <a:pt x="21" y="50"/>
                  <a:pt x="30" y="38"/>
                  <a:pt x="24" y="30"/>
                </a:cubicBezTo>
                <a:cubicBezTo>
                  <a:pt x="23" y="29"/>
                  <a:pt x="20" y="28"/>
                  <a:pt x="19" y="27"/>
                </a:cubicBezTo>
                <a:cubicBezTo>
                  <a:pt x="13" y="25"/>
                  <a:pt x="18" y="17"/>
                  <a:pt x="20" y="14"/>
                </a:cubicBezTo>
                <a:cubicBezTo>
                  <a:pt x="24" y="9"/>
                  <a:pt x="29" y="4"/>
                  <a:pt x="35" y="1"/>
                </a:cubicBezTo>
                <a:cubicBezTo>
                  <a:pt x="36" y="1"/>
                  <a:pt x="35" y="0"/>
                  <a:pt x="35" y="0"/>
                </a:cubicBezTo>
                <a:cubicBezTo>
                  <a:pt x="27" y="4"/>
                  <a:pt x="17" y="11"/>
                  <a:pt x="14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7" name="CustomShape 172"/>
          <p:cNvSpPr/>
          <p:nvPr/>
        </p:nvSpPr>
        <p:spPr>
          <a:xfrm>
            <a:off x="11883960" y="1393920"/>
            <a:ext cx="50760" cy="58680"/>
          </a:xfrm>
          <a:custGeom>
            <a:avLst/>
            <a:gdLst/>
            <a:ahLst/>
            <a:cxnLst/>
            <a:rect l="l" t="t" r="r" b="b"/>
            <a:pathLst>
              <a:path w="12" h="14">
                <a:moveTo>
                  <a:pt x="3" y="1"/>
                </a:moveTo>
                <a:cubicBezTo>
                  <a:pt x="5" y="2"/>
                  <a:pt x="8" y="2"/>
                  <a:pt x="9" y="4"/>
                </a:cubicBezTo>
                <a:cubicBezTo>
                  <a:pt x="10" y="6"/>
                  <a:pt x="9" y="8"/>
                  <a:pt x="8" y="9"/>
                </a:cubicBezTo>
                <a:cubicBezTo>
                  <a:pt x="8" y="11"/>
                  <a:pt x="6" y="12"/>
                  <a:pt x="5" y="12"/>
                </a:cubicBezTo>
                <a:cubicBezTo>
                  <a:pt x="5" y="13"/>
                  <a:pt x="4" y="12"/>
                  <a:pt x="4" y="12"/>
                </a:cubicBezTo>
                <a:cubicBezTo>
                  <a:pt x="3" y="10"/>
                  <a:pt x="2" y="9"/>
                  <a:pt x="2" y="8"/>
                </a:cubicBezTo>
                <a:cubicBezTo>
                  <a:pt x="2" y="6"/>
                  <a:pt x="2" y="5"/>
                  <a:pt x="2" y="4"/>
                </a:cubicBezTo>
                <a:cubicBezTo>
                  <a:pt x="2" y="3"/>
                  <a:pt x="0" y="3"/>
                  <a:pt x="0" y="4"/>
                </a:cubicBezTo>
                <a:cubicBezTo>
                  <a:pt x="0" y="7"/>
                  <a:pt x="1" y="11"/>
                  <a:pt x="3" y="13"/>
                </a:cubicBezTo>
                <a:cubicBezTo>
                  <a:pt x="4" y="14"/>
                  <a:pt x="6" y="14"/>
                  <a:pt x="7" y="13"/>
                </a:cubicBezTo>
                <a:cubicBezTo>
                  <a:pt x="10" y="11"/>
                  <a:pt x="12" y="6"/>
                  <a:pt x="10" y="3"/>
                </a:cubicBezTo>
                <a:cubicBezTo>
                  <a:pt x="9" y="0"/>
                  <a:pt x="6" y="0"/>
                  <a:pt x="3" y="0"/>
                </a:cubicBezTo>
                <a:cubicBezTo>
                  <a:pt x="3" y="1"/>
                  <a:pt x="3" y="1"/>
                  <a:pt x="3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8" name="CustomShape 173"/>
          <p:cNvSpPr/>
          <p:nvPr/>
        </p:nvSpPr>
        <p:spPr>
          <a:xfrm>
            <a:off x="10296360" y="1125360"/>
            <a:ext cx="1128960" cy="1100160"/>
          </a:xfrm>
          <a:custGeom>
            <a:avLst/>
            <a:gdLst/>
            <a:ahLst/>
            <a:cxnLst/>
            <a:rect l="l" t="t" r="r" b="b"/>
            <a:pathLst>
              <a:path w="266" h="259">
                <a:moveTo>
                  <a:pt x="224" y="5"/>
                </a:moveTo>
                <a:cubicBezTo>
                  <a:pt x="226" y="6"/>
                  <a:pt x="228" y="8"/>
                  <a:pt x="229" y="10"/>
                </a:cubicBezTo>
                <a:cubicBezTo>
                  <a:pt x="230" y="11"/>
                  <a:pt x="228" y="12"/>
                  <a:pt x="227" y="12"/>
                </a:cubicBezTo>
                <a:cubicBezTo>
                  <a:pt x="226" y="11"/>
                  <a:pt x="223" y="10"/>
                  <a:pt x="222" y="8"/>
                </a:cubicBezTo>
                <a:cubicBezTo>
                  <a:pt x="220" y="10"/>
                  <a:pt x="218" y="12"/>
                  <a:pt x="216" y="13"/>
                </a:cubicBezTo>
                <a:cubicBezTo>
                  <a:pt x="217" y="14"/>
                  <a:pt x="218" y="15"/>
                  <a:pt x="219" y="16"/>
                </a:cubicBezTo>
                <a:cubicBezTo>
                  <a:pt x="219" y="17"/>
                  <a:pt x="218" y="18"/>
                  <a:pt x="217" y="18"/>
                </a:cubicBezTo>
                <a:cubicBezTo>
                  <a:pt x="216" y="18"/>
                  <a:pt x="215" y="17"/>
                  <a:pt x="214" y="16"/>
                </a:cubicBezTo>
                <a:cubicBezTo>
                  <a:pt x="212" y="18"/>
                  <a:pt x="210" y="20"/>
                  <a:pt x="208" y="22"/>
                </a:cubicBezTo>
                <a:cubicBezTo>
                  <a:pt x="208" y="22"/>
                  <a:pt x="208" y="22"/>
                  <a:pt x="208" y="22"/>
                </a:cubicBezTo>
                <a:cubicBezTo>
                  <a:pt x="209" y="23"/>
                  <a:pt x="210" y="24"/>
                  <a:pt x="211" y="25"/>
                </a:cubicBezTo>
                <a:cubicBezTo>
                  <a:pt x="212" y="26"/>
                  <a:pt x="210" y="27"/>
                  <a:pt x="209" y="26"/>
                </a:cubicBezTo>
                <a:cubicBezTo>
                  <a:pt x="208" y="26"/>
                  <a:pt x="207" y="25"/>
                  <a:pt x="206" y="24"/>
                </a:cubicBezTo>
                <a:cubicBezTo>
                  <a:pt x="206" y="24"/>
                  <a:pt x="206" y="24"/>
                  <a:pt x="206" y="24"/>
                </a:cubicBezTo>
                <a:cubicBezTo>
                  <a:pt x="203" y="26"/>
                  <a:pt x="201" y="28"/>
                  <a:pt x="199" y="30"/>
                </a:cubicBezTo>
                <a:cubicBezTo>
                  <a:pt x="200" y="31"/>
                  <a:pt x="200" y="32"/>
                  <a:pt x="200" y="33"/>
                </a:cubicBezTo>
                <a:cubicBezTo>
                  <a:pt x="200" y="34"/>
                  <a:pt x="199" y="35"/>
                  <a:pt x="198" y="34"/>
                </a:cubicBezTo>
                <a:cubicBezTo>
                  <a:pt x="197" y="34"/>
                  <a:pt x="196" y="33"/>
                  <a:pt x="196" y="33"/>
                </a:cubicBezTo>
                <a:cubicBezTo>
                  <a:pt x="194" y="35"/>
                  <a:pt x="192" y="36"/>
                  <a:pt x="191" y="38"/>
                </a:cubicBezTo>
                <a:cubicBezTo>
                  <a:pt x="192" y="39"/>
                  <a:pt x="193" y="41"/>
                  <a:pt x="194" y="42"/>
                </a:cubicBezTo>
                <a:cubicBezTo>
                  <a:pt x="195" y="44"/>
                  <a:pt x="192" y="46"/>
                  <a:pt x="191" y="44"/>
                </a:cubicBezTo>
                <a:cubicBezTo>
                  <a:pt x="190" y="43"/>
                  <a:pt x="189" y="42"/>
                  <a:pt x="189" y="41"/>
                </a:cubicBezTo>
                <a:cubicBezTo>
                  <a:pt x="188" y="41"/>
                  <a:pt x="188" y="41"/>
                  <a:pt x="188" y="41"/>
                </a:cubicBezTo>
                <a:cubicBezTo>
                  <a:pt x="186" y="43"/>
                  <a:pt x="184" y="44"/>
                  <a:pt x="182" y="46"/>
                </a:cubicBezTo>
                <a:cubicBezTo>
                  <a:pt x="182" y="47"/>
                  <a:pt x="183" y="47"/>
                  <a:pt x="183" y="48"/>
                </a:cubicBezTo>
                <a:cubicBezTo>
                  <a:pt x="183" y="49"/>
                  <a:pt x="182" y="50"/>
                  <a:pt x="181" y="50"/>
                </a:cubicBezTo>
                <a:cubicBezTo>
                  <a:pt x="180" y="50"/>
                  <a:pt x="180" y="49"/>
                  <a:pt x="179" y="49"/>
                </a:cubicBezTo>
                <a:cubicBezTo>
                  <a:pt x="176" y="51"/>
                  <a:pt x="174" y="54"/>
                  <a:pt x="171" y="57"/>
                </a:cubicBezTo>
                <a:cubicBezTo>
                  <a:pt x="172" y="58"/>
                  <a:pt x="173" y="59"/>
                  <a:pt x="173" y="60"/>
                </a:cubicBezTo>
                <a:cubicBezTo>
                  <a:pt x="174" y="61"/>
                  <a:pt x="173" y="63"/>
                  <a:pt x="172" y="62"/>
                </a:cubicBezTo>
                <a:cubicBezTo>
                  <a:pt x="170" y="62"/>
                  <a:pt x="169" y="61"/>
                  <a:pt x="168" y="60"/>
                </a:cubicBezTo>
                <a:cubicBezTo>
                  <a:pt x="165" y="63"/>
                  <a:pt x="162" y="65"/>
                  <a:pt x="159" y="68"/>
                </a:cubicBezTo>
                <a:cubicBezTo>
                  <a:pt x="159" y="68"/>
                  <a:pt x="160" y="69"/>
                  <a:pt x="160" y="69"/>
                </a:cubicBezTo>
                <a:cubicBezTo>
                  <a:pt x="160" y="70"/>
                  <a:pt x="160" y="71"/>
                  <a:pt x="159" y="71"/>
                </a:cubicBezTo>
                <a:cubicBezTo>
                  <a:pt x="158" y="71"/>
                  <a:pt x="157" y="71"/>
                  <a:pt x="157" y="70"/>
                </a:cubicBezTo>
                <a:cubicBezTo>
                  <a:pt x="155" y="72"/>
                  <a:pt x="153" y="74"/>
                  <a:pt x="151" y="75"/>
                </a:cubicBezTo>
                <a:cubicBezTo>
                  <a:pt x="151" y="76"/>
                  <a:pt x="151" y="75"/>
                  <a:pt x="151" y="76"/>
                </a:cubicBezTo>
                <a:cubicBezTo>
                  <a:pt x="153" y="76"/>
                  <a:pt x="154" y="78"/>
                  <a:pt x="155" y="79"/>
                </a:cubicBezTo>
                <a:cubicBezTo>
                  <a:pt x="156" y="80"/>
                  <a:pt x="156" y="81"/>
                  <a:pt x="155" y="82"/>
                </a:cubicBezTo>
                <a:cubicBezTo>
                  <a:pt x="154" y="82"/>
                  <a:pt x="153" y="82"/>
                  <a:pt x="152" y="82"/>
                </a:cubicBezTo>
                <a:cubicBezTo>
                  <a:pt x="151" y="81"/>
                  <a:pt x="150" y="80"/>
                  <a:pt x="149" y="79"/>
                </a:cubicBezTo>
                <a:cubicBezTo>
                  <a:pt x="149" y="79"/>
                  <a:pt x="149" y="78"/>
                  <a:pt x="148" y="78"/>
                </a:cubicBezTo>
                <a:cubicBezTo>
                  <a:pt x="146" y="81"/>
                  <a:pt x="143" y="83"/>
                  <a:pt x="141" y="86"/>
                </a:cubicBezTo>
                <a:cubicBezTo>
                  <a:pt x="141" y="86"/>
                  <a:pt x="142" y="86"/>
                  <a:pt x="142" y="87"/>
                </a:cubicBezTo>
                <a:cubicBezTo>
                  <a:pt x="143" y="88"/>
                  <a:pt x="142" y="89"/>
                  <a:pt x="140" y="89"/>
                </a:cubicBezTo>
                <a:cubicBezTo>
                  <a:pt x="140" y="89"/>
                  <a:pt x="139" y="88"/>
                  <a:pt x="139" y="88"/>
                </a:cubicBezTo>
                <a:cubicBezTo>
                  <a:pt x="139" y="88"/>
                  <a:pt x="139" y="88"/>
                  <a:pt x="139" y="88"/>
                </a:cubicBezTo>
                <a:cubicBezTo>
                  <a:pt x="137" y="90"/>
                  <a:pt x="135" y="91"/>
                  <a:pt x="133" y="93"/>
                </a:cubicBezTo>
                <a:cubicBezTo>
                  <a:pt x="134" y="94"/>
                  <a:pt x="134" y="96"/>
                  <a:pt x="135" y="97"/>
                </a:cubicBezTo>
                <a:cubicBezTo>
                  <a:pt x="135" y="98"/>
                  <a:pt x="135" y="99"/>
                  <a:pt x="133" y="99"/>
                </a:cubicBezTo>
                <a:cubicBezTo>
                  <a:pt x="132" y="98"/>
                  <a:pt x="131" y="97"/>
                  <a:pt x="129" y="96"/>
                </a:cubicBezTo>
                <a:cubicBezTo>
                  <a:pt x="127" y="98"/>
                  <a:pt x="125" y="101"/>
                  <a:pt x="123" y="103"/>
                </a:cubicBezTo>
                <a:cubicBezTo>
                  <a:pt x="124" y="103"/>
                  <a:pt x="124" y="104"/>
                  <a:pt x="125" y="104"/>
                </a:cubicBezTo>
                <a:cubicBezTo>
                  <a:pt x="126" y="105"/>
                  <a:pt x="125" y="107"/>
                  <a:pt x="124" y="106"/>
                </a:cubicBezTo>
                <a:cubicBezTo>
                  <a:pt x="123" y="106"/>
                  <a:pt x="122" y="105"/>
                  <a:pt x="121" y="105"/>
                </a:cubicBezTo>
                <a:cubicBezTo>
                  <a:pt x="120" y="106"/>
                  <a:pt x="118" y="108"/>
                  <a:pt x="117" y="109"/>
                </a:cubicBezTo>
                <a:cubicBezTo>
                  <a:pt x="117" y="109"/>
                  <a:pt x="117" y="109"/>
                  <a:pt x="117" y="109"/>
                </a:cubicBezTo>
                <a:cubicBezTo>
                  <a:pt x="119" y="111"/>
                  <a:pt x="119" y="112"/>
                  <a:pt x="120" y="114"/>
                </a:cubicBezTo>
                <a:cubicBezTo>
                  <a:pt x="120" y="116"/>
                  <a:pt x="118" y="116"/>
                  <a:pt x="117" y="115"/>
                </a:cubicBezTo>
                <a:cubicBezTo>
                  <a:pt x="116" y="114"/>
                  <a:pt x="115" y="113"/>
                  <a:pt x="114" y="112"/>
                </a:cubicBezTo>
                <a:cubicBezTo>
                  <a:pt x="114" y="112"/>
                  <a:pt x="114" y="112"/>
                  <a:pt x="114" y="112"/>
                </a:cubicBezTo>
                <a:cubicBezTo>
                  <a:pt x="114" y="112"/>
                  <a:pt x="113" y="113"/>
                  <a:pt x="113" y="113"/>
                </a:cubicBezTo>
                <a:cubicBezTo>
                  <a:pt x="111" y="115"/>
                  <a:pt x="108" y="117"/>
                  <a:pt x="106" y="120"/>
                </a:cubicBezTo>
                <a:cubicBezTo>
                  <a:pt x="107" y="120"/>
                  <a:pt x="107" y="120"/>
                  <a:pt x="108" y="120"/>
                </a:cubicBezTo>
                <a:cubicBezTo>
                  <a:pt x="109" y="121"/>
                  <a:pt x="108" y="122"/>
                  <a:pt x="107" y="123"/>
                </a:cubicBezTo>
                <a:cubicBezTo>
                  <a:pt x="106" y="124"/>
                  <a:pt x="105" y="123"/>
                  <a:pt x="104" y="122"/>
                </a:cubicBezTo>
                <a:cubicBezTo>
                  <a:pt x="102" y="124"/>
                  <a:pt x="100" y="126"/>
                  <a:pt x="97" y="129"/>
                </a:cubicBezTo>
                <a:cubicBezTo>
                  <a:pt x="99" y="130"/>
                  <a:pt x="100" y="132"/>
                  <a:pt x="101" y="133"/>
                </a:cubicBezTo>
                <a:cubicBezTo>
                  <a:pt x="102" y="135"/>
                  <a:pt x="100" y="136"/>
                  <a:pt x="99" y="135"/>
                </a:cubicBezTo>
                <a:cubicBezTo>
                  <a:pt x="97" y="134"/>
                  <a:pt x="95" y="133"/>
                  <a:pt x="94" y="132"/>
                </a:cubicBezTo>
                <a:cubicBezTo>
                  <a:pt x="92" y="134"/>
                  <a:pt x="91" y="136"/>
                  <a:pt x="89" y="138"/>
                </a:cubicBezTo>
                <a:cubicBezTo>
                  <a:pt x="89" y="138"/>
                  <a:pt x="90" y="139"/>
                  <a:pt x="90" y="140"/>
                </a:cubicBezTo>
                <a:cubicBezTo>
                  <a:pt x="90" y="141"/>
                  <a:pt x="89" y="142"/>
                  <a:pt x="88" y="142"/>
                </a:cubicBezTo>
                <a:cubicBezTo>
                  <a:pt x="88" y="142"/>
                  <a:pt x="87" y="141"/>
                  <a:pt x="86" y="141"/>
                </a:cubicBezTo>
                <a:cubicBezTo>
                  <a:pt x="85" y="142"/>
                  <a:pt x="83" y="144"/>
                  <a:pt x="82" y="146"/>
                </a:cubicBezTo>
                <a:cubicBezTo>
                  <a:pt x="83" y="147"/>
                  <a:pt x="85" y="149"/>
                  <a:pt x="86" y="152"/>
                </a:cubicBezTo>
                <a:cubicBezTo>
                  <a:pt x="86" y="153"/>
                  <a:pt x="85" y="154"/>
                  <a:pt x="84" y="154"/>
                </a:cubicBezTo>
                <a:cubicBezTo>
                  <a:pt x="82" y="152"/>
                  <a:pt x="80" y="151"/>
                  <a:pt x="79" y="149"/>
                </a:cubicBezTo>
                <a:cubicBezTo>
                  <a:pt x="76" y="151"/>
                  <a:pt x="74" y="154"/>
                  <a:pt x="72" y="156"/>
                </a:cubicBezTo>
                <a:cubicBezTo>
                  <a:pt x="72" y="156"/>
                  <a:pt x="72" y="156"/>
                  <a:pt x="72" y="156"/>
                </a:cubicBezTo>
                <a:cubicBezTo>
                  <a:pt x="72" y="156"/>
                  <a:pt x="73" y="157"/>
                  <a:pt x="73" y="157"/>
                </a:cubicBezTo>
                <a:cubicBezTo>
                  <a:pt x="73" y="157"/>
                  <a:pt x="74" y="157"/>
                  <a:pt x="74" y="157"/>
                </a:cubicBezTo>
                <a:cubicBezTo>
                  <a:pt x="74" y="158"/>
                  <a:pt x="74" y="159"/>
                  <a:pt x="73" y="160"/>
                </a:cubicBezTo>
                <a:cubicBezTo>
                  <a:pt x="72" y="160"/>
                  <a:pt x="70" y="159"/>
                  <a:pt x="70" y="158"/>
                </a:cubicBezTo>
                <a:cubicBezTo>
                  <a:pt x="68" y="160"/>
                  <a:pt x="66" y="162"/>
                  <a:pt x="64" y="164"/>
                </a:cubicBezTo>
                <a:cubicBezTo>
                  <a:pt x="66" y="166"/>
                  <a:pt x="68" y="167"/>
                  <a:pt x="69" y="170"/>
                </a:cubicBezTo>
                <a:cubicBezTo>
                  <a:pt x="69" y="171"/>
                  <a:pt x="68" y="172"/>
                  <a:pt x="67" y="172"/>
                </a:cubicBezTo>
                <a:cubicBezTo>
                  <a:pt x="65" y="171"/>
                  <a:pt x="63" y="170"/>
                  <a:pt x="61" y="168"/>
                </a:cubicBezTo>
                <a:cubicBezTo>
                  <a:pt x="59" y="170"/>
                  <a:pt x="57" y="172"/>
                  <a:pt x="56" y="174"/>
                </a:cubicBezTo>
                <a:cubicBezTo>
                  <a:pt x="57" y="174"/>
                  <a:pt x="57" y="175"/>
                  <a:pt x="57" y="176"/>
                </a:cubicBezTo>
                <a:cubicBezTo>
                  <a:pt x="57" y="177"/>
                  <a:pt x="56" y="178"/>
                  <a:pt x="55" y="178"/>
                </a:cubicBezTo>
                <a:cubicBezTo>
                  <a:pt x="54" y="177"/>
                  <a:pt x="54" y="177"/>
                  <a:pt x="53" y="176"/>
                </a:cubicBezTo>
                <a:cubicBezTo>
                  <a:pt x="51" y="178"/>
                  <a:pt x="50" y="180"/>
                  <a:pt x="48" y="182"/>
                </a:cubicBezTo>
                <a:cubicBezTo>
                  <a:pt x="49" y="183"/>
                  <a:pt x="50" y="185"/>
                  <a:pt x="51" y="186"/>
                </a:cubicBezTo>
                <a:cubicBezTo>
                  <a:pt x="52" y="187"/>
                  <a:pt x="52" y="188"/>
                  <a:pt x="51" y="189"/>
                </a:cubicBezTo>
                <a:cubicBezTo>
                  <a:pt x="50" y="190"/>
                  <a:pt x="49" y="190"/>
                  <a:pt x="48" y="189"/>
                </a:cubicBezTo>
                <a:cubicBezTo>
                  <a:pt x="47" y="188"/>
                  <a:pt x="45" y="187"/>
                  <a:pt x="44" y="186"/>
                </a:cubicBezTo>
                <a:cubicBezTo>
                  <a:pt x="42" y="188"/>
                  <a:pt x="41" y="191"/>
                  <a:pt x="39" y="193"/>
                </a:cubicBezTo>
                <a:cubicBezTo>
                  <a:pt x="39" y="193"/>
                  <a:pt x="40" y="194"/>
                  <a:pt x="40" y="195"/>
                </a:cubicBezTo>
                <a:cubicBezTo>
                  <a:pt x="41" y="196"/>
                  <a:pt x="40" y="197"/>
                  <a:pt x="39" y="197"/>
                </a:cubicBezTo>
                <a:cubicBezTo>
                  <a:pt x="38" y="197"/>
                  <a:pt x="37" y="196"/>
                  <a:pt x="36" y="196"/>
                </a:cubicBezTo>
                <a:cubicBezTo>
                  <a:pt x="36" y="195"/>
                  <a:pt x="36" y="195"/>
                  <a:pt x="36" y="195"/>
                </a:cubicBezTo>
                <a:cubicBezTo>
                  <a:pt x="34" y="197"/>
                  <a:pt x="33" y="199"/>
                  <a:pt x="31" y="201"/>
                </a:cubicBezTo>
                <a:cubicBezTo>
                  <a:pt x="33" y="202"/>
                  <a:pt x="34" y="204"/>
                  <a:pt x="36" y="206"/>
                </a:cubicBezTo>
                <a:cubicBezTo>
                  <a:pt x="38" y="207"/>
                  <a:pt x="35" y="210"/>
                  <a:pt x="32" y="209"/>
                </a:cubicBezTo>
                <a:cubicBezTo>
                  <a:pt x="31" y="208"/>
                  <a:pt x="29" y="207"/>
                  <a:pt x="28" y="205"/>
                </a:cubicBezTo>
                <a:cubicBezTo>
                  <a:pt x="18" y="216"/>
                  <a:pt x="9" y="226"/>
                  <a:pt x="0" y="237"/>
                </a:cubicBezTo>
                <a:cubicBezTo>
                  <a:pt x="12" y="243"/>
                  <a:pt x="23" y="250"/>
                  <a:pt x="34" y="259"/>
                </a:cubicBezTo>
                <a:cubicBezTo>
                  <a:pt x="66" y="215"/>
                  <a:pt x="106" y="177"/>
                  <a:pt x="145" y="138"/>
                </a:cubicBezTo>
                <a:cubicBezTo>
                  <a:pt x="183" y="99"/>
                  <a:pt x="223" y="62"/>
                  <a:pt x="266" y="29"/>
                </a:cubicBezTo>
                <a:cubicBezTo>
                  <a:pt x="255" y="17"/>
                  <a:pt x="244" y="8"/>
                  <a:pt x="230" y="0"/>
                </a:cubicBezTo>
                <a:cubicBezTo>
                  <a:pt x="228" y="2"/>
                  <a:pt x="226" y="3"/>
                  <a:pt x="224" y="5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9" name="CustomShape 174"/>
          <p:cNvSpPr/>
          <p:nvPr/>
        </p:nvSpPr>
        <p:spPr>
          <a:xfrm>
            <a:off x="10296360" y="1830240"/>
            <a:ext cx="497160" cy="395280"/>
          </a:xfrm>
          <a:custGeom>
            <a:avLst/>
            <a:gdLst/>
            <a:ahLst/>
            <a:cxnLst/>
            <a:rect l="l" t="t" r="r" b="b"/>
            <a:pathLst>
              <a:path w="117" h="93">
                <a:moveTo>
                  <a:pt x="83" y="21"/>
                </a:moveTo>
                <a:cubicBezTo>
                  <a:pt x="80" y="23"/>
                  <a:pt x="78" y="20"/>
                  <a:pt x="79" y="17"/>
                </a:cubicBezTo>
                <a:cubicBezTo>
                  <a:pt x="79" y="17"/>
                  <a:pt x="79" y="16"/>
                  <a:pt x="80" y="15"/>
                </a:cubicBezTo>
                <a:cubicBezTo>
                  <a:pt x="71" y="21"/>
                  <a:pt x="63" y="27"/>
                  <a:pt x="54" y="31"/>
                </a:cubicBezTo>
                <a:cubicBezTo>
                  <a:pt x="52" y="32"/>
                  <a:pt x="49" y="29"/>
                  <a:pt x="50" y="27"/>
                </a:cubicBezTo>
                <a:cubicBezTo>
                  <a:pt x="56" y="20"/>
                  <a:pt x="61" y="13"/>
                  <a:pt x="66" y="5"/>
                </a:cubicBezTo>
                <a:cubicBezTo>
                  <a:pt x="64" y="4"/>
                  <a:pt x="62" y="3"/>
                  <a:pt x="61" y="2"/>
                </a:cubicBezTo>
                <a:cubicBezTo>
                  <a:pt x="59" y="4"/>
                  <a:pt x="57" y="6"/>
                  <a:pt x="56" y="8"/>
                </a:cubicBezTo>
                <a:cubicBezTo>
                  <a:pt x="57" y="8"/>
                  <a:pt x="57" y="9"/>
                  <a:pt x="57" y="10"/>
                </a:cubicBezTo>
                <a:cubicBezTo>
                  <a:pt x="57" y="11"/>
                  <a:pt x="56" y="12"/>
                  <a:pt x="55" y="12"/>
                </a:cubicBezTo>
                <a:cubicBezTo>
                  <a:pt x="54" y="11"/>
                  <a:pt x="54" y="11"/>
                  <a:pt x="53" y="10"/>
                </a:cubicBezTo>
                <a:cubicBezTo>
                  <a:pt x="51" y="12"/>
                  <a:pt x="50" y="14"/>
                  <a:pt x="48" y="16"/>
                </a:cubicBezTo>
                <a:cubicBezTo>
                  <a:pt x="49" y="17"/>
                  <a:pt x="50" y="19"/>
                  <a:pt x="51" y="20"/>
                </a:cubicBezTo>
                <a:cubicBezTo>
                  <a:pt x="52" y="21"/>
                  <a:pt x="52" y="22"/>
                  <a:pt x="51" y="23"/>
                </a:cubicBezTo>
                <a:cubicBezTo>
                  <a:pt x="50" y="24"/>
                  <a:pt x="49" y="24"/>
                  <a:pt x="48" y="23"/>
                </a:cubicBezTo>
                <a:cubicBezTo>
                  <a:pt x="47" y="22"/>
                  <a:pt x="45" y="21"/>
                  <a:pt x="44" y="20"/>
                </a:cubicBezTo>
                <a:cubicBezTo>
                  <a:pt x="42" y="22"/>
                  <a:pt x="41" y="25"/>
                  <a:pt x="39" y="27"/>
                </a:cubicBezTo>
                <a:cubicBezTo>
                  <a:pt x="39" y="27"/>
                  <a:pt x="40" y="28"/>
                  <a:pt x="40" y="29"/>
                </a:cubicBezTo>
                <a:cubicBezTo>
                  <a:pt x="41" y="30"/>
                  <a:pt x="40" y="31"/>
                  <a:pt x="39" y="31"/>
                </a:cubicBezTo>
                <a:cubicBezTo>
                  <a:pt x="38" y="31"/>
                  <a:pt x="37" y="30"/>
                  <a:pt x="36" y="30"/>
                </a:cubicBezTo>
                <a:cubicBezTo>
                  <a:pt x="36" y="29"/>
                  <a:pt x="36" y="29"/>
                  <a:pt x="36" y="29"/>
                </a:cubicBezTo>
                <a:cubicBezTo>
                  <a:pt x="34" y="31"/>
                  <a:pt x="33" y="33"/>
                  <a:pt x="31" y="35"/>
                </a:cubicBezTo>
                <a:cubicBezTo>
                  <a:pt x="33" y="36"/>
                  <a:pt x="34" y="38"/>
                  <a:pt x="36" y="40"/>
                </a:cubicBezTo>
                <a:cubicBezTo>
                  <a:pt x="38" y="41"/>
                  <a:pt x="35" y="44"/>
                  <a:pt x="32" y="43"/>
                </a:cubicBezTo>
                <a:cubicBezTo>
                  <a:pt x="31" y="42"/>
                  <a:pt x="29" y="41"/>
                  <a:pt x="28" y="39"/>
                </a:cubicBezTo>
                <a:cubicBezTo>
                  <a:pt x="18" y="50"/>
                  <a:pt x="9" y="60"/>
                  <a:pt x="0" y="71"/>
                </a:cubicBezTo>
                <a:cubicBezTo>
                  <a:pt x="12" y="77"/>
                  <a:pt x="23" y="84"/>
                  <a:pt x="34" y="93"/>
                </a:cubicBezTo>
                <a:cubicBezTo>
                  <a:pt x="58" y="59"/>
                  <a:pt x="87" y="29"/>
                  <a:pt x="117" y="0"/>
                </a:cubicBezTo>
                <a:cubicBezTo>
                  <a:pt x="105" y="7"/>
                  <a:pt x="94" y="14"/>
                  <a:pt x="83" y="21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0" name="CustomShape 175"/>
          <p:cNvSpPr/>
          <p:nvPr/>
        </p:nvSpPr>
        <p:spPr>
          <a:xfrm>
            <a:off x="10568160" y="1758960"/>
            <a:ext cx="68040" cy="81000"/>
          </a:xfrm>
          <a:custGeom>
            <a:avLst/>
            <a:gdLst/>
            <a:ahLst/>
            <a:cxnLst/>
            <a:rect l="l" t="t" r="r" b="b"/>
            <a:pathLst>
              <a:path w="16" h="19">
                <a:moveTo>
                  <a:pt x="4" y="19"/>
                </a:moveTo>
                <a:cubicBezTo>
                  <a:pt x="8" y="13"/>
                  <a:pt x="12" y="7"/>
                  <a:pt x="16" y="2"/>
                </a:cubicBezTo>
                <a:cubicBezTo>
                  <a:pt x="16" y="1"/>
                  <a:pt x="15" y="0"/>
                  <a:pt x="15" y="0"/>
                </a:cubicBezTo>
                <a:cubicBezTo>
                  <a:pt x="12" y="2"/>
                  <a:pt x="10" y="5"/>
                  <a:pt x="8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8"/>
                  <a:pt x="9" y="8"/>
                </a:cubicBezTo>
                <a:cubicBezTo>
                  <a:pt x="9" y="8"/>
                  <a:pt x="10" y="8"/>
                  <a:pt x="10" y="8"/>
                </a:cubicBezTo>
                <a:cubicBezTo>
                  <a:pt x="10" y="9"/>
                  <a:pt x="10" y="10"/>
                  <a:pt x="9" y="11"/>
                </a:cubicBezTo>
                <a:cubicBezTo>
                  <a:pt x="8" y="11"/>
                  <a:pt x="6" y="10"/>
                  <a:pt x="6" y="9"/>
                </a:cubicBezTo>
                <a:cubicBezTo>
                  <a:pt x="4" y="11"/>
                  <a:pt x="2" y="13"/>
                  <a:pt x="0" y="15"/>
                </a:cubicBezTo>
                <a:cubicBezTo>
                  <a:pt x="2" y="16"/>
                  <a:pt x="3" y="18"/>
                  <a:pt x="4" y="19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1" name="CustomShape 176"/>
          <p:cNvSpPr/>
          <p:nvPr/>
        </p:nvSpPr>
        <p:spPr>
          <a:xfrm>
            <a:off x="10771200" y="1270080"/>
            <a:ext cx="555480" cy="501480"/>
          </a:xfrm>
          <a:custGeom>
            <a:avLst/>
            <a:gdLst/>
            <a:ahLst/>
            <a:cxnLst/>
            <a:rect l="l" t="t" r="r" b="b"/>
            <a:pathLst>
              <a:path w="131" h="118">
                <a:moveTo>
                  <a:pt x="131" y="0"/>
                </a:moveTo>
                <a:cubicBezTo>
                  <a:pt x="107" y="3"/>
                  <a:pt x="85" y="27"/>
                  <a:pt x="68" y="42"/>
                </a:cubicBezTo>
                <a:cubicBezTo>
                  <a:pt x="43" y="62"/>
                  <a:pt x="20" y="84"/>
                  <a:pt x="2" y="110"/>
                </a:cubicBezTo>
                <a:cubicBezTo>
                  <a:pt x="0" y="113"/>
                  <a:pt x="4" y="118"/>
                  <a:pt x="7" y="115"/>
                </a:cubicBezTo>
                <a:cubicBezTo>
                  <a:pt x="28" y="98"/>
                  <a:pt x="48" y="79"/>
                  <a:pt x="68" y="60"/>
                </a:cubicBezTo>
                <a:cubicBezTo>
                  <a:pt x="80" y="50"/>
                  <a:pt x="91" y="39"/>
                  <a:pt x="102" y="29"/>
                </a:cubicBezTo>
                <a:cubicBezTo>
                  <a:pt x="112" y="19"/>
                  <a:pt x="120" y="8"/>
                  <a:pt x="131" y="0"/>
                </a:cubicBezTo>
                <a:cubicBezTo>
                  <a:pt x="131" y="0"/>
                  <a:pt x="131" y="0"/>
                  <a:pt x="13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2" name="CustomShape 177"/>
          <p:cNvSpPr/>
          <p:nvPr/>
        </p:nvSpPr>
        <p:spPr>
          <a:xfrm>
            <a:off x="10266480" y="1104840"/>
            <a:ext cx="1184040" cy="1150920"/>
          </a:xfrm>
          <a:custGeom>
            <a:avLst/>
            <a:gdLst/>
            <a:ahLst/>
            <a:cxnLst/>
            <a:rect l="l" t="t" r="r" b="b"/>
            <a:pathLst>
              <a:path w="279" h="271">
                <a:moveTo>
                  <a:pt x="276" y="31"/>
                </a:moveTo>
                <a:cubicBezTo>
                  <a:pt x="266" y="19"/>
                  <a:pt x="254" y="10"/>
                  <a:pt x="240" y="2"/>
                </a:cubicBezTo>
                <a:cubicBezTo>
                  <a:pt x="237" y="0"/>
                  <a:pt x="237" y="0"/>
                  <a:pt x="237" y="0"/>
                </a:cubicBezTo>
                <a:cubicBezTo>
                  <a:pt x="234" y="3"/>
                  <a:pt x="234" y="3"/>
                  <a:pt x="234" y="3"/>
                </a:cubicBezTo>
                <a:cubicBezTo>
                  <a:pt x="193" y="38"/>
                  <a:pt x="155" y="76"/>
                  <a:pt x="117" y="114"/>
                </a:cubicBezTo>
                <a:cubicBezTo>
                  <a:pt x="77" y="154"/>
                  <a:pt x="37" y="196"/>
                  <a:pt x="2" y="240"/>
                </a:cubicBezTo>
                <a:cubicBezTo>
                  <a:pt x="0" y="244"/>
                  <a:pt x="0" y="244"/>
                  <a:pt x="0" y="244"/>
                </a:cubicBezTo>
                <a:cubicBezTo>
                  <a:pt x="3" y="246"/>
                  <a:pt x="3" y="246"/>
                  <a:pt x="3" y="246"/>
                </a:cubicBezTo>
                <a:cubicBezTo>
                  <a:pt x="15" y="253"/>
                  <a:pt x="26" y="260"/>
                  <a:pt x="37" y="268"/>
                </a:cubicBezTo>
                <a:cubicBezTo>
                  <a:pt x="41" y="271"/>
                  <a:pt x="41" y="271"/>
                  <a:pt x="41" y="271"/>
                </a:cubicBezTo>
                <a:cubicBezTo>
                  <a:pt x="44" y="267"/>
                  <a:pt x="44" y="267"/>
                  <a:pt x="44" y="267"/>
                </a:cubicBezTo>
                <a:cubicBezTo>
                  <a:pt x="116" y="185"/>
                  <a:pt x="191" y="104"/>
                  <a:pt x="276" y="36"/>
                </a:cubicBezTo>
                <a:cubicBezTo>
                  <a:pt x="279" y="34"/>
                  <a:pt x="279" y="34"/>
                  <a:pt x="279" y="34"/>
                </a:cubicBezTo>
                <a:lnTo>
                  <a:pt x="276" y="31"/>
                </a:lnTo>
                <a:close/>
                <a:moveTo>
                  <a:pt x="152" y="143"/>
                </a:moveTo>
                <a:cubicBezTo>
                  <a:pt x="113" y="182"/>
                  <a:pt x="73" y="220"/>
                  <a:pt x="41" y="264"/>
                </a:cubicBezTo>
                <a:cubicBezTo>
                  <a:pt x="30" y="255"/>
                  <a:pt x="19" y="248"/>
                  <a:pt x="7" y="242"/>
                </a:cubicBezTo>
                <a:cubicBezTo>
                  <a:pt x="16" y="231"/>
                  <a:pt x="25" y="221"/>
                  <a:pt x="35" y="210"/>
                </a:cubicBezTo>
                <a:cubicBezTo>
                  <a:pt x="36" y="212"/>
                  <a:pt x="38" y="213"/>
                  <a:pt x="39" y="214"/>
                </a:cubicBezTo>
                <a:cubicBezTo>
                  <a:pt x="42" y="215"/>
                  <a:pt x="45" y="212"/>
                  <a:pt x="43" y="211"/>
                </a:cubicBezTo>
                <a:cubicBezTo>
                  <a:pt x="41" y="209"/>
                  <a:pt x="40" y="207"/>
                  <a:pt x="38" y="206"/>
                </a:cubicBezTo>
                <a:cubicBezTo>
                  <a:pt x="40" y="204"/>
                  <a:pt x="41" y="202"/>
                  <a:pt x="43" y="200"/>
                </a:cubicBezTo>
                <a:cubicBezTo>
                  <a:pt x="43" y="200"/>
                  <a:pt x="43" y="200"/>
                  <a:pt x="43" y="201"/>
                </a:cubicBezTo>
                <a:cubicBezTo>
                  <a:pt x="44" y="201"/>
                  <a:pt x="45" y="202"/>
                  <a:pt x="46" y="202"/>
                </a:cubicBezTo>
                <a:cubicBezTo>
                  <a:pt x="47" y="202"/>
                  <a:pt x="48" y="201"/>
                  <a:pt x="47" y="200"/>
                </a:cubicBezTo>
                <a:cubicBezTo>
                  <a:pt x="47" y="199"/>
                  <a:pt x="46" y="198"/>
                  <a:pt x="46" y="198"/>
                </a:cubicBezTo>
                <a:cubicBezTo>
                  <a:pt x="48" y="196"/>
                  <a:pt x="49" y="193"/>
                  <a:pt x="51" y="191"/>
                </a:cubicBezTo>
                <a:cubicBezTo>
                  <a:pt x="52" y="192"/>
                  <a:pt x="54" y="193"/>
                  <a:pt x="55" y="194"/>
                </a:cubicBezTo>
                <a:cubicBezTo>
                  <a:pt x="56" y="195"/>
                  <a:pt x="57" y="195"/>
                  <a:pt x="58" y="194"/>
                </a:cubicBezTo>
                <a:cubicBezTo>
                  <a:pt x="59" y="193"/>
                  <a:pt x="59" y="192"/>
                  <a:pt x="58" y="191"/>
                </a:cubicBezTo>
                <a:cubicBezTo>
                  <a:pt x="57" y="190"/>
                  <a:pt x="56" y="188"/>
                  <a:pt x="55" y="187"/>
                </a:cubicBezTo>
                <a:cubicBezTo>
                  <a:pt x="57" y="185"/>
                  <a:pt x="58" y="183"/>
                  <a:pt x="60" y="181"/>
                </a:cubicBezTo>
                <a:cubicBezTo>
                  <a:pt x="61" y="182"/>
                  <a:pt x="61" y="182"/>
                  <a:pt x="62" y="183"/>
                </a:cubicBezTo>
                <a:cubicBezTo>
                  <a:pt x="63" y="183"/>
                  <a:pt x="64" y="182"/>
                  <a:pt x="64" y="181"/>
                </a:cubicBezTo>
                <a:cubicBezTo>
                  <a:pt x="64" y="180"/>
                  <a:pt x="64" y="179"/>
                  <a:pt x="63" y="179"/>
                </a:cubicBezTo>
                <a:cubicBezTo>
                  <a:pt x="64" y="177"/>
                  <a:pt x="66" y="175"/>
                  <a:pt x="68" y="173"/>
                </a:cubicBezTo>
                <a:cubicBezTo>
                  <a:pt x="70" y="175"/>
                  <a:pt x="72" y="176"/>
                  <a:pt x="74" y="177"/>
                </a:cubicBezTo>
                <a:cubicBezTo>
                  <a:pt x="75" y="177"/>
                  <a:pt x="76" y="176"/>
                  <a:pt x="76" y="175"/>
                </a:cubicBezTo>
                <a:cubicBezTo>
                  <a:pt x="75" y="172"/>
                  <a:pt x="73" y="171"/>
                  <a:pt x="71" y="169"/>
                </a:cubicBezTo>
                <a:cubicBezTo>
                  <a:pt x="73" y="167"/>
                  <a:pt x="75" y="165"/>
                  <a:pt x="77" y="163"/>
                </a:cubicBezTo>
                <a:cubicBezTo>
                  <a:pt x="77" y="164"/>
                  <a:pt x="79" y="165"/>
                  <a:pt x="80" y="165"/>
                </a:cubicBezTo>
                <a:cubicBezTo>
                  <a:pt x="81" y="164"/>
                  <a:pt x="81" y="163"/>
                  <a:pt x="81" y="162"/>
                </a:cubicBezTo>
                <a:cubicBezTo>
                  <a:pt x="81" y="162"/>
                  <a:pt x="80" y="162"/>
                  <a:pt x="80" y="162"/>
                </a:cubicBezTo>
                <a:cubicBezTo>
                  <a:pt x="80" y="162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81" y="159"/>
                  <a:pt x="83" y="156"/>
                  <a:pt x="86" y="154"/>
                </a:cubicBezTo>
                <a:cubicBezTo>
                  <a:pt x="87" y="156"/>
                  <a:pt x="89" y="157"/>
                  <a:pt x="91" y="159"/>
                </a:cubicBezTo>
                <a:cubicBezTo>
                  <a:pt x="92" y="159"/>
                  <a:pt x="93" y="158"/>
                  <a:pt x="93" y="157"/>
                </a:cubicBezTo>
                <a:cubicBezTo>
                  <a:pt x="92" y="154"/>
                  <a:pt x="90" y="152"/>
                  <a:pt x="89" y="151"/>
                </a:cubicBezTo>
                <a:cubicBezTo>
                  <a:pt x="90" y="149"/>
                  <a:pt x="92" y="147"/>
                  <a:pt x="93" y="146"/>
                </a:cubicBezTo>
                <a:cubicBezTo>
                  <a:pt x="94" y="146"/>
                  <a:pt x="95" y="147"/>
                  <a:pt x="95" y="147"/>
                </a:cubicBezTo>
                <a:cubicBezTo>
                  <a:pt x="96" y="147"/>
                  <a:pt x="97" y="146"/>
                  <a:pt x="97" y="145"/>
                </a:cubicBezTo>
                <a:cubicBezTo>
                  <a:pt x="97" y="144"/>
                  <a:pt x="96" y="143"/>
                  <a:pt x="96" y="143"/>
                </a:cubicBezTo>
                <a:cubicBezTo>
                  <a:pt x="98" y="141"/>
                  <a:pt x="99" y="139"/>
                  <a:pt x="101" y="137"/>
                </a:cubicBezTo>
                <a:cubicBezTo>
                  <a:pt x="102" y="138"/>
                  <a:pt x="104" y="139"/>
                  <a:pt x="106" y="140"/>
                </a:cubicBezTo>
                <a:cubicBezTo>
                  <a:pt x="107" y="141"/>
                  <a:pt x="109" y="140"/>
                  <a:pt x="108" y="138"/>
                </a:cubicBezTo>
                <a:cubicBezTo>
                  <a:pt x="107" y="137"/>
                  <a:pt x="106" y="135"/>
                  <a:pt x="104" y="134"/>
                </a:cubicBezTo>
                <a:cubicBezTo>
                  <a:pt x="107" y="131"/>
                  <a:pt x="109" y="129"/>
                  <a:pt x="111" y="127"/>
                </a:cubicBezTo>
                <a:cubicBezTo>
                  <a:pt x="112" y="128"/>
                  <a:pt x="113" y="129"/>
                  <a:pt x="114" y="128"/>
                </a:cubicBezTo>
                <a:cubicBezTo>
                  <a:pt x="115" y="127"/>
                  <a:pt x="116" y="126"/>
                  <a:pt x="115" y="125"/>
                </a:cubicBezTo>
                <a:cubicBezTo>
                  <a:pt x="114" y="125"/>
                  <a:pt x="114" y="125"/>
                  <a:pt x="113" y="125"/>
                </a:cubicBezTo>
                <a:cubicBezTo>
                  <a:pt x="115" y="122"/>
                  <a:pt x="118" y="120"/>
                  <a:pt x="120" y="118"/>
                </a:cubicBezTo>
                <a:cubicBezTo>
                  <a:pt x="120" y="118"/>
                  <a:pt x="121" y="117"/>
                  <a:pt x="121" y="117"/>
                </a:cubicBezTo>
                <a:cubicBezTo>
                  <a:pt x="121" y="117"/>
                  <a:pt x="121" y="117"/>
                  <a:pt x="121" y="117"/>
                </a:cubicBezTo>
                <a:cubicBezTo>
                  <a:pt x="122" y="118"/>
                  <a:pt x="123" y="119"/>
                  <a:pt x="124" y="120"/>
                </a:cubicBezTo>
                <a:cubicBezTo>
                  <a:pt x="125" y="121"/>
                  <a:pt x="127" y="121"/>
                  <a:pt x="127" y="119"/>
                </a:cubicBezTo>
                <a:cubicBezTo>
                  <a:pt x="126" y="117"/>
                  <a:pt x="126" y="116"/>
                  <a:pt x="124" y="114"/>
                </a:cubicBezTo>
                <a:cubicBezTo>
                  <a:pt x="124" y="114"/>
                  <a:pt x="124" y="114"/>
                  <a:pt x="124" y="114"/>
                </a:cubicBezTo>
                <a:cubicBezTo>
                  <a:pt x="125" y="113"/>
                  <a:pt x="127" y="111"/>
                  <a:pt x="128" y="110"/>
                </a:cubicBezTo>
                <a:cubicBezTo>
                  <a:pt x="129" y="110"/>
                  <a:pt x="130" y="111"/>
                  <a:pt x="131" y="111"/>
                </a:cubicBezTo>
                <a:cubicBezTo>
                  <a:pt x="132" y="112"/>
                  <a:pt x="133" y="110"/>
                  <a:pt x="132" y="109"/>
                </a:cubicBezTo>
                <a:cubicBezTo>
                  <a:pt x="131" y="109"/>
                  <a:pt x="131" y="108"/>
                  <a:pt x="130" y="108"/>
                </a:cubicBezTo>
                <a:cubicBezTo>
                  <a:pt x="132" y="106"/>
                  <a:pt x="134" y="103"/>
                  <a:pt x="136" y="101"/>
                </a:cubicBezTo>
                <a:cubicBezTo>
                  <a:pt x="138" y="102"/>
                  <a:pt x="139" y="103"/>
                  <a:pt x="140" y="104"/>
                </a:cubicBezTo>
                <a:cubicBezTo>
                  <a:pt x="142" y="104"/>
                  <a:pt x="142" y="103"/>
                  <a:pt x="142" y="102"/>
                </a:cubicBezTo>
                <a:cubicBezTo>
                  <a:pt x="141" y="101"/>
                  <a:pt x="141" y="99"/>
                  <a:pt x="140" y="98"/>
                </a:cubicBezTo>
                <a:cubicBezTo>
                  <a:pt x="142" y="96"/>
                  <a:pt x="144" y="95"/>
                  <a:pt x="146" y="93"/>
                </a:cubicBezTo>
                <a:cubicBezTo>
                  <a:pt x="146" y="93"/>
                  <a:pt x="146" y="93"/>
                  <a:pt x="146" y="93"/>
                </a:cubicBezTo>
                <a:cubicBezTo>
                  <a:pt x="146" y="93"/>
                  <a:pt x="147" y="94"/>
                  <a:pt x="147" y="94"/>
                </a:cubicBezTo>
                <a:cubicBezTo>
                  <a:pt x="149" y="94"/>
                  <a:pt x="150" y="93"/>
                  <a:pt x="149" y="92"/>
                </a:cubicBezTo>
                <a:cubicBezTo>
                  <a:pt x="149" y="91"/>
                  <a:pt x="148" y="91"/>
                  <a:pt x="148" y="91"/>
                </a:cubicBezTo>
                <a:cubicBezTo>
                  <a:pt x="150" y="88"/>
                  <a:pt x="153" y="86"/>
                  <a:pt x="155" y="83"/>
                </a:cubicBezTo>
                <a:cubicBezTo>
                  <a:pt x="156" y="83"/>
                  <a:pt x="156" y="84"/>
                  <a:pt x="156" y="84"/>
                </a:cubicBezTo>
                <a:cubicBezTo>
                  <a:pt x="157" y="85"/>
                  <a:pt x="158" y="86"/>
                  <a:pt x="159" y="87"/>
                </a:cubicBezTo>
                <a:cubicBezTo>
                  <a:pt x="160" y="87"/>
                  <a:pt x="161" y="87"/>
                  <a:pt x="162" y="87"/>
                </a:cubicBezTo>
                <a:cubicBezTo>
                  <a:pt x="163" y="86"/>
                  <a:pt x="163" y="85"/>
                  <a:pt x="162" y="84"/>
                </a:cubicBezTo>
                <a:cubicBezTo>
                  <a:pt x="161" y="83"/>
                  <a:pt x="160" y="81"/>
                  <a:pt x="158" y="81"/>
                </a:cubicBezTo>
                <a:cubicBezTo>
                  <a:pt x="158" y="80"/>
                  <a:pt x="158" y="81"/>
                  <a:pt x="158" y="80"/>
                </a:cubicBezTo>
                <a:cubicBezTo>
                  <a:pt x="160" y="79"/>
                  <a:pt x="162" y="77"/>
                  <a:pt x="164" y="75"/>
                </a:cubicBezTo>
                <a:cubicBezTo>
                  <a:pt x="164" y="76"/>
                  <a:pt x="165" y="76"/>
                  <a:pt x="166" y="76"/>
                </a:cubicBezTo>
                <a:cubicBezTo>
                  <a:pt x="167" y="76"/>
                  <a:pt x="167" y="75"/>
                  <a:pt x="167" y="74"/>
                </a:cubicBezTo>
                <a:cubicBezTo>
                  <a:pt x="167" y="74"/>
                  <a:pt x="166" y="73"/>
                  <a:pt x="166" y="73"/>
                </a:cubicBezTo>
                <a:cubicBezTo>
                  <a:pt x="169" y="70"/>
                  <a:pt x="172" y="68"/>
                  <a:pt x="175" y="65"/>
                </a:cubicBezTo>
                <a:cubicBezTo>
                  <a:pt x="176" y="66"/>
                  <a:pt x="177" y="67"/>
                  <a:pt x="179" y="67"/>
                </a:cubicBezTo>
                <a:cubicBezTo>
                  <a:pt x="180" y="68"/>
                  <a:pt x="181" y="66"/>
                  <a:pt x="180" y="65"/>
                </a:cubicBezTo>
                <a:cubicBezTo>
                  <a:pt x="180" y="64"/>
                  <a:pt x="179" y="63"/>
                  <a:pt x="178" y="62"/>
                </a:cubicBezTo>
                <a:cubicBezTo>
                  <a:pt x="181" y="59"/>
                  <a:pt x="183" y="56"/>
                  <a:pt x="186" y="54"/>
                </a:cubicBezTo>
                <a:cubicBezTo>
                  <a:pt x="187" y="54"/>
                  <a:pt x="187" y="55"/>
                  <a:pt x="188" y="55"/>
                </a:cubicBezTo>
                <a:cubicBezTo>
                  <a:pt x="189" y="55"/>
                  <a:pt x="190" y="54"/>
                  <a:pt x="190" y="53"/>
                </a:cubicBezTo>
                <a:cubicBezTo>
                  <a:pt x="190" y="52"/>
                  <a:pt x="189" y="52"/>
                  <a:pt x="189" y="51"/>
                </a:cubicBezTo>
                <a:cubicBezTo>
                  <a:pt x="191" y="49"/>
                  <a:pt x="193" y="48"/>
                  <a:pt x="195" y="46"/>
                </a:cubicBezTo>
                <a:cubicBezTo>
                  <a:pt x="195" y="46"/>
                  <a:pt x="195" y="46"/>
                  <a:pt x="196" y="46"/>
                </a:cubicBezTo>
                <a:cubicBezTo>
                  <a:pt x="196" y="47"/>
                  <a:pt x="197" y="48"/>
                  <a:pt x="198" y="49"/>
                </a:cubicBezTo>
                <a:cubicBezTo>
                  <a:pt x="199" y="51"/>
                  <a:pt x="202" y="49"/>
                  <a:pt x="201" y="47"/>
                </a:cubicBezTo>
                <a:cubicBezTo>
                  <a:pt x="200" y="46"/>
                  <a:pt x="199" y="44"/>
                  <a:pt x="198" y="43"/>
                </a:cubicBezTo>
                <a:cubicBezTo>
                  <a:pt x="199" y="41"/>
                  <a:pt x="201" y="40"/>
                  <a:pt x="203" y="38"/>
                </a:cubicBezTo>
                <a:cubicBezTo>
                  <a:pt x="203" y="38"/>
                  <a:pt x="204" y="39"/>
                  <a:pt x="205" y="39"/>
                </a:cubicBezTo>
                <a:cubicBezTo>
                  <a:pt x="206" y="40"/>
                  <a:pt x="207" y="39"/>
                  <a:pt x="207" y="38"/>
                </a:cubicBezTo>
                <a:cubicBezTo>
                  <a:pt x="207" y="37"/>
                  <a:pt x="207" y="36"/>
                  <a:pt x="206" y="35"/>
                </a:cubicBezTo>
                <a:cubicBezTo>
                  <a:pt x="208" y="33"/>
                  <a:pt x="210" y="31"/>
                  <a:pt x="213" y="29"/>
                </a:cubicBezTo>
                <a:cubicBezTo>
                  <a:pt x="213" y="29"/>
                  <a:pt x="213" y="29"/>
                  <a:pt x="213" y="29"/>
                </a:cubicBezTo>
                <a:cubicBezTo>
                  <a:pt x="214" y="30"/>
                  <a:pt x="215" y="31"/>
                  <a:pt x="216" y="31"/>
                </a:cubicBezTo>
                <a:cubicBezTo>
                  <a:pt x="217" y="32"/>
                  <a:pt x="219" y="31"/>
                  <a:pt x="218" y="30"/>
                </a:cubicBezTo>
                <a:cubicBezTo>
                  <a:pt x="217" y="29"/>
                  <a:pt x="216" y="28"/>
                  <a:pt x="215" y="27"/>
                </a:cubicBezTo>
                <a:cubicBezTo>
                  <a:pt x="215" y="27"/>
                  <a:pt x="215" y="27"/>
                  <a:pt x="215" y="27"/>
                </a:cubicBezTo>
                <a:cubicBezTo>
                  <a:pt x="217" y="25"/>
                  <a:pt x="219" y="23"/>
                  <a:pt x="221" y="21"/>
                </a:cubicBezTo>
                <a:cubicBezTo>
                  <a:pt x="222" y="22"/>
                  <a:pt x="223" y="23"/>
                  <a:pt x="224" y="23"/>
                </a:cubicBezTo>
                <a:cubicBezTo>
                  <a:pt x="225" y="23"/>
                  <a:pt x="226" y="22"/>
                  <a:pt x="226" y="21"/>
                </a:cubicBezTo>
                <a:cubicBezTo>
                  <a:pt x="225" y="20"/>
                  <a:pt x="224" y="19"/>
                  <a:pt x="223" y="18"/>
                </a:cubicBezTo>
                <a:cubicBezTo>
                  <a:pt x="225" y="17"/>
                  <a:pt x="227" y="15"/>
                  <a:pt x="229" y="13"/>
                </a:cubicBezTo>
                <a:cubicBezTo>
                  <a:pt x="230" y="15"/>
                  <a:pt x="233" y="16"/>
                  <a:pt x="234" y="17"/>
                </a:cubicBezTo>
                <a:cubicBezTo>
                  <a:pt x="235" y="17"/>
                  <a:pt x="237" y="16"/>
                  <a:pt x="236" y="15"/>
                </a:cubicBezTo>
                <a:cubicBezTo>
                  <a:pt x="235" y="13"/>
                  <a:pt x="233" y="11"/>
                  <a:pt x="231" y="10"/>
                </a:cubicBezTo>
                <a:cubicBezTo>
                  <a:pt x="233" y="8"/>
                  <a:pt x="235" y="7"/>
                  <a:pt x="237" y="5"/>
                </a:cubicBezTo>
                <a:cubicBezTo>
                  <a:pt x="251" y="13"/>
                  <a:pt x="262" y="22"/>
                  <a:pt x="273" y="34"/>
                </a:cubicBezTo>
                <a:cubicBezTo>
                  <a:pt x="230" y="67"/>
                  <a:pt x="190" y="104"/>
                  <a:pt x="152" y="14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3" name="CustomShape 178"/>
          <p:cNvSpPr/>
          <p:nvPr/>
        </p:nvSpPr>
        <p:spPr>
          <a:xfrm>
            <a:off x="7353360" y="3516480"/>
            <a:ext cx="71280" cy="190440"/>
          </a:xfrm>
          <a:custGeom>
            <a:avLst/>
            <a:gdLst/>
            <a:ahLst/>
            <a:cxnLst/>
            <a:rect l="l" t="t" r="r" b="b"/>
            <a:pathLst>
              <a:path w="17" h="45">
                <a:moveTo>
                  <a:pt x="4" y="45"/>
                </a:moveTo>
                <a:cubicBezTo>
                  <a:pt x="5" y="30"/>
                  <a:pt x="9" y="15"/>
                  <a:pt x="17" y="3"/>
                </a:cubicBezTo>
                <a:cubicBezTo>
                  <a:pt x="15" y="3"/>
                  <a:pt x="13" y="1"/>
                  <a:pt x="13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6" y="9"/>
                  <a:pt x="2" y="20"/>
                  <a:pt x="1" y="31"/>
                </a:cubicBezTo>
                <a:cubicBezTo>
                  <a:pt x="0" y="35"/>
                  <a:pt x="0" y="40"/>
                  <a:pt x="1" y="44"/>
                </a:cubicBezTo>
                <a:cubicBezTo>
                  <a:pt x="2" y="44"/>
                  <a:pt x="3" y="44"/>
                  <a:pt x="4" y="45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4" name="CustomShape 179"/>
          <p:cNvSpPr/>
          <p:nvPr/>
        </p:nvSpPr>
        <p:spPr>
          <a:xfrm>
            <a:off x="7412040" y="3503520"/>
            <a:ext cx="20520" cy="15840"/>
          </a:xfrm>
          <a:custGeom>
            <a:avLst/>
            <a:gdLst/>
            <a:ahLst/>
            <a:cxnLst/>
            <a:rect l="l" t="t" r="r" b="b"/>
            <a:pathLst>
              <a:path w="5" h="4">
                <a:moveTo>
                  <a:pt x="4" y="4"/>
                </a:moveTo>
                <a:cubicBezTo>
                  <a:pt x="4" y="3"/>
                  <a:pt x="4" y="3"/>
                  <a:pt x="5" y="3"/>
                </a:cubicBezTo>
                <a:cubicBezTo>
                  <a:pt x="3" y="2"/>
                  <a:pt x="2" y="1"/>
                  <a:pt x="0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  <a:cubicBezTo>
                  <a:pt x="2" y="3"/>
                  <a:pt x="3" y="3"/>
                  <a:pt x="4" y="4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5" name="CustomShape 180"/>
          <p:cNvSpPr/>
          <p:nvPr/>
        </p:nvSpPr>
        <p:spPr>
          <a:xfrm>
            <a:off x="7029360" y="3567240"/>
            <a:ext cx="598680" cy="573120"/>
          </a:xfrm>
          <a:custGeom>
            <a:avLst/>
            <a:gdLst/>
            <a:ahLst/>
            <a:cxnLst/>
            <a:rect l="l" t="t" r="r" b="b"/>
            <a:pathLst>
              <a:path w="141" h="135">
                <a:moveTo>
                  <a:pt x="115" y="15"/>
                </a:moveTo>
                <a:cubicBezTo>
                  <a:pt x="104" y="10"/>
                  <a:pt x="96" y="10"/>
                  <a:pt x="86" y="15"/>
                </a:cubicBezTo>
                <a:cubicBezTo>
                  <a:pt x="85" y="21"/>
                  <a:pt x="84" y="27"/>
                  <a:pt x="84" y="32"/>
                </a:cubicBezTo>
                <a:cubicBezTo>
                  <a:pt x="87" y="32"/>
                  <a:pt x="90" y="31"/>
                  <a:pt x="93" y="29"/>
                </a:cubicBezTo>
                <a:cubicBezTo>
                  <a:pt x="94" y="29"/>
                  <a:pt x="95" y="30"/>
                  <a:pt x="95" y="31"/>
                </a:cubicBezTo>
                <a:cubicBezTo>
                  <a:pt x="92" y="36"/>
                  <a:pt x="88" y="38"/>
                  <a:pt x="83" y="38"/>
                </a:cubicBezTo>
                <a:cubicBezTo>
                  <a:pt x="80" y="38"/>
                  <a:pt x="80" y="38"/>
                  <a:pt x="80" y="38"/>
                </a:cubicBezTo>
                <a:cubicBezTo>
                  <a:pt x="79" y="38"/>
                  <a:pt x="78" y="37"/>
                  <a:pt x="77" y="37"/>
                </a:cubicBezTo>
                <a:cubicBezTo>
                  <a:pt x="72" y="35"/>
                  <a:pt x="72" y="35"/>
                  <a:pt x="72" y="35"/>
                </a:cubicBezTo>
                <a:cubicBezTo>
                  <a:pt x="65" y="32"/>
                  <a:pt x="59" y="26"/>
                  <a:pt x="57" y="21"/>
                </a:cubicBezTo>
                <a:cubicBezTo>
                  <a:pt x="57" y="20"/>
                  <a:pt x="58" y="19"/>
                  <a:pt x="58" y="20"/>
                </a:cubicBezTo>
                <a:cubicBezTo>
                  <a:pt x="62" y="25"/>
                  <a:pt x="67" y="29"/>
                  <a:pt x="73" y="31"/>
                </a:cubicBezTo>
                <a:cubicBezTo>
                  <a:pt x="73" y="26"/>
                  <a:pt x="73" y="20"/>
                  <a:pt x="74" y="15"/>
                </a:cubicBezTo>
                <a:cubicBezTo>
                  <a:pt x="74" y="15"/>
                  <a:pt x="74" y="15"/>
                  <a:pt x="74" y="15"/>
                </a:cubicBezTo>
                <a:cubicBezTo>
                  <a:pt x="60" y="0"/>
                  <a:pt x="38" y="4"/>
                  <a:pt x="22" y="15"/>
                </a:cubicBezTo>
                <a:cubicBezTo>
                  <a:pt x="8" y="26"/>
                  <a:pt x="3" y="42"/>
                  <a:pt x="1" y="60"/>
                </a:cubicBezTo>
                <a:cubicBezTo>
                  <a:pt x="0" y="78"/>
                  <a:pt x="2" y="98"/>
                  <a:pt x="12" y="114"/>
                </a:cubicBezTo>
                <a:cubicBezTo>
                  <a:pt x="26" y="135"/>
                  <a:pt x="45" y="130"/>
                  <a:pt x="66" y="126"/>
                </a:cubicBezTo>
                <a:cubicBezTo>
                  <a:pt x="62" y="125"/>
                  <a:pt x="58" y="123"/>
                  <a:pt x="53" y="123"/>
                </a:cubicBezTo>
                <a:cubicBezTo>
                  <a:pt x="52" y="124"/>
                  <a:pt x="52" y="122"/>
                  <a:pt x="53" y="122"/>
                </a:cubicBezTo>
                <a:cubicBezTo>
                  <a:pt x="62" y="120"/>
                  <a:pt x="68" y="126"/>
                  <a:pt x="77" y="127"/>
                </a:cubicBezTo>
                <a:cubicBezTo>
                  <a:pt x="85" y="128"/>
                  <a:pt x="93" y="127"/>
                  <a:pt x="100" y="122"/>
                </a:cubicBezTo>
                <a:cubicBezTo>
                  <a:pt x="113" y="114"/>
                  <a:pt x="122" y="100"/>
                  <a:pt x="128" y="86"/>
                </a:cubicBezTo>
                <a:cubicBezTo>
                  <a:pt x="135" y="71"/>
                  <a:pt x="141" y="53"/>
                  <a:pt x="135" y="37"/>
                </a:cubicBezTo>
                <a:cubicBezTo>
                  <a:pt x="131" y="28"/>
                  <a:pt x="124" y="19"/>
                  <a:pt x="115" y="15"/>
                </a:cubicBezTo>
                <a:close/>
                <a:moveTo>
                  <a:pt x="17" y="61"/>
                </a:moveTo>
                <a:cubicBezTo>
                  <a:pt x="16" y="62"/>
                  <a:pt x="14" y="63"/>
                  <a:pt x="13" y="63"/>
                </a:cubicBezTo>
                <a:cubicBezTo>
                  <a:pt x="11" y="62"/>
                  <a:pt x="9" y="61"/>
                  <a:pt x="9" y="60"/>
                </a:cubicBezTo>
                <a:cubicBezTo>
                  <a:pt x="9" y="57"/>
                  <a:pt x="11" y="55"/>
                  <a:pt x="13" y="53"/>
                </a:cubicBezTo>
                <a:cubicBezTo>
                  <a:pt x="13" y="53"/>
                  <a:pt x="14" y="53"/>
                  <a:pt x="13" y="54"/>
                </a:cubicBezTo>
                <a:cubicBezTo>
                  <a:pt x="12" y="55"/>
                  <a:pt x="12" y="56"/>
                  <a:pt x="11" y="57"/>
                </a:cubicBezTo>
                <a:cubicBezTo>
                  <a:pt x="11" y="58"/>
                  <a:pt x="10" y="59"/>
                  <a:pt x="11" y="59"/>
                </a:cubicBezTo>
                <a:cubicBezTo>
                  <a:pt x="11" y="61"/>
                  <a:pt x="12" y="61"/>
                  <a:pt x="13" y="61"/>
                </a:cubicBezTo>
                <a:cubicBezTo>
                  <a:pt x="14" y="61"/>
                  <a:pt x="16" y="61"/>
                  <a:pt x="16" y="59"/>
                </a:cubicBezTo>
                <a:cubicBezTo>
                  <a:pt x="18" y="58"/>
                  <a:pt x="16" y="55"/>
                  <a:pt x="15" y="54"/>
                </a:cubicBezTo>
                <a:cubicBezTo>
                  <a:pt x="15" y="53"/>
                  <a:pt x="16" y="52"/>
                  <a:pt x="16" y="53"/>
                </a:cubicBezTo>
                <a:cubicBezTo>
                  <a:pt x="17" y="53"/>
                  <a:pt x="17" y="54"/>
                  <a:pt x="17" y="54"/>
                </a:cubicBezTo>
                <a:cubicBezTo>
                  <a:pt x="18" y="56"/>
                  <a:pt x="19" y="59"/>
                  <a:pt x="17" y="61"/>
                </a:cubicBezTo>
                <a:close/>
                <a:moveTo>
                  <a:pt x="33" y="28"/>
                </a:moveTo>
                <a:cubicBezTo>
                  <a:pt x="31" y="33"/>
                  <a:pt x="27" y="40"/>
                  <a:pt x="21" y="43"/>
                </a:cubicBezTo>
                <a:cubicBezTo>
                  <a:pt x="18" y="46"/>
                  <a:pt x="14" y="43"/>
                  <a:pt x="15" y="39"/>
                </a:cubicBezTo>
                <a:cubicBezTo>
                  <a:pt x="16" y="32"/>
                  <a:pt x="21" y="26"/>
                  <a:pt x="26" y="21"/>
                </a:cubicBezTo>
                <a:cubicBezTo>
                  <a:pt x="26" y="21"/>
                  <a:pt x="27" y="21"/>
                  <a:pt x="26" y="21"/>
                </a:cubicBezTo>
                <a:cubicBezTo>
                  <a:pt x="23" y="25"/>
                  <a:pt x="20" y="29"/>
                  <a:pt x="18" y="34"/>
                </a:cubicBezTo>
                <a:cubicBezTo>
                  <a:pt x="17" y="36"/>
                  <a:pt x="15" y="39"/>
                  <a:pt x="16" y="41"/>
                </a:cubicBezTo>
                <a:cubicBezTo>
                  <a:pt x="18" y="44"/>
                  <a:pt x="20" y="43"/>
                  <a:pt x="22" y="41"/>
                </a:cubicBezTo>
                <a:cubicBezTo>
                  <a:pt x="25" y="38"/>
                  <a:pt x="28" y="34"/>
                  <a:pt x="30" y="31"/>
                </a:cubicBezTo>
                <a:cubicBezTo>
                  <a:pt x="32" y="27"/>
                  <a:pt x="37" y="20"/>
                  <a:pt x="28" y="20"/>
                </a:cubicBezTo>
                <a:cubicBezTo>
                  <a:pt x="27" y="20"/>
                  <a:pt x="27" y="19"/>
                  <a:pt x="28" y="19"/>
                </a:cubicBezTo>
                <a:cubicBezTo>
                  <a:pt x="34" y="17"/>
                  <a:pt x="36" y="23"/>
                  <a:pt x="33" y="28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6" name="CustomShape 181"/>
          <p:cNvSpPr/>
          <p:nvPr/>
        </p:nvSpPr>
        <p:spPr>
          <a:xfrm>
            <a:off x="7094520" y="3651120"/>
            <a:ext cx="88920" cy="101880"/>
          </a:xfrm>
          <a:custGeom>
            <a:avLst/>
            <a:gdLst/>
            <a:ahLst/>
            <a:cxnLst/>
            <a:rect l="l" t="t" r="r" b="b"/>
            <a:pathLst>
              <a:path w="21" h="24">
                <a:moveTo>
                  <a:pt x="14" y="0"/>
                </a:moveTo>
                <a:cubicBezTo>
                  <a:pt x="13" y="0"/>
                  <a:pt x="12" y="1"/>
                  <a:pt x="11" y="1"/>
                </a:cubicBezTo>
                <a:cubicBezTo>
                  <a:pt x="8" y="5"/>
                  <a:pt x="5" y="9"/>
                  <a:pt x="3" y="14"/>
                </a:cubicBezTo>
                <a:cubicBezTo>
                  <a:pt x="2" y="16"/>
                  <a:pt x="0" y="19"/>
                  <a:pt x="1" y="21"/>
                </a:cubicBezTo>
                <a:cubicBezTo>
                  <a:pt x="3" y="24"/>
                  <a:pt x="5" y="23"/>
                  <a:pt x="7" y="21"/>
                </a:cubicBezTo>
                <a:cubicBezTo>
                  <a:pt x="10" y="18"/>
                  <a:pt x="13" y="14"/>
                  <a:pt x="15" y="11"/>
                </a:cubicBezTo>
                <a:cubicBezTo>
                  <a:pt x="17" y="7"/>
                  <a:pt x="21" y="0"/>
                  <a:pt x="1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7" name="CustomShape 182"/>
          <p:cNvSpPr/>
          <p:nvPr/>
        </p:nvSpPr>
        <p:spPr>
          <a:xfrm>
            <a:off x="7267680" y="3668760"/>
            <a:ext cx="114120" cy="71280"/>
          </a:xfrm>
          <a:custGeom>
            <a:avLst/>
            <a:gdLst/>
            <a:ahLst/>
            <a:cxnLst/>
            <a:rect l="l" t="t" r="r" b="b"/>
            <a:pathLst>
              <a:path w="27" h="17">
                <a:moveTo>
                  <a:pt x="1" y="5"/>
                </a:moveTo>
                <a:cubicBezTo>
                  <a:pt x="2" y="6"/>
                  <a:pt x="3" y="8"/>
                  <a:pt x="4" y="9"/>
                </a:cubicBezTo>
                <a:cubicBezTo>
                  <a:pt x="10" y="15"/>
                  <a:pt x="20" y="17"/>
                  <a:pt x="27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3" y="14"/>
                  <a:pt x="22" y="13"/>
                  <a:pt x="21" y="13"/>
                </a:cubicBezTo>
                <a:cubicBezTo>
                  <a:pt x="16" y="11"/>
                  <a:pt x="16" y="11"/>
                  <a:pt x="16" y="11"/>
                </a:cubicBezTo>
                <a:cubicBezTo>
                  <a:pt x="11" y="9"/>
                  <a:pt x="5" y="5"/>
                  <a:pt x="3" y="0"/>
                </a:cubicBezTo>
                <a:cubicBezTo>
                  <a:pt x="1" y="1"/>
                  <a:pt x="0" y="3"/>
                  <a:pt x="1" y="5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8" name="CustomShape 183"/>
          <p:cNvSpPr/>
          <p:nvPr/>
        </p:nvSpPr>
        <p:spPr>
          <a:xfrm>
            <a:off x="7288200" y="3664080"/>
            <a:ext cx="52560" cy="34920"/>
          </a:xfrm>
          <a:custGeom>
            <a:avLst/>
            <a:gdLst/>
            <a:ahLst/>
            <a:cxnLst/>
            <a:rect l="l" t="t" r="r" b="b"/>
            <a:pathLst>
              <a:path w="12" h="8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3" y="3"/>
                  <a:pt x="7" y="6"/>
                  <a:pt x="12" y="8"/>
                </a:cubicBezTo>
                <a:cubicBezTo>
                  <a:pt x="12" y="7"/>
                  <a:pt x="12" y="6"/>
                  <a:pt x="12" y="5"/>
                </a:cubicBezTo>
                <a:cubicBezTo>
                  <a:pt x="10" y="5"/>
                  <a:pt x="9" y="5"/>
                  <a:pt x="8" y="4"/>
                </a:cubicBezTo>
                <a:cubicBezTo>
                  <a:pt x="5" y="3"/>
                  <a:pt x="3" y="1"/>
                  <a:pt x="0" y="0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9" name="CustomShape 184"/>
          <p:cNvSpPr/>
          <p:nvPr/>
        </p:nvSpPr>
        <p:spPr>
          <a:xfrm>
            <a:off x="7042320" y="3957480"/>
            <a:ext cx="514080" cy="182880"/>
          </a:xfrm>
          <a:custGeom>
            <a:avLst/>
            <a:gdLst/>
            <a:ahLst/>
            <a:cxnLst/>
            <a:rect l="l" t="t" r="r" b="b"/>
            <a:pathLst>
              <a:path w="121" h="43">
                <a:moveTo>
                  <a:pt x="116" y="7"/>
                </a:moveTo>
                <a:cubicBezTo>
                  <a:pt x="107" y="14"/>
                  <a:pt x="96" y="18"/>
                  <a:pt x="84" y="18"/>
                </a:cubicBezTo>
                <a:cubicBezTo>
                  <a:pt x="75" y="18"/>
                  <a:pt x="67" y="17"/>
                  <a:pt x="59" y="15"/>
                </a:cubicBezTo>
                <a:cubicBezTo>
                  <a:pt x="55" y="13"/>
                  <a:pt x="51" y="12"/>
                  <a:pt x="47" y="11"/>
                </a:cubicBezTo>
                <a:cubicBezTo>
                  <a:pt x="44" y="8"/>
                  <a:pt x="42" y="9"/>
                  <a:pt x="40" y="12"/>
                </a:cubicBezTo>
                <a:cubicBezTo>
                  <a:pt x="42" y="14"/>
                  <a:pt x="40" y="17"/>
                  <a:pt x="38" y="17"/>
                </a:cubicBezTo>
                <a:cubicBezTo>
                  <a:pt x="21" y="19"/>
                  <a:pt x="9" y="11"/>
                  <a:pt x="0" y="0"/>
                </a:cubicBezTo>
                <a:cubicBezTo>
                  <a:pt x="2" y="8"/>
                  <a:pt x="5" y="15"/>
                  <a:pt x="9" y="22"/>
                </a:cubicBezTo>
                <a:cubicBezTo>
                  <a:pt x="23" y="43"/>
                  <a:pt x="42" y="38"/>
                  <a:pt x="63" y="34"/>
                </a:cubicBezTo>
                <a:cubicBezTo>
                  <a:pt x="59" y="33"/>
                  <a:pt x="55" y="31"/>
                  <a:pt x="50" y="31"/>
                </a:cubicBezTo>
                <a:cubicBezTo>
                  <a:pt x="49" y="32"/>
                  <a:pt x="49" y="30"/>
                  <a:pt x="50" y="30"/>
                </a:cubicBezTo>
                <a:cubicBezTo>
                  <a:pt x="59" y="28"/>
                  <a:pt x="65" y="34"/>
                  <a:pt x="74" y="35"/>
                </a:cubicBezTo>
                <a:cubicBezTo>
                  <a:pt x="82" y="36"/>
                  <a:pt x="90" y="35"/>
                  <a:pt x="97" y="30"/>
                </a:cubicBezTo>
                <a:cubicBezTo>
                  <a:pt x="107" y="23"/>
                  <a:pt x="115" y="13"/>
                  <a:pt x="121" y="2"/>
                </a:cubicBezTo>
                <a:cubicBezTo>
                  <a:pt x="120" y="4"/>
                  <a:pt x="118" y="5"/>
                  <a:pt x="116" y="7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0" name="CustomShape 185"/>
          <p:cNvSpPr/>
          <p:nvPr/>
        </p:nvSpPr>
        <p:spPr>
          <a:xfrm>
            <a:off x="7462800" y="3478320"/>
            <a:ext cx="203400" cy="75960"/>
          </a:xfrm>
          <a:custGeom>
            <a:avLst/>
            <a:gdLst/>
            <a:ahLst/>
            <a:cxnLst/>
            <a:rect l="l" t="t" r="r" b="b"/>
            <a:pathLst>
              <a:path w="48" h="18">
                <a:moveTo>
                  <a:pt x="48" y="0"/>
                </a:moveTo>
                <a:cubicBezTo>
                  <a:pt x="31" y="3"/>
                  <a:pt x="15" y="7"/>
                  <a:pt x="0" y="18"/>
                </a:cubicBezTo>
                <a:cubicBezTo>
                  <a:pt x="17" y="13"/>
                  <a:pt x="34" y="10"/>
                  <a:pt x="48" y="0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1" name="CustomShape 186"/>
          <p:cNvSpPr/>
          <p:nvPr/>
        </p:nvSpPr>
        <p:spPr>
          <a:xfrm>
            <a:off x="7480440" y="3494160"/>
            <a:ext cx="177840" cy="75960"/>
          </a:xfrm>
          <a:custGeom>
            <a:avLst/>
            <a:gdLst/>
            <a:ahLst/>
            <a:cxnLst/>
            <a:rect l="l" t="t" r="r" b="b"/>
            <a:pathLst>
              <a:path w="42" h="18">
                <a:moveTo>
                  <a:pt x="22" y="15"/>
                </a:moveTo>
                <a:cubicBezTo>
                  <a:pt x="30" y="12"/>
                  <a:pt x="37" y="7"/>
                  <a:pt x="42" y="0"/>
                </a:cubicBezTo>
                <a:cubicBezTo>
                  <a:pt x="29" y="8"/>
                  <a:pt x="15" y="12"/>
                  <a:pt x="0" y="15"/>
                </a:cubicBezTo>
                <a:cubicBezTo>
                  <a:pt x="7" y="17"/>
                  <a:pt x="14" y="18"/>
                  <a:pt x="22" y="15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2" name="CustomShape 187"/>
          <p:cNvSpPr/>
          <p:nvPr/>
        </p:nvSpPr>
        <p:spPr>
          <a:xfrm>
            <a:off x="7072200" y="3787920"/>
            <a:ext cx="34920" cy="45720"/>
          </a:xfrm>
          <a:custGeom>
            <a:avLst/>
            <a:gdLst/>
            <a:ahLst/>
            <a:cxnLst/>
            <a:rect l="l" t="t" r="r" b="b"/>
            <a:pathLst>
              <a:path w="8" h="11">
                <a:moveTo>
                  <a:pt x="7" y="4"/>
                </a:moveTo>
                <a:cubicBezTo>
                  <a:pt x="6" y="1"/>
                  <a:pt x="3" y="0"/>
                  <a:pt x="2" y="2"/>
                </a:cubicBezTo>
                <a:cubicBezTo>
                  <a:pt x="1" y="3"/>
                  <a:pt x="1" y="4"/>
                  <a:pt x="1" y="5"/>
                </a:cubicBezTo>
                <a:cubicBezTo>
                  <a:pt x="0" y="6"/>
                  <a:pt x="0" y="6"/>
                  <a:pt x="0" y="7"/>
                </a:cubicBezTo>
                <a:cubicBezTo>
                  <a:pt x="0" y="10"/>
                  <a:pt x="3" y="11"/>
                  <a:pt x="5" y="10"/>
                </a:cubicBezTo>
                <a:cubicBezTo>
                  <a:pt x="7" y="9"/>
                  <a:pt x="8" y="6"/>
                  <a:pt x="7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3" name="CustomShape 188"/>
          <p:cNvSpPr/>
          <p:nvPr/>
        </p:nvSpPr>
        <p:spPr>
          <a:xfrm>
            <a:off x="7089840" y="3638520"/>
            <a:ext cx="96840" cy="123840"/>
          </a:xfrm>
          <a:custGeom>
            <a:avLst/>
            <a:gdLst/>
            <a:ahLst/>
            <a:cxnLst/>
            <a:rect l="l" t="t" r="r" b="b"/>
            <a:pathLst>
              <a:path w="23" h="29">
                <a:moveTo>
                  <a:pt x="14" y="2"/>
                </a:moveTo>
                <a:cubicBezTo>
                  <a:pt x="13" y="2"/>
                  <a:pt x="13" y="3"/>
                  <a:pt x="14" y="3"/>
                </a:cubicBezTo>
                <a:cubicBezTo>
                  <a:pt x="23" y="3"/>
                  <a:pt x="18" y="10"/>
                  <a:pt x="16" y="14"/>
                </a:cubicBezTo>
                <a:cubicBezTo>
                  <a:pt x="14" y="17"/>
                  <a:pt x="11" y="21"/>
                  <a:pt x="8" y="24"/>
                </a:cubicBezTo>
                <a:cubicBezTo>
                  <a:pt x="6" y="26"/>
                  <a:pt x="4" y="27"/>
                  <a:pt x="2" y="24"/>
                </a:cubicBezTo>
                <a:cubicBezTo>
                  <a:pt x="1" y="22"/>
                  <a:pt x="3" y="19"/>
                  <a:pt x="4" y="17"/>
                </a:cubicBezTo>
                <a:cubicBezTo>
                  <a:pt x="6" y="12"/>
                  <a:pt x="9" y="8"/>
                  <a:pt x="12" y="4"/>
                </a:cubicBezTo>
                <a:cubicBezTo>
                  <a:pt x="13" y="4"/>
                  <a:pt x="12" y="4"/>
                  <a:pt x="12" y="4"/>
                </a:cubicBezTo>
                <a:cubicBezTo>
                  <a:pt x="7" y="9"/>
                  <a:pt x="2" y="15"/>
                  <a:pt x="1" y="22"/>
                </a:cubicBezTo>
                <a:cubicBezTo>
                  <a:pt x="0" y="26"/>
                  <a:pt x="4" y="29"/>
                  <a:pt x="7" y="26"/>
                </a:cubicBezTo>
                <a:cubicBezTo>
                  <a:pt x="13" y="23"/>
                  <a:pt x="17" y="16"/>
                  <a:pt x="19" y="11"/>
                </a:cubicBezTo>
                <a:cubicBezTo>
                  <a:pt x="22" y="6"/>
                  <a:pt x="20" y="0"/>
                  <a:pt x="14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4" name="CustomShape 189"/>
          <p:cNvSpPr/>
          <p:nvPr/>
        </p:nvSpPr>
        <p:spPr>
          <a:xfrm>
            <a:off x="7068960" y="3787920"/>
            <a:ext cx="41400" cy="45720"/>
          </a:xfrm>
          <a:custGeom>
            <a:avLst/>
            <a:gdLst/>
            <a:ahLst/>
            <a:cxnLst/>
            <a:rect l="l" t="t" r="r" b="b"/>
            <a:pathLst>
              <a:path w="10" h="11">
                <a:moveTo>
                  <a:pt x="7" y="1"/>
                </a:moveTo>
                <a:cubicBezTo>
                  <a:pt x="7" y="0"/>
                  <a:pt x="6" y="1"/>
                  <a:pt x="6" y="2"/>
                </a:cubicBezTo>
                <a:cubicBezTo>
                  <a:pt x="7" y="3"/>
                  <a:pt x="9" y="6"/>
                  <a:pt x="7" y="7"/>
                </a:cubicBezTo>
                <a:cubicBezTo>
                  <a:pt x="7" y="9"/>
                  <a:pt x="5" y="9"/>
                  <a:pt x="4" y="9"/>
                </a:cubicBezTo>
                <a:cubicBezTo>
                  <a:pt x="3" y="9"/>
                  <a:pt x="2" y="9"/>
                  <a:pt x="2" y="7"/>
                </a:cubicBezTo>
                <a:cubicBezTo>
                  <a:pt x="1" y="7"/>
                  <a:pt x="2" y="6"/>
                  <a:pt x="2" y="5"/>
                </a:cubicBezTo>
                <a:cubicBezTo>
                  <a:pt x="3" y="4"/>
                  <a:pt x="3" y="3"/>
                  <a:pt x="4" y="2"/>
                </a:cubicBezTo>
                <a:cubicBezTo>
                  <a:pt x="5" y="1"/>
                  <a:pt x="4" y="1"/>
                  <a:pt x="4" y="1"/>
                </a:cubicBezTo>
                <a:cubicBezTo>
                  <a:pt x="2" y="3"/>
                  <a:pt x="0" y="5"/>
                  <a:pt x="0" y="8"/>
                </a:cubicBezTo>
                <a:cubicBezTo>
                  <a:pt x="0" y="9"/>
                  <a:pt x="2" y="10"/>
                  <a:pt x="4" y="11"/>
                </a:cubicBezTo>
                <a:cubicBezTo>
                  <a:pt x="5" y="11"/>
                  <a:pt x="7" y="10"/>
                  <a:pt x="8" y="9"/>
                </a:cubicBezTo>
                <a:cubicBezTo>
                  <a:pt x="10" y="7"/>
                  <a:pt x="9" y="4"/>
                  <a:pt x="8" y="2"/>
                </a:cubicBezTo>
                <a:cubicBezTo>
                  <a:pt x="8" y="2"/>
                  <a:pt x="8" y="1"/>
                  <a:pt x="7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5" name="CustomShape 190"/>
          <p:cNvSpPr/>
          <p:nvPr/>
        </p:nvSpPr>
        <p:spPr>
          <a:xfrm>
            <a:off x="7004160" y="3490920"/>
            <a:ext cx="641160" cy="665280"/>
          </a:xfrm>
          <a:custGeom>
            <a:avLst/>
            <a:gdLst/>
            <a:ahLst/>
            <a:cxnLst/>
            <a:rect l="l" t="t" r="r" b="b"/>
            <a:pathLst>
              <a:path w="151" h="157">
                <a:moveTo>
                  <a:pt x="94" y="28"/>
                </a:moveTo>
                <a:cubicBezTo>
                  <a:pt x="96" y="21"/>
                  <a:pt x="99" y="14"/>
                  <a:pt x="103" y="7"/>
                </a:cubicBezTo>
                <a:cubicBezTo>
                  <a:pt x="105" y="4"/>
                  <a:pt x="105" y="4"/>
                  <a:pt x="105" y="4"/>
                </a:cubicBezTo>
                <a:cubicBezTo>
                  <a:pt x="103" y="3"/>
                  <a:pt x="103" y="3"/>
                  <a:pt x="103" y="3"/>
                </a:cubicBezTo>
                <a:cubicBezTo>
                  <a:pt x="101" y="2"/>
                  <a:pt x="100" y="2"/>
                  <a:pt x="98" y="1"/>
                </a:cubicBezTo>
                <a:cubicBezTo>
                  <a:pt x="96" y="0"/>
                  <a:pt x="96" y="0"/>
                  <a:pt x="96" y="0"/>
                </a:cubicBezTo>
                <a:cubicBezTo>
                  <a:pt x="94" y="2"/>
                  <a:pt x="94" y="2"/>
                  <a:pt x="94" y="2"/>
                </a:cubicBezTo>
                <a:cubicBezTo>
                  <a:pt x="87" y="10"/>
                  <a:pt x="83" y="19"/>
                  <a:pt x="81" y="29"/>
                </a:cubicBezTo>
                <a:cubicBezTo>
                  <a:pt x="69" y="16"/>
                  <a:pt x="50" y="16"/>
                  <a:pt x="34" y="24"/>
                </a:cubicBezTo>
                <a:cubicBezTo>
                  <a:pt x="15" y="34"/>
                  <a:pt x="6" y="50"/>
                  <a:pt x="3" y="72"/>
                </a:cubicBezTo>
                <a:cubicBezTo>
                  <a:pt x="0" y="93"/>
                  <a:pt x="3" y="116"/>
                  <a:pt x="14" y="135"/>
                </a:cubicBezTo>
                <a:cubicBezTo>
                  <a:pt x="27" y="157"/>
                  <a:pt x="55" y="156"/>
                  <a:pt x="76" y="146"/>
                </a:cubicBezTo>
                <a:cubicBezTo>
                  <a:pt x="81" y="148"/>
                  <a:pt x="86" y="150"/>
                  <a:pt x="91" y="150"/>
                </a:cubicBezTo>
                <a:cubicBezTo>
                  <a:pt x="99" y="150"/>
                  <a:pt x="107" y="146"/>
                  <a:pt x="114" y="141"/>
                </a:cubicBezTo>
                <a:cubicBezTo>
                  <a:pt x="129" y="129"/>
                  <a:pt x="138" y="110"/>
                  <a:pt x="144" y="93"/>
                </a:cubicBezTo>
                <a:cubicBezTo>
                  <a:pt x="150" y="76"/>
                  <a:pt x="151" y="54"/>
                  <a:pt x="137" y="40"/>
                </a:cubicBezTo>
                <a:cubicBezTo>
                  <a:pt x="128" y="30"/>
                  <a:pt x="106" y="18"/>
                  <a:pt x="94" y="28"/>
                </a:cubicBezTo>
                <a:close/>
                <a:moveTo>
                  <a:pt x="96" y="3"/>
                </a:moveTo>
                <a:cubicBezTo>
                  <a:pt x="98" y="4"/>
                  <a:pt x="99" y="5"/>
                  <a:pt x="101" y="6"/>
                </a:cubicBezTo>
                <a:cubicBezTo>
                  <a:pt x="100" y="6"/>
                  <a:pt x="100" y="6"/>
                  <a:pt x="100" y="7"/>
                </a:cubicBezTo>
                <a:cubicBezTo>
                  <a:pt x="99" y="6"/>
                  <a:pt x="98" y="6"/>
                  <a:pt x="97" y="5"/>
                </a:cubicBezTo>
                <a:cubicBezTo>
                  <a:pt x="96" y="5"/>
                  <a:pt x="96" y="4"/>
                  <a:pt x="96" y="4"/>
                </a:cubicBezTo>
                <a:cubicBezTo>
                  <a:pt x="96" y="3"/>
                  <a:pt x="96" y="3"/>
                  <a:pt x="96" y="3"/>
                </a:cubicBezTo>
                <a:close/>
                <a:moveTo>
                  <a:pt x="83" y="37"/>
                </a:moveTo>
                <a:cubicBezTo>
                  <a:pt x="84" y="26"/>
                  <a:pt x="88" y="15"/>
                  <a:pt x="94" y="6"/>
                </a:cubicBezTo>
                <a:cubicBezTo>
                  <a:pt x="94" y="6"/>
                  <a:pt x="94" y="6"/>
                  <a:pt x="95" y="6"/>
                </a:cubicBezTo>
                <a:cubicBezTo>
                  <a:pt x="95" y="7"/>
                  <a:pt x="97" y="9"/>
                  <a:pt x="99" y="9"/>
                </a:cubicBezTo>
                <a:cubicBezTo>
                  <a:pt x="91" y="21"/>
                  <a:pt x="87" y="36"/>
                  <a:pt x="86" y="51"/>
                </a:cubicBezTo>
                <a:cubicBezTo>
                  <a:pt x="85" y="50"/>
                  <a:pt x="84" y="50"/>
                  <a:pt x="83" y="50"/>
                </a:cubicBezTo>
                <a:cubicBezTo>
                  <a:pt x="82" y="46"/>
                  <a:pt x="82" y="41"/>
                  <a:pt x="83" y="37"/>
                </a:cubicBezTo>
                <a:close/>
                <a:moveTo>
                  <a:pt x="134" y="104"/>
                </a:moveTo>
                <a:cubicBezTo>
                  <a:pt x="128" y="118"/>
                  <a:pt x="119" y="132"/>
                  <a:pt x="106" y="140"/>
                </a:cubicBezTo>
                <a:cubicBezTo>
                  <a:pt x="99" y="145"/>
                  <a:pt x="91" y="146"/>
                  <a:pt x="83" y="145"/>
                </a:cubicBezTo>
                <a:cubicBezTo>
                  <a:pt x="74" y="144"/>
                  <a:pt x="68" y="138"/>
                  <a:pt x="59" y="140"/>
                </a:cubicBezTo>
                <a:cubicBezTo>
                  <a:pt x="58" y="140"/>
                  <a:pt x="58" y="142"/>
                  <a:pt x="59" y="141"/>
                </a:cubicBezTo>
                <a:cubicBezTo>
                  <a:pt x="64" y="141"/>
                  <a:pt x="68" y="143"/>
                  <a:pt x="72" y="144"/>
                </a:cubicBezTo>
                <a:cubicBezTo>
                  <a:pt x="51" y="148"/>
                  <a:pt x="32" y="153"/>
                  <a:pt x="18" y="132"/>
                </a:cubicBezTo>
                <a:cubicBezTo>
                  <a:pt x="8" y="116"/>
                  <a:pt x="6" y="96"/>
                  <a:pt x="7" y="78"/>
                </a:cubicBezTo>
                <a:cubicBezTo>
                  <a:pt x="9" y="60"/>
                  <a:pt x="14" y="44"/>
                  <a:pt x="28" y="33"/>
                </a:cubicBezTo>
                <a:cubicBezTo>
                  <a:pt x="44" y="22"/>
                  <a:pt x="66" y="18"/>
                  <a:pt x="80" y="33"/>
                </a:cubicBezTo>
                <a:cubicBezTo>
                  <a:pt x="80" y="33"/>
                  <a:pt x="80" y="33"/>
                  <a:pt x="80" y="33"/>
                </a:cubicBezTo>
                <a:cubicBezTo>
                  <a:pt x="79" y="38"/>
                  <a:pt x="79" y="44"/>
                  <a:pt x="79" y="49"/>
                </a:cubicBezTo>
                <a:cubicBezTo>
                  <a:pt x="73" y="47"/>
                  <a:pt x="68" y="43"/>
                  <a:pt x="64" y="38"/>
                </a:cubicBezTo>
                <a:cubicBezTo>
                  <a:pt x="64" y="37"/>
                  <a:pt x="63" y="38"/>
                  <a:pt x="63" y="39"/>
                </a:cubicBezTo>
                <a:cubicBezTo>
                  <a:pt x="65" y="44"/>
                  <a:pt x="71" y="50"/>
                  <a:pt x="78" y="53"/>
                </a:cubicBezTo>
                <a:cubicBezTo>
                  <a:pt x="83" y="55"/>
                  <a:pt x="83" y="55"/>
                  <a:pt x="83" y="55"/>
                </a:cubicBezTo>
                <a:cubicBezTo>
                  <a:pt x="84" y="55"/>
                  <a:pt x="85" y="56"/>
                  <a:pt x="86" y="56"/>
                </a:cubicBezTo>
                <a:cubicBezTo>
                  <a:pt x="89" y="56"/>
                  <a:pt x="89" y="56"/>
                  <a:pt x="89" y="56"/>
                </a:cubicBezTo>
                <a:cubicBezTo>
                  <a:pt x="94" y="56"/>
                  <a:pt x="98" y="54"/>
                  <a:pt x="101" y="49"/>
                </a:cubicBezTo>
                <a:cubicBezTo>
                  <a:pt x="101" y="48"/>
                  <a:pt x="100" y="47"/>
                  <a:pt x="99" y="47"/>
                </a:cubicBezTo>
                <a:cubicBezTo>
                  <a:pt x="96" y="49"/>
                  <a:pt x="93" y="50"/>
                  <a:pt x="90" y="50"/>
                </a:cubicBezTo>
                <a:cubicBezTo>
                  <a:pt x="90" y="45"/>
                  <a:pt x="91" y="39"/>
                  <a:pt x="92" y="33"/>
                </a:cubicBezTo>
                <a:cubicBezTo>
                  <a:pt x="102" y="28"/>
                  <a:pt x="110" y="28"/>
                  <a:pt x="121" y="33"/>
                </a:cubicBezTo>
                <a:cubicBezTo>
                  <a:pt x="130" y="37"/>
                  <a:pt x="137" y="46"/>
                  <a:pt x="141" y="55"/>
                </a:cubicBezTo>
                <a:cubicBezTo>
                  <a:pt x="147" y="71"/>
                  <a:pt x="141" y="89"/>
                  <a:pt x="134" y="10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6" name="CustomShape 191"/>
          <p:cNvSpPr/>
          <p:nvPr/>
        </p:nvSpPr>
        <p:spPr>
          <a:xfrm>
            <a:off x="7437600" y="3460680"/>
            <a:ext cx="250560" cy="160560"/>
          </a:xfrm>
          <a:custGeom>
            <a:avLst/>
            <a:gdLst/>
            <a:ahLst/>
            <a:cxnLst/>
            <a:rect l="l" t="t" r="r" b="b"/>
            <a:pathLst>
              <a:path w="59" h="38">
                <a:moveTo>
                  <a:pt x="58" y="1"/>
                </a:moveTo>
                <a:cubicBezTo>
                  <a:pt x="58" y="1"/>
                  <a:pt x="58" y="0"/>
                  <a:pt x="57" y="0"/>
                </a:cubicBezTo>
                <a:cubicBezTo>
                  <a:pt x="37" y="1"/>
                  <a:pt x="17" y="9"/>
                  <a:pt x="2" y="22"/>
                </a:cubicBezTo>
                <a:cubicBezTo>
                  <a:pt x="1" y="22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4"/>
                  <a:pt x="0" y="25"/>
                  <a:pt x="1" y="26"/>
                </a:cubicBezTo>
                <a:cubicBezTo>
                  <a:pt x="20" y="38"/>
                  <a:pt x="54" y="25"/>
                  <a:pt x="59" y="3"/>
                </a:cubicBezTo>
                <a:cubicBezTo>
                  <a:pt x="59" y="2"/>
                  <a:pt x="59" y="2"/>
                  <a:pt x="58" y="1"/>
                </a:cubicBezTo>
                <a:close/>
                <a:moveTo>
                  <a:pt x="32" y="23"/>
                </a:moveTo>
                <a:cubicBezTo>
                  <a:pt x="24" y="26"/>
                  <a:pt x="17" y="25"/>
                  <a:pt x="10" y="23"/>
                </a:cubicBezTo>
                <a:cubicBezTo>
                  <a:pt x="25" y="20"/>
                  <a:pt x="39" y="16"/>
                  <a:pt x="52" y="8"/>
                </a:cubicBezTo>
                <a:cubicBezTo>
                  <a:pt x="47" y="15"/>
                  <a:pt x="40" y="20"/>
                  <a:pt x="32" y="23"/>
                </a:cubicBezTo>
                <a:close/>
                <a:moveTo>
                  <a:pt x="6" y="22"/>
                </a:moveTo>
                <a:cubicBezTo>
                  <a:pt x="21" y="11"/>
                  <a:pt x="37" y="7"/>
                  <a:pt x="54" y="4"/>
                </a:cubicBezTo>
                <a:cubicBezTo>
                  <a:pt x="40" y="14"/>
                  <a:pt x="23" y="17"/>
                  <a:pt x="6" y="2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7" name="CustomShape 192"/>
          <p:cNvSpPr/>
          <p:nvPr/>
        </p:nvSpPr>
        <p:spPr>
          <a:xfrm>
            <a:off x="11612520" y="3481560"/>
            <a:ext cx="954000" cy="636480"/>
          </a:xfrm>
          <a:custGeom>
            <a:avLst/>
            <a:gdLst/>
            <a:ahLst/>
            <a:cxnLst/>
            <a:rect l="l" t="t" r="r" b="b"/>
            <a:pathLst>
              <a:path w="225" h="150">
                <a:moveTo>
                  <a:pt x="220" y="101"/>
                </a:moveTo>
                <a:cubicBezTo>
                  <a:pt x="211" y="97"/>
                  <a:pt x="211" y="97"/>
                  <a:pt x="211" y="97"/>
                </a:cubicBezTo>
                <a:cubicBezTo>
                  <a:pt x="195" y="87"/>
                  <a:pt x="178" y="78"/>
                  <a:pt x="162" y="69"/>
                </a:cubicBezTo>
                <a:cubicBezTo>
                  <a:pt x="143" y="57"/>
                  <a:pt x="124" y="45"/>
                  <a:pt x="104" y="34"/>
                </a:cubicBezTo>
                <a:cubicBezTo>
                  <a:pt x="95" y="29"/>
                  <a:pt x="86" y="24"/>
                  <a:pt x="77" y="19"/>
                </a:cubicBezTo>
                <a:cubicBezTo>
                  <a:pt x="69" y="13"/>
                  <a:pt x="69" y="13"/>
                  <a:pt x="69" y="13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1"/>
                  <a:pt x="59" y="11"/>
                  <a:pt x="59" y="11"/>
                </a:cubicBezTo>
                <a:cubicBezTo>
                  <a:pt x="41" y="8"/>
                  <a:pt x="24" y="4"/>
                  <a:pt x="7" y="1"/>
                </a:cubicBezTo>
                <a:cubicBezTo>
                  <a:pt x="0" y="0"/>
                  <a:pt x="0" y="0"/>
                  <a:pt x="0" y="0"/>
                </a:cubicBezTo>
                <a:cubicBezTo>
                  <a:pt x="2" y="4"/>
                  <a:pt x="2" y="4"/>
                  <a:pt x="2" y="4"/>
                </a:cubicBezTo>
                <a:cubicBezTo>
                  <a:pt x="9" y="14"/>
                  <a:pt x="15" y="25"/>
                  <a:pt x="22" y="35"/>
                </a:cubicBezTo>
                <a:cubicBezTo>
                  <a:pt x="26" y="42"/>
                  <a:pt x="30" y="49"/>
                  <a:pt x="34" y="55"/>
                </a:cubicBezTo>
                <a:cubicBezTo>
                  <a:pt x="37" y="61"/>
                  <a:pt x="37" y="61"/>
                  <a:pt x="37" y="61"/>
                </a:cubicBezTo>
                <a:cubicBezTo>
                  <a:pt x="45" y="66"/>
                  <a:pt x="45" y="66"/>
                  <a:pt x="45" y="66"/>
                </a:cubicBezTo>
                <a:cubicBezTo>
                  <a:pt x="70" y="82"/>
                  <a:pt x="95" y="99"/>
                  <a:pt x="121" y="114"/>
                </a:cubicBezTo>
                <a:cubicBezTo>
                  <a:pt x="142" y="126"/>
                  <a:pt x="164" y="137"/>
                  <a:pt x="187" y="147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03" y="147"/>
                  <a:pt x="203" y="147"/>
                  <a:pt x="203" y="147"/>
                </a:cubicBezTo>
                <a:cubicBezTo>
                  <a:pt x="210" y="144"/>
                  <a:pt x="216" y="140"/>
                  <a:pt x="220" y="133"/>
                </a:cubicBezTo>
                <a:cubicBezTo>
                  <a:pt x="224" y="125"/>
                  <a:pt x="225" y="117"/>
                  <a:pt x="223" y="109"/>
                </a:cubicBezTo>
                <a:lnTo>
                  <a:pt x="220" y="101"/>
                </a:lnTo>
                <a:close/>
                <a:moveTo>
                  <a:pt x="156" y="127"/>
                </a:moveTo>
                <a:cubicBezTo>
                  <a:pt x="169" y="123"/>
                  <a:pt x="179" y="108"/>
                  <a:pt x="181" y="94"/>
                </a:cubicBezTo>
                <a:cubicBezTo>
                  <a:pt x="183" y="96"/>
                  <a:pt x="186" y="97"/>
                  <a:pt x="188" y="98"/>
                </a:cubicBezTo>
                <a:cubicBezTo>
                  <a:pt x="191" y="100"/>
                  <a:pt x="194" y="101"/>
                  <a:pt x="197" y="103"/>
                </a:cubicBezTo>
                <a:cubicBezTo>
                  <a:pt x="196" y="109"/>
                  <a:pt x="195" y="114"/>
                  <a:pt x="191" y="119"/>
                </a:cubicBezTo>
                <a:cubicBezTo>
                  <a:pt x="186" y="127"/>
                  <a:pt x="180" y="130"/>
                  <a:pt x="172" y="134"/>
                </a:cubicBezTo>
                <a:cubicBezTo>
                  <a:pt x="167" y="132"/>
                  <a:pt x="162" y="130"/>
                  <a:pt x="156" y="127"/>
                </a:cubicBezTo>
                <a:close/>
                <a:moveTo>
                  <a:pt x="29" y="10"/>
                </a:moveTo>
                <a:cubicBezTo>
                  <a:pt x="28" y="13"/>
                  <a:pt x="28" y="15"/>
                  <a:pt x="26" y="17"/>
                </a:cubicBezTo>
                <a:cubicBezTo>
                  <a:pt x="25" y="20"/>
                  <a:pt x="22" y="21"/>
                  <a:pt x="20" y="23"/>
                </a:cubicBezTo>
                <a:cubicBezTo>
                  <a:pt x="17" y="17"/>
                  <a:pt x="13" y="12"/>
                  <a:pt x="10" y="6"/>
                </a:cubicBezTo>
                <a:cubicBezTo>
                  <a:pt x="16" y="8"/>
                  <a:pt x="22" y="9"/>
                  <a:pt x="29" y="10"/>
                </a:cubicBezTo>
                <a:close/>
                <a:moveTo>
                  <a:pt x="62" y="30"/>
                </a:moveTo>
                <a:cubicBezTo>
                  <a:pt x="59" y="29"/>
                  <a:pt x="57" y="33"/>
                  <a:pt x="59" y="34"/>
                </a:cubicBezTo>
                <a:cubicBezTo>
                  <a:pt x="60" y="35"/>
                  <a:pt x="74" y="46"/>
                  <a:pt x="64" y="45"/>
                </a:cubicBezTo>
                <a:cubicBezTo>
                  <a:pt x="61" y="45"/>
                  <a:pt x="58" y="44"/>
                  <a:pt x="55" y="42"/>
                </a:cubicBezTo>
                <a:cubicBezTo>
                  <a:pt x="54" y="42"/>
                  <a:pt x="53" y="43"/>
                  <a:pt x="54" y="44"/>
                </a:cubicBezTo>
                <a:cubicBezTo>
                  <a:pt x="58" y="48"/>
                  <a:pt x="66" y="58"/>
                  <a:pt x="56" y="60"/>
                </a:cubicBezTo>
                <a:cubicBezTo>
                  <a:pt x="51" y="61"/>
                  <a:pt x="46" y="60"/>
                  <a:pt x="41" y="58"/>
                </a:cubicBezTo>
                <a:cubicBezTo>
                  <a:pt x="36" y="50"/>
                  <a:pt x="31" y="41"/>
                  <a:pt x="26" y="33"/>
                </a:cubicBezTo>
                <a:cubicBezTo>
                  <a:pt x="24" y="30"/>
                  <a:pt x="23" y="28"/>
                  <a:pt x="22" y="26"/>
                </a:cubicBezTo>
                <a:cubicBezTo>
                  <a:pt x="25" y="25"/>
                  <a:pt x="28" y="22"/>
                  <a:pt x="30" y="19"/>
                </a:cubicBezTo>
                <a:cubicBezTo>
                  <a:pt x="32" y="17"/>
                  <a:pt x="33" y="14"/>
                  <a:pt x="33" y="11"/>
                </a:cubicBezTo>
                <a:cubicBezTo>
                  <a:pt x="44" y="13"/>
                  <a:pt x="54" y="15"/>
                  <a:pt x="64" y="16"/>
                </a:cubicBezTo>
                <a:cubicBezTo>
                  <a:pt x="66" y="19"/>
                  <a:pt x="75" y="37"/>
                  <a:pt x="62" y="30"/>
                </a:cubicBezTo>
                <a:close/>
                <a:moveTo>
                  <a:pt x="175" y="82"/>
                </a:moveTo>
                <a:cubicBezTo>
                  <a:pt x="175" y="98"/>
                  <a:pt x="170" y="121"/>
                  <a:pt x="152" y="125"/>
                </a:cubicBezTo>
                <a:cubicBezTo>
                  <a:pt x="141" y="120"/>
                  <a:pt x="130" y="114"/>
                  <a:pt x="119" y="108"/>
                </a:cubicBezTo>
                <a:cubicBezTo>
                  <a:pt x="96" y="95"/>
                  <a:pt x="74" y="79"/>
                  <a:pt x="51" y="65"/>
                </a:cubicBezTo>
                <a:cubicBezTo>
                  <a:pt x="56" y="66"/>
                  <a:pt x="60" y="65"/>
                  <a:pt x="63" y="62"/>
                </a:cubicBezTo>
                <a:cubicBezTo>
                  <a:pt x="67" y="56"/>
                  <a:pt x="64" y="51"/>
                  <a:pt x="60" y="47"/>
                </a:cubicBezTo>
                <a:cubicBezTo>
                  <a:pt x="64" y="48"/>
                  <a:pt x="71" y="49"/>
                  <a:pt x="72" y="46"/>
                </a:cubicBezTo>
                <a:cubicBezTo>
                  <a:pt x="74" y="43"/>
                  <a:pt x="71" y="39"/>
                  <a:pt x="68" y="36"/>
                </a:cubicBezTo>
                <a:cubicBezTo>
                  <a:pt x="74" y="34"/>
                  <a:pt x="74" y="27"/>
                  <a:pt x="71" y="20"/>
                </a:cubicBezTo>
                <a:cubicBezTo>
                  <a:pt x="80" y="26"/>
                  <a:pt x="89" y="31"/>
                  <a:pt x="98" y="36"/>
                </a:cubicBezTo>
                <a:cubicBezTo>
                  <a:pt x="118" y="47"/>
                  <a:pt x="136" y="59"/>
                  <a:pt x="156" y="70"/>
                </a:cubicBezTo>
                <a:cubicBezTo>
                  <a:pt x="162" y="74"/>
                  <a:pt x="169" y="78"/>
                  <a:pt x="175" y="82"/>
                </a:cubicBezTo>
                <a:close/>
                <a:moveTo>
                  <a:pt x="197" y="95"/>
                </a:moveTo>
                <a:cubicBezTo>
                  <a:pt x="197" y="96"/>
                  <a:pt x="197" y="98"/>
                  <a:pt x="197" y="99"/>
                </a:cubicBezTo>
                <a:cubicBezTo>
                  <a:pt x="194" y="97"/>
                  <a:pt x="192" y="95"/>
                  <a:pt x="189" y="93"/>
                </a:cubicBezTo>
                <a:cubicBezTo>
                  <a:pt x="186" y="92"/>
                  <a:pt x="184" y="90"/>
                  <a:pt x="181" y="89"/>
                </a:cubicBezTo>
                <a:cubicBezTo>
                  <a:pt x="181" y="88"/>
                  <a:pt x="181" y="86"/>
                  <a:pt x="181" y="85"/>
                </a:cubicBezTo>
                <a:cubicBezTo>
                  <a:pt x="186" y="88"/>
                  <a:pt x="192" y="91"/>
                  <a:pt x="197" y="95"/>
                </a:cubicBezTo>
                <a:close/>
                <a:moveTo>
                  <a:pt x="216" y="105"/>
                </a:moveTo>
                <a:cubicBezTo>
                  <a:pt x="220" y="114"/>
                  <a:pt x="221" y="122"/>
                  <a:pt x="215" y="131"/>
                </a:cubicBezTo>
                <a:cubicBezTo>
                  <a:pt x="210" y="137"/>
                  <a:pt x="204" y="142"/>
                  <a:pt x="196" y="144"/>
                </a:cubicBezTo>
                <a:cubicBezTo>
                  <a:pt x="190" y="142"/>
                  <a:pt x="183" y="139"/>
                  <a:pt x="177" y="136"/>
                </a:cubicBezTo>
                <a:cubicBezTo>
                  <a:pt x="192" y="134"/>
                  <a:pt x="206" y="113"/>
                  <a:pt x="203" y="98"/>
                </a:cubicBezTo>
                <a:cubicBezTo>
                  <a:pt x="208" y="100"/>
                  <a:pt x="212" y="103"/>
                  <a:pt x="216" y="10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8" name="CustomShape 193"/>
          <p:cNvSpPr/>
          <p:nvPr/>
        </p:nvSpPr>
        <p:spPr>
          <a:xfrm>
            <a:off x="12384000" y="3914640"/>
            <a:ext cx="46080" cy="38160"/>
          </a:xfrm>
          <a:custGeom>
            <a:avLst/>
            <a:gdLst/>
            <a:ahLst/>
            <a:cxnLst/>
            <a:rect l="l" t="t" r="r" b="b"/>
            <a:pathLst>
              <a:path w="11" h="9">
                <a:moveTo>
                  <a:pt x="1" y="0"/>
                </a:moveTo>
                <a:cubicBezTo>
                  <a:pt x="3" y="0"/>
                  <a:pt x="4" y="1"/>
                  <a:pt x="6" y="2"/>
                </a:cubicBezTo>
                <a:cubicBezTo>
                  <a:pt x="7" y="4"/>
                  <a:pt x="8" y="5"/>
                  <a:pt x="10" y="6"/>
                </a:cubicBezTo>
                <a:cubicBezTo>
                  <a:pt x="11" y="7"/>
                  <a:pt x="10" y="9"/>
                  <a:pt x="9" y="8"/>
                </a:cubicBezTo>
                <a:cubicBezTo>
                  <a:pt x="7" y="8"/>
                  <a:pt x="5" y="7"/>
                  <a:pt x="4" y="6"/>
                </a:cubicBezTo>
                <a:cubicBezTo>
                  <a:pt x="2" y="5"/>
                  <a:pt x="1" y="4"/>
                  <a:pt x="0" y="2"/>
                </a:cubicBezTo>
                <a:cubicBezTo>
                  <a:pt x="0" y="1"/>
                  <a:pt x="1" y="0"/>
                  <a:pt x="1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9" name="CustomShape 194"/>
          <p:cNvSpPr/>
          <p:nvPr/>
        </p:nvSpPr>
        <p:spPr>
          <a:xfrm>
            <a:off x="12371400" y="3944880"/>
            <a:ext cx="30240" cy="28800"/>
          </a:xfrm>
          <a:custGeom>
            <a:avLst/>
            <a:gdLst/>
            <a:ahLst/>
            <a:cxnLst/>
            <a:rect l="l" t="t" r="r" b="b"/>
            <a:pathLst>
              <a:path w="7" h="7">
                <a:moveTo>
                  <a:pt x="2" y="1"/>
                </a:moveTo>
                <a:cubicBezTo>
                  <a:pt x="3" y="2"/>
                  <a:pt x="4" y="3"/>
                  <a:pt x="6" y="4"/>
                </a:cubicBezTo>
                <a:cubicBezTo>
                  <a:pt x="7" y="5"/>
                  <a:pt x="6" y="7"/>
                  <a:pt x="5" y="6"/>
                </a:cubicBezTo>
                <a:cubicBezTo>
                  <a:pt x="3" y="5"/>
                  <a:pt x="1" y="4"/>
                  <a:pt x="0" y="2"/>
                </a:cubicBezTo>
                <a:cubicBezTo>
                  <a:pt x="0" y="1"/>
                  <a:pt x="1" y="0"/>
                  <a:pt x="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0" name="CustomShape 195"/>
          <p:cNvSpPr/>
          <p:nvPr/>
        </p:nvSpPr>
        <p:spPr>
          <a:xfrm>
            <a:off x="12515760" y="3948120"/>
            <a:ext cx="12960" cy="25560"/>
          </a:xfrm>
          <a:custGeom>
            <a:avLst/>
            <a:gdLst/>
            <a:ahLst/>
            <a:cxnLst/>
            <a:rect l="l" t="t" r="r" b="b"/>
            <a:pathLst>
              <a:path w="3" h="6">
                <a:moveTo>
                  <a:pt x="0" y="2"/>
                </a:moveTo>
                <a:cubicBezTo>
                  <a:pt x="0" y="0"/>
                  <a:pt x="1" y="0"/>
                  <a:pt x="2" y="2"/>
                </a:cubicBezTo>
                <a:cubicBezTo>
                  <a:pt x="2" y="2"/>
                  <a:pt x="2" y="3"/>
                  <a:pt x="3" y="4"/>
                </a:cubicBezTo>
                <a:cubicBezTo>
                  <a:pt x="3" y="6"/>
                  <a:pt x="0" y="6"/>
                  <a:pt x="0" y="5"/>
                </a:cubicBezTo>
                <a:cubicBezTo>
                  <a:pt x="0" y="4"/>
                  <a:pt x="0" y="3"/>
                  <a:pt x="0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1" name="CustomShape 196"/>
          <p:cNvSpPr/>
          <p:nvPr/>
        </p:nvSpPr>
        <p:spPr>
          <a:xfrm>
            <a:off x="12498480" y="3960720"/>
            <a:ext cx="12600" cy="25560"/>
          </a:xfrm>
          <a:custGeom>
            <a:avLst/>
            <a:gdLst/>
            <a:ahLst/>
            <a:cxnLst/>
            <a:rect l="l" t="t" r="r" b="b"/>
            <a:pathLst>
              <a:path w="3" h="6">
                <a:moveTo>
                  <a:pt x="1" y="5"/>
                </a:moveTo>
                <a:cubicBezTo>
                  <a:pt x="1" y="3"/>
                  <a:pt x="0" y="2"/>
                  <a:pt x="0" y="1"/>
                </a:cubicBezTo>
                <a:cubicBezTo>
                  <a:pt x="0" y="0"/>
                  <a:pt x="2" y="0"/>
                  <a:pt x="2" y="1"/>
                </a:cubicBezTo>
                <a:cubicBezTo>
                  <a:pt x="3" y="2"/>
                  <a:pt x="3" y="3"/>
                  <a:pt x="3" y="5"/>
                </a:cubicBezTo>
                <a:cubicBezTo>
                  <a:pt x="3" y="6"/>
                  <a:pt x="1" y="6"/>
                  <a:pt x="1" y="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2" name="CustomShape 197"/>
          <p:cNvSpPr/>
          <p:nvPr/>
        </p:nvSpPr>
        <p:spPr>
          <a:xfrm>
            <a:off x="12273120" y="3881520"/>
            <a:ext cx="174600" cy="168120"/>
          </a:xfrm>
          <a:custGeom>
            <a:avLst/>
            <a:gdLst/>
            <a:ahLst/>
            <a:cxnLst/>
            <a:rect l="l" t="t" r="r" b="b"/>
            <a:pathLst>
              <a:path w="41" h="40">
                <a:moveTo>
                  <a:pt x="41" y="9"/>
                </a:moveTo>
                <a:cubicBezTo>
                  <a:pt x="38" y="7"/>
                  <a:pt x="35" y="6"/>
                  <a:pt x="32" y="4"/>
                </a:cubicBezTo>
                <a:cubicBezTo>
                  <a:pt x="30" y="3"/>
                  <a:pt x="27" y="2"/>
                  <a:pt x="25" y="0"/>
                </a:cubicBezTo>
                <a:cubicBezTo>
                  <a:pt x="23" y="14"/>
                  <a:pt x="13" y="29"/>
                  <a:pt x="0" y="33"/>
                </a:cubicBezTo>
                <a:cubicBezTo>
                  <a:pt x="6" y="36"/>
                  <a:pt x="11" y="38"/>
                  <a:pt x="16" y="40"/>
                </a:cubicBezTo>
                <a:cubicBezTo>
                  <a:pt x="24" y="36"/>
                  <a:pt x="30" y="33"/>
                  <a:pt x="35" y="25"/>
                </a:cubicBezTo>
                <a:cubicBezTo>
                  <a:pt x="39" y="20"/>
                  <a:pt x="40" y="15"/>
                  <a:pt x="41" y="9"/>
                </a:cubicBezTo>
                <a:close/>
                <a:moveTo>
                  <a:pt x="28" y="21"/>
                </a:moveTo>
                <a:cubicBezTo>
                  <a:pt x="26" y="20"/>
                  <a:pt x="24" y="19"/>
                  <a:pt x="23" y="17"/>
                </a:cubicBezTo>
                <a:cubicBezTo>
                  <a:pt x="23" y="16"/>
                  <a:pt x="24" y="15"/>
                  <a:pt x="25" y="16"/>
                </a:cubicBezTo>
                <a:cubicBezTo>
                  <a:pt x="26" y="17"/>
                  <a:pt x="27" y="18"/>
                  <a:pt x="29" y="19"/>
                </a:cubicBezTo>
                <a:cubicBezTo>
                  <a:pt x="30" y="20"/>
                  <a:pt x="29" y="22"/>
                  <a:pt x="28" y="21"/>
                </a:cubicBezTo>
                <a:close/>
                <a:moveTo>
                  <a:pt x="26" y="10"/>
                </a:moveTo>
                <a:cubicBezTo>
                  <a:pt x="26" y="9"/>
                  <a:pt x="27" y="8"/>
                  <a:pt x="27" y="8"/>
                </a:cubicBezTo>
                <a:cubicBezTo>
                  <a:pt x="29" y="8"/>
                  <a:pt x="30" y="9"/>
                  <a:pt x="32" y="10"/>
                </a:cubicBezTo>
                <a:cubicBezTo>
                  <a:pt x="33" y="12"/>
                  <a:pt x="34" y="13"/>
                  <a:pt x="36" y="14"/>
                </a:cubicBezTo>
                <a:cubicBezTo>
                  <a:pt x="37" y="15"/>
                  <a:pt x="36" y="17"/>
                  <a:pt x="35" y="16"/>
                </a:cubicBezTo>
                <a:cubicBezTo>
                  <a:pt x="33" y="16"/>
                  <a:pt x="31" y="15"/>
                  <a:pt x="30" y="14"/>
                </a:cubicBezTo>
                <a:cubicBezTo>
                  <a:pt x="28" y="13"/>
                  <a:pt x="27" y="12"/>
                  <a:pt x="26" y="10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3" name="CustomShape 198"/>
          <p:cNvSpPr/>
          <p:nvPr/>
        </p:nvSpPr>
        <p:spPr>
          <a:xfrm>
            <a:off x="11828520" y="3567240"/>
            <a:ext cx="525240" cy="444240"/>
          </a:xfrm>
          <a:custGeom>
            <a:avLst/>
            <a:gdLst/>
            <a:ahLst/>
            <a:cxnLst/>
            <a:rect l="l" t="t" r="r" b="b"/>
            <a:pathLst>
              <a:path w="124" h="105">
                <a:moveTo>
                  <a:pt x="124" y="62"/>
                </a:moveTo>
                <a:cubicBezTo>
                  <a:pt x="118" y="58"/>
                  <a:pt x="111" y="54"/>
                  <a:pt x="105" y="50"/>
                </a:cubicBezTo>
                <a:cubicBezTo>
                  <a:pt x="85" y="39"/>
                  <a:pt x="67" y="27"/>
                  <a:pt x="47" y="16"/>
                </a:cubicBezTo>
                <a:cubicBezTo>
                  <a:pt x="38" y="11"/>
                  <a:pt x="29" y="6"/>
                  <a:pt x="20" y="0"/>
                </a:cubicBezTo>
                <a:cubicBezTo>
                  <a:pt x="23" y="7"/>
                  <a:pt x="23" y="14"/>
                  <a:pt x="17" y="16"/>
                </a:cubicBezTo>
                <a:cubicBezTo>
                  <a:pt x="20" y="19"/>
                  <a:pt x="23" y="23"/>
                  <a:pt x="21" y="26"/>
                </a:cubicBezTo>
                <a:cubicBezTo>
                  <a:pt x="20" y="29"/>
                  <a:pt x="13" y="28"/>
                  <a:pt x="9" y="27"/>
                </a:cubicBezTo>
                <a:cubicBezTo>
                  <a:pt x="13" y="31"/>
                  <a:pt x="16" y="36"/>
                  <a:pt x="12" y="42"/>
                </a:cubicBezTo>
                <a:cubicBezTo>
                  <a:pt x="9" y="45"/>
                  <a:pt x="5" y="46"/>
                  <a:pt x="0" y="45"/>
                </a:cubicBezTo>
                <a:cubicBezTo>
                  <a:pt x="23" y="59"/>
                  <a:pt x="45" y="75"/>
                  <a:pt x="68" y="88"/>
                </a:cubicBezTo>
                <a:cubicBezTo>
                  <a:pt x="79" y="94"/>
                  <a:pt x="90" y="100"/>
                  <a:pt x="101" y="105"/>
                </a:cubicBezTo>
                <a:cubicBezTo>
                  <a:pt x="119" y="101"/>
                  <a:pt x="124" y="78"/>
                  <a:pt x="124" y="62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4" name="CustomShape 199"/>
          <p:cNvSpPr/>
          <p:nvPr/>
        </p:nvSpPr>
        <p:spPr>
          <a:xfrm>
            <a:off x="11828520" y="3757680"/>
            <a:ext cx="522360" cy="253800"/>
          </a:xfrm>
          <a:custGeom>
            <a:avLst/>
            <a:gdLst/>
            <a:ahLst/>
            <a:cxnLst/>
            <a:rect l="l" t="t" r="r" b="b"/>
            <a:pathLst>
              <a:path w="123" h="60">
                <a:moveTo>
                  <a:pt x="121" y="33"/>
                </a:moveTo>
                <a:cubicBezTo>
                  <a:pt x="115" y="38"/>
                  <a:pt x="107" y="37"/>
                  <a:pt x="100" y="33"/>
                </a:cubicBezTo>
                <a:cubicBezTo>
                  <a:pt x="102" y="35"/>
                  <a:pt x="104" y="37"/>
                  <a:pt x="107" y="40"/>
                </a:cubicBezTo>
                <a:cubicBezTo>
                  <a:pt x="108" y="41"/>
                  <a:pt x="107" y="45"/>
                  <a:pt x="104" y="44"/>
                </a:cubicBezTo>
                <a:cubicBezTo>
                  <a:pt x="85" y="41"/>
                  <a:pt x="69" y="31"/>
                  <a:pt x="52" y="23"/>
                </a:cubicBezTo>
                <a:cubicBezTo>
                  <a:pt x="35" y="16"/>
                  <a:pt x="18" y="9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23" y="14"/>
                  <a:pt x="45" y="30"/>
                  <a:pt x="68" y="43"/>
                </a:cubicBezTo>
                <a:cubicBezTo>
                  <a:pt x="79" y="49"/>
                  <a:pt x="90" y="55"/>
                  <a:pt x="101" y="60"/>
                </a:cubicBezTo>
                <a:cubicBezTo>
                  <a:pt x="115" y="57"/>
                  <a:pt x="121" y="44"/>
                  <a:pt x="123" y="30"/>
                </a:cubicBezTo>
                <a:cubicBezTo>
                  <a:pt x="122" y="31"/>
                  <a:pt x="122" y="32"/>
                  <a:pt x="121" y="33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5" name="CustomShape 200"/>
          <p:cNvSpPr/>
          <p:nvPr/>
        </p:nvSpPr>
        <p:spPr>
          <a:xfrm>
            <a:off x="11704680" y="3529080"/>
            <a:ext cx="225360" cy="210960"/>
          </a:xfrm>
          <a:custGeom>
            <a:avLst/>
            <a:gdLst/>
            <a:ahLst/>
            <a:cxnLst/>
            <a:rect l="l" t="t" r="r" b="b"/>
            <a:pathLst>
              <a:path w="53" h="50">
                <a:moveTo>
                  <a:pt x="32" y="33"/>
                </a:moveTo>
                <a:cubicBezTo>
                  <a:pt x="31" y="32"/>
                  <a:pt x="32" y="31"/>
                  <a:pt x="33" y="31"/>
                </a:cubicBezTo>
                <a:cubicBezTo>
                  <a:pt x="36" y="33"/>
                  <a:pt x="39" y="34"/>
                  <a:pt x="42" y="34"/>
                </a:cubicBezTo>
                <a:cubicBezTo>
                  <a:pt x="52" y="35"/>
                  <a:pt x="38" y="24"/>
                  <a:pt x="37" y="23"/>
                </a:cubicBezTo>
                <a:cubicBezTo>
                  <a:pt x="35" y="22"/>
                  <a:pt x="37" y="18"/>
                  <a:pt x="40" y="19"/>
                </a:cubicBezTo>
                <a:cubicBezTo>
                  <a:pt x="53" y="26"/>
                  <a:pt x="44" y="8"/>
                  <a:pt x="42" y="5"/>
                </a:cubicBezTo>
                <a:cubicBezTo>
                  <a:pt x="32" y="4"/>
                  <a:pt x="22" y="2"/>
                  <a:pt x="11" y="0"/>
                </a:cubicBezTo>
                <a:cubicBezTo>
                  <a:pt x="11" y="3"/>
                  <a:pt x="10" y="6"/>
                  <a:pt x="8" y="8"/>
                </a:cubicBezTo>
                <a:cubicBezTo>
                  <a:pt x="6" y="11"/>
                  <a:pt x="3" y="14"/>
                  <a:pt x="0" y="15"/>
                </a:cubicBezTo>
                <a:cubicBezTo>
                  <a:pt x="1" y="17"/>
                  <a:pt x="2" y="19"/>
                  <a:pt x="4" y="22"/>
                </a:cubicBezTo>
                <a:cubicBezTo>
                  <a:pt x="9" y="30"/>
                  <a:pt x="14" y="39"/>
                  <a:pt x="19" y="47"/>
                </a:cubicBezTo>
                <a:cubicBezTo>
                  <a:pt x="24" y="49"/>
                  <a:pt x="29" y="50"/>
                  <a:pt x="34" y="49"/>
                </a:cubicBezTo>
                <a:cubicBezTo>
                  <a:pt x="44" y="47"/>
                  <a:pt x="36" y="37"/>
                  <a:pt x="32" y="33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6" name="CustomShape 201"/>
          <p:cNvSpPr/>
          <p:nvPr/>
        </p:nvSpPr>
        <p:spPr>
          <a:xfrm>
            <a:off x="11653920" y="3506760"/>
            <a:ext cx="81000" cy="73080"/>
          </a:xfrm>
          <a:custGeom>
            <a:avLst/>
            <a:gdLst/>
            <a:ahLst/>
            <a:cxnLst/>
            <a:rect l="l" t="t" r="r" b="b"/>
            <a:pathLst>
              <a:path w="19" h="17">
                <a:moveTo>
                  <a:pt x="19" y="4"/>
                </a:moveTo>
                <a:cubicBezTo>
                  <a:pt x="12" y="3"/>
                  <a:pt x="6" y="2"/>
                  <a:pt x="0" y="0"/>
                </a:cubicBezTo>
                <a:cubicBezTo>
                  <a:pt x="3" y="6"/>
                  <a:pt x="7" y="11"/>
                  <a:pt x="10" y="17"/>
                </a:cubicBezTo>
                <a:cubicBezTo>
                  <a:pt x="12" y="15"/>
                  <a:pt x="15" y="14"/>
                  <a:pt x="16" y="11"/>
                </a:cubicBezTo>
                <a:cubicBezTo>
                  <a:pt x="18" y="9"/>
                  <a:pt x="18" y="7"/>
                  <a:pt x="19" y="4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7" name="CustomShape 202"/>
          <p:cNvSpPr/>
          <p:nvPr/>
        </p:nvSpPr>
        <p:spPr>
          <a:xfrm>
            <a:off x="12363480" y="3897360"/>
            <a:ext cx="185760" cy="195120"/>
          </a:xfrm>
          <a:custGeom>
            <a:avLst/>
            <a:gdLst/>
            <a:ahLst/>
            <a:cxnLst/>
            <a:rect l="l" t="t" r="r" b="b"/>
            <a:pathLst>
              <a:path w="44" h="46">
                <a:moveTo>
                  <a:pt x="0" y="38"/>
                </a:moveTo>
                <a:cubicBezTo>
                  <a:pt x="6" y="41"/>
                  <a:pt x="13" y="44"/>
                  <a:pt x="19" y="46"/>
                </a:cubicBezTo>
                <a:cubicBezTo>
                  <a:pt x="27" y="44"/>
                  <a:pt x="33" y="39"/>
                  <a:pt x="38" y="33"/>
                </a:cubicBezTo>
                <a:cubicBezTo>
                  <a:pt x="44" y="24"/>
                  <a:pt x="43" y="16"/>
                  <a:pt x="39" y="7"/>
                </a:cubicBezTo>
                <a:cubicBezTo>
                  <a:pt x="35" y="5"/>
                  <a:pt x="31" y="2"/>
                  <a:pt x="26" y="0"/>
                </a:cubicBezTo>
                <a:cubicBezTo>
                  <a:pt x="29" y="15"/>
                  <a:pt x="15" y="36"/>
                  <a:pt x="0" y="38"/>
                </a:cubicBezTo>
                <a:close/>
                <a:moveTo>
                  <a:pt x="36" y="17"/>
                </a:moveTo>
                <a:cubicBezTo>
                  <a:pt x="36" y="16"/>
                  <a:pt x="36" y="15"/>
                  <a:pt x="36" y="14"/>
                </a:cubicBezTo>
                <a:cubicBezTo>
                  <a:pt x="36" y="12"/>
                  <a:pt x="37" y="12"/>
                  <a:pt x="38" y="14"/>
                </a:cubicBezTo>
                <a:cubicBezTo>
                  <a:pt x="38" y="14"/>
                  <a:pt x="38" y="15"/>
                  <a:pt x="39" y="16"/>
                </a:cubicBezTo>
                <a:cubicBezTo>
                  <a:pt x="39" y="18"/>
                  <a:pt x="36" y="18"/>
                  <a:pt x="36" y="17"/>
                </a:cubicBezTo>
                <a:close/>
                <a:moveTo>
                  <a:pt x="34" y="16"/>
                </a:moveTo>
                <a:cubicBezTo>
                  <a:pt x="35" y="17"/>
                  <a:pt x="35" y="18"/>
                  <a:pt x="35" y="20"/>
                </a:cubicBezTo>
                <a:cubicBezTo>
                  <a:pt x="35" y="21"/>
                  <a:pt x="33" y="21"/>
                  <a:pt x="33" y="20"/>
                </a:cubicBezTo>
                <a:cubicBezTo>
                  <a:pt x="33" y="18"/>
                  <a:pt x="32" y="17"/>
                  <a:pt x="32" y="16"/>
                </a:cubicBezTo>
                <a:cubicBezTo>
                  <a:pt x="32" y="15"/>
                  <a:pt x="34" y="15"/>
                  <a:pt x="34" y="16"/>
                </a:cubicBezTo>
                <a:close/>
              </a:path>
            </a:pathLst>
          </a:custGeom>
          <a:solidFill>
            <a:srgbClr val="F071A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8" name="CustomShape 203"/>
          <p:cNvSpPr/>
          <p:nvPr/>
        </p:nvSpPr>
        <p:spPr>
          <a:xfrm>
            <a:off x="12379320" y="3841920"/>
            <a:ext cx="68400" cy="60120"/>
          </a:xfrm>
          <a:custGeom>
            <a:avLst/>
            <a:gdLst/>
            <a:ahLst/>
            <a:cxnLst/>
            <a:rect l="l" t="t" r="r" b="b"/>
            <a:pathLst>
              <a:path w="16" h="14">
                <a:moveTo>
                  <a:pt x="16" y="14"/>
                </a:moveTo>
                <a:cubicBezTo>
                  <a:pt x="16" y="13"/>
                  <a:pt x="16" y="11"/>
                  <a:pt x="16" y="10"/>
                </a:cubicBezTo>
                <a:cubicBezTo>
                  <a:pt x="11" y="6"/>
                  <a:pt x="5" y="3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3" y="5"/>
                  <a:pt x="5" y="7"/>
                  <a:pt x="8" y="8"/>
                </a:cubicBezTo>
                <a:cubicBezTo>
                  <a:pt x="11" y="10"/>
                  <a:pt x="13" y="12"/>
                  <a:pt x="16" y="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9" name="CustomShape 204"/>
          <p:cNvSpPr/>
          <p:nvPr/>
        </p:nvSpPr>
        <p:spPr>
          <a:xfrm>
            <a:off x="11950560" y="3630600"/>
            <a:ext cx="306360" cy="185760"/>
          </a:xfrm>
          <a:custGeom>
            <a:avLst/>
            <a:gdLst/>
            <a:ahLst/>
            <a:cxnLst/>
            <a:rect l="l" t="t" r="r" b="b"/>
            <a:pathLst>
              <a:path w="72" h="44">
                <a:moveTo>
                  <a:pt x="70" y="41"/>
                </a:moveTo>
                <a:cubicBezTo>
                  <a:pt x="52" y="22"/>
                  <a:pt x="24" y="15"/>
                  <a:pt x="2" y="1"/>
                </a:cubicBezTo>
                <a:cubicBezTo>
                  <a:pt x="1" y="0"/>
                  <a:pt x="0" y="2"/>
                  <a:pt x="1" y="3"/>
                </a:cubicBezTo>
                <a:cubicBezTo>
                  <a:pt x="21" y="18"/>
                  <a:pt x="44" y="35"/>
                  <a:pt x="68" y="44"/>
                </a:cubicBezTo>
                <a:cubicBezTo>
                  <a:pt x="70" y="44"/>
                  <a:pt x="72" y="42"/>
                  <a:pt x="70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0" name="CustomShape 205"/>
          <p:cNvSpPr/>
          <p:nvPr/>
        </p:nvSpPr>
        <p:spPr>
          <a:xfrm>
            <a:off x="6610320" y="5025960"/>
            <a:ext cx="157320" cy="182520"/>
          </a:xfrm>
          <a:custGeom>
            <a:avLst/>
            <a:gdLst/>
            <a:ahLst/>
            <a:cxnLst/>
            <a:rect l="l" t="t" r="r" b="b"/>
            <a:pathLst>
              <a:path w="37" h="43">
                <a:moveTo>
                  <a:pt x="6" y="7"/>
                </a:moveTo>
                <a:cubicBezTo>
                  <a:pt x="3" y="10"/>
                  <a:pt x="1" y="14"/>
                  <a:pt x="0" y="19"/>
                </a:cubicBezTo>
                <a:cubicBezTo>
                  <a:pt x="0" y="25"/>
                  <a:pt x="2" y="31"/>
                  <a:pt x="8" y="35"/>
                </a:cubicBezTo>
                <a:cubicBezTo>
                  <a:pt x="18" y="43"/>
                  <a:pt x="26" y="40"/>
                  <a:pt x="34" y="33"/>
                </a:cubicBezTo>
                <a:cubicBezTo>
                  <a:pt x="37" y="28"/>
                  <a:pt x="37" y="22"/>
                  <a:pt x="36" y="16"/>
                </a:cubicBezTo>
                <a:cubicBezTo>
                  <a:pt x="32" y="0"/>
                  <a:pt x="18" y="1"/>
                  <a:pt x="6" y="7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1" name="CustomShape 206"/>
          <p:cNvSpPr/>
          <p:nvPr/>
        </p:nvSpPr>
        <p:spPr>
          <a:xfrm>
            <a:off x="6640560" y="5510160"/>
            <a:ext cx="41400" cy="50760"/>
          </a:xfrm>
          <a:custGeom>
            <a:avLst/>
            <a:gdLst/>
            <a:ahLst/>
            <a:cxnLst/>
            <a:rect l="l" t="t" r="r" b="b"/>
            <a:pathLst>
              <a:path w="10" h="12">
                <a:moveTo>
                  <a:pt x="0" y="3"/>
                </a:moveTo>
                <a:cubicBezTo>
                  <a:pt x="0" y="6"/>
                  <a:pt x="1" y="9"/>
                  <a:pt x="3" y="10"/>
                </a:cubicBezTo>
                <a:cubicBezTo>
                  <a:pt x="4" y="11"/>
                  <a:pt x="7" y="12"/>
                  <a:pt x="8" y="10"/>
                </a:cubicBezTo>
                <a:cubicBezTo>
                  <a:pt x="10" y="8"/>
                  <a:pt x="9" y="3"/>
                  <a:pt x="7" y="2"/>
                </a:cubicBezTo>
                <a:cubicBezTo>
                  <a:pt x="4" y="0"/>
                  <a:pt x="2" y="2"/>
                  <a:pt x="0" y="3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2" name="CustomShape 207"/>
          <p:cNvSpPr/>
          <p:nvPr/>
        </p:nvSpPr>
        <p:spPr>
          <a:xfrm>
            <a:off x="6164280" y="4143240"/>
            <a:ext cx="127080" cy="154080"/>
          </a:xfrm>
          <a:custGeom>
            <a:avLst/>
            <a:gdLst/>
            <a:ahLst/>
            <a:cxnLst/>
            <a:rect l="l" t="t" r="r" b="b"/>
            <a:pathLst>
              <a:path w="30" h="36">
                <a:moveTo>
                  <a:pt x="4" y="26"/>
                </a:moveTo>
                <a:cubicBezTo>
                  <a:pt x="8" y="15"/>
                  <a:pt x="18" y="3"/>
                  <a:pt x="30" y="1"/>
                </a:cubicBezTo>
                <a:cubicBezTo>
                  <a:pt x="26" y="0"/>
                  <a:pt x="21" y="0"/>
                  <a:pt x="17" y="2"/>
                </a:cubicBezTo>
                <a:cubicBezTo>
                  <a:pt x="8" y="6"/>
                  <a:pt x="4" y="14"/>
                  <a:pt x="0" y="22"/>
                </a:cubicBezTo>
                <a:cubicBezTo>
                  <a:pt x="0" y="27"/>
                  <a:pt x="1" y="32"/>
                  <a:pt x="3" y="36"/>
                </a:cubicBezTo>
                <a:cubicBezTo>
                  <a:pt x="3" y="33"/>
                  <a:pt x="3" y="30"/>
                  <a:pt x="4" y="26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3" name="CustomShape 208"/>
          <p:cNvSpPr/>
          <p:nvPr/>
        </p:nvSpPr>
        <p:spPr>
          <a:xfrm>
            <a:off x="6610320" y="5154480"/>
            <a:ext cx="109440" cy="92160"/>
          </a:xfrm>
          <a:custGeom>
            <a:avLst/>
            <a:gdLst/>
            <a:ahLst/>
            <a:cxnLst/>
            <a:rect l="l" t="t" r="r" b="b"/>
            <a:pathLst>
              <a:path w="26" h="22">
                <a:moveTo>
                  <a:pt x="0" y="0"/>
                </a:moveTo>
                <a:cubicBezTo>
                  <a:pt x="2" y="12"/>
                  <a:pt x="11" y="22"/>
                  <a:pt x="24" y="15"/>
                </a:cubicBezTo>
                <a:cubicBezTo>
                  <a:pt x="24" y="15"/>
                  <a:pt x="25" y="14"/>
                  <a:pt x="26" y="14"/>
                </a:cubicBezTo>
                <a:cubicBezTo>
                  <a:pt x="16" y="15"/>
                  <a:pt x="5" y="9"/>
                  <a:pt x="0" y="0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4" name="CustomShape 209"/>
          <p:cNvSpPr/>
          <p:nvPr/>
        </p:nvSpPr>
        <p:spPr>
          <a:xfrm>
            <a:off x="6097680" y="4572000"/>
            <a:ext cx="88920" cy="157320"/>
          </a:xfrm>
          <a:custGeom>
            <a:avLst/>
            <a:gdLst/>
            <a:ahLst/>
            <a:cxnLst/>
            <a:rect l="l" t="t" r="r" b="b"/>
            <a:pathLst>
              <a:path w="21" h="37">
                <a:moveTo>
                  <a:pt x="4" y="21"/>
                </a:moveTo>
                <a:cubicBezTo>
                  <a:pt x="3" y="13"/>
                  <a:pt x="4" y="6"/>
                  <a:pt x="8" y="0"/>
                </a:cubicBezTo>
                <a:cubicBezTo>
                  <a:pt x="7" y="1"/>
                  <a:pt x="6" y="2"/>
                  <a:pt x="5" y="3"/>
                </a:cubicBezTo>
                <a:cubicBezTo>
                  <a:pt x="1" y="9"/>
                  <a:pt x="0" y="17"/>
                  <a:pt x="3" y="24"/>
                </a:cubicBezTo>
                <a:cubicBezTo>
                  <a:pt x="7" y="32"/>
                  <a:pt x="14" y="37"/>
                  <a:pt x="21" y="37"/>
                </a:cubicBezTo>
                <a:cubicBezTo>
                  <a:pt x="13" y="36"/>
                  <a:pt x="5" y="30"/>
                  <a:pt x="4" y="21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5" name="CustomShape 210"/>
          <p:cNvSpPr/>
          <p:nvPr/>
        </p:nvSpPr>
        <p:spPr>
          <a:xfrm>
            <a:off x="6296040" y="4861080"/>
            <a:ext cx="182520" cy="225360"/>
          </a:xfrm>
          <a:custGeom>
            <a:avLst/>
            <a:gdLst/>
            <a:ahLst/>
            <a:cxnLst/>
            <a:rect l="l" t="t" r="r" b="b"/>
            <a:pathLst>
              <a:path w="43" h="53">
                <a:moveTo>
                  <a:pt x="26" y="1"/>
                </a:moveTo>
                <a:cubicBezTo>
                  <a:pt x="16" y="0"/>
                  <a:pt x="8" y="9"/>
                  <a:pt x="5" y="19"/>
                </a:cubicBezTo>
                <a:cubicBezTo>
                  <a:pt x="0" y="34"/>
                  <a:pt x="2" y="45"/>
                  <a:pt x="16" y="53"/>
                </a:cubicBezTo>
                <a:cubicBezTo>
                  <a:pt x="20" y="53"/>
                  <a:pt x="24" y="51"/>
                  <a:pt x="28" y="48"/>
                </a:cubicBezTo>
                <a:cubicBezTo>
                  <a:pt x="38" y="39"/>
                  <a:pt x="43" y="22"/>
                  <a:pt x="37" y="10"/>
                </a:cubicBezTo>
                <a:cubicBezTo>
                  <a:pt x="34" y="6"/>
                  <a:pt x="31" y="3"/>
                  <a:pt x="26" y="1"/>
                </a:cubicBezTo>
                <a:close/>
              </a:path>
            </a:pathLst>
          </a:custGeom>
          <a:solidFill>
            <a:srgbClr val="5198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6" name="CustomShape 211"/>
          <p:cNvSpPr/>
          <p:nvPr/>
        </p:nvSpPr>
        <p:spPr>
          <a:xfrm>
            <a:off x="6122880" y="4521240"/>
            <a:ext cx="185760" cy="200160"/>
          </a:xfrm>
          <a:custGeom>
            <a:avLst/>
            <a:gdLst/>
            <a:ahLst/>
            <a:cxnLst/>
            <a:rect l="l" t="t" r="r" b="b"/>
            <a:pathLst>
              <a:path w="44" h="47">
                <a:moveTo>
                  <a:pt x="2" y="30"/>
                </a:moveTo>
                <a:cubicBezTo>
                  <a:pt x="3" y="36"/>
                  <a:pt x="6" y="42"/>
                  <a:pt x="12" y="44"/>
                </a:cubicBezTo>
                <a:cubicBezTo>
                  <a:pt x="19" y="47"/>
                  <a:pt x="25" y="45"/>
                  <a:pt x="31" y="43"/>
                </a:cubicBezTo>
                <a:cubicBezTo>
                  <a:pt x="39" y="35"/>
                  <a:pt x="44" y="22"/>
                  <a:pt x="38" y="11"/>
                </a:cubicBezTo>
                <a:cubicBezTo>
                  <a:pt x="34" y="4"/>
                  <a:pt x="27" y="0"/>
                  <a:pt x="19" y="2"/>
                </a:cubicBezTo>
                <a:cubicBezTo>
                  <a:pt x="18" y="2"/>
                  <a:pt x="18" y="2"/>
                  <a:pt x="17" y="2"/>
                </a:cubicBezTo>
                <a:cubicBezTo>
                  <a:pt x="7" y="8"/>
                  <a:pt x="0" y="19"/>
                  <a:pt x="2" y="30"/>
                </a:cubicBezTo>
                <a:close/>
              </a:path>
            </a:pathLst>
          </a:custGeom>
          <a:solidFill>
            <a:srgbClr val="4061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7" name="CustomShape 212"/>
          <p:cNvSpPr/>
          <p:nvPr/>
        </p:nvSpPr>
        <p:spPr>
          <a:xfrm>
            <a:off x="6270480" y="4869000"/>
            <a:ext cx="68400" cy="199800"/>
          </a:xfrm>
          <a:custGeom>
            <a:avLst/>
            <a:gdLst/>
            <a:ahLst/>
            <a:cxnLst/>
            <a:rect l="l" t="t" r="r" b="b"/>
            <a:pathLst>
              <a:path w="16" h="47">
                <a:moveTo>
                  <a:pt x="16" y="0"/>
                </a:moveTo>
                <a:cubicBezTo>
                  <a:pt x="10" y="3"/>
                  <a:pt x="7" y="9"/>
                  <a:pt x="3" y="15"/>
                </a:cubicBezTo>
                <a:cubicBezTo>
                  <a:pt x="3" y="15"/>
                  <a:pt x="3" y="16"/>
                  <a:pt x="3" y="16"/>
                </a:cubicBezTo>
                <a:cubicBezTo>
                  <a:pt x="0" y="22"/>
                  <a:pt x="0" y="30"/>
                  <a:pt x="2" y="37"/>
                </a:cubicBezTo>
                <a:cubicBezTo>
                  <a:pt x="3" y="41"/>
                  <a:pt x="5" y="45"/>
                  <a:pt x="8" y="47"/>
                </a:cubicBezTo>
                <a:cubicBezTo>
                  <a:pt x="0" y="35"/>
                  <a:pt x="5" y="11"/>
                  <a:pt x="16" y="0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8" name="CustomShape 213"/>
          <p:cNvSpPr/>
          <p:nvPr/>
        </p:nvSpPr>
        <p:spPr>
          <a:xfrm>
            <a:off x="6186600" y="4160880"/>
            <a:ext cx="169920" cy="190440"/>
          </a:xfrm>
          <a:custGeom>
            <a:avLst/>
            <a:gdLst/>
            <a:ahLst/>
            <a:cxnLst/>
            <a:rect l="l" t="t" r="r" b="b"/>
            <a:pathLst>
              <a:path w="40" h="45">
                <a:moveTo>
                  <a:pt x="31" y="33"/>
                </a:moveTo>
                <a:cubicBezTo>
                  <a:pt x="37" y="24"/>
                  <a:pt x="40" y="9"/>
                  <a:pt x="31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18" y="1"/>
                  <a:pt x="9" y="8"/>
                  <a:pt x="4" y="20"/>
                </a:cubicBezTo>
                <a:cubicBezTo>
                  <a:pt x="2" y="25"/>
                  <a:pt x="0" y="31"/>
                  <a:pt x="1" y="36"/>
                </a:cubicBezTo>
                <a:cubicBezTo>
                  <a:pt x="1" y="37"/>
                  <a:pt x="1" y="37"/>
                  <a:pt x="1" y="37"/>
                </a:cubicBezTo>
                <a:cubicBezTo>
                  <a:pt x="10" y="45"/>
                  <a:pt x="24" y="43"/>
                  <a:pt x="31" y="33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9" name="CustomShape 214"/>
          <p:cNvSpPr/>
          <p:nvPr/>
        </p:nvSpPr>
        <p:spPr>
          <a:xfrm>
            <a:off x="5923080" y="3909960"/>
            <a:ext cx="1565280" cy="1503360"/>
          </a:xfrm>
          <a:custGeom>
            <a:avLst/>
            <a:gdLst/>
            <a:ahLst/>
            <a:cxnLst/>
            <a:rect l="l" t="t" r="r" b="b"/>
            <a:pathLst>
              <a:path w="369" h="354">
                <a:moveTo>
                  <a:pt x="253" y="155"/>
                </a:moveTo>
                <a:cubicBezTo>
                  <a:pt x="254" y="155"/>
                  <a:pt x="254" y="155"/>
                  <a:pt x="254" y="155"/>
                </a:cubicBezTo>
                <a:cubicBezTo>
                  <a:pt x="242" y="148"/>
                  <a:pt x="235" y="135"/>
                  <a:pt x="231" y="122"/>
                </a:cubicBezTo>
                <a:cubicBezTo>
                  <a:pt x="226" y="106"/>
                  <a:pt x="222" y="91"/>
                  <a:pt x="215" y="77"/>
                </a:cubicBezTo>
                <a:cubicBezTo>
                  <a:pt x="204" y="58"/>
                  <a:pt x="191" y="41"/>
                  <a:pt x="174" y="28"/>
                </a:cubicBezTo>
                <a:cubicBezTo>
                  <a:pt x="173" y="27"/>
                  <a:pt x="172" y="26"/>
                  <a:pt x="170" y="24"/>
                </a:cubicBezTo>
                <a:cubicBezTo>
                  <a:pt x="181" y="33"/>
                  <a:pt x="190" y="44"/>
                  <a:pt x="197" y="55"/>
                </a:cubicBezTo>
                <a:cubicBezTo>
                  <a:pt x="205" y="68"/>
                  <a:pt x="212" y="82"/>
                  <a:pt x="216" y="97"/>
                </a:cubicBezTo>
                <a:cubicBezTo>
                  <a:pt x="221" y="111"/>
                  <a:pt x="224" y="125"/>
                  <a:pt x="232" y="138"/>
                </a:cubicBezTo>
                <a:cubicBezTo>
                  <a:pt x="232" y="139"/>
                  <a:pt x="231" y="140"/>
                  <a:pt x="230" y="139"/>
                </a:cubicBezTo>
                <a:cubicBezTo>
                  <a:pt x="221" y="129"/>
                  <a:pt x="218" y="115"/>
                  <a:pt x="214" y="102"/>
                </a:cubicBezTo>
                <a:cubicBezTo>
                  <a:pt x="209" y="89"/>
                  <a:pt x="204" y="76"/>
                  <a:pt x="197" y="64"/>
                </a:cubicBezTo>
                <a:cubicBezTo>
                  <a:pt x="184" y="41"/>
                  <a:pt x="161" y="16"/>
                  <a:pt x="134" y="7"/>
                </a:cubicBezTo>
                <a:cubicBezTo>
                  <a:pt x="108" y="0"/>
                  <a:pt x="79" y="5"/>
                  <a:pt x="57" y="27"/>
                </a:cubicBezTo>
                <a:cubicBezTo>
                  <a:pt x="27" y="57"/>
                  <a:pt x="12" y="103"/>
                  <a:pt x="6" y="144"/>
                </a:cubicBezTo>
                <a:cubicBezTo>
                  <a:pt x="0" y="189"/>
                  <a:pt x="5" y="234"/>
                  <a:pt x="31" y="272"/>
                </a:cubicBezTo>
                <a:cubicBezTo>
                  <a:pt x="65" y="319"/>
                  <a:pt x="121" y="347"/>
                  <a:pt x="179" y="351"/>
                </a:cubicBezTo>
                <a:cubicBezTo>
                  <a:pt x="220" y="354"/>
                  <a:pt x="263" y="340"/>
                  <a:pt x="298" y="319"/>
                </a:cubicBezTo>
                <a:cubicBezTo>
                  <a:pt x="333" y="297"/>
                  <a:pt x="369" y="262"/>
                  <a:pt x="360" y="217"/>
                </a:cubicBezTo>
                <a:cubicBezTo>
                  <a:pt x="354" y="189"/>
                  <a:pt x="332" y="179"/>
                  <a:pt x="307" y="173"/>
                </a:cubicBezTo>
                <a:cubicBezTo>
                  <a:pt x="288" y="169"/>
                  <a:pt x="269" y="166"/>
                  <a:pt x="253" y="155"/>
                </a:cubicBezTo>
                <a:close/>
                <a:moveTo>
                  <a:pt x="41" y="184"/>
                </a:moveTo>
                <a:cubicBezTo>
                  <a:pt x="38" y="177"/>
                  <a:pt x="38" y="170"/>
                  <a:pt x="40" y="164"/>
                </a:cubicBezTo>
                <a:cubicBezTo>
                  <a:pt x="39" y="164"/>
                  <a:pt x="39" y="163"/>
                  <a:pt x="40" y="163"/>
                </a:cubicBezTo>
                <a:cubicBezTo>
                  <a:pt x="40" y="161"/>
                  <a:pt x="41" y="160"/>
                  <a:pt x="42" y="158"/>
                </a:cubicBezTo>
                <a:cubicBezTo>
                  <a:pt x="43" y="157"/>
                  <a:pt x="43" y="156"/>
                  <a:pt x="44" y="155"/>
                </a:cubicBezTo>
                <a:cubicBezTo>
                  <a:pt x="54" y="141"/>
                  <a:pt x="75" y="133"/>
                  <a:pt x="87" y="149"/>
                </a:cubicBezTo>
                <a:cubicBezTo>
                  <a:pt x="97" y="162"/>
                  <a:pt x="92" y="184"/>
                  <a:pt x="79" y="192"/>
                </a:cubicBezTo>
                <a:cubicBezTo>
                  <a:pt x="66" y="201"/>
                  <a:pt x="48" y="200"/>
                  <a:pt x="41" y="184"/>
                </a:cubicBezTo>
                <a:close/>
                <a:moveTo>
                  <a:pt x="80" y="268"/>
                </a:moveTo>
                <a:cubicBezTo>
                  <a:pt x="76" y="256"/>
                  <a:pt x="78" y="242"/>
                  <a:pt x="85" y="232"/>
                </a:cubicBezTo>
                <a:cubicBezTo>
                  <a:pt x="92" y="218"/>
                  <a:pt x="115" y="213"/>
                  <a:pt x="126" y="227"/>
                </a:cubicBezTo>
                <a:cubicBezTo>
                  <a:pt x="136" y="240"/>
                  <a:pt x="134" y="263"/>
                  <a:pt x="121" y="274"/>
                </a:cubicBezTo>
                <a:cubicBezTo>
                  <a:pt x="109" y="284"/>
                  <a:pt x="87" y="286"/>
                  <a:pt x="80" y="268"/>
                </a:cubicBezTo>
                <a:close/>
                <a:moveTo>
                  <a:pt x="201" y="275"/>
                </a:moveTo>
                <a:cubicBezTo>
                  <a:pt x="203" y="280"/>
                  <a:pt x="204" y="287"/>
                  <a:pt x="202" y="293"/>
                </a:cubicBezTo>
                <a:cubicBezTo>
                  <a:pt x="202" y="293"/>
                  <a:pt x="202" y="293"/>
                  <a:pt x="202" y="294"/>
                </a:cubicBezTo>
                <a:cubicBezTo>
                  <a:pt x="202" y="294"/>
                  <a:pt x="202" y="295"/>
                  <a:pt x="202" y="295"/>
                </a:cubicBezTo>
                <a:cubicBezTo>
                  <a:pt x="200" y="303"/>
                  <a:pt x="195" y="309"/>
                  <a:pt x="188" y="312"/>
                </a:cubicBezTo>
                <a:cubicBezTo>
                  <a:pt x="153" y="327"/>
                  <a:pt x="144" y="265"/>
                  <a:pt x="173" y="263"/>
                </a:cubicBezTo>
                <a:cubicBezTo>
                  <a:pt x="184" y="259"/>
                  <a:pt x="197" y="261"/>
                  <a:pt x="201" y="275"/>
                </a:cubicBezTo>
                <a:close/>
                <a:moveTo>
                  <a:pt x="58" y="96"/>
                </a:moveTo>
                <a:cubicBezTo>
                  <a:pt x="52" y="87"/>
                  <a:pt x="52" y="76"/>
                  <a:pt x="57" y="67"/>
                </a:cubicBezTo>
                <a:cubicBezTo>
                  <a:pt x="64" y="54"/>
                  <a:pt x="82" y="43"/>
                  <a:pt x="95" y="54"/>
                </a:cubicBezTo>
                <a:cubicBezTo>
                  <a:pt x="106" y="64"/>
                  <a:pt x="107" y="83"/>
                  <a:pt x="97" y="94"/>
                </a:cubicBezTo>
                <a:cubicBezTo>
                  <a:pt x="87" y="107"/>
                  <a:pt x="68" y="111"/>
                  <a:pt x="58" y="96"/>
                </a:cubicBezTo>
                <a:close/>
                <a:moveTo>
                  <a:pt x="133" y="178"/>
                </a:moveTo>
                <a:cubicBezTo>
                  <a:pt x="127" y="167"/>
                  <a:pt x="126" y="151"/>
                  <a:pt x="134" y="142"/>
                </a:cubicBezTo>
                <a:cubicBezTo>
                  <a:pt x="144" y="129"/>
                  <a:pt x="165" y="125"/>
                  <a:pt x="178" y="139"/>
                </a:cubicBezTo>
                <a:cubicBezTo>
                  <a:pt x="188" y="151"/>
                  <a:pt x="189" y="172"/>
                  <a:pt x="176" y="183"/>
                </a:cubicBezTo>
                <a:cubicBezTo>
                  <a:pt x="162" y="194"/>
                  <a:pt x="142" y="194"/>
                  <a:pt x="133" y="178"/>
                </a:cubicBezTo>
                <a:close/>
                <a:moveTo>
                  <a:pt x="324" y="292"/>
                </a:moveTo>
                <a:cubicBezTo>
                  <a:pt x="309" y="308"/>
                  <a:pt x="288" y="319"/>
                  <a:pt x="267" y="327"/>
                </a:cubicBezTo>
                <a:cubicBezTo>
                  <a:pt x="266" y="328"/>
                  <a:pt x="265" y="326"/>
                  <a:pt x="266" y="326"/>
                </a:cubicBezTo>
                <a:cubicBezTo>
                  <a:pt x="286" y="315"/>
                  <a:pt x="306" y="305"/>
                  <a:pt x="323" y="291"/>
                </a:cubicBezTo>
                <a:cubicBezTo>
                  <a:pt x="324" y="290"/>
                  <a:pt x="325" y="291"/>
                  <a:pt x="324" y="292"/>
                </a:cubicBezTo>
                <a:close/>
                <a:moveTo>
                  <a:pt x="294" y="268"/>
                </a:moveTo>
                <a:cubicBezTo>
                  <a:pt x="265" y="274"/>
                  <a:pt x="256" y="234"/>
                  <a:pt x="273" y="217"/>
                </a:cubicBezTo>
                <a:cubicBezTo>
                  <a:pt x="273" y="217"/>
                  <a:pt x="273" y="216"/>
                  <a:pt x="273" y="216"/>
                </a:cubicBezTo>
                <a:cubicBezTo>
                  <a:pt x="286" y="203"/>
                  <a:pt x="310" y="205"/>
                  <a:pt x="316" y="224"/>
                </a:cubicBezTo>
                <a:cubicBezTo>
                  <a:pt x="320" y="241"/>
                  <a:pt x="313" y="264"/>
                  <a:pt x="294" y="268"/>
                </a:cubicBezTo>
                <a:close/>
                <a:moveTo>
                  <a:pt x="334" y="284"/>
                </a:moveTo>
                <a:cubicBezTo>
                  <a:pt x="333" y="285"/>
                  <a:pt x="332" y="284"/>
                  <a:pt x="333" y="283"/>
                </a:cubicBezTo>
                <a:cubicBezTo>
                  <a:pt x="359" y="256"/>
                  <a:pt x="368" y="200"/>
                  <a:pt x="325" y="185"/>
                </a:cubicBezTo>
                <a:cubicBezTo>
                  <a:pt x="298" y="175"/>
                  <a:pt x="269" y="176"/>
                  <a:pt x="246" y="157"/>
                </a:cubicBezTo>
                <a:cubicBezTo>
                  <a:pt x="245" y="156"/>
                  <a:pt x="246" y="154"/>
                  <a:pt x="247" y="155"/>
                </a:cubicBezTo>
                <a:cubicBezTo>
                  <a:pt x="264" y="167"/>
                  <a:pt x="284" y="170"/>
                  <a:pt x="304" y="174"/>
                </a:cubicBezTo>
                <a:cubicBezTo>
                  <a:pt x="319" y="178"/>
                  <a:pt x="337" y="181"/>
                  <a:pt x="347" y="195"/>
                </a:cubicBezTo>
                <a:cubicBezTo>
                  <a:pt x="367" y="220"/>
                  <a:pt x="361" y="266"/>
                  <a:pt x="334" y="284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0" name="CustomShape 215"/>
          <p:cNvSpPr/>
          <p:nvPr/>
        </p:nvSpPr>
        <p:spPr>
          <a:xfrm>
            <a:off x="6351480" y="4011480"/>
            <a:ext cx="1136880" cy="1401840"/>
          </a:xfrm>
          <a:custGeom>
            <a:avLst/>
            <a:gdLst/>
            <a:ahLst/>
            <a:cxnLst/>
            <a:rect l="l" t="t" r="r" b="b"/>
            <a:pathLst>
              <a:path w="268" h="330">
                <a:moveTo>
                  <a:pt x="206" y="149"/>
                </a:moveTo>
                <a:cubicBezTo>
                  <a:pt x="187" y="145"/>
                  <a:pt x="168" y="142"/>
                  <a:pt x="152" y="131"/>
                </a:cubicBezTo>
                <a:cubicBezTo>
                  <a:pt x="153" y="131"/>
                  <a:pt x="153" y="131"/>
                  <a:pt x="153" y="131"/>
                </a:cubicBezTo>
                <a:cubicBezTo>
                  <a:pt x="141" y="124"/>
                  <a:pt x="134" y="111"/>
                  <a:pt x="130" y="98"/>
                </a:cubicBezTo>
                <a:cubicBezTo>
                  <a:pt x="125" y="82"/>
                  <a:pt x="121" y="67"/>
                  <a:pt x="114" y="53"/>
                </a:cubicBezTo>
                <a:cubicBezTo>
                  <a:pt x="103" y="34"/>
                  <a:pt x="90" y="17"/>
                  <a:pt x="73" y="4"/>
                </a:cubicBezTo>
                <a:cubicBezTo>
                  <a:pt x="72" y="3"/>
                  <a:pt x="71" y="2"/>
                  <a:pt x="69" y="0"/>
                </a:cubicBezTo>
                <a:cubicBezTo>
                  <a:pt x="80" y="9"/>
                  <a:pt x="89" y="20"/>
                  <a:pt x="96" y="31"/>
                </a:cubicBezTo>
                <a:cubicBezTo>
                  <a:pt x="104" y="44"/>
                  <a:pt x="111" y="58"/>
                  <a:pt x="115" y="73"/>
                </a:cubicBezTo>
                <a:cubicBezTo>
                  <a:pt x="120" y="87"/>
                  <a:pt x="123" y="101"/>
                  <a:pt x="131" y="114"/>
                </a:cubicBezTo>
                <a:cubicBezTo>
                  <a:pt x="131" y="114"/>
                  <a:pt x="131" y="115"/>
                  <a:pt x="131" y="115"/>
                </a:cubicBezTo>
                <a:cubicBezTo>
                  <a:pt x="135" y="121"/>
                  <a:pt x="139" y="127"/>
                  <a:pt x="145" y="132"/>
                </a:cubicBezTo>
                <a:cubicBezTo>
                  <a:pt x="145" y="131"/>
                  <a:pt x="146" y="130"/>
                  <a:pt x="146" y="131"/>
                </a:cubicBezTo>
                <a:cubicBezTo>
                  <a:pt x="163" y="143"/>
                  <a:pt x="183" y="146"/>
                  <a:pt x="203" y="150"/>
                </a:cubicBezTo>
                <a:cubicBezTo>
                  <a:pt x="218" y="154"/>
                  <a:pt x="236" y="157"/>
                  <a:pt x="246" y="171"/>
                </a:cubicBezTo>
                <a:cubicBezTo>
                  <a:pt x="265" y="194"/>
                  <a:pt x="261" y="236"/>
                  <a:pt x="238" y="256"/>
                </a:cubicBezTo>
                <a:cubicBezTo>
                  <a:pt x="216" y="291"/>
                  <a:pt x="169" y="307"/>
                  <a:pt x="131" y="312"/>
                </a:cubicBezTo>
                <a:cubicBezTo>
                  <a:pt x="89" y="317"/>
                  <a:pt x="41" y="320"/>
                  <a:pt x="0" y="306"/>
                </a:cubicBezTo>
                <a:cubicBezTo>
                  <a:pt x="24" y="318"/>
                  <a:pt x="51" y="325"/>
                  <a:pt x="78" y="327"/>
                </a:cubicBezTo>
                <a:cubicBezTo>
                  <a:pt x="119" y="330"/>
                  <a:pt x="162" y="316"/>
                  <a:pt x="197" y="295"/>
                </a:cubicBezTo>
                <a:cubicBezTo>
                  <a:pt x="232" y="273"/>
                  <a:pt x="268" y="238"/>
                  <a:pt x="259" y="193"/>
                </a:cubicBezTo>
                <a:cubicBezTo>
                  <a:pt x="253" y="165"/>
                  <a:pt x="231" y="155"/>
                  <a:pt x="206" y="149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1" name="CustomShape 216"/>
          <p:cNvSpPr/>
          <p:nvPr/>
        </p:nvSpPr>
        <p:spPr>
          <a:xfrm>
            <a:off x="7097760" y="4809960"/>
            <a:ext cx="156960" cy="203400"/>
          </a:xfrm>
          <a:custGeom>
            <a:avLst/>
            <a:gdLst/>
            <a:ahLst/>
            <a:cxnLst/>
            <a:rect l="l" t="t" r="r" b="b"/>
            <a:pathLst>
              <a:path w="37" h="48">
                <a:moveTo>
                  <a:pt x="22" y="1"/>
                </a:moveTo>
                <a:cubicBezTo>
                  <a:pt x="21" y="0"/>
                  <a:pt x="20" y="0"/>
                  <a:pt x="19" y="0"/>
                </a:cubicBezTo>
                <a:cubicBezTo>
                  <a:pt x="8" y="5"/>
                  <a:pt x="0" y="17"/>
                  <a:pt x="0" y="28"/>
                </a:cubicBezTo>
                <a:cubicBezTo>
                  <a:pt x="1" y="42"/>
                  <a:pt x="11" y="48"/>
                  <a:pt x="23" y="47"/>
                </a:cubicBezTo>
                <a:cubicBezTo>
                  <a:pt x="32" y="41"/>
                  <a:pt x="37" y="29"/>
                  <a:pt x="34" y="18"/>
                </a:cubicBezTo>
                <a:cubicBezTo>
                  <a:pt x="33" y="11"/>
                  <a:pt x="29" y="3"/>
                  <a:pt x="22" y="1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2" name="CustomShape 217"/>
          <p:cNvSpPr/>
          <p:nvPr/>
        </p:nvSpPr>
        <p:spPr>
          <a:xfrm>
            <a:off x="6473880" y="4521240"/>
            <a:ext cx="141120" cy="190440"/>
          </a:xfrm>
          <a:custGeom>
            <a:avLst/>
            <a:gdLst/>
            <a:ahLst/>
            <a:cxnLst/>
            <a:rect l="l" t="t" r="r" b="b"/>
            <a:pathLst>
              <a:path w="33" h="45">
                <a:moveTo>
                  <a:pt x="33" y="41"/>
                </a:moveTo>
                <a:cubicBezTo>
                  <a:pt x="29" y="41"/>
                  <a:pt x="25" y="41"/>
                  <a:pt x="21" y="40"/>
                </a:cubicBezTo>
                <a:cubicBezTo>
                  <a:pt x="13" y="37"/>
                  <a:pt x="7" y="30"/>
                  <a:pt x="5" y="21"/>
                </a:cubicBezTo>
                <a:cubicBezTo>
                  <a:pt x="4" y="14"/>
                  <a:pt x="5" y="6"/>
                  <a:pt x="9" y="0"/>
                </a:cubicBezTo>
                <a:cubicBezTo>
                  <a:pt x="8" y="1"/>
                  <a:pt x="7" y="2"/>
                  <a:pt x="6" y="3"/>
                </a:cubicBezTo>
                <a:cubicBezTo>
                  <a:pt x="1" y="11"/>
                  <a:pt x="0" y="20"/>
                  <a:pt x="5" y="29"/>
                </a:cubicBezTo>
                <a:cubicBezTo>
                  <a:pt x="11" y="40"/>
                  <a:pt x="23" y="45"/>
                  <a:pt x="33" y="41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3" name="CustomShape 218"/>
          <p:cNvSpPr/>
          <p:nvPr/>
        </p:nvSpPr>
        <p:spPr>
          <a:xfrm>
            <a:off x="7051680" y="4809960"/>
            <a:ext cx="106200" cy="233640"/>
          </a:xfrm>
          <a:custGeom>
            <a:avLst/>
            <a:gdLst/>
            <a:ahLst/>
            <a:cxnLst/>
            <a:rect l="l" t="t" r="r" b="b"/>
            <a:pathLst>
              <a:path w="25" h="55">
                <a:moveTo>
                  <a:pt x="7" y="32"/>
                </a:moveTo>
                <a:cubicBezTo>
                  <a:pt x="6" y="19"/>
                  <a:pt x="13" y="6"/>
                  <a:pt x="24" y="0"/>
                </a:cubicBezTo>
                <a:cubicBezTo>
                  <a:pt x="20" y="0"/>
                  <a:pt x="16" y="2"/>
                  <a:pt x="11" y="4"/>
                </a:cubicBezTo>
                <a:cubicBezTo>
                  <a:pt x="4" y="11"/>
                  <a:pt x="0" y="22"/>
                  <a:pt x="2" y="32"/>
                </a:cubicBezTo>
                <a:cubicBezTo>
                  <a:pt x="4" y="42"/>
                  <a:pt x="11" y="55"/>
                  <a:pt x="23" y="53"/>
                </a:cubicBezTo>
                <a:cubicBezTo>
                  <a:pt x="24" y="52"/>
                  <a:pt x="24" y="52"/>
                  <a:pt x="25" y="52"/>
                </a:cubicBezTo>
                <a:cubicBezTo>
                  <a:pt x="16" y="50"/>
                  <a:pt x="8" y="40"/>
                  <a:pt x="7" y="32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4" name="CustomShape 219"/>
          <p:cNvSpPr/>
          <p:nvPr/>
        </p:nvSpPr>
        <p:spPr>
          <a:xfrm>
            <a:off x="6356520" y="3995640"/>
            <a:ext cx="431640" cy="487440"/>
          </a:xfrm>
          <a:custGeom>
            <a:avLst/>
            <a:gdLst/>
            <a:ahLst/>
            <a:cxnLst/>
            <a:rect l="l" t="t" r="r" b="b"/>
            <a:pathLst>
              <a:path w="102" h="115">
                <a:moveTo>
                  <a:pt x="3" y="3"/>
                </a:moveTo>
                <a:cubicBezTo>
                  <a:pt x="1" y="4"/>
                  <a:pt x="0" y="6"/>
                  <a:pt x="1" y="7"/>
                </a:cubicBezTo>
                <a:cubicBezTo>
                  <a:pt x="9" y="13"/>
                  <a:pt x="17" y="16"/>
                  <a:pt x="26" y="20"/>
                </a:cubicBezTo>
                <a:cubicBezTo>
                  <a:pt x="42" y="27"/>
                  <a:pt x="51" y="40"/>
                  <a:pt x="58" y="54"/>
                </a:cubicBezTo>
                <a:cubicBezTo>
                  <a:pt x="68" y="74"/>
                  <a:pt x="72" y="105"/>
                  <a:pt x="96" y="113"/>
                </a:cubicBezTo>
                <a:cubicBezTo>
                  <a:pt x="99" y="115"/>
                  <a:pt x="102" y="112"/>
                  <a:pt x="102" y="108"/>
                </a:cubicBezTo>
                <a:cubicBezTo>
                  <a:pt x="100" y="95"/>
                  <a:pt x="93" y="83"/>
                  <a:pt x="88" y="71"/>
                </a:cubicBezTo>
                <a:cubicBezTo>
                  <a:pt x="82" y="59"/>
                  <a:pt x="77" y="46"/>
                  <a:pt x="69" y="34"/>
                </a:cubicBezTo>
                <a:cubicBezTo>
                  <a:pt x="54" y="14"/>
                  <a:pt x="29" y="0"/>
                  <a:pt x="3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5" name="CustomShape 220"/>
          <p:cNvSpPr/>
          <p:nvPr/>
        </p:nvSpPr>
        <p:spPr>
          <a:xfrm>
            <a:off x="6775560" y="4533840"/>
            <a:ext cx="85680" cy="60480"/>
          </a:xfrm>
          <a:custGeom>
            <a:avLst/>
            <a:gdLst/>
            <a:ahLst/>
            <a:cxnLst/>
            <a:rect l="l" t="t" r="r" b="b"/>
            <a:pathLst>
              <a:path w="20" h="14">
                <a:moveTo>
                  <a:pt x="12" y="1"/>
                </a:moveTo>
                <a:cubicBezTo>
                  <a:pt x="10" y="1"/>
                  <a:pt x="9" y="0"/>
                  <a:pt x="7" y="0"/>
                </a:cubicBezTo>
                <a:cubicBezTo>
                  <a:pt x="6" y="0"/>
                  <a:pt x="6" y="0"/>
                  <a:pt x="5" y="0"/>
                </a:cubicBezTo>
                <a:cubicBezTo>
                  <a:pt x="2" y="1"/>
                  <a:pt x="0" y="6"/>
                  <a:pt x="2" y="8"/>
                </a:cubicBezTo>
                <a:cubicBezTo>
                  <a:pt x="3" y="9"/>
                  <a:pt x="4" y="9"/>
                  <a:pt x="4" y="10"/>
                </a:cubicBezTo>
                <a:cubicBezTo>
                  <a:pt x="5" y="11"/>
                  <a:pt x="7" y="11"/>
                  <a:pt x="8" y="12"/>
                </a:cubicBezTo>
                <a:cubicBezTo>
                  <a:pt x="12" y="13"/>
                  <a:pt x="17" y="14"/>
                  <a:pt x="19" y="9"/>
                </a:cubicBezTo>
                <a:cubicBezTo>
                  <a:pt x="20" y="5"/>
                  <a:pt x="15" y="2"/>
                  <a:pt x="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6" name="CustomShape 221"/>
          <p:cNvSpPr/>
          <p:nvPr/>
        </p:nvSpPr>
        <p:spPr>
          <a:xfrm>
            <a:off x="6622920" y="5497560"/>
            <a:ext cx="81000" cy="81000"/>
          </a:xfrm>
          <a:custGeom>
            <a:avLst/>
            <a:gdLst/>
            <a:ahLst/>
            <a:cxnLst/>
            <a:rect l="l" t="t" r="r" b="b"/>
            <a:pathLst>
              <a:path w="19" h="19">
                <a:moveTo>
                  <a:pt x="13" y="2"/>
                </a:moveTo>
                <a:cubicBezTo>
                  <a:pt x="10" y="0"/>
                  <a:pt x="5" y="1"/>
                  <a:pt x="3" y="4"/>
                </a:cubicBezTo>
                <a:cubicBezTo>
                  <a:pt x="2" y="4"/>
                  <a:pt x="2" y="4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6"/>
                  <a:pt x="1" y="6"/>
                </a:cubicBezTo>
                <a:cubicBezTo>
                  <a:pt x="1" y="6"/>
                  <a:pt x="1" y="7"/>
                  <a:pt x="1" y="7"/>
                </a:cubicBezTo>
                <a:cubicBezTo>
                  <a:pt x="0" y="9"/>
                  <a:pt x="0" y="10"/>
                  <a:pt x="1" y="12"/>
                </a:cubicBezTo>
                <a:cubicBezTo>
                  <a:pt x="1" y="14"/>
                  <a:pt x="3" y="16"/>
                  <a:pt x="5" y="17"/>
                </a:cubicBezTo>
                <a:cubicBezTo>
                  <a:pt x="9" y="19"/>
                  <a:pt x="13" y="19"/>
                  <a:pt x="16" y="15"/>
                </a:cubicBezTo>
                <a:cubicBezTo>
                  <a:pt x="19" y="11"/>
                  <a:pt x="17" y="4"/>
                  <a:pt x="13" y="2"/>
                </a:cubicBezTo>
                <a:close/>
                <a:moveTo>
                  <a:pt x="12" y="13"/>
                </a:moveTo>
                <a:cubicBezTo>
                  <a:pt x="11" y="15"/>
                  <a:pt x="8" y="14"/>
                  <a:pt x="7" y="13"/>
                </a:cubicBezTo>
                <a:cubicBezTo>
                  <a:pt x="5" y="12"/>
                  <a:pt x="4" y="9"/>
                  <a:pt x="4" y="6"/>
                </a:cubicBezTo>
                <a:cubicBezTo>
                  <a:pt x="6" y="5"/>
                  <a:pt x="8" y="3"/>
                  <a:pt x="11" y="5"/>
                </a:cubicBezTo>
                <a:cubicBezTo>
                  <a:pt x="13" y="6"/>
                  <a:pt x="14" y="11"/>
                  <a:pt x="12" y="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7" name="CustomShape 222"/>
          <p:cNvSpPr/>
          <p:nvPr/>
        </p:nvSpPr>
        <p:spPr>
          <a:xfrm>
            <a:off x="5889600" y="3854520"/>
            <a:ext cx="1603440" cy="1596960"/>
          </a:xfrm>
          <a:custGeom>
            <a:avLst/>
            <a:gdLst/>
            <a:ahLst/>
            <a:cxnLst/>
            <a:rect l="l" t="t" r="r" b="b"/>
            <a:pathLst>
              <a:path w="378" h="376">
                <a:moveTo>
                  <a:pt x="327" y="185"/>
                </a:moveTo>
                <a:cubicBezTo>
                  <a:pt x="305" y="179"/>
                  <a:pt x="284" y="175"/>
                  <a:pt x="264" y="165"/>
                </a:cubicBezTo>
                <a:cubicBezTo>
                  <a:pt x="249" y="153"/>
                  <a:pt x="244" y="138"/>
                  <a:pt x="239" y="119"/>
                </a:cubicBezTo>
                <a:cubicBezTo>
                  <a:pt x="236" y="107"/>
                  <a:pt x="232" y="95"/>
                  <a:pt x="226" y="84"/>
                </a:cubicBezTo>
                <a:cubicBezTo>
                  <a:pt x="225" y="84"/>
                  <a:pt x="225" y="84"/>
                  <a:pt x="225" y="84"/>
                </a:cubicBezTo>
                <a:cubicBezTo>
                  <a:pt x="214" y="65"/>
                  <a:pt x="200" y="48"/>
                  <a:pt x="183" y="34"/>
                </a:cubicBezTo>
                <a:cubicBezTo>
                  <a:pt x="148" y="4"/>
                  <a:pt x="100" y="0"/>
                  <a:pt x="64" y="31"/>
                </a:cubicBezTo>
                <a:cubicBezTo>
                  <a:pt x="30" y="60"/>
                  <a:pt x="15" y="109"/>
                  <a:pt x="8" y="151"/>
                </a:cubicBezTo>
                <a:cubicBezTo>
                  <a:pt x="0" y="199"/>
                  <a:pt x="6" y="246"/>
                  <a:pt x="32" y="286"/>
                </a:cubicBezTo>
                <a:cubicBezTo>
                  <a:pt x="61" y="331"/>
                  <a:pt x="111" y="358"/>
                  <a:pt x="163" y="368"/>
                </a:cubicBezTo>
                <a:cubicBezTo>
                  <a:pt x="205" y="376"/>
                  <a:pt x="245" y="368"/>
                  <a:pt x="284" y="351"/>
                </a:cubicBezTo>
                <a:cubicBezTo>
                  <a:pt x="319" y="335"/>
                  <a:pt x="355" y="310"/>
                  <a:pt x="370" y="273"/>
                </a:cubicBezTo>
                <a:cubicBezTo>
                  <a:pt x="377" y="257"/>
                  <a:pt x="378" y="238"/>
                  <a:pt x="372" y="220"/>
                </a:cubicBezTo>
                <a:cubicBezTo>
                  <a:pt x="365" y="199"/>
                  <a:pt x="348" y="190"/>
                  <a:pt x="327" y="185"/>
                </a:cubicBezTo>
                <a:close/>
                <a:moveTo>
                  <a:pt x="368" y="230"/>
                </a:moveTo>
                <a:cubicBezTo>
                  <a:pt x="377" y="275"/>
                  <a:pt x="341" y="310"/>
                  <a:pt x="306" y="332"/>
                </a:cubicBezTo>
                <a:cubicBezTo>
                  <a:pt x="271" y="353"/>
                  <a:pt x="228" y="367"/>
                  <a:pt x="187" y="364"/>
                </a:cubicBezTo>
                <a:cubicBezTo>
                  <a:pt x="129" y="360"/>
                  <a:pt x="73" y="332"/>
                  <a:pt x="39" y="285"/>
                </a:cubicBezTo>
                <a:cubicBezTo>
                  <a:pt x="13" y="247"/>
                  <a:pt x="8" y="202"/>
                  <a:pt x="14" y="157"/>
                </a:cubicBezTo>
                <a:cubicBezTo>
                  <a:pt x="20" y="116"/>
                  <a:pt x="35" y="70"/>
                  <a:pt x="65" y="40"/>
                </a:cubicBezTo>
                <a:cubicBezTo>
                  <a:pt x="87" y="18"/>
                  <a:pt x="116" y="13"/>
                  <a:pt x="142" y="20"/>
                </a:cubicBezTo>
                <a:cubicBezTo>
                  <a:pt x="169" y="29"/>
                  <a:pt x="192" y="54"/>
                  <a:pt x="205" y="77"/>
                </a:cubicBezTo>
                <a:cubicBezTo>
                  <a:pt x="212" y="89"/>
                  <a:pt x="217" y="102"/>
                  <a:pt x="222" y="115"/>
                </a:cubicBezTo>
                <a:cubicBezTo>
                  <a:pt x="226" y="128"/>
                  <a:pt x="229" y="142"/>
                  <a:pt x="238" y="152"/>
                </a:cubicBezTo>
                <a:cubicBezTo>
                  <a:pt x="239" y="153"/>
                  <a:pt x="240" y="152"/>
                  <a:pt x="240" y="151"/>
                </a:cubicBezTo>
                <a:cubicBezTo>
                  <a:pt x="232" y="138"/>
                  <a:pt x="229" y="124"/>
                  <a:pt x="224" y="110"/>
                </a:cubicBezTo>
                <a:cubicBezTo>
                  <a:pt x="220" y="95"/>
                  <a:pt x="213" y="81"/>
                  <a:pt x="205" y="68"/>
                </a:cubicBezTo>
                <a:cubicBezTo>
                  <a:pt x="198" y="57"/>
                  <a:pt x="189" y="46"/>
                  <a:pt x="178" y="37"/>
                </a:cubicBezTo>
                <a:cubicBezTo>
                  <a:pt x="180" y="39"/>
                  <a:pt x="181" y="40"/>
                  <a:pt x="182" y="41"/>
                </a:cubicBezTo>
                <a:cubicBezTo>
                  <a:pt x="199" y="54"/>
                  <a:pt x="212" y="71"/>
                  <a:pt x="223" y="90"/>
                </a:cubicBezTo>
                <a:cubicBezTo>
                  <a:pt x="230" y="104"/>
                  <a:pt x="234" y="119"/>
                  <a:pt x="239" y="135"/>
                </a:cubicBezTo>
                <a:cubicBezTo>
                  <a:pt x="243" y="148"/>
                  <a:pt x="250" y="161"/>
                  <a:pt x="262" y="168"/>
                </a:cubicBezTo>
                <a:cubicBezTo>
                  <a:pt x="262" y="168"/>
                  <a:pt x="262" y="168"/>
                  <a:pt x="261" y="168"/>
                </a:cubicBezTo>
                <a:cubicBezTo>
                  <a:pt x="277" y="179"/>
                  <a:pt x="296" y="182"/>
                  <a:pt x="315" y="186"/>
                </a:cubicBezTo>
                <a:cubicBezTo>
                  <a:pt x="340" y="192"/>
                  <a:pt x="362" y="202"/>
                  <a:pt x="368" y="23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8" name="CustomShape 223"/>
          <p:cNvSpPr/>
          <p:nvPr/>
        </p:nvSpPr>
        <p:spPr>
          <a:xfrm>
            <a:off x="7008840" y="4772160"/>
            <a:ext cx="271440" cy="301320"/>
          </a:xfrm>
          <a:custGeom>
            <a:avLst/>
            <a:gdLst/>
            <a:ahLst/>
            <a:cxnLst/>
            <a:rect l="l" t="t" r="r" b="b"/>
            <a:pathLst>
              <a:path w="64" h="71">
                <a:moveTo>
                  <a:pt x="17" y="13"/>
                </a:moveTo>
                <a:cubicBezTo>
                  <a:pt x="17" y="13"/>
                  <a:pt x="17" y="14"/>
                  <a:pt x="17" y="14"/>
                </a:cubicBezTo>
                <a:cubicBezTo>
                  <a:pt x="0" y="31"/>
                  <a:pt x="9" y="71"/>
                  <a:pt x="38" y="65"/>
                </a:cubicBezTo>
                <a:cubicBezTo>
                  <a:pt x="57" y="61"/>
                  <a:pt x="64" y="38"/>
                  <a:pt x="60" y="21"/>
                </a:cubicBezTo>
                <a:cubicBezTo>
                  <a:pt x="54" y="2"/>
                  <a:pt x="30" y="0"/>
                  <a:pt x="17" y="13"/>
                </a:cubicBezTo>
                <a:close/>
                <a:moveTo>
                  <a:pt x="33" y="62"/>
                </a:moveTo>
                <a:cubicBezTo>
                  <a:pt x="21" y="64"/>
                  <a:pt x="14" y="51"/>
                  <a:pt x="12" y="41"/>
                </a:cubicBezTo>
                <a:cubicBezTo>
                  <a:pt x="10" y="31"/>
                  <a:pt x="14" y="20"/>
                  <a:pt x="21" y="13"/>
                </a:cubicBezTo>
                <a:cubicBezTo>
                  <a:pt x="26" y="11"/>
                  <a:pt x="30" y="9"/>
                  <a:pt x="34" y="9"/>
                </a:cubicBezTo>
                <a:cubicBezTo>
                  <a:pt x="23" y="15"/>
                  <a:pt x="16" y="28"/>
                  <a:pt x="17" y="41"/>
                </a:cubicBezTo>
                <a:cubicBezTo>
                  <a:pt x="18" y="49"/>
                  <a:pt x="26" y="59"/>
                  <a:pt x="35" y="61"/>
                </a:cubicBezTo>
                <a:cubicBezTo>
                  <a:pt x="34" y="61"/>
                  <a:pt x="34" y="61"/>
                  <a:pt x="33" y="62"/>
                </a:cubicBezTo>
                <a:close/>
                <a:moveTo>
                  <a:pt x="55" y="27"/>
                </a:moveTo>
                <a:cubicBezTo>
                  <a:pt x="58" y="38"/>
                  <a:pt x="53" y="50"/>
                  <a:pt x="44" y="56"/>
                </a:cubicBezTo>
                <a:cubicBezTo>
                  <a:pt x="32" y="57"/>
                  <a:pt x="22" y="51"/>
                  <a:pt x="21" y="37"/>
                </a:cubicBezTo>
                <a:cubicBezTo>
                  <a:pt x="21" y="26"/>
                  <a:pt x="29" y="14"/>
                  <a:pt x="40" y="9"/>
                </a:cubicBezTo>
                <a:cubicBezTo>
                  <a:pt x="41" y="9"/>
                  <a:pt x="42" y="9"/>
                  <a:pt x="43" y="10"/>
                </a:cubicBezTo>
                <a:cubicBezTo>
                  <a:pt x="50" y="12"/>
                  <a:pt x="54" y="20"/>
                  <a:pt x="55" y="2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9" name="CustomShape 224"/>
          <p:cNvSpPr/>
          <p:nvPr/>
        </p:nvSpPr>
        <p:spPr>
          <a:xfrm>
            <a:off x="6534000" y="5010120"/>
            <a:ext cx="254160" cy="287280"/>
          </a:xfrm>
          <a:custGeom>
            <a:avLst/>
            <a:gdLst/>
            <a:ahLst/>
            <a:cxnLst/>
            <a:rect l="l" t="t" r="r" b="b"/>
            <a:pathLst>
              <a:path w="60" h="68">
                <a:moveTo>
                  <a:pt x="29" y="4"/>
                </a:moveTo>
                <a:cubicBezTo>
                  <a:pt x="0" y="6"/>
                  <a:pt x="9" y="68"/>
                  <a:pt x="44" y="53"/>
                </a:cubicBezTo>
                <a:cubicBezTo>
                  <a:pt x="51" y="50"/>
                  <a:pt x="56" y="44"/>
                  <a:pt x="58" y="36"/>
                </a:cubicBezTo>
                <a:cubicBezTo>
                  <a:pt x="58" y="36"/>
                  <a:pt x="58" y="35"/>
                  <a:pt x="58" y="35"/>
                </a:cubicBezTo>
                <a:cubicBezTo>
                  <a:pt x="58" y="34"/>
                  <a:pt x="58" y="34"/>
                  <a:pt x="58" y="34"/>
                </a:cubicBezTo>
                <a:cubicBezTo>
                  <a:pt x="60" y="28"/>
                  <a:pt x="59" y="21"/>
                  <a:pt x="57" y="16"/>
                </a:cubicBezTo>
                <a:cubicBezTo>
                  <a:pt x="53" y="2"/>
                  <a:pt x="40" y="0"/>
                  <a:pt x="29" y="4"/>
                </a:cubicBezTo>
                <a:close/>
                <a:moveTo>
                  <a:pt x="18" y="34"/>
                </a:moveTo>
                <a:cubicBezTo>
                  <a:pt x="23" y="43"/>
                  <a:pt x="34" y="49"/>
                  <a:pt x="44" y="48"/>
                </a:cubicBezTo>
                <a:cubicBezTo>
                  <a:pt x="43" y="48"/>
                  <a:pt x="42" y="49"/>
                  <a:pt x="42" y="49"/>
                </a:cubicBezTo>
                <a:cubicBezTo>
                  <a:pt x="29" y="56"/>
                  <a:pt x="20" y="46"/>
                  <a:pt x="18" y="34"/>
                </a:cubicBezTo>
                <a:close/>
                <a:moveTo>
                  <a:pt x="54" y="20"/>
                </a:moveTo>
                <a:cubicBezTo>
                  <a:pt x="55" y="26"/>
                  <a:pt x="55" y="32"/>
                  <a:pt x="52" y="37"/>
                </a:cubicBezTo>
                <a:cubicBezTo>
                  <a:pt x="44" y="44"/>
                  <a:pt x="36" y="47"/>
                  <a:pt x="26" y="39"/>
                </a:cubicBezTo>
                <a:cubicBezTo>
                  <a:pt x="20" y="35"/>
                  <a:pt x="18" y="29"/>
                  <a:pt x="18" y="23"/>
                </a:cubicBezTo>
                <a:cubicBezTo>
                  <a:pt x="19" y="18"/>
                  <a:pt x="21" y="14"/>
                  <a:pt x="24" y="11"/>
                </a:cubicBezTo>
                <a:cubicBezTo>
                  <a:pt x="36" y="5"/>
                  <a:pt x="50" y="4"/>
                  <a:pt x="54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0" name="CustomShape 225"/>
          <p:cNvSpPr/>
          <p:nvPr/>
        </p:nvSpPr>
        <p:spPr>
          <a:xfrm>
            <a:off x="6245280" y="4815000"/>
            <a:ext cx="253800" cy="309600"/>
          </a:xfrm>
          <a:custGeom>
            <a:avLst/>
            <a:gdLst/>
            <a:ahLst/>
            <a:cxnLst/>
            <a:rect l="l" t="t" r="r" b="b"/>
            <a:pathLst>
              <a:path w="60" h="73">
                <a:moveTo>
                  <a:pt x="9" y="19"/>
                </a:moveTo>
                <a:cubicBezTo>
                  <a:pt x="2" y="29"/>
                  <a:pt x="0" y="43"/>
                  <a:pt x="4" y="55"/>
                </a:cubicBezTo>
                <a:cubicBezTo>
                  <a:pt x="11" y="73"/>
                  <a:pt x="33" y="71"/>
                  <a:pt x="45" y="61"/>
                </a:cubicBezTo>
                <a:cubicBezTo>
                  <a:pt x="58" y="50"/>
                  <a:pt x="60" y="27"/>
                  <a:pt x="50" y="14"/>
                </a:cubicBezTo>
                <a:cubicBezTo>
                  <a:pt x="39" y="0"/>
                  <a:pt x="16" y="5"/>
                  <a:pt x="9" y="19"/>
                </a:cubicBezTo>
                <a:close/>
                <a:moveTo>
                  <a:pt x="8" y="50"/>
                </a:moveTo>
                <a:cubicBezTo>
                  <a:pt x="6" y="43"/>
                  <a:pt x="6" y="35"/>
                  <a:pt x="9" y="29"/>
                </a:cubicBezTo>
                <a:cubicBezTo>
                  <a:pt x="9" y="29"/>
                  <a:pt x="9" y="28"/>
                  <a:pt x="9" y="28"/>
                </a:cubicBezTo>
                <a:cubicBezTo>
                  <a:pt x="13" y="22"/>
                  <a:pt x="16" y="16"/>
                  <a:pt x="22" y="13"/>
                </a:cubicBezTo>
                <a:cubicBezTo>
                  <a:pt x="11" y="24"/>
                  <a:pt x="6" y="48"/>
                  <a:pt x="14" y="60"/>
                </a:cubicBezTo>
                <a:cubicBezTo>
                  <a:pt x="11" y="58"/>
                  <a:pt x="9" y="54"/>
                  <a:pt x="8" y="50"/>
                </a:cubicBezTo>
                <a:close/>
                <a:moveTo>
                  <a:pt x="49" y="21"/>
                </a:moveTo>
                <a:cubicBezTo>
                  <a:pt x="55" y="33"/>
                  <a:pt x="50" y="50"/>
                  <a:pt x="40" y="59"/>
                </a:cubicBezTo>
                <a:cubicBezTo>
                  <a:pt x="36" y="62"/>
                  <a:pt x="32" y="64"/>
                  <a:pt x="28" y="64"/>
                </a:cubicBezTo>
                <a:cubicBezTo>
                  <a:pt x="14" y="56"/>
                  <a:pt x="12" y="45"/>
                  <a:pt x="17" y="30"/>
                </a:cubicBezTo>
                <a:cubicBezTo>
                  <a:pt x="20" y="20"/>
                  <a:pt x="28" y="11"/>
                  <a:pt x="38" y="12"/>
                </a:cubicBezTo>
                <a:cubicBezTo>
                  <a:pt x="43" y="14"/>
                  <a:pt x="46" y="17"/>
                  <a:pt x="49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1" name="CustomShape 226"/>
          <p:cNvSpPr/>
          <p:nvPr/>
        </p:nvSpPr>
        <p:spPr>
          <a:xfrm>
            <a:off x="6458040" y="4440240"/>
            <a:ext cx="266760" cy="293760"/>
          </a:xfrm>
          <a:custGeom>
            <a:avLst/>
            <a:gdLst/>
            <a:ahLst/>
            <a:cxnLst/>
            <a:rect l="l" t="t" r="r" b="b"/>
            <a:pathLst>
              <a:path w="63" h="69">
                <a:moveTo>
                  <a:pt x="8" y="17"/>
                </a:moveTo>
                <a:cubicBezTo>
                  <a:pt x="0" y="26"/>
                  <a:pt x="1" y="42"/>
                  <a:pt x="7" y="53"/>
                </a:cubicBezTo>
                <a:cubicBezTo>
                  <a:pt x="16" y="69"/>
                  <a:pt x="36" y="69"/>
                  <a:pt x="50" y="58"/>
                </a:cubicBezTo>
                <a:cubicBezTo>
                  <a:pt x="63" y="47"/>
                  <a:pt x="62" y="26"/>
                  <a:pt x="52" y="14"/>
                </a:cubicBezTo>
                <a:cubicBezTo>
                  <a:pt x="39" y="0"/>
                  <a:pt x="18" y="4"/>
                  <a:pt x="8" y="17"/>
                </a:cubicBezTo>
                <a:close/>
                <a:moveTo>
                  <a:pt x="9" y="48"/>
                </a:moveTo>
                <a:cubicBezTo>
                  <a:pt x="4" y="39"/>
                  <a:pt x="5" y="30"/>
                  <a:pt x="10" y="22"/>
                </a:cubicBezTo>
                <a:cubicBezTo>
                  <a:pt x="11" y="21"/>
                  <a:pt x="12" y="20"/>
                  <a:pt x="13" y="19"/>
                </a:cubicBezTo>
                <a:cubicBezTo>
                  <a:pt x="9" y="25"/>
                  <a:pt x="8" y="33"/>
                  <a:pt x="9" y="40"/>
                </a:cubicBezTo>
                <a:cubicBezTo>
                  <a:pt x="11" y="49"/>
                  <a:pt x="17" y="56"/>
                  <a:pt x="25" y="59"/>
                </a:cubicBezTo>
                <a:cubicBezTo>
                  <a:pt x="29" y="60"/>
                  <a:pt x="33" y="60"/>
                  <a:pt x="37" y="60"/>
                </a:cubicBezTo>
                <a:cubicBezTo>
                  <a:pt x="27" y="64"/>
                  <a:pt x="15" y="59"/>
                  <a:pt x="9" y="48"/>
                </a:cubicBezTo>
                <a:close/>
                <a:moveTo>
                  <a:pt x="51" y="48"/>
                </a:moveTo>
                <a:cubicBezTo>
                  <a:pt x="47" y="50"/>
                  <a:pt x="44" y="53"/>
                  <a:pt x="41" y="55"/>
                </a:cubicBezTo>
                <a:cubicBezTo>
                  <a:pt x="36" y="57"/>
                  <a:pt x="30" y="57"/>
                  <a:pt x="25" y="55"/>
                </a:cubicBezTo>
                <a:cubicBezTo>
                  <a:pt x="17" y="53"/>
                  <a:pt x="13" y="45"/>
                  <a:pt x="12" y="38"/>
                </a:cubicBezTo>
                <a:cubicBezTo>
                  <a:pt x="10" y="25"/>
                  <a:pt x="19" y="14"/>
                  <a:pt x="31" y="11"/>
                </a:cubicBezTo>
                <a:cubicBezTo>
                  <a:pt x="38" y="11"/>
                  <a:pt x="45" y="13"/>
                  <a:pt x="50" y="20"/>
                </a:cubicBezTo>
                <a:cubicBezTo>
                  <a:pt x="56" y="29"/>
                  <a:pt x="56" y="40"/>
                  <a:pt x="51" y="4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2" name="CustomShape 227"/>
          <p:cNvSpPr/>
          <p:nvPr/>
        </p:nvSpPr>
        <p:spPr>
          <a:xfrm>
            <a:off x="6084720" y="4475160"/>
            <a:ext cx="249480" cy="289080"/>
          </a:xfrm>
          <a:custGeom>
            <a:avLst/>
            <a:gdLst/>
            <a:ahLst/>
            <a:cxnLst/>
            <a:rect l="l" t="t" r="r" b="b"/>
            <a:pathLst>
              <a:path w="59" h="68">
                <a:moveTo>
                  <a:pt x="6" y="22"/>
                </a:moveTo>
                <a:cubicBezTo>
                  <a:pt x="5" y="23"/>
                  <a:pt x="5" y="24"/>
                  <a:pt x="4" y="25"/>
                </a:cubicBezTo>
                <a:cubicBezTo>
                  <a:pt x="3" y="27"/>
                  <a:pt x="2" y="28"/>
                  <a:pt x="2" y="30"/>
                </a:cubicBezTo>
                <a:cubicBezTo>
                  <a:pt x="1" y="30"/>
                  <a:pt x="1" y="31"/>
                  <a:pt x="2" y="31"/>
                </a:cubicBezTo>
                <a:cubicBezTo>
                  <a:pt x="0" y="37"/>
                  <a:pt x="0" y="44"/>
                  <a:pt x="3" y="51"/>
                </a:cubicBezTo>
                <a:cubicBezTo>
                  <a:pt x="10" y="67"/>
                  <a:pt x="28" y="68"/>
                  <a:pt x="41" y="59"/>
                </a:cubicBezTo>
                <a:cubicBezTo>
                  <a:pt x="54" y="51"/>
                  <a:pt x="59" y="29"/>
                  <a:pt x="49" y="16"/>
                </a:cubicBezTo>
                <a:cubicBezTo>
                  <a:pt x="37" y="0"/>
                  <a:pt x="16" y="8"/>
                  <a:pt x="6" y="22"/>
                </a:cubicBezTo>
                <a:close/>
                <a:moveTo>
                  <a:pt x="6" y="47"/>
                </a:moveTo>
                <a:cubicBezTo>
                  <a:pt x="3" y="40"/>
                  <a:pt x="4" y="32"/>
                  <a:pt x="8" y="26"/>
                </a:cubicBezTo>
                <a:cubicBezTo>
                  <a:pt x="9" y="25"/>
                  <a:pt x="10" y="24"/>
                  <a:pt x="11" y="23"/>
                </a:cubicBezTo>
                <a:cubicBezTo>
                  <a:pt x="7" y="29"/>
                  <a:pt x="6" y="36"/>
                  <a:pt x="7" y="44"/>
                </a:cubicBezTo>
                <a:cubicBezTo>
                  <a:pt x="8" y="53"/>
                  <a:pt x="16" y="59"/>
                  <a:pt x="24" y="60"/>
                </a:cubicBezTo>
                <a:cubicBezTo>
                  <a:pt x="17" y="60"/>
                  <a:pt x="10" y="55"/>
                  <a:pt x="6" y="47"/>
                </a:cubicBezTo>
                <a:close/>
                <a:moveTo>
                  <a:pt x="40" y="54"/>
                </a:moveTo>
                <a:cubicBezTo>
                  <a:pt x="34" y="56"/>
                  <a:pt x="28" y="58"/>
                  <a:pt x="21" y="55"/>
                </a:cubicBezTo>
                <a:cubicBezTo>
                  <a:pt x="15" y="53"/>
                  <a:pt x="12" y="47"/>
                  <a:pt x="11" y="41"/>
                </a:cubicBezTo>
                <a:cubicBezTo>
                  <a:pt x="9" y="30"/>
                  <a:pt x="16" y="19"/>
                  <a:pt x="26" y="13"/>
                </a:cubicBezTo>
                <a:cubicBezTo>
                  <a:pt x="27" y="13"/>
                  <a:pt x="27" y="13"/>
                  <a:pt x="28" y="13"/>
                </a:cubicBezTo>
                <a:cubicBezTo>
                  <a:pt x="36" y="11"/>
                  <a:pt x="43" y="15"/>
                  <a:pt x="47" y="22"/>
                </a:cubicBezTo>
                <a:cubicBezTo>
                  <a:pt x="53" y="33"/>
                  <a:pt x="48" y="46"/>
                  <a:pt x="40" y="5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3" name="CustomShape 228"/>
          <p:cNvSpPr/>
          <p:nvPr/>
        </p:nvSpPr>
        <p:spPr>
          <a:xfrm>
            <a:off x="6143760" y="4092480"/>
            <a:ext cx="233280" cy="289080"/>
          </a:xfrm>
          <a:custGeom>
            <a:avLst/>
            <a:gdLst/>
            <a:ahLst/>
            <a:cxnLst/>
            <a:rect l="l" t="t" r="r" b="b"/>
            <a:pathLst>
              <a:path w="55" h="68">
                <a:moveTo>
                  <a:pt x="43" y="11"/>
                </a:moveTo>
                <a:cubicBezTo>
                  <a:pt x="30" y="0"/>
                  <a:pt x="12" y="11"/>
                  <a:pt x="5" y="24"/>
                </a:cubicBezTo>
                <a:cubicBezTo>
                  <a:pt x="0" y="33"/>
                  <a:pt x="0" y="44"/>
                  <a:pt x="6" y="53"/>
                </a:cubicBezTo>
                <a:cubicBezTo>
                  <a:pt x="16" y="68"/>
                  <a:pt x="35" y="64"/>
                  <a:pt x="45" y="51"/>
                </a:cubicBezTo>
                <a:cubicBezTo>
                  <a:pt x="55" y="40"/>
                  <a:pt x="54" y="21"/>
                  <a:pt x="43" y="11"/>
                </a:cubicBezTo>
                <a:close/>
                <a:moveTo>
                  <a:pt x="5" y="34"/>
                </a:moveTo>
                <a:cubicBezTo>
                  <a:pt x="9" y="26"/>
                  <a:pt x="13" y="18"/>
                  <a:pt x="22" y="14"/>
                </a:cubicBezTo>
                <a:cubicBezTo>
                  <a:pt x="26" y="12"/>
                  <a:pt x="31" y="12"/>
                  <a:pt x="35" y="13"/>
                </a:cubicBezTo>
                <a:cubicBezTo>
                  <a:pt x="23" y="15"/>
                  <a:pt x="13" y="27"/>
                  <a:pt x="9" y="38"/>
                </a:cubicBezTo>
                <a:cubicBezTo>
                  <a:pt x="8" y="42"/>
                  <a:pt x="8" y="45"/>
                  <a:pt x="8" y="48"/>
                </a:cubicBezTo>
                <a:cubicBezTo>
                  <a:pt x="6" y="44"/>
                  <a:pt x="5" y="39"/>
                  <a:pt x="5" y="34"/>
                </a:cubicBezTo>
                <a:close/>
                <a:moveTo>
                  <a:pt x="41" y="49"/>
                </a:moveTo>
                <a:cubicBezTo>
                  <a:pt x="34" y="59"/>
                  <a:pt x="20" y="61"/>
                  <a:pt x="11" y="53"/>
                </a:cubicBezTo>
                <a:cubicBezTo>
                  <a:pt x="11" y="53"/>
                  <a:pt x="11" y="53"/>
                  <a:pt x="11" y="52"/>
                </a:cubicBezTo>
                <a:cubicBezTo>
                  <a:pt x="10" y="47"/>
                  <a:pt x="12" y="41"/>
                  <a:pt x="14" y="36"/>
                </a:cubicBezTo>
                <a:cubicBezTo>
                  <a:pt x="19" y="24"/>
                  <a:pt x="28" y="17"/>
                  <a:pt x="41" y="16"/>
                </a:cubicBezTo>
                <a:cubicBezTo>
                  <a:pt x="41" y="16"/>
                  <a:pt x="41" y="16"/>
                  <a:pt x="41" y="17"/>
                </a:cubicBezTo>
                <a:cubicBezTo>
                  <a:pt x="50" y="25"/>
                  <a:pt x="47" y="40"/>
                  <a:pt x="41" y="4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4" name="CustomShape 229"/>
          <p:cNvSpPr/>
          <p:nvPr/>
        </p:nvSpPr>
        <p:spPr>
          <a:xfrm>
            <a:off x="6962760" y="4564080"/>
            <a:ext cx="520560" cy="555480"/>
          </a:xfrm>
          <a:custGeom>
            <a:avLst/>
            <a:gdLst/>
            <a:ahLst/>
            <a:cxnLst/>
            <a:rect l="l" t="t" r="r" b="b"/>
            <a:pathLst>
              <a:path w="123" h="131">
                <a:moveTo>
                  <a:pt x="59" y="20"/>
                </a:moveTo>
                <a:cubicBezTo>
                  <a:pt x="39" y="16"/>
                  <a:pt x="19" y="13"/>
                  <a:pt x="2" y="1"/>
                </a:cubicBezTo>
                <a:cubicBezTo>
                  <a:pt x="1" y="0"/>
                  <a:pt x="0" y="2"/>
                  <a:pt x="1" y="3"/>
                </a:cubicBezTo>
                <a:cubicBezTo>
                  <a:pt x="24" y="22"/>
                  <a:pt x="53" y="21"/>
                  <a:pt x="80" y="31"/>
                </a:cubicBezTo>
                <a:cubicBezTo>
                  <a:pt x="123" y="46"/>
                  <a:pt x="114" y="102"/>
                  <a:pt x="88" y="129"/>
                </a:cubicBezTo>
                <a:cubicBezTo>
                  <a:pt x="87" y="130"/>
                  <a:pt x="88" y="131"/>
                  <a:pt x="89" y="130"/>
                </a:cubicBezTo>
                <a:cubicBezTo>
                  <a:pt x="116" y="112"/>
                  <a:pt x="122" y="66"/>
                  <a:pt x="102" y="41"/>
                </a:cubicBezTo>
                <a:cubicBezTo>
                  <a:pt x="92" y="27"/>
                  <a:pt x="74" y="24"/>
                  <a:pt x="59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5" name="CustomShape 230"/>
          <p:cNvSpPr/>
          <p:nvPr/>
        </p:nvSpPr>
        <p:spPr>
          <a:xfrm>
            <a:off x="7047000" y="5141880"/>
            <a:ext cx="253800" cy="160200"/>
          </a:xfrm>
          <a:custGeom>
            <a:avLst/>
            <a:gdLst/>
            <a:ahLst/>
            <a:cxnLst/>
            <a:rect l="l" t="t" r="r" b="b"/>
            <a:pathLst>
              <a:path w="60" h="38">
                <a:moveTo>
                  <a:pt x="58" y="1"/>
                </a:moveTo>
                <a:cubicBezTo>
                  <a:pt x="41" y="15"/>
                  <a:pt x="21" y="25"/>
                  <a:pt x="1" y="36"/>
                </a:cubicBezTo>
                <a:cubicBezTo>
                  <a:pt x="0" y="36"/>
                  <a:pt x="1" y="38"/>
                  <a:pt x="2" y="37"/>
                </a:cubicBezTo>
                <a:cubicBezTo>
                  <a:pt x="23" y="29"/>
                  <a:pt x="44" y="18"/>
                  <a:pt x="59" y="2"/>
                </a:cubicBezTo>
                <a:cubicBezTo>
                  <a:pt x="60" y="1"/>
                  <a:pt x="59" y="0"/>
                  <a:pt x="58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6" name="CustomShape 231"/>
          <p:cNvSpPr/>
          <p:nvPr/>
        </p:nvSpPr>
        <p:spPr>
          <a:xfrm>
            <a:off x="11255400" y="1835280"/>
            <a:ext cx="496800" cy="618840"/>
          </a:xfrm>
          <a:custGeom>
            <a:avLst/>
            <a:gdLst/>
            <a:ahLst/>
            <a:cxnLst/>
            <a:rect l="l" t="t" r="r" b="b"/>
            <a:pathLst>
              <a:path w="117" h="146">
                <a:moveTo>
                  <a:pt x="88" y="38"/>
                </a:moveTo>
                <a:cubicBezTo>
                  <a:pt x="70" y="37"/>
                  <a:pt x="52" y="48"/>
                  <a:pt x="39" y="60"/>
                </a:cubicBezTo>
                <a:cubicBezTo>
                  <a:pt x="39" y="61"/>
                  <a:pt x="38" y="62"/>
                  <a:pt x="38" y="63"/>
                </a:cubicBezTo>
                <a:cubicBezTo>
                  <a:pt x="37" y="63"/>
                  <a:pt x="37" y="63"/>
                  <a:pt x="36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4" y="65"/>
                  <a:pt x="33" y="63"/>
                  <a:pt x="34" y="61"/>
                </a:cubicBezTo>
                <a:cubicBezTo>
                  <a:pt x="34" y="60"/>
                  <a:pt x="35" y="59"/>
                  <a:pt x="36" y="58"/>
                </a:cubicBezTo>
                <a:cubicBezTo>
                  <a:pt x="38" y="50"/>
                  <a:pt x="42" y="41"/>
                  <a:pt x="43" y="32"/>
                </a:cubicBezTo>
                <a:cubicBezTo>
                  <a:pt x="44" y="23"/>
                  <a:pt x="42" y="0"/>
                  <a:pt x="27" y="9"/>
                </a:cubicBezTo>
                <a:cubicBezTo>
                  <a:pt x="13" y="17"/>
                  <a:pt x="8" y="40"/>
                  <a:pt x="5" y="55"/>
                </a:cubicBezTo>
                <a:cubicBezTo>
                  <a:pt x="2" y="70"/>
                  <a:pt x="0" y="85"/>
                  <a:pt x="0" y="100"/>
                </a:cubicBezTo>
                <a:cubicBezTo>
                  <a:pt x="0" y="117"/>
                  <a:pt x="2" y="132"/>
                  <a:pt x="5" y="146"/>
                </a:cubicBezTo>
                <a:cubicBezTo>
                  <a:pt x="30" y="127"/>
                  <a:pt x="53" y="107"/>
                  <a:pt x="75" y="84"/>
                </a:cubicBezTo>
                <a:cubicBezTo>
                  <a:pt x="81" y="77"/>
                  <a:pt x="117" y="39"/>
                  <a:pt x="88" y="38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7" name="CustomShape 232"/>
          <p:cNvSpPr/>
          <p:nvPr/>
        </p:nvSpPr>
        <p:spPr>
          <a:xfrm>
            <a:off x="11255400" y="2165400"/>
            <a:ext cx="339840" cy="288720"/>
          </a:xfrm>
          <a:custGeom>
            <a:avLst/>
            <a:gdLst/>
            <a:ahLst/>
            <a:cxnLst/>
            <a:rect l="l" t="t" r="r" b="b"/>
            <a:pathLst>
              <a:path w="80" h="68">
                <a:moveTo>
                  <a:pt x="12" y="34"/>
                </a:moveTo>
                <a:cubicBezTo>
                  <a:pt x="11" y="35"/>
                  <a:pt x="9" y="35"/>
                  <a:pt x="8" y="33"/>
                </a:cubicBezTo>
                <a:cubicBezTo>
                  <a:pt x="5" y="27"/>
                  <a:pt x="3" y="20"/>
                  <a:pt x="0" y="13"/>
                </a:cubicBezTo>
                <a:cubicBezTo>
                  <a:pt x="0" y="16"/>
                  <a:pt x="0" y="19"/>
                  <a:pt x="0" y="22"/>
                </a:cubicBezTo>
                <a:cubicBezTo>
                  <a:pt x="0" y="39"/>
                  <a:pt x="2" y="54"/>
                  <a:pt x="5" y="68"/>
                </a:cubicBezTo>
                <a:cubicBezTo>
                  <a:pt x="30" y="49"/>
                  <a:pt x="53" y="29"/>
                  <a:pt x="75" y="6"/>
                </a:cubicBezTo>
                <a:cubicBezTo>
                  <a:pt x="76" y="5"/>
                  <a:pt x="78" y="3"/>
                  <a:pt x="80" y="0"/>
                </a:cubicBezTo>
                <a:cubicBezTo>
                  <a:pt x="58" y="12"/>
                  <a:pt x="35" y="23"/>
                  <a:pt x="12" y="34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8" name="CustomShape 233"/>
          <p:cNvSpPr/>
          <p:nvPr/>
        </p:nvSpPr>
        <p:spPr>
          <a:xfrm>
            <a:off x="11221920" y="1809720"/>
            <a:ext cx="530280" cy="704880"/>
          </a:xfrm>
          <a:custGeom>
            <a:avLst/>
            <a:gdLst/>
            <a:ahLst/>
            <a:cxnLst/>
            <a:rect l="l" t="t" r="r" b="b"/>
            <a:pathLst>
              <a:path w="125" h="166">
                <a:moveTo>
                  <a:pt x="97" y="38"/>
                </a:moveTo>
                <a:cubicBezTo>
                  <a:pt x="83" y="36"/>
                  <a:pt x="65" y="45"/>
                  <a:pt x="53" y="55"/>
                </a:cubicBezTo>
                <a:cubicBezTo>
                  <a:pt x="59" y="40"/>
                  <a:pt x="64" y="19"/>
                  <a:pt x="52" y="11"/>
                </a:cubicBezTo>
                <a:cubicBezTo>
                  <a:pt x="36" y="0"/>
                  <a:pt x="23" y="14"/>
                  <a:pt x="16" y="28"/>
                </a:cubicBezTo>
                <a:cubicBezTo>
                  <a:pt x="6" y="48"/>
                  <a:pt x="3" y="74"/>
                  <a:pt x="1" y="96"/>
                </a:cubicBezTo>
                <a:cubicBezTo>
                  <a:pt x="0" y="116"/>
                  <a:pt x="1" y="138"/>
                  <a:pt x="6" y="159"/>
                </a:cubicBezTo>
                <a:cubicBezTo>
                  <a:pt x="8" y="166"/>
                  <a:pt x="8" y="166"/>
                  <a:pt x="8" y="166"/>
                </a:cubicBezTo>
                <a:cubicBezTo>
                  <a:pt x="15" y="161"/>
                  <a:pt x="15" y="161"/>
                  <a:pt x="15" y="161"/>
                </a:cubicBezTo>
                <a:cubicBezTo>
                  <a:pt x="34" y="147"/>
                  <a:pt x="52" y="132"/>
                  <a:pt x="68" y="116"/>
                </a:cubicBezTo>
                <a:cubicBezTo>
                  <a:pt x="82" y="101"/>
                  <a:pt x="101" y="86"/>
                  <a:pt x="110" y="67"/>
                </a:cubicBezTo>
                <a:cubicBezTo>
                  <a:pt x="116" y="54"/>
                  <a:pt x="112" y="41"/>
                  <a:pt x="97" y="38"/>
                </a:cubicBezTo>
                <a:close/>
                <a:moveTo>
                  <a:pt x="83" y="90"/>
                </a:moveTo>
                <a:cubicBezTo>
                  <a:pt x="61" y="113"/>
                  <a:pt x="38" y="133"/>
                  <a:pt x="13" y="152"/>
                </a:cubicBezTo>
                <a:cubicBezTo>
                  <a:pt x="10" y="138"/>
                  <a:pt x="8" y="123"/>
                  <a:pt x="8" y="106"/>
                </a:cubicBezTo>
                <a:cubicBezTo>
                  <a:pt x="8" y="91"/>
                  <a:pt x="10" y="76"/>
                  <a:pt x="13" y="61"/>
                </a:cubicBezTo>
                <a:cubicBezTo>
                  <a:pt x="16" y="46"/>
                  <a:pt x="21" y="23"/>
                  <a:pt x="35" y="15"/>
                </a:cubicBezTo>
                <a:cubicBezTo>
                  <a:pt x="50" y="6"/>
                  <a:pt x="52" y="29"/>
                  <a:pt x="51" y="38"/>
                </a:cubicBezTo>
                <a:cubicBezTo>
                  <a:pt x="50" y="47"/>
                  <a:pt x="46" y="56"/>
                  <a:pt x="44" y="64"/>
                </a:cubicBezTo>
                <a:cubicBezTo>
                  <a:pt x="43" y="65"/>
                  <a:pt x="42" y="66"/>
                  <a:pt x="42" y="67"/>
                </a:cubicBezTo>
                <a:cubicBezTo>
                  <a:pt x="41" y="69"/>
                  <a:pt x="42" y="71"/>
                  <a:pt x="44" y="69"/>
                </a:cubicBezTo>
                <a:cubicBezTo>
                  <a:pt x="44" y="69"/>
                  <a:pt x="44" y="69"/>
                  <a:pt x="44" y="69"/>
                </a:cubicBezTo>
                <a:cubicBezTo>
                  <a:pt x="45" y="69"/>
                  <a:pt x="45" y="69"/>
                  <a:pt x="46" y="69"/>
                </a:cubicBezTo>
                <a:cubicBezTo>
                  <a:pt x="46" y="68"/>
                  <a:pt x="47" y="67"/>
                  <a:pt x="47" y="66"/>
                </a:cubicBezTo>
                <a:cubicBezTo>
                  <a:pt x="60" y="54"/>
                  <a:pt x="78" y="43"/>
                  <a:pt x="96" y="44"/>
                </a:cubicBezTo>
                <a:cubicBezTo>
                  <a:pt x="125" y="45"/>
                  <a:pt x="89" y="83"/>
                  <a:pt x="83" y="9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9" name="CustomShape 234"/>
          <p:cNvSpPr/>
          <p:nvPr/>
        </p:nvSpPr>
        <p:spPr>
          <a:xfrm>
            <a:off x="11628360" y="1614600"/>
            <a:ext cx="114480" cy="144360"/>
          </a:xfrm>
          <a:custGeom>
            <a:avLst/>
            <a:gdLst/>
            <a:ahLst/>
            <a:cxnLst/>
            <a:rect l="l" t="t" r="r" b="b"/>
            <a:pathLst>
              <a:path w="27" h="34">
                <a:moveTo>
                  <a:pt x="22" y="1"/>
                </a:moveTo>
                <a:cubicBezTo>
                  <a:pt x="15" y="10"/>
                  <a:pt x="3" y="19"/>
                  <a:pt x="0" y="31"/>
                </a:cubicBezTo>
                <a:cubicBezTo>
                  <a:pt x="0" y="33"/>
                  <a:pt x="2" y="34"/>
                  <a:pt x="3" y="33"/>
                </a:cubicBezTo>
                <a:cubicBezTo>
                  <a:pt x="8" y="29"/>
                  <a:pt x="11" y="24"/>
                  <a:pt x="14" y="19"/>
                </a:cubicBezTo>
                <a:cubicBezTo>
                  <a:pt x="18" y="14"/>
                  <a:pt x="21" y="9"/>
                  <a:pt x="25" y="4"/>
                </a:cubicBezTo>
                <a:cubicBezTo>
                  <a:pt x="27" y="2"/>
                  <a:pt x="24" y="0"/>
                  <a:pt x="2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0" name="CustomShape 235"/>
          <p:cNvSpPr/>
          <p:nvPr/>
        </p:nvSpPr>
        <p:spPr>
          <a:xfrm>
            <a:off x="11425320" y="1550880"/>
            <a:ext cx="33120" cy="127080"/>
          </a:xfrm>
          <a:custGeom>
            <a:avLst/>
            <a:gdLst/>
            <a:ahLst/>
            <a:cxnLst/>
            <a:rect l="l" t="t" r="r" b="b"/>
            <a:pathLst>
              <a:path w="8" h="30">
                <a:moveTo>
                  <a:pt x="6" y="15"/>
                </a:moveTo>
                <a:cubicBezTo>
                  <a:pt x="5" y="11"/>
                  <a:pt x="6" y="6"/>
                  <a:pt x="5" y="2"/>
                </a:cubicBezTo>
                <a:cubicBezTo>
                  <a:pt x="5" y="1"/>
                  <a:pt x="3" y="0"/>
                  <a:pt x="2" y="2"/>
                </a:cubicBezTo>
                <a:cubicBezTo>
                  <a:pt x="0" y="6"/>
                  <a:pt x="0" y="11"/>
                  <a:pt x="0" y="15"/>
                </a:cubicBezTo>
                <a:cubicBezTo>
                  <a:pt x="0" y="19"/>
                  <a:pt x="0" y="25"/>
                  <a:pt x="3" y="28"/>
                </a:cubicBezTo>
                <a:cubicBezTo>
                  <a:pt x="4" y="30"/>
                  <a:pt x="7" y="29"/>
                  <a:pt x="7" y="27"/>
                </a:cubicBezTo>
                <a:cubicBezTo>
                  <a:pt x="8" y="23"/>
                  <a:pt x="6" y="19"/>
                  <a:pt x="6" y="1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1" name="CustomShape 236"/>
          <p:cNvSpPr/>
          <p:nvPr/>
        </p:nvSpPr>
        <p:spPr>
          <a:xfrm>
            <a:off x="11171160" y="1647720"/>
            <a:ext cx="76320" cy="98640"/>
          </a:xfrm>
          <a:custGeom>
            <a:avLst/>
            <a:gdLst/>
            <a:ahLst/>
            <a:cxnLst/>
            <a:rect l="l" t="t" r="r" b="b"/>
            <a:pathLst>
              <a:path w="18" h="23">
                <a:moveTo>
                  <a:pt x="17" y="20"/>
                </a:moveTo>
                <a:cubicBezTo>
                  <a:pt x="16" y="16"/>
                  <a:pt x="14" y="13"/>
                  <a:pt x="11" y="10"/>
                </a:cubicBezTo>
                <a:cubicBezTo>
                  <a:pt x="9" y="7"/>
                  <a:pt x="7" y="2"/>
                  <a:pt x="3" y="1"/>
                </a:cubicBezTo>
                <a:cubicBezTo>
                  <a:pt x="2" y="0"/>
                  <a:pt x="0" y="1"/>
                  <a:pt x="1" y="2"/>
                </a:cubicBezTo>
                <a:cubicBezTo>
                  <a:pt x="1" y="6"/>
                  <a:pt x="4" y="10"/>
                  <a:pt x="6" y="13"/>
                </a:cubicBezTo>
                <a:cubicBezTo>
                  <a:pt x="8" y="16"/>
                  <a:pt x="11" y="20"/>
                  <a:pt x="15" y="22"/>
                </a:cubicBezTo>
                <a:cubicBezTo>
                  <a:pt x="16" y="23"/>
                  <a:pt x="18" y="21"/>
                  <a:pt x="17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2" name="CustomShape 237"/>
          <p:cNvSpPr/>
          <p:nvPr/>
        </p:nvSpPr>
        <p:spPr>
          <a:xfrm>
            <a:off x="11103120" y="1967040"/>
            <a:ext cx="101520" cy="42840"/>
          </a:xfrm>
          <a:custGeom>
            <a:avLst/>
            <a:gdLst/>
            <a:ahLst/>
            <a:cxnLst/>
            <a:rect l="l" t="t" r="r" b="b"/>
            <a:pathLst>
              <a:path w="24" h="10">
                <a:moveTo>
                  <a:pt x="22" y="5"/>
                </a:moveTo>
                <a:cubicBezTo>
                  <a:pt x="19" y="3"/>
                  <a:pt x="16" y="3"/>
                  <a:pt x="13" y="2"/>
                </a:cubicBezTo>
                <a:cubicBezTo>
                  <a:pt x="10" y="2"/>
                  <a:pt x="6" y="1"/>
                  <a:pt x="3" y="0"/>
                </a:cubicBezTo>
                <a:cubicBezTo>
                  <a:pt x="0" y="0"/>
                  <a:pt x="0" y="4"/>
                  <a:pt x="2" y="5"/>
                </a:cubicBezTo>
                <a:cubicBezTo>
                  <a:pt x="7" y="7"/>
                  <a:pt x="16" y="10"/>
                  <a:pt x="22" y="9"/>
                </a:cubicBezTo>
                <a:cubicBezTo>
                  <a:pt x="24" y="8"/>
                  <a:pt x="24" y="5"/>
                  <a:pt x="22" y="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3" name="CustomShape 238"/>
          <p:cNvSpPr/>
          <p:nvPr/>
        </p:nvSpPr>
        <p:spPr>
          <a:xfrm>
            <a:off x="11060280" y="2200320"/>
            <a:ext cx="85680" cy="25200"/>
          </a:xfrm>
          <a:custGeom>
            <a:avLst/>
            <a:gdLst/>
            <a:ahLst/>
            <a:cxnLst/>
            <a:rect l="l" t="t" r="r" b="b"/>
            <a:pathLst>
              <a:path w="20" h="6">
                <a:moveTo>
                  <a:pt x="18" y="1"/>
                </a:moveTo>
                <a:cubicBezTo>
                  <a:pt x="16" y="0"/>
                  <a:pt x="12" y="0"/>
                  <a:pt x="9" y="0"/>
                </a:cubicBezTo>
                <a:cubicBezTo>
                  <a:pt x="7" y="0"/>
                  <a:pt x="4" y="1"/>
                  <a:pt x="2" y="1"/>
                </a:cubicBezTo>
                <a:cubicBezTo>
                  <a:pt x="0" y="2"/>
                  <a:pt x="0" y="3"/>
                  <a:pt x="1" y="4"/>
                </a:cubicBezTo>
                <a:cubicBezTo>
                  <a:pt x="3" y="5"/>
                  <a:pt x="6" y="5"/>
                  <a:pt x="8" y="5"/>
                </a:cubicBezTo>
                <a:cubicBezTo>
                  <a:pt x="11" y="5"/>
                  <a:pt x="15" y="6"/>
                  <a:pt x="18" y="5"/>
                </a:cubicBezTo>
                <a:cubicBezTo>
                  <a:pt x="19" y="4"/>
                  <a:pt x="20" y="2"/>
                  <a:pt x="18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4" name="CustomShape 239"/>
          <p:cNvSpPr/>
          <p:nvPr/>
        </p:nvSpPr>
        <p:spPr>
          <a:xfrm>
            <a:off x="11468160" y="2386080"/>
            <a:ext cx="33120" cy="110880"/>
          </a:xfrm>
          <a:custGeom>
            <a:avLst/>
            <a:gdLst/>
            <a:ahLst/>
            <a:cxnLst/>
            <a:rect l="l" t="t" r="r" b="b"/>
            <a:pathLst>
              <a:path w="8" h="26">
                <a:moveTo>
                  <a:pt x="7" y="14"/>
                </a:moveTo>
                <a:cubicBezTo>
                  <a:pt x="7" y="10"/>
                  <a:pt x="8" y="6"/>
                  <a:pt x="6" y="2"/>
                </a:cubicBezTo>
                <a:cubicBezTo>
                  <a:pt x="5" y="1"/>
                  <a:pt x="3" y="0"/>
                  <a:pt x="2" y="2"/>
                </a:cubicBezTo>
                <a:cubicBezTo>
                  <a:pt x="0" y="5"/>
                  <a:pt x="1" y="9"/>
                  <a:pt x="1" y="12"/>
                </a:cubicBezTo>
                <a:cubicBezTo>
                  <a:pt x="1" y="16"/>
                  <a:pt x="2" y="21"/>
                  <a:pt x="5" y="24"/>
                </a:cubicBezTo>
                <a:cubicBezTo>
                  <a:pt x="5" y="26"/>
                  <a:pt x="8" y="26"/>
                  <a:pt x="8" y="24"/>
                </a:cubicBezTo>
                <a:cubicBezTo>
                  <a:pt x="8" y="20"/>
                  <a:pt x="8" y="17"/>
                  <a:pt x="7" y="1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5" name="CustomShape 240"/>
          <p:cNvSpPr/>
          <p:nvPr/>
        </p:nvSpPr>
        <p:spPr>
          <a:xfrm>
            <a:off x="11646000" y="2281320"/>
            <a:ext cx="71280" cy="63360"/>
          </a:xfrm>
          <a:custGeom>
            <a:avLst/>
            <a:gdLst/>
            <a:ahLst/>
            <a:cxnLst/>
            <a:rect l="l" t="t" r="r" b="b"/>
            <a:pathLst>
              <a:path w="17" h="15">
                <a:moveTo>
                  <a:pt x="16" y="12"/>
                </a:moveTo>
                <a:cubicBezTo>
                  <a:pt x="14" y="10"/>
                  <a:pt x="12" y="8"/>
                  <a:pt x="10" y="6"/>
                </a:cubicBezTo>
                <a:cubicBezTo>
                  <a:pt x="8" y="4"/>
                  <a:pt x="6" y="2"/>
                  <a:pt x="3" y="1"/>
                </a:cubicBezTo>
                <a:cubicBezTo>
                  <a:pt x="2" y="0"/>
                  <a:pt x="0" y="2"/>
                  <a:pt x="0" y="3"/>
                </a:cubicBezTo>
                <a:cubicBezTo>
                  <a:pt x="2" y="9"/>
                  <a:pt x="9" y="14"/>
                  <a:pt x="15" y="15"/>
                </a:cubicBezTo>
                <a:cubicBezTo>
                  <a:pt x="16" y="15"/>
                  <a:pt x="17" y="14"/>
                  <a:pt x="16" y="1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6" name="CustomShape 241"/>
          <p:cNvSpPr/>
          <p:nvPr/>
        </p:nvSpPr>
        <p:spPr>
          <a:xfrm>
            <a:off x="11764800" y="1957320"/>
            <a:ext cx="127080" cy="42840"/>
          </a:xfrm>
          <a:custGeom>
            <a:avLst/>
            <a:gdLst/>
            <a:ahLst/>
            <a:cxnLst/>
            <a:rect l="l" t="t" r="r" b="b"/>
            <a:pathLst>
              <a:path w="30" h="10">
                <a:moveTo>
                  <a:pt x="27" y="4"/>
                </a:moveTo>
                <a:cubicBezTo>
                  <a:pt x="19" y="3"/>
                  <a:pt x="9" y="0"/>
                  <a:pt x="2" y="4"/>
                </a:cubicBezTo>
                <a:cubicBezTo>
                  <a:pt x="0" y="5"/>
                  <a:pt x="1" y="7"/>
                  <a:pt x="3" y="8"/>
                </a:cubicBezTo>
                <a:cubicBezTo>
                  <a:pt x="6" y="10"/>
                  <a:pt x="10" y="9"/>
                  <a:pt x="14" y="9"/>
                </a:cubicBezTo>
                <a:cubicBezTo>
                  <a:pt x="18" y="9"/>
                  <a:pt x="23" y="9"/>
                  <a:pt x="27" y="9"/>
                </a:cubicBezTo>
                <a:cubicBezTo>
                  <a:pt x="30" y="9"/>
                  <a:pt x="30" y="4"/>
                  <a:pt x="27" y="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7" name="CustomShape 242"/>
          <p:cNvSpPr/>
          <p:nvPr/>
        </p:nvSpPr>
        <p:spPr>
          <a:xfrm>
            <a:off x="11755440" y="2124000"/>
            <a:ext cx="50760" cy="25560"/>
          </a:xfrm>
          <a:custGeom>
            <a:avLst/>
            <a:gdLst/>
            <a:ahLst/>
            <a:cxnLst/>
            <a:rect l="l" t="t" r="r" b="b"/>
            <a:pathLst>
              <a:path w="12" h="6">
                <a:moveTo>
                  <a:pt x="9" y="2"/>
                </a:moveTo>
                <a:cubicBezTo>
                  <a:pt x="7" y="2"/>
                  <a:pt x="4" y="0"/>
                  <a:pt x="2" y="1"/>
                </a:cubicBezTo>
                <a:cubicBezTo>
                  <a:pt x="1" y="1"/>
                  <a:pt x="0" y="3"/>
                  <a:pt x="1" y="4"/>
                </a:cubicBezTo>
                <a:cubicBezTo>
                  <a:pt x="3" y="6"/>
                  <a:pt x="6" y="6"/>
                  <a:pt x="9" y="6"/>
                </a:cubicBezTo>
                <a:cubicBezTo>
                  <a:pt x="11" y="6"/>
                  <a:pt x="12" y="2"/>
                  <a:pt x="9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8" name="CustomShape 243"/>
          <p:cNvSpPr/>
          <p:nvPr/>
        </p:nvSpPr>
        <p:spPr>
          <a:xfrm>
            <a:off x="5722920" y="1521000"/>
            <a:ext cx="1514520" cy="1663560"/>
          </a:xfrm>
          <a:custGeom>
            <a:avLst/>
            <a:gdLst/>
            <a:ahLst/>
            <a:cxnLst/>
            <a:rect l="l" t="t" r="r" b="b"/>
            <a:pathLst>
              <a:path w="357" h="392">
                <a:moveTo>
                  <a:pt x="258" y="387"/>
                </a:moveTo>
                <a:cubicBezTo>
                  <a:pt x="268" y="355"/>
                  <a:pt x="279" y="324"/>
                  <a:pt x="290" y="293"/>
                </a:cubicBezTo>
                <a:cubicBezTo>
                  <a:pt x="302" y="260"/>
                  <a:pt x="314" y="227"/>
                  <a:pt x="326" y="194"/>
                </a:cubicBezTo>
                <a:cubicBezTo>
                  <a:pt x="336" y="165"/>
                  <a:pt x="347" y="136"/>
                  <a:pt x="355" y="106"/>
                </a:cubicBezTo>
                <a:cubicBezTo>
                  <a:pt x="357" y="99"/>
                  <a:pt x="357" y="99"/>
                  <a:pt x="357" y="99"/>
                </a:cubicBezTo>
                <a:cubicBezTo>
                  <a:pt x="354" y="94"/>
                  <a:pt x="354" y="94"/>
                  <a:pt x="354" y="94"/>
                </a:cubicBezTo>
                <a:cubicBezTo>
                  <a:pt x="352" y="90"/>
                  <a:pt x="349" y="86"/>
                  <a:pt x="346" y="82"/>
                </a:cubicBezTo>
                <a:cubicBezTo>
                  <a:pt x="341" y="75"/>
                  <a:pt x="341" y="75"/>
                  <a:pt x="341" y="75"/>
                </a:cubicBezTo>
                <a:cubicBezTo>
                  <a:pt x="335" y="73"/>
                  <a:pt x="335" y="73"/>
                  <a:pt x="335" y="73"/>
                </a:cubicBezTo>
                <a:cubicBezTo>
                  <a:pt x="332" y="72"/>
                  <a:pt x="332" y="72"/>
                  <a:pt x="332" y="72"/>
                </a:cubicBezTo>
                <a:cubicBezTo>
                  <a:pt x="330" y="72"/>
                  <a:pt x="328" y="71"/>
                  <a:pt x="326" y="71"/>
                </a:cubicBezTo>
                <a:cubicBezTo>
                  <a:pt x="301" y="64"/>
                  <a:pt x="275" y="57"/>
                  <a:pt x="250" y="50"/>
                </a:cubicBezTo>
                <a:cubicBezTo>
                  <a:pt x="225" y="42"/>
                  <a:pt x="199" y="34"/>
                  <a:pt x="174" y="25"/>
                </a:cubicBezTo>
                <a:cubicBezTo>
                  <a:pt x="156" y="18"/>
                  <a:pt x="139" y="10"/>
                  <a:pt x="121" y="2"/>
                </a:cubicBezTo>
                <a:cubicBezTo>
                  <a:pt x="117" y="0"/>
                  <a:pt x="117" y="0"/>
                  <a:pt x="117" y="0"/>
                </a:cubicBezTo>
                <a:cubicBezTo>
                  <a:pt x="115" y="5"/>
                  <a:pt x="115" y="5"/>
                  <a:pt x="115" y="5"/>
                </a:cubicBezTo>
                <a:cubicBezTo>
                  <a:pt x="111" y="11"/>
                  <a:pt x="107" y="18"/>
                  <a:pt x="104" y="24"/>
                </a:cubicBezTo>
                <a:cubicBezTo>
                  <a:pt x="96" y="24"/>
                  <a:pt x="88" y="25"/>
                  <a:pt x="82" y="28"/>
                </a:cubicBezTo>
                <a:cubicBezTo>
                  <a:pt x="76" y="31"/>
                  <a:pt x="73" y="37"/>
                  <a:pt x="73" y="44"/>
                </a:cubicBezTo>
                <a:cubicBezTo>
                  <a:pt x="73" y="51"/>
                  <a:pt x="78" y="60"/>
                  <a:pt x="86" y="62"/>
                </a:cubicBezTo>
                <a:cubicBezTo>
                  <a:pt x="85" y="63"/>
                  <a:pt x="85" y="64"/>
                  <a:pt x="84" y="66"/>
                </a:cubicBezTo>
                <a:cubicBezTo>
                  <a:pt x="78" y="66"/>
                  <a:pt x="71" y="67"/>
                  <a:pt x="66" y="71"/>
                </a:cubicBezTo>
                <a:cubicBezTo>
                  <a:pt x="56" y="77"/>
                  <a:pt x="59" y="98"/>
                  <a:pt x="71" y="98"/>
                </a:cubicBezTo>
                <a:cubicBezTo>
                  <a:pt x="71" y="99"/>
                  <a:pt x="71" y="100"/>
                  <a:pt x="70" y="101"/>
                </a:cubicBezTo>
                <a:cubicBezTo>
                  <a:pt x="65" y="102"/>
                  <a:pt x="60" y="104"/>
                  <a:pt x="56" y="108"/>
                </a:cubicBezTo>
                <a:cubicBezTo>
                  <a:pt x="49" y="114"/>
                  <a:pt x="47" y="130"/>
                  <a:pt x="58" y="133"/>
                </a:cubicBezTo>
                <a:cubicBezTo>
                  <a:pt x="57" y="136"/>
                  <a:pt x="56" y="139"/>
                  <a:pt x="55" y="142"/>
                </a:cubicBezTo>
                <a:cubicBezTo>
                  <a:pt x="47" y="145"/>
                  <a:pt x="39" y="151"/>
                  <a:pt x="35" y="156"/>
                </a:cubicBezTo>
                <a:cubicBezTo>
                  <a:pt x="28" y="165"/>
                  <a:pt x="29" y="179"/>
                  <a:pt x="42" y="180"/>
                </a:cubicBezTo>
                <a:cubicBezTo>
                  <a:pt x="41" y="182"/>
                  <a:pt x="40" y="184"/>
                  <a:pt x="39" y="186"/>
                </a:cubicBezTo>
                <a:cubicBezTo>
                  <a:pt x="37" y="186"/>
                  <a:pt x="35" y="187"/>
                  <a:pt x="33" y="187"/>
                </a:cubicBezTo>
                <a:cubicBezTo>
                  <a:pt x="27" y="190"/>
                  <a:pt x="23" y="194"/>
                  <a:pt x="19" y="199"/>
                </a:cubicBezTo>
                <a:cubicBezTo>
                  <a:pt x="13" y="208"/>
                  <a:pt x="17" y="219"/>
                  <a:pt x="27" y="222"/>
                </a:cubicBezTo>
                <a:cubicBezTo>
                  <a:pt x="26" y="222"/>
                  <a:pt x="26" y="223"/>
                  <a:pt x="26" y="224"/>
                </a:cubicBezTo>
                <a:cubicBezTo>
                  <a:pt x="19" y="225"/>
                  <a:pt x="11" y="229"/>
                  <a:pt x="7" y="233"/>
                </a:cubicBezTo>
                <a:cubicBezTo>
                  <a:pt x="0" y="241"/>
                  <a:pt x="6" y="252"/>
                  <a:pt x="15" y="255"/>
                </a:cubicBezTo>
                <a:cubicBezTo>
                  <a:pt x="12" y="263"/>
                  <a:pt x="9" y="272"/>
                  <a:pt x="6" y="280"/>
                </a:cubicBezTo>
                <a:cubicBezTo>
                  <a:pt x="5" y="285"/>
                  <a:pt x="5" y="285"/>
                  <a:pt x="5" y="285"/>
                </a:cubicBezTo>
                <a:cubicBezTo>
                  <a:pt x="6" y="290"/>
                  <a:pt x="6" y="290"/>
                  <a:pt x="6" y="290"/>
                </a:cubicBezTo>
                <a:cubicBezTo>
                  <a:pt x="9" y="293"/>
                  <a:pt x="9" y="293"/>
                  <a:pt x="9" y="293"/>
                </a:cubicBezTo>
                <a:cubicBezTo>
                  <a:pt x="12" y="299"/>
                  <a:pt x="16" y="305"/>
                  <a:pt x="19" y="312"/>
                </a:cubicBezTo>
                <a:cubicBezTo>
                  <a:pt x="22" y="318"/>
                  <a:pt x="22" y="318"/>
                  <a:pt x="22" y="318"/>
                </a:cubicBezTo>
                <a:cubicBezTo>
                  <a:pt x="22" y="318"/>
                  <a:pt x="22" y="318"/>
                  <a:pt x="22" y="319"/>
                </a:cubicBezTo>
                <a:cubicBezTo>
                  <a:pt x="29" y="320"/>
                  <a:pt x="29" y="320"/>
                  <a:pt x="29" y="320"/>
                </a:cubicBezTo>
                <a:cubicBezTo>
                  <a:pt x="52" y="329"/>
                  <a:pt x="77" y="336"/>
                  <a:pt x="101" y="343"/>
                </a:cubicBezTo>
                <a:cubicBezTo>
                  <a:pt x="134" y="354"/>
                  <a:pt x="168" y="365"/>
                  <a:pt x="202" y="375"/>
                </a:cubicBezTo>
                <a:cubicBezTo>
                  <a:pt x="218" y="380"/>
                  <a:pt x="233" y="385"/>
                  <a:pt x="249" y="390"/>
                </a:cubicBezTo>
                <a:cubicBezTo>
                  <a:pt x="256" y="392"/>
                  <a:pt x="256" y="392"/>
                  <a:pt x="256" y="392"/>
                </a:cubicBezTo>
                <a:lnTo>
                  <a:pt x="258" y="387"/>
                </a:lnTo>
                <a:close/>
                <a:moveTo>
                  <a:pt x="79" y="49"/>
                </a:moveTo>
                <a:cubicBezTo>
                  <a:pt x="78" y="46"/>
                  <a:pt x="78" y="43"/>
                  <a:pt x="78" y="40"/>
                </a:cubicBezTo>
                <a:cubicBezTo>
                  <a:pt x="79" y="35"/>
                  <a:pt x="85" y="32"/>
                  <a:pt x="90" y="30"/>
                </a:cubicBezTo>
                <a:cubicBezTo>
                  <a:pt x="94" y="29"/>
                  <a:pt x="98" y="29"/>
                  <a:pt x="101" y="29"/>
                </a:cubicBezTo>
                <a:cubicBezTo>
                  <a:pt x="108" y="30"/>
                  <a:pt x="108" y="30"/>
                  <a:pt x="108" y="30"/>
                </a:cubicBezTo>
                <a:cubicBezTo>
                  <a:pt x="111" y="32"/>
                  <a:pt x="114" y="34"/>
                  <a:pt x="118" y="36"/>
                </a:cubicBezTo>
                <a:cubicBezTo>
                  <a:pt x="118" y="36"/>
                  <a:pt x="118" y="36"/>
                  <a:pt x="118" y="37"/>
                </a:cubicBezTo>
                <a:cubicBezTo>
                  <a:pt x="117" y="38"/>
                  <a:pt x="116" y="38"/>
                  <a:pt x="115" y="39"/>
                </a:cubicBezTo>
                <a:cubicBezTo>
                  <a:pt x="115" y="39"/>
                  <a:pt x="115" y="39"/>
                  <a:pt x="115" y="40"/>
                </a:cubicBezTo>
                <a:cubicBezTo>
                  <a:pt x="108" y="36"/>
                  <a:pt x="100" y="34"/>
                  <a:pt x="93" y="35"/>
                </a:cubicBezTo>
                <a:cubicBezTo>
                  <a:pt x="85" y="37"/>
                  <a:pt x="82" y="51"/>
                  <a:pt x="89" y="54"/>
                </a:cubicBezTo>
                <a:cubicBezTo>
                  <a:pt x="89" y="55"/>
                  <a:pt x="88" y="56"/>
                  <a:pt x="88" y="58"/>
                </a:cubicBezTo>
                <a:cubicBezTo>
                  <a:pt x="84" y="55"/>
                  <a:pt x="81" y="54"/>
                  <a:pt x="79" y="49"/>
                </a:cubicBezTo>
                <a:close/>
                <a:moveTo>
                  <a:pt x="91" y="50"/>
                </a:moveTo>
                <a:cubicBezTo>
                  <a:pt x="90" y="47"/>
                  <a:pt x="89" y="44"/>
                  <a:pt x="91" y="41"/>
                </a:cubicBezTo>
                <a:cubicBezTo>
                  <a:pt x="93" y="40"/>
                  <a:pt x="94" y="39"/>
                  <a:pt x="96" y="39"/>
                </a:cubicBezTo>
                <a:cubicBezTo>
                  <a:pt x="95" y="43"/>
                  <a:pt x="93" y="46"/>
                  <a:pt x="91" y="50"/>
                </a:cubicBezTo>
                <a:close/>
                <a:moveTo>
                  <a:pt x="64" y="81"/>
                </a:moveTo>
                <a:cubicBezTo>
                  <a:pt x="65" y="76"/>
                  <a:pt x="70" y="74"/>
                  <a:pt x="74" y="72"/>
                </a:cubicBezTo>
                <a:cubicBezTo>
                  <a:pt x="82" y="70"/>
                  <a:pt x="93" y="70"/>
                  <a:pt x="101" y="74"/>
                </a:cubicBezTo>
                <a:cubicBezTo>
                  <a:pt x="100" y="74"/>
                  <a:pt x="100" y="75"/>
                  <a:pt x="100" y="75"/>
                </a:cubicBezTo>
                <a:cubicBezTo>
                  <a:pt x="100" y="76"/>
                  <a:pt x="97" y="76"/>
                  <a:pt x="96" y="76"/>
                </a:cubicBezTo>
                <a:cubicBezTo>
                  <a:pt x="96" y="76"/>
                  <a:pt x="96" y="76"/>
                  <a:pt x="96" y="76"/>
                </a:cubicBezTo>
                <a:cubicBezTo>
                  <a:pt x="93" y="75"/>
                  <a:pt x="91" y="75"/>
                  <a:pt x="88" y="74"/>
                </a:cubicBezTo>
                <a:cubicBezTo>
                  <a:pt x="88" y="74"/>
                  <a:pt x="88" y="74"/>
                  <a:pt x="88" y="74"/>
                </a:cubicBezTo>
                <a:cubicBezTo>
                  <a:pt x="85" y="74"/>
                  <a:pt x="83" y="74"/>
                  <a:pt x="81" y="74"/>
                </a:cubicBezTo>
                <a:cubicBezTo>
                  <a:pt x="81" y="74"/>
                  <a:pt x="81" y="74"/>
                  <a:pt x="81" y="74"/>
                </a:cubicBezTo>
                <a:cubicBezTo>
                  <a:pt x="80" y="74"/>
                  <a:pt x="78" y="74"/>
                  <a:pt x="77" y="75"/>
                </a:cubicBezTo>
                <a:cubicBezTo>
                  <a:pt x="74" y="75"/>
                  <a:pt x="71" y="77"/>
                  <a:pt x="70" y="81"/>
                </a:cubicBezTo>
                <a:cubicBezTo>
                  <a:pt x="69" y="84"/>
                  <a:pt x="71" y="89"/>
                  <a:pt x="74" y="90"/>
                </a:cubicBezTo>
                <a:cubicBezTo>
                  <a:pt x="74" y="92"/>
                  <a:pt x="73" y="93"/>
                  <a:pt x="73" y="95"/>
                </a:cubicBezTo>
                <a:cubicBezTo>
                  <a:pt x="68" y="91"/>
                  <a:pt x="64" y="88"/>
                  <a:pt x="64" y="81"/>
                </a:cubicBezTo>
                <a:close/>
                <a:moveTo>
                  <a:pt x="76" y="87"/>
                </a:moveTo>
                <a:cubicBezTo>
                  <a:pt x="74" y="85"/>
                  <a:pt x="73" y="82"/>
                  <a:pt x="76" y="80"/>
                </a:cubicBezTo>
                <a:cubicBezTo>
                  <a:pt x="77" y="79"/>
                  <a:pt x="78" y="79"/>
                  <a:pt x="79" y="79"/>
                </a:cubicBezTo>
                <a:cubicBezTo>
                  <a:pt x="78" y="81"/>
                  <a:pt x="77" y="84"/>
                  <a:pt x="76" y="87"/>
                </a:cubicBezTo>
                <a:close/>
                <a:moveTo>
                  <a:pt x="64" y="108"/>
                </a:moveTo>
                <a:cubicBezTo>
                  <a:pt x="66" y="107"/>
                  <a:pt x="68" y="106"/>
                  <a:pt x="71" y="106"/>
                </a:cubicBezTo>
                <a:cubicBezTo>
                  <a:pt x="72" y="105"/>
                  <a:pt x="74" y="105"/>
                  <a:pt x="75" y="105"/>
                </a:cubicBezTo>
                <a:cubicBezTo>
                  <a:pt x="75" y="105"/>
                  <a:pt x="75" y="105"/>
                  <a:pt x="75" y="105"/>
                </a:cubicBezTo>
                <a:cubicBezTo>
                  <a:pt x="80" y="104"/>
                  <a:pt x="84" y="104"/>
                  <a:pt x="88" y="104"/>
                </a:cubicBezTo>
                <a:cubicBezTo>
                  <a:pt x="87" y="106"/>
                  <a:pt x="87" y="107"/>
                  <a:pt x="86" y="108"/>
                </a:cubicBezTo>
                <a:cubicBezTo>
                  <a:pt x="85" y="109"/>
                  <a:pt x="84" y="109"/>
                  <a:pt x="83" y="110"/>
                </a:cubicBezTo>
                <a:cubicBezTo>
                  <a:pt x="82" y="109"/>
                  <a:pt x="79" y="109"/>
                  <a:pt x="78" y="109"/>
                </a:cubicBezTo>
                <a:cubicBezTo>
                  <a:pt x="74" y="109"/>
                  <a:pt x="69" y="109"/>
                  <a:pt x="65" y="110"/>
                </a:cubicBezTo>
                <a:cubicBezTo>
                  <a:pt x="59" y="112"/>
                  <a:pt x="55" y="120"/>
                  <a:pt x="62" y="124"/>
                </a:cubicBezTo>
                <a:cubicBezTo>
                  <a:pt x="61" y="126"/>
                  <a:pt x="60" y="128"/>
                  <a:pt x="60" y="130"/>
                </a:cubicBezTo>
                <a:cubicBezTo>
                  <a:pt x="51" y="122"/>
                  <a:pt x="55" y="113"/>
                  <a:pt x="64" y="108"/>
                </a:cubicBezTo>
                <a:close/>
                <a:moveTo>
                  <a:pt x="63" y="121"/>
                </a:moveTo>
                <a:cubicBezTo>
                  <a:pt x="62" y="119"/>
                  <a:pt x="62" y="117"/>
                  <a:pt x="64" y="116"/>
                </a:cubicBezTo>
                <a:cubicBezTo>
                  <a:pt x="65" y="116"/>
                  <a:pt x="65" y="116"/>
                  <a:pt x="65" y="115"/>
                </a:cubicBezTo>
                <a:cubicBezTo>
                  <a:pt x="64" y="117"/>
                  <a:pt x="63" y="119"/>
                  <a:pt x="63" y="121"/>
                </a:cubicBezTo>
                <a:close/>
                <a:moveTo>
                  <a:pt x="34" y="168"/>
                </a:moveTo>
                <a:cubicBezTo>
                  <a:pt x="33" y="164"/>
                  <a:pt x="38" y="159"/>
                  <a:pt x="41" y="156"/>
                </a:cubicBezTo>
                <a:cubicBezTo>
                  <a:pt x="45" y="152"/>
                  <a:pt x="49" y="149"/>
                  <a:pt x="54" y="147"/>
                </a:cubicBezTo>
                <a:cubicBezTo>
                  <a:pt x="59" y="145"/>
                  <a:pt x="64" y="145"/>
                  <a:pt x="69" y="145"/>
                </a:cubicBezTo>
                <a:cubicBezTo>
                  <a:pt x="69" y="146"/>
                  <a:pt x="70" y="146"/>
                  <a:pt x="69" y="147"/>
                </a:cubicBezTo>
                <a:cubicBezTo>
                  <a:pt x="69" y="148"/>
                  <a:pt x="68" y="148"/>
                  <a:pt x="67" y="149"/>
                </a:cubicBezTo>
                <a:cubicBezTo>
                  <a:pt x="67" y="149"/>
                  <a:pt x="67" y="149"/>
                  <a:pt x="67" y="149"/>
                </a:cubicBezTo>
                <a:cubicBezTo>
                  <a:pt x="61" y="146"/>
                  <a:pt x="51" y="151"/>
                  <a:pt x="46" y="154"/>
                </a:cubicBezTo>
                <a:cubicBezTo>
                  <a:pt x="39" y="159"/>
                  <a:pt x="38" y="167"/>
                  <a:pt x="45" y="171"/>
                </a:cubicBezTo>
                <a:cubicBezTo>
                  <a:pt x="44" y="173"/>
                  <a:pt x="43" y="175"/>
                  <a:pt x="43" y="177"/>
                </a:cubicBezTo>
                <a:cubicBezTo>
                  <a:pt x="39" y="175"/>
                  <a:pt x="34" y="173"/>
                  <a:pt x="34" y="168"/>
                </a:cubicBezTo>
                <a:close/>
                <a:moveTo>
                  <a:pt x="48" y="161"/>
                </a:moveTo>
                <a:cubicBezTo>
                  <a:pt x="48" y="163"/>
                  <a:pt x="47" y="166"/>
                  <a:pt x="46" y="168"/>
                </a:cubicBezTo>
                <a:cubicBezTo>
                  <a:pt x="42" y="164"/>
                  <a:pt x="45" y="159"/>
                  <a:pt x="50" y="156"/>
                </a:cubicBezTo>
                <a:cubicBezTo>
                  <a:pt x="50" y="158"/>
                  <a:pt x="49" y="159"/>
                  <a:pt x="48" y="161"/>
                </a:cubicBezTo>
                <a:close/>
                <a:moveTo>
                  <a:pt x="21" y="211"/>
                </a:moveTo>
                <a:cubicBezTo>
                  <a:pt x="19" y="207"/>
                  <a:pt x="22" y="203"/>
                  <a:pt x="24" y="199"/>
                </a:cubicBezTo>
                <a:cubicBezTo>
                  <a:pt x="27" y="196"/>
                  <a:pt x="30" y="194"/>
                  <a:pt x="33" y="192"/>
                </a:cubicBezTo>
                <a:cubicBezTo>
                  <a:pt x="39" y="189"/>
                  <a:pt x="45" y="190"/>
                  <a:pt x="51" y="191"/>
                </a:cubicBezTo>
                <a:cubicBezTo>
                  <a:pt x="51" y="192"/>
                  <a:pt x="51" y="192"/>
                  <a:pt x="51" y="193"/>
                </a:cubicBezTo>
                <a:cubicBezTo>
                  <a:pt x="51" y="194"/>
                  <a:pt x="51" y="194"/>
                  <a:pt x="50" y="195"/>
                </a:cubicBezTo>
                <a:cubicBezTo>
                  <a:pt x="45" y="189"/>
                  <a:pt x="34" y="193"/>
                  <a:pt x="30" y="198"/>
                </a:cubicBezTo>
                <a:cubicBezTo>
                  <a:pt x="26" y="203"/>
                  <a:pt x="24" y="210"/>
                  <a:pt x="29" y="214"/>
                </a:cubicBezTo>
                <a:cubicBezTo>
                  <a:pt x="29" y="215"/>
                  <a:pt x="28" y="216"/>
                  <a:pt x="28" y="218"/>
                </a:cubicBezTo>
                <a:cubicBezTo>
                  <a:pt x="25" y="216"/>
                  <a:pt x="22" y="215"/>
                  <a:pt x="21" y="211"/>
                </a:cubicBezTo>
                <a:close/>
                <a:moveTo>
                  <a:pt x="31" y="210"/>
                </a:moveTo>
                <a:cubicBezTo>
                  <a:pt x="30" y="209"/>
                  <a:pt x="30" y="208"/>
                  <a:pt x="30" y="207"/>
                </a:cubicBezTo>
                <a:cubicBezTo>
                  <a:pt x="30" y="204"/>
                  <a:pt x="32" y="202"/>
                  <a:pt x="33" y="200"/>
                </a:cubicBezTo>
                <a:cubicBezTo>
                  <a:pt x="34" y="200"/>
                  <a:pt x="34" y="199"/>
                  <a:pt x="35" y="199"/>
                </a:cubicBezTo>
                <a:cubicBezTo>
                  <a:pt x="33" y="203"/>
                  <a:pt x="32" y="206"/>
                  <a:pt x="31" y="210"/>
                </a:cubicBezTo>
                <a:close/>
                <a:moveTo>
                  <a:pt x="8" y="244"/>
                </a:moveTo>
                <a:cubicBezTo>
                  <a:pt x="7" y="240"/>
                  <a:pt x="9" y="237"/>
                  <a:pt x="12" y="235"/>
                </a:cubicBezTo>
                <a:cubicBezTo>
                  <a:pt x="18" y="228"/>
                  <a:pt x="29" y="228"/>
                  <a:pt x="38" y="228"/>
                </a:cubicBezTo>
                <a:cubicBezTo>
                  <a:pt x="37" y="229"/>
                  <a:pt x="36" y="230"/>
                  <a:pt x="36" y="230"/>
                </a:cubicBezTo>
                <a:cubicBezTo>
                  <a:pt x="35" y="231"/>
                  <a:pt x="35" y="231"/>
                  <a:pt x="35" y="231"/>
                </a:cubicBezTo>
                <a:cubicBezTo>
                  <a:pt x="32" y="230"/>
                  <a:pt x="29" y="230"/>
                  <a:pt x="26" y="230"/>
                </a:cubicBezTo>
                <a:cubicBezTo>
                  <a:pt x="22" y="230"/>
                  <a:pt x="19" y="231"/>
                  <a:pt x="17" y="234"/>
                </a:cubicBezTo>
                <a:cubicBezTo>
                  <a:pt x="14" y="237"/>
                  <a:pt x="13" y="245"/>
                  <a:pt x="18" y="246"/>
                </a:cubicBezTo>
                <a:cubicBezTo>
                  <a:pt x="17" y="248"/>
                  <a:pt x="17" y="250"/>
                  <a:pt x="16" y="251"/>
                </a:cubicBezTo>
                <a:cubicBezTo>
                  <a:pt x="13" y="249"/>
                  <a:pt x="10" y="248"/>
                  <a:pt x="8" y="244"/>
                </a:cubicBezTo>
                <a:close/>
                <a:moveTo>
                  <a:pt x="19" y="243"/>
                </a:moveTo>
                <a:cubicBezTo>
                  <a:pt x="18" y="242"/>
                  <a:pt x="18" y="242"/>
                  <a:pt x="18" y="240"/>
                </a:cubicBezTo>
                <a:cubicBezTo>
                  <a:pt x="18" y="238"/>
                  <a:pt x="20" y="235"/>
                  <a:pt x="22" y="234"/>
                </a:cubicBezTo>
                <a:cubicBezTo>
                  <a:pt x="22" y="234"/>
                  <a:pt x="22" y="234"/>
                  <a:pt x="22" y="234"/>
                </a:cubicBezTo>
                <a:cubicBezTo>
                  <a:pt x="21" y="237"/>
                  <a:pt x="20" y="240"/>
                  <a:pt x="19" y="243"/>
                </a:cubicBezTo>
                <a:close/>
                <a:moveTo>
                  <a:pt x="11" y="287"/>
                </a:moveTo>
                <a:cubicBezTo>
                  <a:pt x="11" y="287"/>
                  <a:pt x="11" y="287"/>
                  <a:pt x="11" y="287"/>
                </a:cubicBezTo>
                <a:cubicBezTo>
                  <a:pt x="17" y="269"/>
                  <a:pt x="23" y="251"/>
                  <a:pt x="29" y="233"/>
                </a:cubicBezTo>
                <a:cubicBezTo>
                  <a:pt x="31" y="234"/>
                  <a:pt x="34" y="234"/>
                  <a:pt x="36" y="234"/>
                </a:cubicBezTo>
                <a:cubicBezTo>
                  <a:pt x="36" y="234"/>
                  <a:pt x="37" y="234"/>
                  <a:pt x="37" y="234"/>
                </a:cubicBezTo>
                <a:cubicBezTo>
                  <a:pt x="39" y="234"/>
                  <a:pt x="40" y="232"/>
                  <a:pt x="41" y="231"/>
                </a:cubicBezTo>
                <a:cubicBezTo>
                  <a:pt x="41" y="230"/>
                  <a:pt x="41" y="229"/>
                  <a:pt x="41" y="229"/>
                </a:cubicBezTo>
                <a:cubicBezTo>
                  <a:pt x="41" y="228"/>
                  <a:pt x="40" y="228"/>
                  <a:pt x="40" y="228"/>
                </a:cubicBezTo>
                <a:cubicBezTo>
                  <a:pt x="40" y="227"/>
                  <a:pt x="40" y="227"/>
                  <a:pt x="40" y="227"/>
                </a:cubicBezTo>
                <a:cubicBezTo>
                  <a:pt x="38" y="225"/>
                  <a:pt x="35" y="224"/>
                  <a:pt x="32" y="224"/>
                </a:cubicBezTo>
                <a:cubicBezTo>
                  <a:pt x="35" y="215"/>
                  <a:pt x="39" y="205"/>
                  <a:pt x="42" y="196"/>
                </a:cubicBezTo>
                <a:cubicBezTo>
                  <a:pt x="44" y="196"/>
                  <a:pt x="47" y="197"/>
                  <a:pt x="49" y="198"/>
                </a:cubicBezTo>
                <a:cubicBezTo>
                  <a:pt x="50" y="199"/>
                  <a:pt x="51" y="199"/>
                  <a:pt x="52" y="198"/>
                </a:cubicBezTo>
                <a:cubicBezTo>
                  <a:pt x="56" y="196"/>
                  <a:pt x="56" y="191"/>
                  <a:pt x="53" y="188"/>
                </a:cubicBezTo>
                <a:cubicBezTo>
                  <a:pt x="52" y="188"/>
                  <a:pt x="52" y="188"/>
                  <a:pt x="52" y="188"/>
                </a:cubicBezTo>
                <a:cubicBezTo>
                  <a:pt x="50" y="186"/>
                  <a:pt x="48" y="186"/>
                  <a:pt x="46" y="185"/>
                </a:cubicBezTo>
                <a:cubicBezTo>
                  <a:pt x="47" y="180"/>
                  <a:pt x="49" y="175"/>
                  <a:pt x="51" y="170"/>
                </a:cubicBezTo>
                <a:cubicBezTo>
                  <a:pt x="53" y="164"/>
                  <a:pt x="55" y="158"/>
                  <a:pt x="57" y="153"/>
                </a:cubicBezTo>
                <a:cubicBezTo>
                  <a:pt x="58" y="153"/>
                  <a:pt x="58" y="152"/>
                  <a:pt x="59" y="152"/>
                </a:cubicBezTo>
                <a:cubicBezTo>
                  <a:pt x="62" y="152"/>
                  <a:pt x="65" y="153"/>
                  <a:pt x="69" y="152"/>
                </a:cubicBezTo>
                <a:cubicBezTo>
                  <a:pt x="69" y="152"/>
                  <a:pt x="69" y="152"/>
                  <a:pt x="69" y="152"/>
                </a:cubicBezTo>
                <a:cubicBezTo>
                  <a:pt x="71" y="151"/>
                  <a:pt x="73" y="150"/>
                  <a:pt x="73" y="148"/>
                </a:cubicBezTo>
                <a:cubicBezTo>
                  <a:pt x="73" y="147"/>
                  <a:pt x="73" y="145"/>
                  <a:pt x="72" y="144"/>
                </a:cubicBezTo>
                <a:cubicBezTo>
                  <a:pt x="72" y="144"/>
                  <a:pt x="72" y="144"/>
                  <a:pt x="72" y="143"/>
                </a:cubicBezTo>
                <a:cubicBezTo>
                  <a:pt x="69" y="141"/>
                  <a:pt x="65" y="140"/>
                  <a:pt x="62" y="141"/>
                </a:cubicBezTo>
                <a:cubicBezTo>
                  <a:pt x="65" y="132"/>
                  <a:pt x="69" y="122"/>
                  <a:pt x="72" y="113"/>
                </a:cubicBezTo>
                <a:cubicBezTo>
                  <a:pt x="72" y="113"/>
                  <a:pt x="72" y="113"/>
                  <a:pt x="72" y="113"/>
                </a:cubicBezTo>
                <a:cubicBezTo>
                  <a:pt x="75" y="113"/>
                  <a:pt x="78" y="113"/>
                  <a:pt x="82" y="113"/>
                </a:cubicBezTo>
                <a:cubicBezTo>
                  <a:pt x="87" y="115"/>
                  <a:pt x="93" y="108"/>
                  <a:pt x="91" y="103"/>
                </a:cubicBezTo>
                <a:cubicBezTo>
                  <a:pt x="91" y="102"/>
                  <a:pt x="91" y="101"/>
                  <a:pt x="90" y="101"/>
                </a:cubicBezTo>
                <a:cubicBezTo>
                  <a:pt x="86" y="100"/>
                  <a:pt x="82" y="99"/>
                  <a:pt x="77" y="100"/>
                </a:cubicBezTo>
                <a:cubicBezTo>
                  <a:pt x="80" y="93"/>
                  <a:pt x="83" y="86"/>
                  <a:pt x="86" y="79"/>
                </a:cubicBezTo>
                <a:cubicBezTo>
                  <a:pt x="89" y="79"/>
                  <a:pt x="92" y="79"/>
                  <a:pt x="96" y="80"/>
                </a:cubicBezTo>
                <a:cubicBezTo>
                  <a:pt x="96" y="80"/>
                  <a:pt x="96" y="80"/>
                  <a:pt x="97" y="80"/>
                </a:cubicBezTo>
                <a:cubicBezTo>
                  <a:pt x="99" y="81"/>
                  <a:pt x="103" y="79"/>
                  <a:pt x="104" y="77"/>
                </a:cubicBezTo>
                <a:cubicBezTo>
                  <a:pt x="105" y="76"/>
                  <a:pt x="105" y="74"/>
                  <a:pt x="104" y="73"/>
                </a:cubicBezTo>
                <a:cubicBezTo>
                  <a:pt x="104" y="71"/>
                  <a:pt x="103" y="71"/>
                  <a:pt x="102" y="70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98" y="68"/>
                  <a:pt x="95" y="67"/>
                  <a:pt x="91" y="66"/>
                </a:cubicBezTo>
                <a:cubicBezTo>
                  <a:pt x="95" y="57"/>
                  <a:pt x="99" y="49"/>
                  <a:pt x="103" y="40"/>
                </a:cubicBezTo>
                <a:cubicBezTo>
                  <a:pt x="108" y="41"/>
                  <a:pt x="112" y="43"/>
                  <a:pt x="117" y="44"/>
                </a:cubicBezTo>
                <a:cubicBezTo>
                  <a:pt x="118" y="44"/>
                  <a:pt x="118" y="43"/>
                  <a:pt x="118" y="43"/>
                </a:cubicBezTo>
                <a:cubicBezTo>
                  <a:pt x="120" y="42"/>
                  <a:pt x="122" y="39"/>
                  <a:pt x="122" y="37"/>
                </a:cubicBezTo>
                <a:cubicBezTo>
                  <a:pt x="122" y="37"/>
                  <a:pt x="122" y="37"/>
                  <a:pt x="122" y="36"/>
                </a:cubicBezTo>
                <a:cubicBezTo>
                  <a:pt x="120" y="30"/>
                  <a:pt x="116" y="27"/>
                  <a:pt x="110" y="25"/>
                </a:cubicBezTo>
                <a:cubicBezTo>
                  <a:pt x="113" y="19"/>
                  <a:pt x="116" y="13"/>
                  <a:pt x="119" y="7"/>
                </a:cubicBezTo>
                <a:cubicBezTo>
                  <a:pt x="158" y="28"/>
                  <a:pt x="203" y="42"/>
                  <a:pt x="245" y="54"/>
                </a:cubicBezTo>
                <a:cubicBezTo>
                  <a:pt x="273" y="63"/>
                  <a:pt x="303" y="72"/>
                  <a:pt x="332" y="79"/>
                </a:cubicBezTo>
                <a:cubicBezTo>
                  <a:pt x="327" y="91"/>
                  <a:pt x="322" y="103"/>
                  <a:pt x="318" y="116"/>
                </a:cubicBezTo>
                <a:cubicBezTo>
                  <a:pt x="308" y="143"/>
                  <a:pt x="297" y="170"/>
                  <a:pt x="287" y="198"/>
                </a:cubicBezTo>
                <a:cubicBezTo>
                  <a:pt x="277" y="226"/>
                  <a:pt x="268" y="254"/>
                  <a:pt x="259" y="282"/>
                </a:cubicBezTo>
                <a:cubicBezTo>
                  <a:pt x="255" y="296"/>
                  <a:pt x="250" y="310"/>
                  <a:pt x="245" y="324"/>
                </a:cubicBezTo>
                <a:cubicBezTo>
                  <a:pt x="242" y="334"/>
                  <a:pt x="237" y="344"/>
                  <a:pt x="234" y="354"/>
                </a:cubicBezTo>
                <a:cubicBezTo>
                  <a:pt x="219" y="349"/>
                  <a:pt x="203" y="345"/>
                  <a:pt x="189" y="340"/>
                </a:cubicBezTo>
                <a:cubicBezTo>
                  <a:pt x="166" y="332"/>
                  <a:pt x="143" y="324"/>
                  <a:pt x="119" y="316"/>
                </a:cubicBezTo>
                <a:cubicBezTo>
                  <a:pt x="84" y="304"/>
                  <a:pt x="47" y="295"/>
                  <a:pt x="11" y="287"/>
                </a:cubicBezTo>
                <a:close/>
                <a:moveTo>
                  <a:pt x="212" y="372"/>
                </a:moveTo>
                <a:cubicBezTo>
                  <a:pt x="178" y="362"/>
                  <a:pt x="144" y="351"/>
                  <a:pt x="110" y="341"/>
                </a:cubicBezTo>
                <a:cubicBezTo>
                  <a:pt x="82" y="332"/>
                  <a:pt x="54" y="322"/>
                  <a:pt x="26" y="314"/>
                </a:cubicBezTo>
                <a:cubicBezTo>
                  <a:pt x="25" y="312"/>
                  <a:pt x="24" y="311"/>
                  <a:pt x="23" y="309"/>
                </a:cubicBezTo>
                <a:cubicBezTo>
                  <a:pt x="34" y="312"/>
                  <a:pt x="45" y="315"/>
                  <a:pt x="55" y="318"/>
                </a:cubicBezTo>
                <a:cubicBezTo>
                  <a:pt x="56" y="318"/>
                  <a:pt x="57" y="316"/>
                  <a:pt x="56" y="315"/>
                </a:cubicBezTo>
                <a:cubicBezTo>
                  <a:pt x="46" y="310"/>
                  <a:pt x="33" y="307"/>
                  <a:pt x="21" y="305"/>
                </a:cubicBezTo>
                <a:cubicBezTo>
                  <a:pt x="20" y="303"/>
                  <a:pt x="19" y="301"/>
                  <a:pt x="18" y="299"/>
                </a:cubicBezTo>
                <a:cubicBezTo>
                  <a:pt x="33" y="305"/>
                  <a:pt x="50" y="310"/>
                  <a:pt x="65" y="312"/>
                </a:cubicBezTo>
                <a:cubicBezTo>
                  <a:pt x="67" y="312"/>
                  <a:pt x="67" y="310"/>
                  <a:pt x="66" y="310"/>
                </a:cubicBezTo>
                <a:cubicBezTo>
                  <a:pt x="50" y="304"/>
                  <a:pt x="33" y="298"/>
                  <a:pt x="16" y="296"/>
                </a:cubicBezTo>
                <a:cubicBezTo>
                  <a:pt x="16" y="294"/>
                  <a:pt x="15" y="293"/>
                  <a:pt x="14" y="292"/>
                </a:cubicBezTo>
                <a:cubicBezTo>
                  <a:pt x="48" y="300"/>
                  <a:pt x="81" y="309"/>
                  <a:pt x="114" y="320"/>
                </a:cubicBezTo>
                <a:cubicBezTo>
                  <a:pt x="153" y="333"/>
                  <a:pt x="192" y="348"/>
                  <a:pt x="231" y="361"/>
                </a:cubicBezTo>
                <a:cubicBezTo>
                  <a:pt x="235" y="362"/>
                  <a:pt x="235" y="362"/>
                  <a:pt x="235" y="362"/>
                </a:cubicBezTo>
                <a:cubicBezTo>
                  <a:pt x="235" y="363"/>
                  <a:pt x="236" y="364"/>
                  <a:pt x="237" y="365"/>
                </a:cubicBezTo>
                <a:cubicBezTo>
                  <a:pt x="229" y="362"/>
                  <a:pt x="221" y="360"/>
                  <a:pt x="213" y="357"/>
                </a:cubicBezTo>
                <a:cubicBezTo>
                  <a:pt x="201" y="353"/>
                  <a:pt x="188" y="349"/>
                  <a:pt x="175" y="346"/>
                </a:cubicBezTo>
                <a:cubicBezTo>
                  <a:pt x="174" y="346"/>
                  <a:pt x="174" y="347"/>
                  <a:pt x="175" y="347"/>
                </a:cubicBezTo>
                <a:cubicBezTo>
                  <a:pt x="186" y="352"/>
                  <a:pt x="197" y="356"/>
                  <a:pt x="208" y="359"/>
                </a:cubicBezTo>
                <a:cubicBezTo>
                  <a:pt x="218" y="363"/>
                  <a:pt x="229" y="368"/>
                  <a:pt x="239" y="369"/>
                </a:cubicBezTo>
                <a:cubicBezTo>
                  <a:pt x="240" y="370"/>
                  <a:pt x="241" y="371"/>
                  <a:pt x="242" y="372"/>
                </a:cubicBezTo>
                <a:cubicBezTo>
                  <a:pt x="242" y="373"/>
                  <a:pt x="243" y="374"/>
                  <a:pt x="243" y="375"/>
                </a:cubicBezTo>
                <a:cubicBezTo>
                  <a:pt x="228" y="369"/>
                  <a:pt x="212" y="365"/>
                  <a:pt x="197" y="361"/>
                </a:cubicBezTo>
                <a:cubicBezTo>
                  <a:pt x="196" y="360"/>
                  <a:pt x="195" y="362"/>
                  <a:pt x="197" y="363"/>
                </a:cubicBezTo>
                <a:cubicBezTo>
                  <a:pt x="213" y="368"/>
                  <a:pt x="229" y="377"/>
                  <a:pt x="246" y="380"/>
                </a:cubicBezTo>
                <a:cubicBezTo>
                  <a:pt x="246" y="381"/>
                  <a:pt x="247" y="382"/>
                  <a:pt x="247" y="383"/>
                </a:cubicBezTo>
                <a:cubicBezTo>
                  <a:pt x="235" y="380"/>
                  <a:pt x="223" y="376"/>
                  <a:pt x="212" y="372"/>
                </a:cubicBezTo>
                <a:close/>
                <a:moveTo>
                  <a:pt x="252" y="379"/>
                </a:moveTo>
                <a:cubicBezTo>
                  <a:pt x="252" y="379"/>
                  <a:pt x="251" y="379"/>
                  <a:pt x="251" y="379"/>
                </a:cubicBezTo>
                <a:cubicBezTo>
                  <a:pt x="251" y="378"/>
                  <a:pt x="251" y="378"/>
                  <a:pt x="251" y="377"/>
                </a:cubicBezTo>
                <a:cubicBezTo>
                  <a:pt x="257" y="365"/>
                  <a:pt x="260" y="351"/>
                  <a:pt x="265" y="338"/>
                </a:cubicBezTo>
                <a:cubicBezTo>
                  <a:pt x="271" y="322"/>
                  <a:pt x="276" y="305"/>
                  <a:pt x="281" y="288"/>
                </a:cubicBezTo>
                <a:cubicBezTo>
                  <a:pt x="281" y="287"/>
                  <a:pt x="280" y="287"/>
                  <a:pt x="279" y="288"/>
                </a:cubicBezTo>
                <a:cubicBezTo>
                  <a:pt x="270" y="316"/>
                  <a:pt x="256" y="344"/>
                  <a:pt x="248" y="373"/>
                </a:cubicBezTo>
                <a:cubicBezTo>
                  <a:pt x="248" y="372"/>
                  <a:pt x="247" y="372"/>
                  <a:pt x="247" y="371"/>
                </a:cubicBezTo>
                <a:cubicBezTo>
                  <a:pt x="246" y="369"/>
                  <a:pt x="245" y="367"/>
                  <a:pt x="244" y="366"/>
                </a:cubicBezTo>
                <a:cubicBezTo>
                  <a:pt x="253" y="348"/>
                  <a:pt x="258" y="328"/>
                  <a:pt x="263" y="310"/>
                </a:cubicBezTo>
                <a:cubicBezTo>
                  <a:pt x="263" y="308"/>
                  <a:pt x="261" y="308"/>
                  <a:pt x="261" y="309"/>
                </a:cubicBezTo>
                <a:cubicBezTo>
                  <a:pt x="255" y="327"/>
                  <a:pt x="247" y="344"/>
                  <a:pt x="241" y="362"/>
                </a:cubicBezTo>
                <a:cubicBezTo>
                  <a:pt x="240" y="361"/>
                  <a:pt x="239" y="359"/>
                  <a:pt x="237" y="357"/>
                </a:cubicBezTo>
                <a:cubicBezTo>
                  <a:pt x="238" y="356"/>
                  <a:pt x="238" y="356"/>
                  <a:pt x="238" y="356"/>
                </a:cubicBezTo>
                <a:cubicBezTo>
                  <a:pt x="247" y="335"/>
                  <a:pt x="255" y="314"/>
                  <a:pt x="262" y="292"/>
                </a:cubicBezTo>
                <a:cubicBezTo>
                  <a:pt x="271" y="264"/>
                  <a:pt x="280" y="235"/>
                  <a:pt x="290" y="208"/>
                </a:cubicBezTo>
                <a:cubicBezTo>
                  <a:pt x="305" y="165"/>
                  <a:pt x="320" y="122"/>
                  <a:pt x="338" y="81"/>
                </a:cubicBezTo>
                <a:cubicBezTo>
                  <a:pt x="339" y="81"/>
                  <a:pt x="340" y="82"/>
                  <a:pt x="340" y="83"/>
                </a:cubicBezTo>
                <a:cubicBezTo>
                  <a:pt x="332" y="105"/>
                  <a:pt x="324" y="126"/>
                  <a:pt x="317" y="148"/>
                </a:cubicBezTo>
                <a:cubicBezTo>
                  <a:pt x="317" y="149"/>
                  <a:pt x="319" y="149"/>
                  <a:pt x="319" y="148"/>
                </a:cubicBezTo>
                <a:cubicBezTo>
                  <a:pt x="324" y="138"/>
                  <a:pt x="328" y="128"/>
                  <a:pt x="332" y="117"/>
                </a:cubicBezTo>
                <a:cubicBezTo>
                  <a:pt x="336" y="107"/>
                  <a:pt x="340" y="97"/>
                  <a:pt x="342" y="86"/>
                </a:cubicBezTo>
                <a:cubicBezTo>
                  <a:pt x="344" y="89"/>
                  <a:pt x="345" y="91"/>
                  <a:pt x="347" y="93"/>
                </a:cubicBezTo>
                <a:cubicBezTo>
                  <a:pt x="342" y="105"/>
                  <a:pt x="337" y="118"/>
                  <a:pt x="334" y="130"/>
                </a:cubicBezTo>
                <a:cubicBezTo>
                  <a:pt x="334" y="132"/>
                  <a:pt x="335" y="132"/>
                  <a:pt x="336" y="131"/>
                </a:cubicBezTo>
                <a:cubicBezTo>
                  <a:pt x="341" y="120"/>
                  <a:pt x="345" y="108"/>
                  <a:pt x="349" y="95"/>
                </a:cubicBezTo>
                <a:cubicBezTo>
                  <a:pt x="350" y="97"/>
                  <a:pt x="351" y="99"/>
                  <a:pt x="352" y="100"/>
                </a:cubicBezTo>
                <a:cubicBezTo>
                  <a:pt x="342" y="128"/>
                  <a:pt x="333" y="156"/>
                  <a:pt x="323" y="184"/>
                </a:cubicBezTo>
                <a:cubicBezTo>
                  <a:pt x="311" y="219"/>
                  <a:pt x="298" y="253"/>
                  <a:pt x="286" y="287"/>
                </a:cubicBezTo>
                <a:cubicBezTo>
                  <a:pt x="275" y="318"/>
                  <a:pt x="263" y="349"/>
                  <a:pt x="252" y="381"/>
                </a:cubicBezTo>
                <a:cubicBezTo>
                  <a:pt x="252" y="380"/>
                  <a:pt x="252" y="380"/>
                  <a:pt x="252" y="37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9" name="CustomShape 244"/>
          <p:cNvSpPr/>
          <p:nvPr/>
        </p:nvSpPr>
        <p:spPr>
          <a:xfrm>
            <a:off x="6245280" y="1766880"/>
            <a:ext cx="641160" cy="428760"/>
          </a:xfrm>
          <a:custGeom>
            <a:avLst/>
            <a:gdLst/>
            <a:ahLst/>
            <a:cxnLst/>
            <a:rect l="l" t="t" r="r" b="b"/>
            <a:pathLst>
              <a:path w="151" h="101">
                <a:moveTo>
                  <a:pt x="150" y="46"/>
                </a:moveTo>
                <a:cubicBezTo>
                  <a:pt x="151" y="41"/>
                  <a:pt x="151" y="41"/>
                  <a:pt x="151" y="41"/>
                </a:cubicBezTo>
                <a:cubicBezTo>
                  <a:pt x="148" y="40"/>
                  <a:pt x="148" y="40"/>
                  <a:pt x="148" y="40"/>
                </a:cubicBezTo>
                <a:cubicBezTo>
                  <a:pt x="108" y="25"/>
                  <a:pt x="66" y="12"/>
                  <a:pt x="24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19" y="3"/>
                  <a:pt x="19" y="3"/>
                  <a:pt x="19" y="3"/>
                </a:cubicBezTo>
                <a:cubicBezTo>
                  <a:pt x="11" y="20"/>
                  <a:pt x="6" y="39"/>
                  <a:pt x="1" y="57"/>
                </a:cubicBezTo>
                <a:cubicBezTo>
                  <a:pt x="0" y="60"/>
                  <a:pt x="0" y="60"/>
                  <a:pt x="0" y="60"/>
                </a:cubicBezTo>
                <a:cubicBezTo>
                  <a:pt x="3" y="62"/>
                  <a:pt x="3" y="62"/>
                  <a:pt x="3" y="62"/>
                </a:cubicBezTo>
                <a:cubicBezTo>
                  <a:pt x="23" y="71"/>
                  <a:pt x="45" y="78"/>
                  <a:pt x="66" y="83"/>
                </a:cubicBezTo>
                <a:cubicBezTo>
                  <a:pt x="86" y="89"/>
                  <a:pt x="106" y="95"/>
                  <a:pt x="126" y="100"/>
                </a:cubicBezTo>
                <a:cubicBezTo>
                  <a:pt x="130" y="101"/>
                  <a:pt x="130" y="101"/>
                  <a:pt x="130" y="101"/>
                </a:cubicBezTo>
                <a:cubicBezTo>
                  <a:pt x="133" y="96"/>
                  <a:pt x="133" y="96"/>
                  <a:pt x="133" y="96"/>
                </a:cubicBezTo>
                <a:cubicBezTo>
                  <a:pt x="140" y="80"/>
                  <a:pt x="148" y="63"/>
                  <a:pt x="150" y="46"/>
                </a:cubicBezTo>
                <a:close/>
                <a:moveTo>
                  <a:pt x="5" y="59"/>
                </a:moveTo>
                <a:cubicBezTo>
                  <a:pt x="12" y="41"/>
                  <a:pt x="16" y="22"/>
                  <a:pt x="23" y="4"/>
                </a:cubicBezTo>
                <a:cubicBezTo>
                  <a:pt x="43" y="11"/>
                  <a:pt x="64" y="17"/>
                  <a:pt x="84" y="24"/>
                </a:cubicBezTo>
                <a:cubicBezTo>
                  <a:pt x="105" y="30"/>
                  <a:pt x="126" y="40"/>
                  <a:pt x="147" y="45"/>
                </a:cubicBezTo>
                <a:cubicBezTo>
                  <a:pt x="144" y="63"/>
                  <a:pt x="135" y="78"/>
                  <a:pt x="128" y="94"/>
                </a:cubicBezTo>
                <a:cubicBezTo>
                  <a:pt x="87" y="81"/>
                  <a:pt x="45" y="74"/>
                  <a:pt x="5" y="5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0" name="CustomShape 245"/>
          <p:cNvSpPr/>
          <p:nvPr/>
        </p:nvSpPr>
        <p:spPr>
          <a:xfrm>
            <a:off x="5940360" y="1962000"/>
            <a:ext cx="157320" cy="111240"/>
          </a:xfrm>
          <a:custGeom>
            <a:avLst/>
            <a:gdLst/>
            <a:ahLst/>
            <a:cxnLst/>
            <a:rect l="l" t="t" r="r" b="b"/>
            <a:pathLst>
              <a:path w="37" h="26">
                <a:moveTo>
                  <a:pt x="14" y="6"/>
                </a:moveTo>
                <a:cubicBezTo>
                  <a:pt x="18" y="5"/>
                  <a:pt x="23" y="5"/>
                  <a:pt x="27" y="5"/>
                </a:cubicBezTo>
                <a:cubicBezTo>
                  <a:pt x="28" y="5"/>
                  <a:pt x="31" y="5"/>
                  <a:pt x="32" y="6"/>
                </a:cubicBezTo>
                <a:cubicBezTo>
                  <a:pt x="33" y="5"/>
                  <a:pt x="34" y="5"/>
                  <a:pt x="35" y="4"/>
                </a:cubicBezTo>
                <a:cubicBezTo>
                  <a:pt x="36" y="3"/>
                  <a:pt x="36" y="2"/>
                  <a:pt x="37" y="0"/>
                </a:cubicBezTo>
                <a:cubicBezTo>
                  <a:pt x="33" y="0"/>
                  <a:pt x="29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1" y="1"/>
                  <a:pt x="20" y="2"/>
                </a:cubicBezTo>
                <a:cubicBezTo>
                  <a:pt x="17" y="2"/>
                  <a:pt x="15" y="3"/>
                  <a:pt x="13" y="4"/>
                </a:cubicBezTo>
                <a:cubicBezTo>
                  <a:pt x="4" y="9"/>
                  <a:pt x="0" y="18"/>
                  <a:pt x="9" y="26"/>
                </a:cubicBezTo>
                <a:cubicBezTo>
                  <a:pt x="9" y="24"/>
                  <a:pt x="10" y="22"/>
                  <a:pt x="11" y="20"/>
                </a:cubicBezTo>
                <a:cubicBezTo>
                  <a:pt x="4" y="16"/>
                  <a:pt x="8" y="8"/>
                  <a:pt x="14" y="6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1" name="CustomShape 246"/>
          <p:cNvSpPr/>
          <p:nvPr/>
        </p:nvSpPr>
        <p:spPr>
          <a:xfrm>
            <a:off x="5803920" y="2322360"/>
            <a:ext cx="136440" cy="123840"/>
          </a:xfrm>
          <a:custGeom>
            <a:avLst/>
            <a:gdLst/>
            <a:ahLst/>
            <a:cxnLst/>
            <a:rect l="l" t="t" r="r" b="b"/>
            <a:pathLst>
              <a:path w="32" h="29">
                <a:moveTo>
                  <a:pt x="11" y="9"/>
                </a:moveTo>
                <a:cubicBezTo>
                  <a:pt x="15" y="4"/>
                  <a:pt x="26" y="0"/>
                  <a:pt x="31" y="6"/>
                </a:cubicBezTo>
                <a:cubicBezTo>
                  <a:pt x="32" y="5"/>
                  <a:pt x="32" y="5"/>
                  <a:pt x="32" y="4"/>
                </a:cubicBezTo>
                <a:cubicBezTo>
                  <a:pt x="32" y="3"/>
                  <a:pt x="32" y="3"/>
                  <a:pt x="32" y="2"/>
                </a:cubicBezTo>
                <a:cubicBezTo>
                  <a:pt x="26" y="1"/>
                  <a:pt x="20" y="0"/>
                  <a:pt x="14" y="3"/>
                </a:cubicBezTo>
                <a:cubicBezTo>
                  <a:pt x="11" y="5"/>
                  <a:pt x="8" y="7"/>
                  <a:pt x="5" y="10"/>
                </a:cubicBezTo>
                <a:cubicBezTo>
                  <a:pt x="3" y="14"/>
                  <a:pt x="0" y="18"/>
                  <a:pt x="2" y="22"/>
                </a:cubicBezTo>
                <a:cubicBezTo>
                  <a:pt x="3" y="26"/>
                  <a:pt x="6" y="27"/>
                  <a:pt x="9" y="29"/>
                </a:cubicBezTo>
                <a:cubicBezTo>
                  <a:pt x="9" y="27"/>
                  <a:pt x="10" y="26"/>
                  <a:pt x="10" y="25"/>
                </a:cubicBezTo>
                <a:cubicBezTo>
                  <a:pt x="5" y="21"/>
                  <a:pt x="7" y="14"/>
                  <a:pt x="11" y="9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2" name="CustomShape 247"/>
          <p:cNvSpPr/>
          <p:nvPr/>
        </p:nvSpPr>
        <p:spPr>
          <a:xfrm>
            <a:off x="6054840" y="1644480"/>
            <a:ext cx="169920" cy="122400"/>
          </a:xfrm>
          <a:custGeom>
            <a:avLst/>
            <a:gdLst/>
            <a:ahLst/>
            <a:cxnLst/>
            <a:rect l="l" t="t" r="r" b="b"/>
            <a:pathLst>
              <a:path w="40" h="29">
                <a:moveTo>
                  <a:pt x="37" y="10"/>
                </a:moveTo>
                <a:cubicBezTo>
                  <a:pt x="38" y="9"/>
                  <a:pt x="39" y="9"/>
                  <a:pt x="40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36" y="5"/>
                  <a:pt x="33" y="3"/>
                  <a:pt x="30" y="1"/>
                </a:cubicBezTo>
                <a:cubicBezTo>
                  <a:pt x="23" y="0"/>
                  <a:pt x="23" y="0"/>
                  <a:pt x="23" y="0"/>
                </a:cubicBezTo>
                <a:cubicBezTo>
                  <a:pt x="20" y="0"/>
                  <a:pt x="16" y="0"/>
                  <a:pt x="12" y="1"/>
                </a:cubicBezTo>
                <a:cubicBezTo>
                  <a:pt x="7" y="3"/>
                  <a:pt x="1" y="6"/>
                  <a:pt x="0" y="11"/>
                </a:cubicBezTo>
                <a:cubicBezTo>
                  <a:pt x="0" y="14"/>
                  <a:pt x="0" y="17"/>
                  <a:pt x="1" y="20"/>
                </a:cubicBezTo>
                <a:cubicBezTo>
                  <a:pt x="3" y="25"/>
                  <a:pt x="6" y="26"/>
                  <a:pt x="10" y="29"/>
                </a:cubicBezTo>
                <a:cubicBezTo>
                  <a:pt x="10" y="27"/>
                  <a:pt x="11" y="26"/>
                  <a:pt x="11" y="25"/>
                </a:cubicBezTo>
                <a:cubicBezTo>
                  <a:pt x="4" y="22"/>
                  <a:pt x="7" y="8"/>
                  <a:pt x="15" y="6"/>
                </a:cubicBezTo>
                <a:cubicBezTo>
                  <a:pt x="22" y="5"/>
                  <a:pt x="30" y="7"/>
                  <a:pt x="37" y="11"/>
                </a:cubicBezTo>
                <a:cubicBezTo>
                  <a:pt x="37" y="10"/>
                  <a:pt x="37" y="10"/>
                  <a:pt x="37" y="10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3" name="CustomShape 248"/>
          <p:cNvSpPr/>
          <p:nvPr/>
        </p:nvSpPr>
        <p:spPr>
          <a:xfrm>
            <a:off x="5994360" y="1817640"/>
            <a:ext cx="157320" cy="106560"/>
          </a:xfrm>
          <a:custGeom>
            <a:avLst/>
            <a:gdLst/>
            <a:ahLst/>
            <a:cxnLst/>
            <a:rect l="l" t="t" r="r" b="b"/>
            <a:pathLst>
              <a:path w="37" h="25">
                <a:moveTo>
                  <a:pt x="6" y="11"/>
                </a:moveTo>
                <a:cubicBezTo>
                  <a:pt x="7" y="7"/>
                  <a:pt x="10" y="5"/>
                  <a:pt x="13" y="5"/>
                </a:cubicBezTo>
                <a:cubicBezTo>
                  <a:pt x="14" y="4"/>
                  <a:pt x="16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9" y="4"/>
                  <a:pt x="21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7" y="5"/>
                  <a:pt x="29" y="5"/>
                  <a:pt x="32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3" y="6"/>
                  <a:pt x="36" y="6"/>
                  <a:pt x="36" y="5"/>
                </a:cubicBezTo>
                <a:cubicBezTo>
                  <a:pt x="36" y="5"/>
                  <a:pt x="36" y="4"/>
                  <a:pt x="37" y="4"/>
                </a:cubicBezTo>
                <a:cubicBezTo>
                  <a:pt x="29" y="0"/>
                  <a:pt x="18" y="0"/>
                  <a:pt x="10" y="2"/>
                </a:cubicBezTo>
                <a:cubicBezTo>
                  <a:pt x="6" y="4"/>
                  <a:pt x="1" y="6"/>
                  <a:pt x="0" y="11"/>
                </a:cubicBezTo>
                <a:cubicBezTo>
                  <a:pt x="0" y="18"/>
                  <a:pt x="4" y="21"/>
                  <a:pt x="9" y="25"/>
                </a:cubicBezTo>
                <a:cubicBezTo>
                  <a:pt x="9" y="23"/>
                  <a:pt x="10" y="22"/>
                  <a:pt x="10" y="20"/>
                </a:cubicBezTo>
                <a:cubicBezTo>
                  <a:pt x="7" y="19"/>
                  <a:pt x="5" y="14"/>
                  <a:pt x="6" y="11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4" name="CustomShape 249"/>
          <p:cNvSpPr/>
          <p:nvPr/>
        </p:nvSpPr>
        <p:spPr>
          <a:xfrm>
            <a:off x="5864400" y="2136600"/>
            <a:ext cx="155520" cy="135000"/>
          </a:xfrm>
          <a:custGeom>
            <a:avLst/>
            <a:gdLst/>
            <a:ahLst/>
            <a:cxnLst/>
            <a:rect l="l" t="t" r="r" b="b"/>
            <a:pathLst>
              <a:path w="37" h="32">
                <a:moveTo>
                  <a:pt x="13" y="9"/>
                </a:moveTo>
                <a:cubicBezTo>
                  <a:pt x="18" y="6"/>
                  <a:pt x="28" y="1"/>
                  <a:pt x="34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3"/>
                  <a:pt x="36" y="3"/>
                  <a:pt x="36" y="2"/>
                </a:cubicBezTo>
                <a:cubicBezTo>
                  <a:pt x="37" y="1"/>
                  <a:pt x="36" y="1"/>
                  <a:pt x="36" y="0"/>
                </a:cubicBezTo>
                <a:cubicBezTo>
                  <a:pt x="31" y="0"/>
                  <a:pt x="26" y="0"/>
                  <a:pt x="21" y="2"/>
                </a:cubicBezTo>
                <a:cubicBezTo>
                  <a:pt x="16" y="4"/>
                  <a:pt x="12" y="7"/>
                  <a:pt x="8" y="11"/>
                </a:cubicBezTo>
                <a:cubicBezTo>
                  <a:pt x="5" y="14"/>
                  <a:pt x="0" y="19"/>
                  <a:pt x="1" y="23"/>
                </a:cubicBezTo>
                <a:cubicBezTo>
                  <a:pt x="1" y="28"/>
                  <a:pt x="6" y="30"/>
                  <a:pt x="10" y="32"/>
                </a:cubicBezTo>
                <a:cubicBezTo>
                  <a:pt x="10" y="30"/>
                  <a:pt x="11" y="28"/>
                  <a:pt x="12" y="26"/>
                </a:cubicBezTo>
                <a:cubicBezTo>
                  <a:pt x="5" y="22"/>
                  <a:pt x="6" y="14"/>
                  <a:pt x="13" y="9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5" name="CustomShape 250"/>
          <p:cNvSpPr/>
          <p:nvPr/>
        </p:nvSpPr>
        <p:spPr>
          <a:xfrm>
            <a:off x="5783400" y="2760840"/>
            <a:ext cx="987120" cy="385560"/>
          </a:xfrm>
          <a:custGeom>
            <a:avLst/>
            <a:gdLst/>
            <a:ahLst/>
            <a:cxnLst/>
            <a:rect l="l" t="t" r="r" b="b"/>
            <a:pathLst>
              <a:path w="233" h="91">
                <a:moveTo>
                  <a:pt x="183" y="71"/>
                </a:moveTo>
                <a:cubicBezTo>
                  <a:pt x="181" y="70"/>
                  <a:pt x="182" y="68"/>
                  <a:pt x="183" y="69"/>
                </a:cubicBezTo>
                <a:cubicBezTo>
                  <a:pt x="198" y="73"/>
                  <a:pt x="214" y="77"/>
                  <a:pt x="229" y="83"/>
                </a:cubicBezTo>
                <a:cubicBezTo>
                  <a:pt x="229" y="82"/>
                  <a:pt x="228" y="81"/>
                  <a:pt x="228" y="80"/>
                </a:cubicBezTo>
                <a:cubicBezTo>
                  <a:pt x="227" y="79"/>
                  <a:pt x="226" y="78"/>
                  <a:pt x="225" y="77"/>
                </a:cubicBezTo>
                <a:cubicBezTo>
                  <a:pt x="215" y="76"/>
                  <a:pt x="204" y="71"/>
                  <a:pt x="194" y="67"/>
                </a:cubicBezTo>
                <a:cubicBezTo>
                  <a:pt x="183" y="64"/>
                  <a:pt x="172" y="60"/>
                  <a:pt x="161" y="55"/>
                </a:cubicBezTo>
                <a:cubicBezTo>
                  <a:pt x="160" y="55"/>
                  <a:pt x="160" y="54"/>
                  <a:pt x="161" y="54"/>
                </a:cubicBezTo>
                <a:cubicBezTo>
                  <a:pt x="174" y="57"/>
                  <a:pt x="187" y="61"/>
                  <a:pt x="199" y="65"/>
                </a:cubicBezTo>
                <a:cubicBezTo>
                  <a:pt x="207" y="68"/>
                  <a:pt x="215" y="70"/>
                  <a:pt x="223" y="73"/>
                </a:cubicBezTo>
                <a:cubicBezTo>
                  <a:pt x="222" y="72"/>
                  <a:pt x="221" y="71"/>
                  <a:pt x="221" y="70"/>
                </a:cubicBezTo>
                <a:cubicBezTo>
                  <a:pt x="217" y="69"/>
                  <a:pt x="217" y="69"/>
                  <a:pt x="217" y="69"/>
                </a:cubicBezTo>
                <a:cubicBezTo>
                  <a:pt x="178" y="56"/>
                  <a:pt x="139" y="41"/>
                  <a:pt x="100" y="28"/>
                </a:cubicBezTo>
                <a:cubicBezTo>
                  <a:pt x="67" y="17"/>
                  <a:pt x="34" y="8"/>
                  <a:pt x="0" y="0"/>
                </a:cubicBezTo>
                <a:cubicBezTo>
                  <a:pt x="1" y="1"/>
                  <a:pt x="2" y="2"/>
                  <a:pt x="2" y="4"/>
                </a:cubicBezTo>
                <a:cubicBezTo>
                  <a:pt x="19" y="6"/>
                  <a:pt x="36" y="12"/>
                  <a:pt x="52" y="18"/>
                </a:cubicBezTo>
                <a:cubicBezTo>
                  <a:pt x="53" y="18"/>
                  <a:pt x="53" y="20"/>
                  <a:pt x="51" y="20"/>
                </a:cubicBezTo>
                <a:cubicBezTo>
                  <a:pt x="36" y="18"/>
                  <a:pt x="19" y="13"/>
                  <a:pt x="4" y="7"/>
                </a:cubicBezTo>
                <a:cubicBezTo>
                  <a:pt x="5" y="9"/>
                  <a:pt x="6" y="11"/>
                  <a:pt x="7" y="13"/>
                </a:cubicBezTo>
                <a:cubicBezTo>
                  <a:pt x="19" y="15"/>
                  <a:pt x="32" y="18"/>
                  <a:pt x="42" y="23"/>
                </a:cubicBezTo>
                <a:cubicBezTo>
                  <a:pt x="43" y="24"/>
                  <a:pt x="42" y="26"/>
                  <a:pt x="41" y="26"/>
                </a:cubicBezTo>
                <a:cubicBezTo>
                  <a:pt x="31" y="23"/>
                  <a:pt x="20" y="20"/>
                  <a:pt x="9" y="17"/>
                </a:cubicBezTo>
                <a:cubicBezTo>
                  <a:pt x="10" y="19"/>
                  <a:pt x="11" y="20"/>
                  <a:pt x="12" y="22"/>
                </a:cubicBezTo>
                <a:cubicBezTo>
                  <a:pt x="40" y="30"/>
                  <a:pt x="68" y="40"/>
                  <a:pt x="96" y="49"/>
                </a:cubicBezTo>
                <a:cubicBezTo>
                  <a:pt x="130" y="59"/>
                  <a:pt x="164" y="70"/>
                  <a:pt x="198" y="80"/>
                </a:cubicBezTo>
                <a:cubicBezTo>
                  <a:pt x="209" y="84"/>
                  <a:pt x="221" y="88"/>
                  <a:pt x="233" y="91"/>
                </a:cubicBezTo>
                <a:cubicBezTo>
                  <a:pt x="233" y="90"/>
                  <a:pt x="232" y="89"/>
                  <a:pt x="232" y="88"/>
                </a:cubicBezTo>
                <a:cubicBezTo>
                  <a:pt x="215" y="85"/>
                  <a:pt x="199" y="76"/>
                  <a:pt x="183" y="71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6" name="CustomShape 251"/>
          <p:cNvSpPr/>
          <p:nvPr/>
        </p:nvSpPr>
        <p:spPr>
          <a:xfrm>
            <a:off x="6729480" y="1865160"/>
            <a:ext cx="487440" cy="1273320"/>
          </a:xfrm>
          <a:custGeom>
            <a:avLst/>
            <a:gdLst/>
            <a:ahLst/>
            <a:cxnLst/>
            <a:rect l="l" t="t" r="r" b="b"/>
            <a:pathLst>
              <a:path w="115" h="300">
                <a:moveTo>
                  <a:pt x="86" y="103"/>
                </a:moveTo>
                <a:cubicBezTo>
                  <a:pt x="96" y="75"/>
                  <a:pt x="105" y="47"/>
                  <a:pt x="115" y="19"/>
                </a:cubicBezTo>
                <a:cubicBezTo>
                  <a:pt x="114" y="18"/>
                  <a:pt x="113" y="16"/>
                  <a:pt x="112" y="14"/>
                </a:cubicBezTo>
                <a:cubicBezTo>
                  <a:pt x="108" y="27"/>
                  <a:pt x="104" y="39"/>
                  <a:pt x="99" y="50"/>
                </a:cubicBezTo>
                <a:cubicBezTo>
                  <a:pt x="98" y="51"/>
                  <a:pt x="97" y="51"/>
                  <a:pt x="97" y="49"/>
                </a:cubicBezTo>
                <a:cubicBezTo>
                  <a:pt x="100" y="37"/>
                  <a:pt x="105" y="24"/>
                  <a:pt x="110" y="12"/>
                </a:cubicBezTo>
                <a:cubicBezTo>
                  <a:pt x="108" y="10"/>
                  <a:pt x="107" y="8"/>
                  <a:pt x="105" y="5"/>
                </a:cubicBezTo>
                <a:cubicBezTo>
                  <a:pt x="103" y="16"/>
                  <a:pt x="99" y="26"/>
                  <a:pt x="95" y="36"/>
                </a:cubicBezTo>
                <a:cubicBezTo>
                  <a:pt x="91" y="47"/>
                  <a:pt x="87" y="57"/>
                  <a:pt x="82" y="67"/>
                </a:cubicBezTo>
                <a:cubicBezTo>
                  <a:pt x="82" y="68"/>
                  <a:pt x="80" y="68"/>
                  <a:pt x="80" y="67"/>
                </a:cubicBezTo>
                <a:cubicBezTo>
                  <a:pt x="87" y="45"/>
                  <a:pt x="95" y="24"/>
                  <a:pt x="103" y="2"/>
                </a:cubicBezTo>
                <a:cubicBezTo>
                  <a:pt x="103" y="1"/>
                  <a:pt x="102" y="0"/>
                  <a:pt x="101" y="0"/>
                </a:cubicBezTo>
                <a:cubicBezTo>
                  <a:pt x="83" y="41"/>
                  <a:pt x="68" y="84"/>
                  <a:pt x="53" y="127"/>
                </a:cubicBezTo>
                <a:cubicBezTo>
                  <a:pt x="43" y="154"/>
                  <a:pt x="34" y="183"/>
                  <a:pt x="25" y="211"/>
                </a:cubicBezTo>
                <a:cubicBezTo>
                  <a:pt x="18" y="233"/>
                  <a:pt x="10" y="254"/>
                  <a:pt x="1" y="275"/>
                </a:cubicBezTo>
                <a:cubicBezTo>
                  <a:pt x="0" y="276"/>
                  <a:pt x="0" y="276"/>
                  <a:pt x="0" y="276"/>
                </a:cubicBezTo>
                <a:cubicBezTo>
                  <a:pt x="2" y="278"/>
                  <a:pt x="3" y="280"/>
                  <a:pt x="4" y="281"/>
                </a:cubicBezTo>
                <a:cubicBezTo>
                  <a:pt x="10" y="263"/>
                  <a:pt x="18" y="246"/>
                  <a:pt x="24" y="228"/>
                </a:cubicBezTo>
                <a:cubicBezTo>
                  <a:pt x="24" y="227"/>
                  <a:pt x="26" y="227"/>
                  <a:pt x="26" y="229"/>
                </a:cubicBezTo>
                <a:cubicBezTo>
                  <a:pt x="21" y="247"/>
                  <a:pt x="16" y="267"/>
                  <a:pt x="7" y="285"/>
                </a:cubicBezTo>
                <a:cubicBezTo>
                  <a:pt x="8" y="286"/>
                  <a:pt x="9" y="288"/>
                  <a:pt x="10" y="290"/>
                </a:cubicBezTo>
                <a:cubicBezTo>
                  <a:pt x="10" y="291"/>
                  <a:pt x="11" y="291"/>
                  <a:pt x="11" y="292"/>
                </a:cubicBezTo>
                <a:cubicBezTo>
                  <a:pt x="19" y="263"/>
                  <a:pt x="33" y="235"/>
                  <a:pt x="42" y="207"/>
                </a:cubicBezTo>
                <a:cubicBezTo>
                  <a:pt x="43" y="206"/>
                  <a:pt x="44" y="206"/>
                  <a:pt x="44" y="207"/>
                </a:cubicBezTo>
                <a:cubicBezTo>
                  <a:pt x="39" y="224"/>
                  <a:pt x="34" y="241"/>
                  <a:pt x="28" y="257"/>
                </a:cubicBezTo>
                <a:cubicBezTo>
                  <a:pt x="23" y="270"/>
                  <a:pt x="20" y="284"/>
                  <a:pt x="14" y="296"/>
                </a:cubicBezTo>
                <a:cubicBezTo>
                  <a:pt x="14" y="297"/>
                  <a:pt x="14" y="297"/>
                  <a:pt x="14" y="298"/>
                </a:cubicBezTo>
                <a:cubicBezTo>
                  <a:pt x="14" y="298"/>
                  <a:pt x="15" y="298"/>
                  <a:pt x="15" y="298"/>
                </a:cubicBezTo>
                <a:cubicBezTo>
                  <a:pt x="15" y="299"/>
                  <a:pt x="15" y="299"/>
                  <a:pt x="15" y="300"/>
                </a:cubicBezTo>
                <a:cubicBezTo>
                  <a:pt x="26" y="268"/>
                  <a:pt x="38" y="237"/>
                  <a:pt x="49" y="206"/>
                </a:cubicBezTo>
                <a:cubicBezTo>
                  <a:pt x="61" y="172"/>
                  <a:pt x="74" y="138"/>
                  <a:pt x="86" y="103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7" name="CustomShape 252"/>
          <p:cNvSpPr/>
          <p:nvPr/>
        </p:nvSpPr>
        <p:spPr>
          <a:xfrm>
            <a:off x="6919920" y="1890720"/>
            <a:ext cx="297000" cy="733320"/>
          </a:xfrm>
          <a:custGeom>
            <a:avLst/>
            <a:gdLst/>
            <a:ahLst/>
            <a:cxnLst/>
            <a:rect l="l" t="t" r="r" b="b"/>
            <a:pathLst>
              <a:path w="70" h="173">
                <a:moveTo>
                  <a:pt x="52" y="43"/>
                </a:moveTo>
                <a:cubicBezTo>
                  <a:pt x="55" y="31"/>
                  <a:pt x="60" y="18"/>
                  <a:pt x="65" y="6"/>
                </a:cubicBezTo>
                <a:cubicBezTo>
                  <a:pt x="64" y="4"/>
                  <a:pt x="62" y="2"/>
                  <a:pt x="61" y="0"/>
                </a:cubicBezTo>
                <a:cubicBezTo>
                  <a:pt x="60" y="0"/>
                  <a:pt x="60" y="1"/>
                  <a:pt x="60" y="2"/>
                </a:cubicBezTo>
                <a:cubicBezTo>
                  <a:pt x="58" y="12"/>
                  <a:pt x="54" y="21"/>
                  <a:pt x="50" y="30"/>
                </a:cubicBezTo>
                <a:cubicBezTo>
                  <a:pt x="46" y="40"/>
                  <a:pt x="42" y="50"/>
                  <a:pt x="38" y="59"/>
                </a:cubicBezTo>
                <a:cubicBezTo>
                  <a:pt x="35" y="70"/>
                  <a:pt x="31" y="81"/>
                  <a:pt x="28" y="92"/>
                </a:cubicBezTo>
                <a:cubicBezTo>
                  <a:pt x="19" y="119"/>
                  <a:pt x="7" y="145"/>
                  <a:pt x="0" y="172"/>
                </a:cubicBezTo>
                <a:cubicBezTo>
                  <a:pt x="4" y="165"/>
                  <a:pt x="9" y="157"/>
                  <a:pt x="13" y="150"/>
                </a:cubicBezTo>
                <a:cubicBezTo>
                  <a:pt x="14" y="147"/>
                  <a:pt x="19" y="148"/>
                  <a:pt x="18" y="151"/>
                </a:cubicBezTo>
                <a:cubicBezTo>
                  <a:pt x="17" y="159"/>
                  <a:pt x="15" y="166"/>
                  <a:pt x="14" y="173"/>
                </a:cubicBezTo>
                <a:cubicBezTo>
                  <a:pt x="23" y="148"/>
                  <a:pt x="32" y="123"/>
                  <a:pt x="41" y="97"/>
                </a:cubicBezTo>
                <a:cubicBezTo>
                  <a:pt x="51" y="69"/>
                  <a:pt x="60" y="41"/>
                  <a:pt x="70" y="13"/>
                </a:cubicBezTo>
                <a:cubicBezTo>
                  <a:pt x="69" y="12"/>
                  <a:pt x="68" y="10"/>
                  <a:pt x="67" y="8"/>
                </a:cubicBezTo>
                <a:cubicBezTo>
                  <a:pt x="63" y="21"/>
                  <a:pt x="59" y="33"/>
                  <a:pt x="54" y="44"/>
                </a:cubicBezTo>
                <a:cubicBezTo>
                  <a:pt x="53" y="45"/>
                  <a:pt x="52" y="45"/>
                  <a:pt x="52" y="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8" name="CustomShape 253"/>
          <p:cNvSpPr/>
          <p:nvPr/>
        </p:nvSpPr>
        <p:spPr>
          <a:xfrm>
            <a:off x="6729480" y="1865160"/>
            <a:ext cx="431640" cy="1260720"/>
          </a:xfrm>
          <a:custGeom>
            <a:avLst/>
            <a:gdLst/>
            <a:ahLst/>
            <a:cxnLst/>
            <a:rect l="l" t="t" r="r" b="b"/>
            <a:pathLst>
              <a:path w="102" h="297">
                <a:moveTo>
                  <a:pt x="44" y="207"/>
                </a:moveTo>
                <a:cubicBezTo>
                  <a:pt x="39" y="224"/>
                  <a:pt x="34" y="241"/>
                  <a:pt x="28" y="257"/>
                </a:cubicBezTo>
                <a:cubicBezTo>
                  <a:pt x="23" y="270"/>
                  <a:pt x="20" y="284"/>
                  <a:pt x="14" y="296"/>
                </a:cubicBezTo>
                <a:cubicBezTo>
                  <a:pt x="14" y="297"/>
                  <a:pt x="14" y="297"/>
                  <a:pt x="14" y="297"/>
                </a:cubicBezTo>
                <a:cubicBezTo>
                  <a:pt x="19" y="285"/>
                  <a:pt x="24" y="274"/>
                  <a:pt x="28" y="262"/>
                </a:cubicBezTo>
                <a:cubicBezTo>
                  <a:pt x="38" y="233"/>
                  <a:pt x="48" y="204"/>
                  <a:pt x="54" y="173"/>
                </a:cubicBezTo>
                <a:cubicBezTo>
                  <a:pt x="50" y="181"/>
                  <a:pt x="45" y="189"/>
                  <a:pt x="41" y="197"/>
                </a:cubicBezTo>
                <a:cubicBezTo>
                  <a:pt x="39" y="199"/>
                  <a:pt x="34" y="199"/>
                  <a:pt x="35" y="195"/>
                </a:cubicBezTo>
                <a:cubicBezTo>
                  <a:pt x="41" y="162"/>
                  <a:pt x="55" y="132"/>
                  <a:pt x="66" y="101"/>
                </a:cubicBezTo>
                <a:cubicBezTo>
                  <a:pt x="77" y="67"/>
                  <a:pt x="87" y="33"/>
                  <a:pt x="102" y="0"/>
                </a:cubicBezTo>
                <a:cubicBezTo>
                  <a:pt x="102" y="0"/>
                  <a:pt x="102" y="0"/>
                  <a:pt x="101" y="0"/>
                </a:cubicBezTo>
                <a:cubicBezTo>
                  <a:pt x="83" y="41"/>
                  <a:pt x="68" y="84"/>
                  <a:pt x="53" y="127"/>
                </a:cubicBezTo>
                <a:cubicBezTo>
                  <a:pt x="43" y="154"/>
                  <a:pt x="34" y="183"/>
                  <a:pt x="25" y="211"/>
                </a:cubicBezTo>
                <a:cubicBezTo>
                  <a:pt x="18" y="233"/>
                  <a:pt x="10" y="254"/>
                  <a:pt x="1" y="275"/>
                </a:cubicBezTo>
                <a:cubicBezTo>
                  <a:pt x="0" y="276"/>
                  <a:pt x="0" y="276"/>
                  <a:pt x="0" y="276"/>
                </a:cubicBezTo>
                <a:cubicBezTo>
                  <a:pt x="2" y="278"/>
                  <a:pt x="3" y="280"/>
                  <a:pt x="4" y="281"/>
                </a:cubicBezTo>
                <a:cubicBezTo>
                  <a:pt x="10" y="263"/>
                  <a:pt x="18" y="246"/>
                  <a:pt x="24" y="228"/>
                </a:cubicBezTo>
                <a:cubicBezTo>
                  <a:pt x="24" y="227"/>
                  <a:pt x="26" y="227"/>
                  <a:pt x="26" y="229"/>
                </a:cubicBezTo>
                <a:cubicBezTo>
                  <a:pt x="21" y="247"/>
                  <a:pt x="16" y="267"/>
                  <a:pt x="7" y="285"/>
                </a:cubicBezTo>
                <a:cubicBezTo>
                  <a:pt x="8" y="286"/>
                  <a:pt x="9" y="288"/>
                  <a:pt x="10" y="290"/>
                </a:cubicBezTo>
                <a:cubicBezTo>
                  <a:pt x="10" y="291"/>
                  <a:pt x="11" y="291"/>
                  <a:pt x="11" y="292"/>
                </a:cubicBezTo>
                <a:cubicBezTo>
                  <a:pt x="19" y="263"/>
                  <a:pt x="33" y="235"/>
                  <a:pt x="42" y="207"/>
                </a:cubicBezTo>
                <a:cubicBezTo>
                  <a:pt x="43" y="206"/>
                  <a:pt x="44" y="206"/>
                  <a:pt x="44" y="207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9" name="CustomShape 254"/>
          <p:cNvSpPr/>
          <p:nvPr/>
        </p:nvSpPr>
        <p:spPr>
          <a:xfrm>
            <a:off x="5770440" y="1550880"/>
            <a:ext cx="1362240" cy="1471680"/>
          </a:xfrm>
          <a:custGeom>
            <a:avLst/>
            <a:gdLst/>
            <a:ahLst/>
            <a:cxnLst/>
            <a:rect l="l" t="t" r="r" b="b"/>
            <a:pathLst>
              <a:path w="321" h="347">
                <a:moveTo>
                  <a:pt x="178" y="333"/>
                </a:moveTo>
                <a:cubicBezTo>
                  <a:pt x="192" y="338"/>
                  <a:pt x="208" y="342"/>
                  <a:pt x="223" y="347"/>
                </a:cubicBezTo>
                <a:cubicBezTo>
                  <a:pt x="226" y="337"/>
                  <a:pt x="231" y="327"/>
                  <a:pt x="234" y="317"/>
                </a:cubicBezTo>
                <a:cubicBezTo>
                  <a:pt x="239" y="303"/>
                  <a:pt x="244" y="289"/>
                  <a:pt x="248" y="275"/>
                </a:cubicBezTo>
                <a:cubicBezTo>
                  <a:pt x="257" y="247"/>
                  <a:pt x="266" y="219"/>
                  <a:pt x="276" y="191"/>
                </a:cubicBezTo>
                <a:cubicBezTo>
                  <a:pt x="286" y="163"/>
                  <a:pt x="297" y="136"/>
                  <a:pt x="307" y="109"/>
                </a:cubicBezTo>
                <a:cubicBezTo>
                  <a:pt x="311" y="96"/>
                  <a:pt x="316" y="84"/>
                  <a:pt x="321" y="72"/>
                </a:cubicBezTo>
                <a:cubicBezTo>
                  <a:pt x="292" y="65"/>
                  <a:pt x="262" y="56"/>
                  <a:pt x="234" y="47"/>
                </a:cubicBezTo>
                <a:cubicBezTo>
                  <a:pt x="192" y="35"/>
                  <a:pt x="147" y="21"/>
                  <a:pt x="108" y="0"/>
                </a:cubicBezTo>
                <a:cubicBezTo>
                  <a:pt x="105" y="6"/>
                  <a:pt x="102" y="12"/>
                  <a:pt x="99" y="18"/>
                </a:cubicBezTo>
                <a:cubicBezTo>
                  <a:pt x="105" y="20"/>
                  <a:pt x="109" y="23"/>
                  <a:pt x="111" y="29"/>
                </a:cubicBezTo>
                <a:cubicBezTo>
                  <a:pt x="111" y="30"/>
                  <a:pt x="111" y="30"/>
                  <a:pt x="111" y="30"/>
                </a:cubicBezTo>
                <a:cubicBezTo>
                  <a:pt x="111" y="32"/>
                  <a:pt x="109" y="35"/>
                  <a:pt x="107" y="36"/>
                </a:cubicBezTo>
                <a:cubicBezTo>
                  <a:pt x="107" y="36"/>
                  <a:pt x="107" y="37"/>
                  <a:pt x="106" y="37"/>
                </a:cubicBezTo>
                <a:cubicBezTo>
                  <a:pt x="101" y="36"/>
                  <a:pt x="97" y="34"/>
                  <a:pt x="92" y="33"/>
                </a:cubicBezTo>
                <a:cubicBezTo>
                  <a:pt x="88" y="42"/>
                  <a:pt x="84" y="50"/>
                  <a:pt x="80" y="59"/>
                </a:cubicBezTo>
                <a:cubicBezTo>
                  <a:pt x="84" y="60"/>
                  <a:pt x="87" y="61"/>
                  <a:pt x="90" y="63"/>
                </a:cubicBezTo>
                <a:cubicBezTo>
                  <a:pt x="90" y="63"/>
                  <a:pt x="90" y="63"/>
                  <a:pt x="91" y="63"/>
                </a:cubicBezTo>
                <a:cubicBezTo>
                  <a:pt x="92" y="64"/>
                  <a:pt x="93" y="64"/>
                  <a:pt x="93" y="66"/>
                </a:cubicBezTo>
                <a:cubicBezTo>
                  <a:pt x="94" y="67"/>
                  <a:pt x="94" y="69"/>
                  <a:pt x="93" y="70"/>
                </a:cubicBezTo>
                <a:cubicBezTo>
                  <a:pt x="92" y="72"/>
                  <a:pt x="88" y="74"/>
                  <a:pt x="86" y="73"/>
                </a:cubicBezTo>
                <a:cubicBezTo>
                  <a:pt x="85" y="73"/>
                  <a:pt x="85" y="73"/>
                  <a:pt x="85" y="73"/>
                </a:cubicBezTo>
                <a:cubicBezTo>
                  <a:pt x="81" y="72"/>
                  <a:pt x="78" y="72"/>
                  <a:pt x="75" y="72"/>
                </a:cubicBezTo>
                <a:cubicBezTo>
                  <a:pt x="72" y="79"/>
                  <a:pt x="69" y="86"/>
                  <a:pt x="66" y="93"/>
                </a:cubicBezTo>
                <a:cubicBezTo>
                  <a:pt x="71" y="92"/>
                  <a:pt x="75" y="93"/>
                  <a:pt x="79" y="94"/>
                </a:cubicBezTo>
                <a:cubicBezTo>
                  <a:pt x="80" y="94"/>
                  <a:pt x="80" y="95"/>
                  <a:pt x="80" y="96"/>
                </a:cubicBezTo>
                <a:cubicBezTo>
                  <a:pt x="82" y="101"/>
                  <a:pt x="76" y="108"/>
                  <a:pt x="71" y="106"/>
                </a:cubicBezTo>
                <a:cubicBezTo>
                  <a:pt x="67" y="106"/>
                  <a:pt x="64" y="106"/>
                  <a:pt x="61" y="106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58" y="115"/>
                  <a:pt x="54" y="125"/>
                  <a:pt x="51" y="134"/>
                </a:cubicBezTo>
                <a:cubicBezTo>
                  <a:pt x="54" y="133"/>
                  <a:pt x="58" y="134"/>
                  <a:pt x="61" y="136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62" y="138"/>
                  <a:pt x="62" y="140"/>
                  <a:pt x="62" y="141"/>
                </a:cubicBezTo>
                <a:cubicBezTo>
                  <a:pt x="62" y="143"/>
                  <a:pt x="60" y="144"/>
                  <a:pt x="58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54" y="146"/>
                  <a:pt x="51" y="145"/>
                  <a:pt x="48" y="145"/>
                </a:cubicBezTo>
                <a:cubicBezTo>
                  <a:pt x="47" y="145"/>
                  <a:pt x="47" y="146"/>
                  <a:pt x="46" y="146"/>
                </a:cubicBezTo>
                <a:cubicBezTo>
                  <a:pt x="44" y="151"/>
                  <a:pt x="42" y="157"/>
                  <a:pt x="40" y="163"/>
                </a:cubicBezTo>
                <a:cubicBezTo>
                  <a:pt x="38" y="168"/>
                  <a:pt x="36" y="173"/>
                  <a:pt x="35" y="178"/>
                </a:cubicBezTo>
                <a:cubicBezTo>
                  <a:pt x="37" y="179"/>
                  <a:pt x="39" y="179"/>
                  <a:pt x="41" y="181"/>
                </a:cubicBezTo>
                <a:cubicBezTo>
                  <a:pt x="41" y="181"/>
                  <a:pt x="41" y="181"/>
                  <a:pt x="42" y="181"/>
                </a:cubicBezTo>
                <a:cubicBezTo>
                  <a:pt x="45" y="184"/>
                  <a:pt x="45" y="189"/>
                  <a:pt x="41" y="191"/>
                </a:cubicBezTo>
                <a:cubicBezTo>
                  <a:pt x="40" y="192"/>
                  <a:pt x="39" y="192"/>
                  <a:pt x="38" y="191"/>
                </a:cubicBezTo>
                <a:cubicBezTo>
                  <a:pt x="36" y="190"/>
                  <a:pt x="33" y="189"/>
                  <a:pt x="31" y="189"/>
                </a:cubicBezTo>
                <a:cubicBezTo>
                  <a:pt x="28" y="198"/>
                  <a:pt x="24" y="208"/>
                  <a:pt x="21" y="217"/>
                </a:cubicBezTo>
                <a:cubicBezTo>
                  <a:pt x="24" y="217"/>
                  <a:pt x="27" y="218"/>
                  <a:pt x="29" y="220"/>
                </a:cubicBezTo>
                <a:cubicBezTo>
                  <a:pt x="29" y="220"/>
                  <a:pt x="29" y="220"/>
                  <a:pt x="29" y="221"/>
                </a:cubicBezTo>
                <a:cubicBezTo>
                  <a:pt x="29" y="221"/>
                  <a:pt x="30" y="221"/>
                  <a:pt x="30" y="222"/>
                </a:cubicBezTo>
                <a:cubicBezTo>
                  <a:pt x="30" y="222"/>
                  <a:pt x="30" y="223"/>
                  <a:pt x="30" y="224"/>
                </a:cubicBezTo>
                <a:cubicBezTo>
                  <a:pt x="29" y="225"/>
                  <a:pt x="28" y="227"/>
                  <a:pt x="26" y="227"/>
                </a:cubicBezTo>
                <a:cubicBezTo>
                  <a:pt x="26" y="227"/>
                  <a:pt x="25" y="227"/>
                  <a:pt x="25" y="227"/>
                </a:cubicBezTo>
                <a:cubicBezTo>
                  <a:pt x="23" y="227"/>
                  <a:pt x="20" y="227"/>
                  <a:pt x="18" y="226"/>
                </a:cubicBezTo>
                <a:cubicBezTo>
                  <a:pt x="12" y="244"/>
                  <a:pt x="6" y="262"/>
                  <a:pt x="0" y="280"/>
                </a:cubicBezTo>
                <a:cubicBezTo>
                  <a:pt x="0" y="280"/>
                  <a:pt x="0" y="280"/>
                  <a:pt x="0" y="280"/>
                </a:cubicBezTo>
                <a:cubicBezTo>
                  <a:pt x="36" y="288"/>
                  <a:pt x="73" y="297"/>
                  <a:pt x="108" y="309"/>
                </a:cubicBezTo>
                <a:cubicBezTo>
                  <a:pt x="132" y="317"/>
                  <a:pt x="155" y="325"/>
                  <a:pt x="178" y="333"/>
                </a:cubicBezTo>
                <a:close/>
                <a:moveTo>
                  <a:pt x="115" y="113"/>
                </a:moveTo>
                <a:cubicBezTo>
                  <a:pt x="112" y="111"/>
                  <a:pt x="112" y="111"/>
                  <a:pt x="112" y="111"/>
                </a:cubicBezTo>
                <a:cubicBezTo>
                  <a:pt x="113" y="108"/>
                  <a:pt x="113" y="108"/>
                  <a:pt x="113" y="108"/>
                </a:cubicBezTo>
                <a:cubicBezTo>
                  <a:pt x="118" y="90"/>
                  <a:pt x="123" y="71"/>
                  <a:pt x="131" y="54"/>
                </a:cubicBezTo>
                <a:cubicBezTo>
                  <a:pt x="133" y="51"/>
                  <a:pt x="133" y="51"/>
                  <a:pt x="133" y="51"/>
                </a:cubicBezTo>
                <a:cubicBezTo>
                  <a:pt x="136" y="52"/>
                  <a:pt x="136" y="52"/>
                  <a:pt x="136" y="52"/>
                </a:cubicBezTo>
                <a:cubicBezTo>
                  <a:pt x="178" y="63"/>
                  <a:pt x="220" y="76"/>
                  <a:pt x="260" y="91"/>
                </a:cubicBezTo>
                <a:cubicBezTo>
                  <a:pt x="263" y="92"/>
                  <a:pt x="263" y="92"/>
                  <a:pt x="263" y="92"/>
                </a:cubicBezTo>
                <a:cubicBezTo>
                  <a:pt x="262" y="97"/>
                  <a:pt x="262" y="97"/>
                  <a:pt x="262" y="97"/>
                </a:cubicBezTo>
                <a:cubicBezTo>
                  <a:pt x="260" y="114"/>
                  <a:pt x="252" y="131"/>
                  <a:pt x="245" y="147"/>
                </a:cubicBezTo>
                <a:cubicBezTo>
                  <a:pt x="242" y="152"/>
                  <a:pt x="242" y="152"/>
                  <a:pt x="242" y="152"/>
                </a:cubicBezTo>
                <a:cubicBezTo>
                  <a:pt x="238" y="151"/>
                  <a:pt x="238" y="151"/>
                  <a:pt x="238" y="151"/>
                </a:cubicBezTo>
                <a:cubicBezTo>
                  <a:pt x="218" y="146"/>
                  <a:pt x="198" y="140"/>
                  <a:pt x="178" y="134"/>
                </a:cubicBezTo>
                <a:cubicBezTo>
                  <a:pt x="157" y="129"/>
                  <a:pt x="135" y="122"/>
                  <a:pt x="115" y="113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0" name="CustomShape 255"/>
          <p:cNvSpPr/>
          <p:nvPr/>
        </p:nvSpPr>
        <p:spPr>
          <a:xfrm>
            <a:off x="5770440" y="1550880"/>
            <a:ext cx="959040" cy="1471680"/>
          </a:xfrm>
          <a:custGeom>
            <a:avLst/>
            <a:gdLst/>
            <a:ahLst/>
            <a:cxnLst/>
            <a:rect l="l" t="t" r="r" b="b"/>
            <a:pathLst>
              <a:path w="226" h="347">
                <a:moveTo>
                  <a:pt x="66" y="267"/>
                </a:moveTo>
                <a:cubicBezTo>
                  <a:pt x="65" y="266"/>
                  <a:pt x="64" y="264"/>
                  <a:pt x="65" y="263"/>
                </a:cubicBezTo>
                <a:cubicBezTo>
                  <a:pt x="68" y="259"/>
                  <a:pt x="71" y="254"/>
                  <a:pt x="74" y="249"/>
                </a:cubicBezTo>
                <a:cubicBezTo>
                  <a:pt x="62" y="255"/>
                  <a:pt x="50" y="259"/>
                  <a:pt x="37" y="262"/>
                </a:cubicBezTo>
                <a:cubicBezTo>
                  <a:pt x="36" y="262"/>
                  <a:pt x="34" y="260"/>
                  <a:pt x="34" y="259"/>
                </a:cubicBezTo>
                <a:cubicBezTo>
                  <a:pt x="51" y="192"/>
                  <a:pt x="75" y="127"/>
                  <a:pt x="101" y="63"/>
                </a:cubicBezTo>
                <a:cubicBezTo>
                  <a:pt x="107" y="47"/>
                  <a:pt x="114" y="28"/>
                  <a:pt x="129" y="18"/>
                </a:cubicBezTo>
                <a:cubicBezTo>
                  <a:pt x="131" y="16"/>
                  <a:pt x="133" y="15"/>
                  <a:pt x="136" y="14"/>
                </a:cubicBezTo>
                <a:cubicBezTo>
                  <a:pt x="126" y="9"/>
                  <a:pt x="117" y="5"/>
                  <a:pt x="108" y="0"/>
                </a:cubicBezTo>
                <a:cubicBezTo>
                  <a:pt x="105" y="6"/>
                  <a:pt x="102" y="12"/>
                  <a:pt x="99" y="18"/>
                </a:cubicBezTo>
                <a:cubicBezTo>
                  <a:pt x="105" y="20"/>
                  <a:pt x="109" y="23"/>
                  <a:pt x="111" y="29"/>
                </a:cubicBezTo>
                <a:cubicBezTo>
                  <a:pt x="111" y="30"/>
                  <a:pt x="111" y="30"/>
                  <a:pt x="111" y="30"/>
                </a:cubicBezTo>
                <a:cubicBezTo>
                  <a:pt x="111" y="32"/>
                  <a:pt x="109" y="35"/>
                  <a:pt x="107" y="36"/>
                </a:cubicBezTo>
                <a:cubicBezTo>
                  <a:pt x="107" y="36"/>
                  <a:pt x="107" y="37"/>
                  <a:pt x="106" y="37"/>
                </a:cubicBezTo>
                <a:cubicBezTo>
                  <a:pt x="101" y="36"/>
                  <a:pt x="97" y="34"/>
                  <a:pt x="92" y="33"/>
                </a:cubicBezTo>
                <a:cubicBezTo>
                  <a:pt x="88" y="42"/>
                  <a:pt x="84" y="50"/>
                  <a:pt x="80" y="59"/>
                </a:cubicBezTo>
                <a:cubicBezTo>
                  <a:pt x="84" y="60"/>
                  <a:pt x="87" y="61"/>
                  <a:pt x="90" y="63"/>
                </a:cubicBezTo>
                <a:cubicBezTo>
                  <a:pt x="90" y="63"/>
                  <a:pt x="90" y="63"/>
                  <a:pt x="91" y="63"/>
                </a:cubicBezTo>
                <a:cubicBezTo>
                  <a:pt x="92" y="64"/>
                  <a:pt x="93" y="64"/>
                  <a:pt x="93" y="66"/>
                </a:cubicBezTo>
                <a:cubicBezTo>
                  <a:pt x="94" y="67"/>
                  <a:pt x="94" y="69"/>
                  <a:pt x="93" y="70"/>
                </a:cubicBezTo>
                <a:cubicBezTo>
                  <a:pt x="92" y="72"/>
                  <a:pt x="88" y="74"/>
                  <a:pt x="86" y="73"/>
                </a:cubicBezTo>
                <a:cubicBezTo>
                  <a:pt x="85" y="73"/>
                  <a:pt x="85" y="73"/>
                  <a:pt x="85" y="73"/>
                </a:cubicBezTo>
                <a:cubicBezTo>
                  <a:pt x="81" y="72"/>
                  <a:pt x="78" y="72"/>
                  <a:pt x="75" y="72"/>
                </a:cubicBezTo>
                <a:cubicBezTo>
                  <a:pt x="72" y="79"/>
                  <a:pt x="69" y="86"/>
                  <a:pt x="66" y="93"/>
                </a:cubicBezTo>
                <a:cubicBezTo>
                  <a:pt x="71" y="92"/>
                  <a:pt x="75" y="93"/>
                  <a:pt x="79" y="94"/>
                </a:cubicBezTo>
                <a:cubicBezTo>
                  <a:pt x="80" y="94"/>
                  <a:pt x="80" y="95"/>
                  <a:pt x="80" y="96"/>
                </a:cubicBezTo>
                <a:cubicBezTo>
                  <a:pt x="82" y="101"/>
                  <a:pt x="76" y="108"/>
                  <a:pt x="71" y="106"/>
                </a:cubicBezTo>
                <a:cubicBezTo>
                  <a:pt x="67" y="106"/>
                  <a:pt x="64" y="106"/>
                  <a:pt x="61" y="106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58" y="115"/>
                  <a:pt x="54" y="125"/>
                  <a:pt x="51" y="134"/>
                </a:cubicBezTo>
                <a:cubicBezTo>
                  <a:pt x="54" y="133"/>
                  <a:pt x="58" y="134"/>
                  <a:pt x="61" y="136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62" y="138"/>
                  <a:pt x="62" y="140"/>
                  <a:pt x="62" y="141"/>
                </a:cubicBezTo>
                <a:cubicBezTo>
                  <a:pt x="62" y="143"/>
                  <a:pt x="60" y="144"/>
                  <a:pt x="58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54" y="146"/>
                  <a:pt x="51" y="145"/>
                  <a:pt x="48" y="145"/>
                </a:cubicBezTo>
                <a:cubicBezTo>
                  <a:pt x="47" y="145"/>
                  <a:pt x="47" y="146"/>
                  <a:pt x="46" y="146"/>
                </a:cubicBezTo>
                <a:cubicBezTo>
                  <a:pt x="44" y="151"/>
                  <a:pt x="42" y="157"/>
                  <a:pt x="40" y="163"/>
                </a:cubicBezTo>
                <a:cubicBezTo>
                  <a:pt x="38" y="168"/>
                  <a:pt x="36" y="173"/>
                  <a:pt x="35" y="178"/>
                </a:cubicBezTo>
                <a:cubicBezTo>
                  <a:pt x="37" y="179"/>
                  <a:pt x="39" y="179"/>
                  <a:pt x="41" y="181"/>
                </a:cubicBezTo>
                <a:cubicBezTo>
                  <a:pt x="41" y="181"/>
                  <a:pt x="41" y="181"/>
                  <a:pt x="42" y="181"/>
                </a:cubicBezTo>
                <a:cubicBezTo>
                  <a:pt x="45" y="184"/>
                  <a:pt x="45" y="189"/>
                  <a:pt x="41" y="191"/>
                </a:cubicBezTo>
                <a:cubicBezTo>
                  <a:pt x="40" y="192"/>
                  <a:pt x="39" y="192"/>
                  <a:pt x="38" y="191"/>
                </a:cubicBezTo>
                <a:cubicBezTo>
                  <a:pt x="36" y="190"/>
                  <a:pt x="33" y="189"/>
                  <a:pt x="31" y="189"/>
                </a:cubicBezTo>
                <a:cubicBezTo>
                  <a:pt x="28" y="198"/>
                  <a:pt x="24" y="208"/>
                  <a:pt x="21" y="217"/>
                </a:cubicBezTo>
                <a:cubicBezTo>
                  <a:pt x="24" y="217"/>
                  <a:pt x="27" y="218"/>
                  <a:pt x="29" y="220"/>
                </a:cubicBezTo>
                <a:cubicBezTo>
                  <a:pt x="29" y="220"/>
                  <a:pt x="29" y="220"/>
                  <a:pt x="29" y="221"/>
                </a:cubicBezTo>
                <a:cubicBezTo>
                  <a:pt x="29" y="221"/>
                  <a:pt x="30" y="221"/>
                  <a:pt x="30" y="222"/>
                </a:cubicBezTo>
                <a:cubicBezTo>
                  <a:pt x="30" y="222"/>
                  <a:pt x="30" y="223"/>
                  <a:pt x="30" y="224"/>
                </a:cubicBezTo>
                <a:cubicBezTo>
                  <a:pt x="29" y="225"/>
                  <a:pt x="28" y="227"/>
                  <a:pt x="26" y="227"/>
                </a:cubicBezTo>
                <a:cubicBezTo>
                  <a:pt x="26" y="227"/>
                  <a:pt x="25" y="227"/>
                  <a:pt x="25" y="227"/>
                </a:cubicBezTo>
                <a:cubicBezTo>
                  <a:pt x="23" y="227"/>
                  <a:pt x="20" y="227"/>
                  <a:pt x="18" y="226"/>
                </a:cubicBezTo>
                <a:cubicBezTo>
                  <a:pt x="12" y="244"/>
                  <a:pt x="6" y="262"/>
                  <a:pt x="0" y="280"/>
                </a:cubicBezTo>
                <a:cubicBezTo>
                  <a:pt x="0" y="280"/>
                  <a:pt x="0" y="280"/>
                  <a:pt x="0" y="280"/>
                </a:cubicBezTo>
                <a:cubicBezTo>
                  <a:pt x="36" y="288"/>
                  <a:pt x="73" y="297"/>
                  <a:pt x="108" y="309"/>
                </a:cubicBezTo>
                <a:cubicBezTo>
                  <a:pt x="132" y="317"/>
                  <a:pt x="155" y="325"/>
                  <a:pt x="178" y="333"/>
                </a:cubicBezTo>
                <a:cubicBezTo>
                  <a:pt x="192" y="338"/>
                  <a:pt x="208" y="342"/>
                  <a:pt x="223" y="347"/>
                </a:cubicBezTo>
                <a:cubicBezTo>
                  <a:pt x="224" y="344"/>
                  <a:pt x="225" y="341"/>
                  <a:pt x="226" y="339"/>
                </a:cubicBezTo>
                <a:cubicBezTo>
                  <a:pt x="169" y="324"/>
                  <a:pt x="111" y="304"/>
                  <a:pt x="66" y="267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1" name="CustomShape 256"/>
          <p:cNvSpPr/>
          <p:nvPr/>
        </p:nvSpPr>
        <p:spPr>
          <a:xfrm>
            <a:off x="6265800" y="1784520"/>
            <a:ext cx="603360" cy="380880"/>
          </a:xfrm>
          <a:custGeom>
            <a:avLst/>
            <a:gdLst/>
            <a:ahLst/>
            <a:cxnLst/>
            <a:rect l="l" t="t" r="r" b="b"/>
            <a:pathLst>
              <a:path w="142" h="90">
                <a:moveTo>
                  <a:pt x="79" y="20"/>
                </a:moveTo>
                <a:cubicBezTo>
                  <a:pt x="59" y="13"/>
                  <a:pt x="38" y="7"/>
                  <a:pt x="18" y="0"/>
                </a:cubicBezTo>
                <a:cubicBezTo>
                  <a:pt x="11" y="18"/>
                  <a:pt x="7" y="37"/>
                  <a:pt x="0" y="55"/>
                </a:cubicBezTo>
                <a:cubicBezTo>
                  <a:pt x="40" y="70"/>
                  <a:pt x="82" y="77"/>
                  <a:pt x="123" y="90"/>
                </a:cubicBezTo>
                <a:cubicBezTo>
                  <a:pt x="130" y="74"/>
                  <a:pt x="139" y="59"/>
                  <a:pt x="142" y="41"/>
                </a:cubicBezTo>
                <a:cubicBezTo>
                  <a:pt x="121" y="36"/>
                  <a:pt x="100" y="26"/>
                  <a:pt x="79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2" name="CustomShape 257"/>
          <p:cNvSpPr/>
          <p:nvPr/>
        </p:nvSpPr>
        <p:spPr>
          <a:xfrm>
            <a:off x="5753160" y="2489040"/>
            <a:ext cx="131760" cy="96840"/>
          </a:xfrm>
          <a:custGeom>
            <a:avLst/>
            <a:gdLst/>
            <a:ahLst/>
            <a:cxnLst/>
            <a:rect l="l" t="t" r="r" b="b"/>
            <a:pathLst>
              <a:path w="31" h="23">
                <a:moveTo>
                  <a:pt x="10" y="6"/>
                </a:moveTo>
                <a:cubicBezTo>
                  <a:pt x="12" y="3"/>
                  <a:pt x="15" y="2"/>
                  <a:pt x="19" y="2"/>
                </a:cubicBezTo>
                <a:cubicBezTo>
                  <a:pt x="22" y="2"/>
                  <a:pt x="25" y="2"/>
                  <a:pt x="28" y="3"/>
                </a:cubicBezTo>
                <a:cubicBezTo>
                  <a:pt x="28" y="3"/>
                  <a:pt x="28" y="3"/>
                  <a:pt x="29" y="2"/>
                </a:cubicBezTo>
                <a:cubicBezTo>
                  <a:pt x="29" y="2"/>
                  <a:pt x="30" y="1"/>
                  <a:pt x="31" y="0"/>
                </a:cubicBezTo>
                <a:cubicBezTo>
                  <a:pt x="22" y="0"/>
                  <a:pt x="11" y="0"/>
                  <a:pt x="5" y="7"/>
                </a:cubicBezTo>
                <a:cubicBezTo>
                  <a:pt x="2" y="9"/>
                  <a:pt x="0" y="12"/>
                  <a:pt x="1" y="16"/>
                </a:cubicBezTo>
                <a:cubicBezTo>
                  <a:pt x="3" y="20"/>
                  <a:pt x="6" y="21"/>
                  <a:pt x="9" y="23"/>
                </a:cubicBezTo>
                <a:cubicBezTo>
                  <a:pt x="10" y="22"/>
                  <a:pt x="10" y="20"/>
                  <a:pt x="11" y="18"/>
                </a:cubicBezTo>
                <a:cubicBezTo>
                  <a:pt x="6" y="17"/>
                  <a:pt x="7" y="9"/>
                  <a:pt x="10" y="6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3" name="CustomShape 258"/>
          <p:cNvSpPr/>
          <p:nvPr/>
        </p:nvSpPr>
        <p:spPr>
          <a:xfrm>
            <a:off x="10963440" y="3753000"/>
            <a:ext cx="961920" cy="1374480"/>
          </a:xfrm>
          <a:custGeom>
            <a:avLst/>
            <a:gdLst/>
            <a:ahLst/>
            <a:cxnLst/>
            <a:rect l="l" t="t" r="r" b="b"/>
            <a:pathLst>
              <a:path w="227" h="324">
                <a:moveTo>
                  <a:pt x="103" y="105"/>
                </a:moveTo>
                <a:cubicBezTo>
                  <a:pt x="98" y="95"/>
                  <a:pt x="93" y="86"/>
                  <a:pt x="88" y="76"/>
                </a:cubicBezTo>
                <a:cubicBezTo>
                  <a:pt x="82" y="64"/>
                  <a:pt x="76" y="51"/>
                  <a:pt x="71" y="38"/>
                </a:cubicBezTo>
                <a:cubicBezTo>
                  <a:pt x="77" y="33"/>
                  <a:pt x="79" y="24"/>
                  <a:pt x="77" y="17"/>
                </a:cubicBezTo>
                <a:cubicBezTo>
                  <a:pt x="77" y="13"/>
                  <a:pt x="75" y="9"/>
                  <a:pt x="73" y="6"/>
                </a:cubicBezTo>
                <a:cubicBezTo>
                  <a:pt x="67" y="0"/>
                  <a:pt x="67" y="0"/>
                  <a:pt x="67" y="0"/>
                </a:cubicBezTo>
                <a:cubicBezTo>
                  <a:pt x="63" y="1"/>
                  <a:pt x="63" y="1"/>
                  <a:pt x="63" y="1"/>
                </a:cubicBezTo>
                <a:cubicBezTo>
                  <a:pt x="41" y="6"/>
                  <a:pt x="19" y="17"/>
                  <a:pt x="4" y="32"/>
                </a:cubicBezTo>
                <a:cubicBezTo>
                  <a:pt x="0" y="37"/>
                  <a:pt x="0" y="37"/>
                  <a:pt x="0" y="37"/>
                </a:cubicBezTo>
                <a:cubicBezTo>
                  <a:pt x="1" y="43"/>
                  <a:pt x="1" y="43"/>
                  <a:pt x="1" y="43"/>
                </a:cubicBezTo>
                <a:cubicBezTo>
                  <a:pt x="5" y="56"/>
                  <a:pt x="11" y="66"/>
                  <a:pt x="26" y="63"/>
                </a:cubicBezTo>
                <a:cubicBezTo>
                  <a:pt x="29" y="76"/>
                  <a:pt x="34" y="89"/>
                  <a:pt x="39" y="101"/>
                </a:cubicBezTo>
                <a:cubicBezTo>
                  <a:pt x="43" y="114"/>
                  <a:pt x="49" y="127"/>
                  <a:pt x="55" y="140"/>
                </a:cubicBezTo>
                <a:cubicBezTo>
                  <a:pt x="31" y="176"/>
                  <a:pt x="18" y="223"/>
                  <a:pt x="21" y="265"/>
                </a:cubicBezTo>
                <a:cubicBezTo>
                  <a:pt x="22" y="282"/>
                  <a:pt x="27" y="301"/>
                  <a:pt x="43" y="311"/>
                </a:cubicBezTo>
                <a:cubicBezTo>
                  <a:pt x="63" y="324"/>
                  <a:pt x="86" y="311"/>
                  <a:pt x="104" y="300"/>
                </a:cubicBezTo>
                <a:cubicBezTo>
                  <a:pt x="130" y="288"/>
                  <a:pt x="154" y="269"/>
                  <a:pt x="176" y="248"/>
                </a:cubicBezTo>
                <a:cubicBezTo>
                  <a:pt x="198" y="227"/>
                  <a:pt x="221" y="198"/>
                  <a:pt x="223" y="165"/>
                </a:cubicBezTo>
                <a:cubicBezTo>
                  <a:pt x="227" y="105"/>
                  <a:pt x="154" y="101"/>
                  <a:pt x="103" y="105"/>
                </a:cubicBezTo>
                <a:close/>
                <a:moveTo>
                  <a:pt x="24" y="57"/>
                </a:moveTo>
                <a:cubicBezTo>
                  <a:pt x="13" y="58"/>
                  <a:pt x="8" y="49"/>
                  <a:pt x="5" y="39"/>
                </a:cubicBezTo>
                <a:cubicBezTo>
                  <a:pt x="15" y="28"/>
                  <a:pt x="27" y="20"/>
                  <a:pt x="42" y="14"/>
                </a:cubicBezTo>
                <a:cubicBezTo>
                  <a:pt x="50" y="11"/>
                  <a:pt x="59" y="8"/>
                  <a:pt x="67" y="7"/>
                </a:cubicBezTo>
                <a:cubicBezTo>
                  <a:pt x="68" y="9"/>
                  <a:pt x="70" y="12"/>
                  <a:pt x="71" y="14"/>
                </a:cubicBezTo>
                <a:cubicBezTo>
                  <a:pt x="74" y="21"/>
                  <a:pt x="72" y="26"/>
                  <a:pt x="69" y="32"/>
                </a:cubicBezTo>
                <a:cubicBezTo>
                  <a:pt x="61" y="27"/>
                  <a:pt x="61" y="27"/>
                  <a:pt x="61" y="27"/>
                </a:cubicBezTo>
                <a:cubicBezTo>
                  <a:pt x="54" y="26"/>
                  <a:pt x="44" y="31"/>
                  <a:pt x="39" y="35"/>
                </a:cubicBezTo>
                <a:cubicBezTo>
                  <a:pt x="34" y="37"/>
                  <a:pt x="28" y="42"/>
                  <a:pt x="26" y="48"/>
                </a:cubicBezTo>
                <a:lnTo>
                  <a:pt x="24" y="57"/>
                </a:lnTo>
                <a:close/>
                <a:moveTo>
                  <a:pt x="215" y="170"/>
                </a:moveTo>
                <a:cubicBezTo>
                  <a:pt x="212" y="199"/>
                  <a:pt x="190" y="224"/>
                  <a:pt x="170" y="244"/>
                </a:cubicBezTo>
                <a:cubicBezTo>
                  <a:pt x="146" y="268"/>
                  <a:pt x="118" y="285"/>
                  <a:pt x="89" y="301"/>
                </a:cubicBezTo>
                <a:cubicBezTo>
                  <a:pt x="71" y="309"/>
                  <a:pt x="53" y="316"/>
                  <a:pt x="38" y="298"/>
                </a:cubicBezTo>
                <a:cubicBezTo>
                  <a:pt x="27" y="285"/>
                  <a:pt x="27" y="266"/>
                  <a:pt x="27" y="250"/>
                </a:cubicBezTo>
                <a:cubicBezTo>
                  <a:pt x="28" y="213"/>
                  <a:pt x="41" y="178"/>
                  <a:pt x="57" y="146"/>
                </a:cubicBezTo>
                <a:cubicBezTo>
                  <a:pt x="61" y="139"/>
                  <a:pt x="61" y="139"/>
                  <a:pt x="61" y="139"/>
                </a:cubicBezTo>
                <a:cubicBezTo>
                  <a:pt x="59" y="134"/>
                  <a:pt x="59" y="134"/>
                  <a:pt x="59" y="134"/>
                </a:cubicBezTo>
                <a:cubicBezTo>
                  <a:pt x="54" y="124"/>
                  <a:pt x="49" y="114"/>
                  <a:pt x="45" y="104"/>
                </a:cubicBezTo>
                <a:cubicBezTo>
                  <a:pt x="39" y="88"/>
                  <a:pt x="34" y="71"/>
                  <a:pt x="28" y="54"/>
                </a:cubicBezTo>
                <a:cubicBezTo>
                  <a:pt x="32" y="47"/>
                  <a:pt x="37" y="42"/>
                  <a:pt x="45" y="37"/>
                </a:cubicBezTo>
                <a:cubicBezTo>
                  <a:pt x="50" y="35"/>
                  <a:pt x="57" y="34"/>
                  <a:pt x="63" y="32"/>
                </a:cubicBezTo>
                <a:cubicBezTo>
                  <a:pt x="63" y="34"/>
                  <a:pt x="64" y="36"/>
                  <a:pt x="65" y="38"/>
                </a:cubicBezTo>
                <a:cubicBezTo>
                  <a:pt x="65" y="39"/>
                  <a:pt x="65" y="39"/>
                  <a:pt x="65" y="40"/>
                </a:cubicBezTo>
                <a:cubicBezTo>
                  <a:pt x="70" y="53"/>
                  <a:pt x="76" y="66"/>
                  <a:pt x="82" y="78"/>
                </a:cubicBezTo>
                <a:cubicBezTo>
                  <a:pt x="87" y="87"/>
                  <a:pt x="91" y="96"/>
                  <a:pt x="96" y="105"/>
                </a:cubicBezTo>
                <a:cubicBezTo>
                  <a:pt x="100" y="113"/>
                  <a:pt x="100" y="113"/>
                  <a:pt x="100" y="113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30" y="112"/>
                  <a:pt x="153" y="110"/>
                  <a:pt x="175" y="116"/>
                </a:cubicBezTo>
                <a:cubicBezTo>
                  <a:pt x="201" y="123"/>
                  <a:pt x="218" y="143"/>
                  <a:pt x="215" y="17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4" name="CustomShape 259"/>
          <p:cNvSpPr/>
          <p:nvPr/>
        </p:nvSpPr>
        <p:spPr>
          <a:xfrm>
            <a:off x="11047320" y="3473280"/>
            <a:ext cx="200160" cy="238320"/>
          </a:xfrm>
          <a:custGeom>
            <a:avLst/>
            <a:gdLst/>
            <a:ahLst/>
            <a:cxnLst/>
            <a:rect l="l" t="t" r="r" b="b"/>
            <a:pathLst>
              <a:path w="47" h="56">
                <a:moveTo>
                  <a:pt x="45" y="26"/>
                </a:moveTo>
                <a:cubicBezTo>
                  <a:pt x="44" y="15"/>
                  <a:pt x="27" y="0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6" y="15"/>
                  <a:pt x="0" y="26"/>
                  <a:pt x="0" y="36"/>
                </a:cubicBezTo>
                <a:cubicBezTo>
                  <a:pt x="1" y="50"/>
                  <a:pt x="17" y="56"/>
                  <a:pt x="29" y="53"/>
                </a:cubicBezTo>
                <a:cubicBezTo>
                  <a:pt x="40" y="50"/>
                  <a:pt x="47" y="38"/>
                  <a:pt x="45" y="26"/>
                </a:cubicBezTo>
                <a:close/>
                <a:moveTo>
                  <a:pt x="29" y="48"/>
                </a:moveTo>
                <a:cubicBezTo>
                  <a:pt x="18" y="53"/>
                  <a:pt x="5" y="45"/>
                  <a:pt x="4" y="34"/>
                </a:cubicBezTo>
                <a:cubicBezTo>
                  <a:pt x="3" y="24"/>
                  <a:pt x="11" y="16"/>
                  <a:pt x="19" y="11"/>
                </a:cubicBezTo>
                <a:cubicBezTo>
                  <a:pt x="23" y="11"/>
                  <a:pt x="27" y="12"/>
                  <a:pt x="31" y="14"/>
                </a:cubicBezTo>
                <a:cubicBezTo>
                  <a:pt x="35" y="17"/>
                  <a:pt x="39" y="21"/>
                  <a:pt x="40" y="26"/>
                </a:cubicBezTo>
                <a:cubicBezTo>
                  <a:pt x="44" y="35"/>
                  <a:pt x="37" y="45"/>
                  <a:pt x="29" y="4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5" name="CustomShape 260"/>
          <p:cNvSpPr/>
          <p:nvPr/>
        </p:nvSpPr>
        <p:spPr>
          <a:xfrm>
            <a:off x="10742760" y="3243240"/>
            <a:ext cx="271440" cy="311040"/>
          </a:xfrm>
          <a:custGeom>
            <a:avLst/>
            <a:gdLst/>
            <a:ahLst/>
            <a:cxnLst/>
            <a:rect l="l" t="t" r="r" b="b"/>
            <a:pathLst>
              <a:path w="64" h="73">
                <a:moveTo>
                  <a:pt x="62" y="28"/>
                </a:moveTo>
                <a:cubicBezTo>
                  <a:pt x="60" y="11"/>
                  <a:pt x="42" y="0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9" y="12"/>
                  <a:pt x="0" y="28"/>
                  <a:pt x="1" y="45"/>
                </a:cubicBezTo>
                <a:cubicBezTo>
                  <a:pt x="2" y="63"/>
                  <a:pt x="20" y="73"/>
                  <a:pt x="37" y="68"/>
                </a:cubicBezTo>
                <a:cubicBezTo>
                  <a:pt x="55" y="63"/>
                  <a:pt x="64" y="46"/>
                  <a:pt x="62" y="28"/>
                </a:cubicBezTo>
                <a:close/>
                <a:moveTo>
                  <a:pt x="31" y="65"/>
                </a:moveTo>
                <a:cubicBezTo>
                  <a:pt x="14" y="67"/>
                  <a:pt x="4" y="55"/>
                  <a:pt x="5" y="39"/>
                </a:cubicBezTo>
                <a:cubicBezTo>
                  <a:pt x="6" y="28"/>
                  <a:pt x="12" y="17"/>
                  <a:pt x="21" y="10"/>
                </a:cubicBezTo>
                <a:cubicBezTo>
                  <a:pt x="39" y="3"/>
                  <a:pt x="56" y="13"/>
                  <a:pt x="58" y="33"/>
                </a:cubicBezTo>
                <a:cubicBezTo>
                  <a:pt x="59" y="49"/>
                  <a:pt x="46" y="63"/>
                  <a:pt x="31" y="6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6" name="CustomShape 261"/>
          <p:cNvSpPr/>
          <p:nvPr/>
        </p:nvSpPr>
        <p:spPr>
          <a:xfrm>
            <a:off x="10874520" y="3706920"/>
            <a:ext cx="83880" cy="101520"/>
          </a:xfrm>
          <a:custGeom>
            <a:avLst/>
            <a:gdLst/>
            <a:ahLst/>
            <a:cxnLst/>
            <a:rect l="l" t="t" r="r" b="b"/>
            <a:pathLst>
              <a:path w="20" h="24">
                <a:moveTo>
                  <a:pt x="15" y="2"/>
                </a:moveTo>
                <a:cubicBezTo>
                  <a:pt x="13" y="0"/>
                  <a:pt x="10" y="0"/>
                  <a:pt x="7" y="0"/>
                </a:cubicBezTo>
                <a:cubicBezTo>
                  <a:pt x="3" y="2"/>
                  <a:pt x="1" y="5"/>
                  <a:pt x="0" y="9"/>
                </a:cubicBezTo>
                <a:cubicBezTo>
                  <a:pt x="0" y="9"/>
                  <a:pt x="0" y="10"/>
                  <a:pt x="0" y="10"/>
                </a:cubicBezTo>
                <a:cubicBezTo>
                  <a:pt x="0" y="13"/>
                  <a:pt x="0" y="16"/>
                  <a:pt x="1" y="18"/>
                </a:cubicBezTo>
                <a:cubicBezTo>
                  <a:pt x="5" y="24"/>
                  <a:pt x="13" y="22"/>
                  <a:pt x="17" y="18"/>
                </a:cubicBezTo>
                <a:cubicBezTo>
                  <a:pt x="20" y="13"/>
                  <a:pt x="19" y="6"/>
                  <a:pt x="15" y="2"/>
                </a:cubicBezTo>
                <a:close/>
                <a:moveTo>
                  <a:pt x="14" y="16"/>
                </a:moveTo>
                <a:cubicBezTo>
                  <a:pt x="11" y="19"/>
                  <a:pt x="5" y="20"/>
                  <a:pt x="3" y="16"/>
                </a:cubicBezTo>
                <a:cubicBezTo>
                  <a:pt x="2" y="13"/>
                  <a:pt x="3" y="9"/>
                  <a:pt x="5" y="6"/>
                </a:cubicBezTo>
                <a:cubicBezTo>
                  <a:pt x="7" y="4"/>
                  <a:pt x="10" y="2"/>
                  <a:pt x="13" y="5"/>
                </a:cubicBezTo>
                <a:cubicBezTo>
                  <a:pt x="15" y="7"/>
                  <a:pt x="16" y="13"/>
                  <a:pt x="14" y="1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7" name="CustomShape 262"/>
          <p:cNvSpPr/>
          <p:nvPr/>
        </p:nvSpPr>
        <p:spPr>
          <a:xfrm>
            <a:off x="11107800" y="4280040"/>
            <a:ext cx="728640" cy="704880"/>
          </a:xfrm>
          <a:custGeom>
            <a:avLst/>
            <a:gdLst/>
            <a:ahLst/>
            <a:cxnLst/>
            <a:rect l="l" t="t" r="r" b="b"/>
            <a:pathLst>
              <a:path w="172" h="166">
                <a:moveTo>
                  <a:pt x="170" y="35"/>
                </a:moveTo>
                <a:cubicBezTo>
                  <a:pt x="168" y="22"/>
                  <a:pt x="160" y="11"/>
                  <a:pt x="149" y="7"/>
                </a:cubicBezTo>
                <a:cubicBezTo>
                  <a:pt x="133" y="0"/>
                  <a:pt x="116" y="6"/>
                  <a:pt x="101" y="13"/>
                </a:cubicBezTo>
                <a:cubicBezTo>
                  <a:pt x="99" y="14"/>
                  <a:pt x="97" y="15"/>
                  <a:pt x="95" y="17"/>
                </a:cubicBezTo>
                <a:cubicBezTo>
                  <a:pt x="95" y="17"/>
                  <a:pt x="94" y="17"/>
                  <a:pt x="94" y="17"/>
                </a:cubicBezTo>
                <a:cubicBezTo>
                  <a:pt x="94" y="17"/>
                  <a:pt x="94" y="17"/>
                  <a:pt x="94" y="18"/>
                </a:cubicBezTo>
                <a:cubicBezTo>
                  <a:pt x="90" y="21"/>
                  <a:pt x="88" y="25"/>
                  <a:pt x="85" y="28"/>
                </a:cubicBezTo>
                <a:cubicBezTo>
                  <a:pt x="76" y="39"/>
                  <a:pt x="63" y="44"/>
                  <a:pt x="51" y="47"/>
                </a:cubicBezTo>
                <a:cubicBezTo>
                  <a:pt x="40" y="50"/>
                  <a:pt x="29" y="54"/>
                  <a:pt x="21" y="62"/>
                </a:cubicBezTo>
                <a:cubicBezTo>
                  <a:pt x="16" y="67"/>
                  <a:pt x="13" y="73"/>
                  <a:pt x="11" y="78"/>
                </a:cubicBezTo>
                <a:cubicBezTo>
                  <a:pt x="0" y="100"/>
                  <a:pt x="2" y="129"/>
                  <a:pt x="15" y="149"/>
                </a:cubicBezTo>
                <a:cubicBezTo>
                  <a:pt x="21" y="159"/>
                  <a:pt x="32" y="165"/>
                  <a:pt x="44" y="165"/>
                </a:cubicBezTo>
                <a:cubicBezTo>
                  <a:pt x="60" y="165"/>
                  <a:pt x="75" y="154"/>
                  <a:pt x="87" y="144"/>
                </a:cubicBezTo>
                <a:cubicBezTo>
                  <a:pt x="102" y="133"/>
                  <a:pt x="114" y="120"/>
                  <a:pt x="127" y="108"/>
                </a:cubicBezTo>
                <a:cubicBezTo>
                  <a:pt x="139" y="97"/>
                  <a:pt x="150" y="87"/>
                  <a:pt x="159" y="74"/>
                </a:cubicBezTo>
                <a:cubicBezTo>
                  <a:pt x="167" y="62"/>
                  <a:pt x="172" y="49"/>
                  <a:pt x="170" y="35"/>
                </a:cubicBezTo>
                <a:close/>
                <a:moveTo>
                  <a:pt x="149" y="80"/>
                </a:moveTo>
                <a:cubicBezTo>
                  <a:pt x="139" y="92"/>
                  <a:pt x="128" y="102"/>
                  <a:pt x="117" y="113"/>
                </a:cubicBezTo>
                <a:cubicBezTo>
                  <a:pt x="103" y="126"/>
                  <a:pt x="90" y="139"/>
                  <a:pt x="74" y="149"/>
                </a:cubicBezTo>
                <a:cubicBezTo>
                  <a:pt x="61" y="158"/>
                  <a:pt x="42" y="166"/>
                  <a:pt x="27" y="156"/>
                </a:cubicBezTo>
                <a:cubicBezTo>
                  <a:pt x="15" y="148"/>
                  <a:pt x="10" y="132"/>
                  <a:pt x="8" y="118"/>
                </a:cubicBezTo>
                <a:cubicBezTo>
                  <a:pt x="7" y="105"/>
                  <a:pt x="8" y="90"/>
                  <a:pt x="14" y="78"/>
                </a:cubicBezTo>
                <a:cubicBezTo>
                  <a:pt x="15" y="76"/>
                  <a:pt x="16" y="74"/>
                  <a:pt x="17" y="73"/>
                </a:cubicBezTo>
                <a:cubicBezTo>
                  <a:pt x="16" y="76"/>
                  <a:pt x="16" y="79"/>
                  <a:pt x="16" y="83"/>
                </a:cubicBezTo>
                <a:cubicBezTo>
                  <a:pt x="16" y="92"/>
                  <a:pt x="23" y="96"/>
                  <a:pt x="31" y="98"/>
                </a:cubicBezTo>
                <a:cubicBezTo>
                  <a:pt x="31" y="98"/>
                  <a:pt x="32" y="97"/>
                  <a:pt x="31" y="97"/>
                </a:cubicBezTo>
                <a:cubicBezTo>
                  <a:pt x="28" y="95"/>
                  <a:pt x="24" y="94"/>
                  <a:pt x="22" y="91"/>
                </a:cubicBezTo>
                <a:cubicBezTo>
                  <a:pt x="20" y="88"/>
                  <a:pt x="19" y="84"/>
                  <a:pt x="19" y="81"/>
                </a:cubicBezTo>
                <a:cubicBezTo>
                  <a:pt x="19" y="75"/>
                  <a:pt x="21" y="70"/>
                  <a:pt x="23" y="65"/>
                </a:cubicBezTo>
                <a:cubicBezTo>
                  <a:pt x="24" y="64"/>
                  <a:pt x="25" y="63"/>
                  <a:pt x="27" y="62"/>
                </a:cubicBezTo>
                <a:cubicBezTo>
                  <a:pt x="35" y="55"/>
                  <a:pt x="47" y="52"/>
                  <a:pt x="58" y="49"/>
                </a:cubicBezTo>
                <a:cubicBezTo>
                  <a:pt x="67" y="46"/>
                  <a:pt x="76" y="42"/>
                  <a:pt x="83" y="36"/>
                </a:cubicBezTo>
                <a:cubicBezTo>
                  <a:pt x="91" y="28"/>
                  <a:pt x="95" y="20"/>
                  <a:pt x="105" y="15"/>
                </a:cubicBezTo>
                <a:cubicBezTo>
                  <a:pt x="105" y="14"/>
                  <a:pt x="105" y="14"/>
                  <a:pt x="105" y="14"/>
                </a:cubicBezTo>
                <a:cubicBezTo>
                  <a:pt x="109" y="13"/>
                  <a:pt x="114" y="11"/>
                  <a:pt x="118" y="10"/>
                </a:cubicBezTo>
                <a:cubicBezTo>
                  <a:pt x="124" y="9"/>
                  <a:pt x="130" y="10"/>
                  <a:pt x="135" y="15"/>
                </a:cubicBezTo>
                <a:cubicBezTo>
                  <a:pt x="135" y="16"/>
                  <a:pt x="136" y="15"/>
                  <a:pt x="136" y="15"/>
                </a:cubicBezTo>
                <a:cubicBezTo>
                  <a:pt x="135" y="11"/>
                  <a:pt x="133" y="9"/>
                  <a:pt x="131" y="8"/>
                </a:cubicBezTo>
                <a:cubicBezTo>
                  <a:pt x="133" y="8"/>
                  <a:pt x="135" y="8"/>
                  <a:pt x="137" y="8"/>
                </a:cubicBezTo>
                <a:cubicBezTo>
                  <a:pt x="153" y="9"/>
                  <a:pt x="164" y="21"/>
                  <a:pt x="166" y="37"/>
                </a:cubicBezTo>
                <a:cubicBezTo>
                  <a:pt x="169" y="53"/>
                  <a:pt x="159" y="69"/>
                  <a:pt x="149" y="8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8" name="CustomShape 263"/>
          <p:cNvSpPr/>
          <p:nvPr/>
        </p:nvSpPr>
        <p:spPr>
          <a:xfrm>
            <a:off x="11260080" y="4363920"/>
            <a:ext cx="428760" cy="327240"/>
          </a:xfrm>
          <a:custGeom>
            <a:avLst/>
            <a:gdLst/>
            <a:ahLst/>
            <a:cxnLst/>
            <a:rect l="l" t="t" r="r" b="b"/>
            <a:pathLst>
              <a:path w="101" h="77">
                <a:moveTo>
                  <a:pt x="100" y="0"/>
                </a:moveTo>
                <a:cubicBezTo>
                  <a:pt x="98" y="12"/>
                  <a:pt x="85" y="16"/>
                  <a:pt x="75" y="19"/>
                </a:cubicBezTo>
                <a:cubicBezTo>
                  <a:pt x="65" y="21"/>
                  <a:pt x="60" y="28"/>
                  <a:pt x="55" y="36"/>
                </a:cubicBezTo>
                <a:cubicBezTo>
                  <a:pt x="49" y="46"/>
                  <a:pt x="45" y="54"/>
                  <a:pt x="35" y="61"/>
                </a:cubicBezTo>
                <a:cubicBezTo>
                  <a:pt x="25" y="69"/>
                  <a:pt x="13" y="73"/>
                  <a:pt x="1" y="76"/>
                </a:cubicBezTo>
                <a:cubicBezTo>
                  <a:pt x="0" y="76"/>
                  <a:pt x="0" y="77"/>
                  <a:pt x="1" y="77"/>
                </a:cubicBezTo>
                <a:cubicBezTo>
                  <a:pt x="24" y="76"/>
                  <a:pt x="44" y="63"/>
                  <a:pt x="55" y="43"/>
                </a:cubicBezTo>
                <a:cubicBezTo>
                  <a:pt x="58" y="37"/>
                  <a:pt x="62" y="31"/>
                  <a:pt x="67" y="27"/>
                </a:cubicBezTo>
                <a:cubicBezTo>
                  <a:pt x="72" y="22"/>
                  <a:pt x="80" y="21"/>
                  <a:pt x="86" y="18"/>
                </a:cubicBezTo>
                <a:cubicBezTo>
                  <a:pt x="94" y="15"/>
                  <a:pt x="101" y="9"/>
                  <a:pt x="101" y="0"/>
                </a:cubicBezTo>
                <a:cubicBezTo>
                  <a:pt x="101" y="0"/>
                  <a:pt x="100" y="0"/>
                  <a:pt x="100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9" name="CustomShape 264"/>
          <p:cNvSpPr/>
          <p:nvPr/>
        </p:nvSpPr>
        <p:spPr>
          <a:xfrm>
            <a:off x="11060280" y="3519360"/>
            <a:ext cx="174600" cy="179640"/>
          </a:xfrm>
          <a:custGeom>
            <a:avLst/>
            <a:gdLst/>
            <a:ahLst/>
            <a:cxnLst/>
            <a:rect l="l" t="t" r="r" b="b"/>
            <a:pathLst>
              <a:path w="41" h="42">
                <a:moveTo>
                  <a:pt x="26" y="37"/>
                </a:moveTo>
                <a:cubicBezTo>
                  <a:pt x="34" y="34"/>
                  <a:pt x="41" y="24"/>
                  <a:pt x="37" y="15"/>
                </a:cubicBezTo>
                <a:cubicBezTo>
                  <a:pt x="36" y="10"/>
                  <a:pt x="32" y="6"/>
                  <a:pt x="28" y="3"/>
                </a:cubicBezTo>
                <a:cubicBezTo>
                  <a:pt x="24" y="1"/>
                  <a:pt x="20" y="0"/>
                  <a:pt x="16" y="0"/>
                </a:cubicBezTo>
                <a:cubicBezTo>
                  <a:pt x="8" y="5"/>
                  <a:pt x="0" y="13"/>
                  <a:pt x="1" y="23"/>
                </a:cubicBezTo>
                <a:cubicBezTo>
                  <a:pt x="2" y="34"/>
                  <a:pt x="15" y="42"/>
                  <a:pt x="26" y="37"/>
                </a:cubicBezTo>
                <a:close/>
              </a:path>
            </a:pathLst>
          </a:custGeom>
          <a:solidFill>
            <a:srgbClr val="8AC54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0" name="CustomShape 265"/>
          <p:cNvSpPr/>
          <p:nvPr/>
        </p:nvSpPr>
        <p:spPr>
          <a:xfrm>
            <a:off x="10983960" y="3782880"/>
            <a:ext cx="291960" cy="216000"/>
          </a:xfrm>
          <a:custGeom>
            <a:avLst/>
            <a:gdLst/>
            <a:ahLst/>
            <a:cxnLst/>
            <a:rect l="l" t="t" r="r" b="b"/>
            <a:pathLst>
              <a:path w="69" h="51">
                <a:moveTo>
                  <a:pt x="34" y="28"/>
                </a:moveTo>
                <a:cubicBezTo>
                  <a:pt x="39" y="24"/>
                  <a:pt x="49" y="19"/>
                  <a:pt x="56" y="20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19"/>
                  <a:pt x="69" y="14"/>
                  <a:pt x="66" y="7"/>
                </a:cubicBezTo>
                <a:cubicBezTo>
                  <a:pt x="65" y="5"/>
                  <a:pt x="63" y="2"/>
                  <a:pt x="62" y="0"/>
                </a:cubicBezTo>
                <a:cubicBezTo>
                  <a:pt x="54" y="1"/>
                  <a:pt x="45" y="4"/>
                  <a:pt x="37" y="7"/>
                </a:cubicBezTo>
                <a:cubicBezTo>
                  <a:pt x="22" y="13"/>
                  <a:pt x="10" y="21"/>
                  <a:pt x="0" y="32"/>
                </a:cubicBezTo>
                <a:cubicBezTo>
                  <a:pt x="3" y="42"/>
                  <a:pt x="8" y="51"/>
                  <a:pt x="19" y="50"/>
                </a:cubicBezTo>
                <a:cubicBezTo>
                  <a:pt x="21" y="41"/>
                  <a:pt x="21" y="41"/>
                  <a:pt x="21" y="41"/>
                </a:cubicBezTo>
                <a:cubicBezTo>
                  <a:pt x="23" y="35"/>
                  <a:pt x="29" y="30"/>
                  <a:pt x="34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1" name="CustomShape 266"/>
          <p:cNvSpPr/>
          <p:nvPr/>
        </p:nvSpPr>
        <p:spPr>
          <a:xfrm>
            <a:off x="10758600" y="3257640"/>
            <a:ext cx="233280" cy="271440"/>
          </a:xfrm>
          <a:custGeom>
            <a:avLst/>
            <a:gdLst/>
            <a:ahLst/>
            <a:cxnLst/>
            <a:rect l="l" t="t" r="r" b="b"/>
            <a:pathLst>
              <a:path w="55" h="64">
                <a:moveTo>
                  <a:pt x="54" y="30"/>
                </a:moveTo>
                <a:cubicBezTo>
                  <a:pt x="52" y="10"/>
                  <a:pt x="35" y="0"/>
                  <a:pt x="17" y="7"/>
                </a:cubicBezTo>
                <a:cubicBezTo>
                  <a:pt x="8" y="14"/>
                  <a:pt x="2" y="25"/>
                  <a:pt x="1" y="36"/>
                </a:cubicBezTo>
                <a:cubicBezTo>
                  <a:pt x="0" y="52"/>
                  <a:pt x="10" y="64"/>
                  <a:pt x="27" y="62"/>
                </a:cubicBezTo>
                <a:cubicBezTo>
                  <a:pt x="42" y="60"/>
                  <a:pt x="55" y="46"/>
                  <a:pt x="54" y="30"/>
                </a:cubicBezTo>
                <a:close/>
              </a:path>
            </a:pathLst>
          </a:custGeom>
          <a:solidFill>
            <a:srgbClr val="8AC54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2" name="CustomShape 267"/>
          <p:cNvSpPr/>
          <p:nvPr/>
        </p:nvSpPr>
        <p:spPr>
          <a:xfrm>
            <a:off x="11136240" y="4313160"/>
            <a:ext cx="687600" cy="671760"/>
          </a:xfrm>
          <a:custGeom>
            <a:avLst/>
            <a:gdLst/>
            <a:ahLst/>
            <a:cxnLst/>
            <a:rect l="l" t="t" r="r" b="b"/>
            <a:pathLst>
              <a:path w="162" h="158">
                <a:moveTo>
                  <a:pt x="130" y="0"/>
                </a:moveTo>
                <a:cubicBezTo>
                  <a:pt x="128" y="0"/>
                  <a:pt x="126" y="0"/>
                  <a:pt x="124" y="0"/>
                </a:cubicBezTo>
                <a:cubicBezTo>
                  <a:pt x="126" y="1"/>
                  <a:pt x="128" y="3"/>
                  <a:pt x="129" y="7"/>
                </a:cubicBezTo>
                <a:cubicBezTo>
                  <a:pt x="129" y="7"/>
                  <a:pt x="128" y="8"/>
                  <a:pt x="128" y="7"/>
                </a:cubicBezTo>
                <a:cubicBezTo>
                  <a:pt x="123" y="2"/>
                  <a:pt x="117" y="1"/>
                  <a:pt x="111" y="2"/>
                </a:cubicBezTo>
                <a:cubicBezTo>
                  <a:pt x="107" y="3"/>
                  <a:pt x="102" y="5"/>
                  <a:pt x="98" y="6"/>
                </a:cubicBezTo>
                <a:cubicBezTo>
                  <a:pt x="98" y="6"/>
                  <a:pt x="98" y="6"/>
                  <a:pt x="98" y="7"/>
                </a:cubicBezTo>
                <a:cubicBezTo>
                  <a:pt x="88" y="12"/>
                  <a:pt x="84" y="20"/>
                  <a:pt x="76" y="28"/>
                </a:cubicBezTo>
                <a:cubicBezTo>
                  <a:pt x="69" y="34"/>
                  <a:pt x="60" y="38"/>
                  <a:pt x="51" y="41"/>
                </a:cubicBezTo>
                <a:cubicBezTo>
                  <a:pt x="40" y="44"/>
                  <a:pt x="28" y="47"/>
                  <a:pt x="20" y="54"/>
                </a:cubicBezTo>
                <a:cubicBezTo>
                  <a:pt x="18" y="55"/>
                  <a:pt x="17" y="56"/>
                  <a:pt x="16" y="57"/>
                </a:cubicBezTo>
                <a:cubicBezTo>
                  <a:pt x="14" y="62"/>
                  <a:pt x="12" y="67"/>
                  <a:pt x="12" y="73"/>
                </a:cubicBezTo>
                <a:cubicBezTo>
                  <a:pt x="12" y="76"/>
                  <a:pt x="13" y="80"/>
                  <a:pt x="15" y="83"/>
                </a:cubicBezTo>
                <a:cubicBezTo>
                  <a:pt x="17" y="86"/>
                  <a:pt x="21" y="87"/>
                  <a:pt x="24" y="89"/>
                </a:cubicBezTo>
                <a:cubicBezTo>
                  <a:pt x="25" y="89"/>
                  <a:pt x="24" y="90"/>
                  <a:pt x="24" y="90"/>
                </a:cubicBezTo>
                <a:cubicBezTo>
                  <a:pt x="16" y="88"/>
                  <a:pt x="9" y="84"/>
                  <a:pt x="9" y="75"/>
                </a:cubicBezTo>
                <a:cubicBezTo>
                  <a:pt x="9" y="71"/>
                  <a:pt x="9" y="68"/>
                  <a:pt x="10" y="65"/>
                </a:cubicBezTo>
                <a:cubicBezTo>
                  <a:pt x="9" y="66"/>
                  <a:pt x="8" y="68"/>
                  <a:pt x="7" y="70"/>
                </a:cubicBezTo>
                <a:cubicBezTo>
                  <a:pt x="1" y="82"/>
                  <a:pt x="0" y="97"/>
                  <a:pt x="1" y="110"/>
                </a:cubicBezTo>
                <a:cubicBezTo>
                  <a:pt x="3" y="124"/>
                  <a:pt x="8" y="140"/>
                  <a:pt x="20" y="148"/>
                </a:cubicBezTo>
                <a:cubicBezTo>
                  <a:pt x="35" y="158"/>
                  <a:pt x="54" y="150"/>
                  <a:pt x="67" y="141"/>
                </a:cubicBezTo>
                <a:cubicBezTo>
                  <a:pt x="83" y="131"/>
                  <a:pt x="96" y="118"/>
                  <a:pt x="110" y="105"/>
                </a:cubicBezTo>
                <a:cubicBezTo>
                  <a:pt x="121" y="94"/>
                  <a:pt x="132" y="84"/>
                  <a:pt x="142" y="72"/>
                </a:cubicBezTo>
                <a:cubicBezTo>
                  <a:pt x="152" y="61"/>
                  <a:pt x="162" y="45"/>
                  <a:pt x="159" y="29"/>
                </a:cubicBezTo>
                <a:cubicBezTo>
                  <a:pt x="157" y="13"/>
                  <a:pt x="146" y="1"/>
                  <a:pt x="130" y="0"/>
                </a:cubicBezTo>
                <a:close/>
                <a:moveTo>
                  <a:pt x="115" y="30"/>
                </a:moveTo>
                <a:cubicBezTo>
                  <a:pt x="109" y="33"/>
                  <a:pt x="101" y="34"/>
                  <a:pt x="96" y="39"/>
                </a:cubicBezTo>
                <a:cubicBezTo>
                  <a:pt x="91" y="43"/>
                  <a:pt x="87" y="49"/>
                  <a:pt x="84" y="55"/>
                </a:cubicBezTo>
                <a:cubicBezTo>
                  <a:pt x="73" y="75"/>
                  <a:pt x="53" y="88"/>
                  <a:pt x="30" y="89"/>
                </a:cubicBezTo>
                <a:cubicBezTo>
                  <a:pt x="29" y="89"/>
                  <a:pt x="29" y="88"/>
                  <a:pt x="30" y="88"/>
                </a:cubicBezTo>
                <a:cubicBezTo>
                  <a:pt x="42" y="85"/>
                  <a:pt x="54" y="81"/>
                  <a:pt x="64" y="73"/>
                </a:cubicBezTo>
                <a:cubicBezTo>
                  <a:pt x="74" y="66"/>
                  <a:pt x="78" y="58"/>
                  <a:pt x="84" y="48"/>
                </a:cubicBezTo>
                <a:cubicBezTo>
                  <a:pt x="89" y="40"/>
                  <a:pt x="94" y="33"/>
                  <a:pt x="104" y="31"/>
                </a:cubicBezTo>
                <a:cubicBezTo>
                  <a:pt x="114" y="28"/>
                  <a:pt x="127" y="24"/>
                  <a:pt x="129" y="12"/>
                </a:cubicBezTo>
                <a:cubicBezTo>
                  <a:pt x="129" y="12"/>
                  <a:pt x="130" y="12"/>
                  <a:pt x="130" y="12"/>
                </a:cubicBezTo>
                <a:cubicBezTo>
                  <a:pt x="130" y="21"/>
                  <a:pt x="123" y="27"/>
                  <a:pt x="115" y="30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3" name="CustomShape 268"/>
          <p:cNvSpPr/>
          <p:nvPr/>
        </p:nvSpPr>
        <p:spPr>
          <a:xfrm>
            <a:off x="11298240" y="4389480"/>
            <a:ext cx="390600" cy="309600"/>
          </a:xfrm>
          <a:custGeom>
            <a:avLst/>
            <a:gdLst/>
            <a:ahLst/>
            <a:cxnLst/>
            <a:rect l="l" t="t" r="r" b="b"/>
            <a:pathLst>
              <a:path w="92" h="73">
                <a:moveTo>
                  <a:pt x="77" y="12"/>
                </a:moveTo>
                <a:cubicBezTo>
                  <a:pt x="71" y="15"/>
                  <a:pt x="63" y="16"/>
                  <a:pt x="58" y="21"/>
                </a:cubicBezTo>
                <a:cubicBezTo>
                  <a:pt x="53" y="25"/>
                  <a:pt x="49" y="31"/>
                  <a:pt x="46" y="37"/>
                </a:cubicBezTo>
                <a:cubicBezTo>
                  <a:pt x="37" y="54"/>
                  <a:pt x="20" y="67"/>
                  <a:pt x="0" y="70"/>
                </a:cubicBezTo>
                <a:cubicBezTo>
                  <a:pt x="12" y="73"/>
                  <a:pt x="24" y="67"/>
                  <a:pt x="33" y="59"/>
                </a:cubicBezTo>
                <a:cubicBezTo>
                  <a:pt x="42" y="51"/>
                  <a:pt x="44" y="40"/>
                  <a:pt x="52" y="31"/>
                </a:cubicBezTo>
                <a:cubicBezTo>
                  <a:pt x="56" y="26"/>
                  <a:pt x="61" y="22"/>
                  <a:pt x="68" y="19"/>
                </a:cubicBezTo>
                <a:cubicBezTo>
                  <a:pt x="75" y="16"/>
                  <a:pt x="92" y="10"/>
                  <a:pt x="91" y="0"/>
                </a:cubicBezTo>
                <a:cubicBezTo>
                  <a:pt x="89" y="5"/>
                  <a:pt x="83" y="10"/>
                  <a:pt x="77" y="12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4" name="CustomShape 269"/>
          <p:cNvSpPr/>
          <p:nvPr/>
        </p:nvSpPr>
        <p:spPr>
          <a:xfrm>
            <a:off x="11136240" y="4414680"/>
            <a:ext cx="687600" cy="570240"/>
          </a:xfrm>
          <a:custGeom>
            <a:avLst/>
            <a:gdLst/>
            <a:ahLst/>
            <a:cxnLst/>
            <a:rect l="l" t="t" r="r" b="b"/>
            <a:pathLst>
              <a:path w="162" h="134">
                <a:moveTo>
                  <a:pt x="159" y="5"/>
                </a:moveTo>
                <a:cubicBezTo>
                  <a:pt x="159" y="3"/>
                  <a:pt x="159" y="2"/>
                  <a:pt x="158" y="0"/>
                </a:cubicBezTo>
                <a:cubicBezTo>
                  <a:pt x="158" y="4"/>
                  <a:pt x="156" y="8"/>
                  <a:pt x="154" y="13"/>
                </a:cubicBezTo>
                <a:cubicBezTo>
                  <a:pt x="140" y="35"/>
                  <a:pt x="119" y="54"/>
                  <a:pt x="98" y="70"/>
                </a:cubicBezTo>
                <a:cubicBezTo>
                  <a:pt x="89" y="76"/>
                  <a:pt x="82" y="78"/>
                  <a:pt x="72" y="74"/>
                </a:cubicBezTo>
                <a:cubicBezTo>
                  <a:pt x="59" y="68"/>
                  <a:pt x="50" y="80"/>
                  <a:pt x="38" y="81"/>
                </a:cubicBezTo>
                <a:cubicBezTo>
                  <a:pt x="24" y="83"/>
                  <a:pt x="17" y="72"/>
                  <a:pt x="13" y="60"/>
                </a:cubicBezTo>
                <a:cubicBezTo>
                  <a:pt x="10" y="58"/>
                  <a:pt x="9" y="55"/>
                  <a:pt x="9" y="51"/>
                </a:cubicBezTo>
                <a:cubicBezTo>
                  <a:pt x="9" y="50"/>
                  <a:pt x="9" y="48"/>
                  <a:pt x="9" y="47"/>
                </a:cubicBezTo>
                <a:cubicBezTo>
                  <a:pt x="8" y="46"/>
                  <a:pt x="8" y="45"/>
                  <a:pt x="8" y="44"/>
                </a:cubicBezTo>
                <a:cubicBezTo>
                  <a:pt x="8" y="45"/>
                  <a:pt x="7" y="45"/>
                  <a:pt x="7" y="46"/>
                </a:cubicBezTo>
                <a:cubicBezTo>
                  <a:pt x="1" y="58"/>
                  <a:pt x="0" y="73"/>
                  <a:pt x="1" y="86"/>
                </a:cubicBezTo>
                <a:cubicBezTo>
                  <a:pt x="3" y="100"/>
                  <a:pt x="8" y="116"/>
                  <a:pt x="20" y="124"/>
                </a:cubicBezTo>
                <a:cubicBezTo>
                  <a:pt x="35" y="134"/>
                  <a:pt x="54" y="126"/>
                  <a:pt x="67" y="117"/>
                </a:cubicBezTo>
                <a:cubicBezTo>
                  <a:pt x="83" y="107"/>
                  <a:pt x="96" y="94"/>
                  <a:pt x="110" y="81"/>
                </a:cubicBezTo>
                <a:cubicBezTo>
                  <a:pt x="121" y="70"/>
                  <a:pt x="132" y="60"/>
                  <a:pt x="142" y="48"/>
                </a:cubicBezTo>
                <a:cubicBezTo>
                  <a:pt x="152" y="37"/>
                  <a:pt x="162" y="21"/>
                  <a:pt x="159" y="5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5" name="CustomShape 270"/>
          <p:cNvSpPr/>
          <p:nvPr/>
        </p:nvSpPr>
        <p:spPr>
          <a:xfrm>
            <a:off x="10882440" y="3714840"/>
            <a:ext cx="58680" cy="75960"/>
          </a:xfrm>
          <a:custGeom>
            <a:avLst/>
            <a:gdLst/>
            <a:ahLst/>
            <a:cxnLst/>
            <a:rect l="l" t="t" r="r" b="b"/>
            <a:pathLst>
              <a:path w="14" h="18">
                <a:moveTo>
                  <a:pt x="3" y="4"/>
                </a:moveTo>
                <a:cubicBezTo>
                  <a:pt x="1" y="7"/>
                  <a:pt x="0" y="11"/>
                  <a:pt x="1" y="14"/>
                </a:cubicBezTo>
                <a:cubicBezTo>
                  <a:pt x="3" y="18"/>
                  <a:pt x="9" y="17"/>
                  <a:pt x="12" y="14"/>
                </a:cubicBezTo>
                <a:cubicBezTo>
                  <a:pt x="14" y="11"/>
                  <a:pt x="13" y="5"/>
                  <a:pt x="11" y="3"/>
                </a:cubicBezTo>
                <a:cubicBezTo>
                  <a:pt x="8" y="0"/>
                  <a:pt x="5" y="2"/>
                  <a:pt x="3" y="4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6" name="CustomShape 271"/>
          <p:cNvSpPr/>
          <p:nvPr/>
        </p:nvSpPr>
        <p:spPr>
          <a:xfrm>
            <a:off x="11077560" y="3889440"/>
            <a:ext cx="809640" cy="1204920"/>
          </a:xfrm>
          <a:custGeom>
            <a:avLst/>
            <a:gdLst/>
            <a:ahLst/>
            <a:cxnLst/>
            <a:rect l="l" t="t" r="r" b="b"/>
            <a:pathLst>
              <a:path w="191" h="284">
                <a:moveTo>
                  <a:pt x="148" y="84"/>
                </a:moveTo>
                <a:cubicBezTo>
                  <a:pt x="126" y="78"/>
                  <a:pt x="103" y="80"/>
                  <a:pt x="81" y="81"/>
                </a:cubicBezTo>
                <a:cubicBezTo>
                  <a:pt x="73" y="81"/>
                  <a:pt x="73" y="81"/>
                  <a:pt x="73" y="81"/>
                </a:cubicBezTo>
                <a:cubicBezTo>
                  <a:pt x="69" y="73"/>
                  <a:pt x="69" y="73"/>
                  <a:pt x="69" y="73"/>
                </a:cubicBezTo>
                <a:cubicBezTo>
                  <a:pt x="64" y="64"/>
                  <a:pt x="60" y="55"/>
                  <a:pt x="55" y="46"/>
                </a:cubicBezTo>
                <a:cubicBezTo>
                  <a:pt x="49" y="34"/>
                  <a:pt x="43" y="21"/>
                  <a:pt x="38" y="8"/>
                </a:cubicBezTo>
                <a:cubicBezTo>
                  <a:pt x="38" y="7"/>
                  <a:pt x="38" y="7"/>
                  <a:pt x="38" y="6"/>
                </a:cubicBezTo>
                <a:cubicBezTo>
                  <a:pt x="37" y="4"/>
                  <a:pt x="36" y="2"/>
                  <a:pt x="36" y="0"/>
                </a:cubicBezTo>
                <a:cubicBezTo>
                  <a:pt x="30" y="2"/>
                  <a:pt x="23" y="3"/>
                  <a:pt x="18" y="5"/>
                </a:cubicBezTo>
                <a:cubicBezTo>
                  <a:pt x="10" y="10"/>
                  <a:pt x="5" y="15"/>
                  <a:pt x="1" y="22"/>
                </a:cubicBezTo>
                <a:cubicBezTo>
                  <a:pt x="7" y="39"/>
                  <a:pt x="12" y="56"/>
                  <a:pt x="18" y="72"/>
                </a:cubicBezTo>
                <a:cubicBezTo>
                  <a:pt x="22" y="82"/>
                  <a:pt x="27" y="92"/>
                  <a:pt x="32" y="102"/>
                </a:cubicBezTo>
                <a:cubicBezTo>
                  <a:pt x="34" y="107"/>
                  <a:pt x="34" y="107"/>
                  <a:pt x="34" y="107"/>
                </a:cubicBezTo>
                <a:cubicBezTo>
                  <a:pt x="30" y="114"/>
                  <a:pt x="30" y="114"/>
                  <a:pt x="30" y="114"/>
                </a:cubicBezTo>
                <a:cubicBezTo>
                  <a:pt x="14" y="146"/>
                  <a:pt x="1" y="181"/>
                  <a:pt x="0" y="218"/>
                </a:cubicBezTo>
                <a:cubicBezTo>
                  <a:pt x="0" y="234"/>
                  <a:pt x="0" y="253"/>
                  <a:pt x="11" y="266"/>
                </a:cubicBezTo>
                <a:cubicBezTo>
                  <a:pt x="26" y="284"/>
                  <a:pt x="44" y="277"/>
                  <a:pt x="62" y="269"/>
                </a:cubicBezTo>
                <a:cubicBezTo>
                  <a:pt x="91" y="253"/>
                  <a:pt x="119" y="236"/>
                  <a:pt x="143" y="212"/>
                </a:cubicBezTo>
                <a:cubicBezTo>
                  <a:pt x="163" y="192"/>
                  <a:pt x="185" y="167"/>
                  <a:pt x="188" y="138"/>
                </a:cubicBezTo>
                <a:cubicBezTo>
                  <a:pt x="191" y="111"/>
                  <a:pt x="174" y="91"/>
                  <a:pt x="148" y="84"/>
                </a:cubicBezTo>
                <a:close/>
                <a:moveTo>
                  <a:pt x="166" y="166"/>
                </a:moveTo>
                <a:cubicBezTo>
                  <a:pt x="157" y="179"/>
                  <a:pt x="146" y="189"/>
                  <a:pt x="134" y="200"/>
                </a:cubicBezTo>
                <a:cubicBezTo>
                  <a:pt x="121" y="212"/>
                  <a:pt x="109" y="225"/>
                  <a:pt x="94" y="236"/>
                </a:cubicBezTo>
                <a:cubicBezTo>
                  <a:pt x="82" y="246"/>
                  <a:pt x="67" y="257"/>
                  <a:pt x="51" y="257"/>
                </a:cubicBezTo>
                <a:cubicBezTo>
                  <a:pt x="39" y="257"/>
                  <a:pt x="28" y="251"/>
                  <a:pt x="22" y="241"/>
                </a:cubicBezTo>
                <a:cubicBezTo>
                  <a:pt x="9" y="221"/>
                  <a:pt x="7" y="192"/>
                  <a:pt x="18" y="170"/>
                </a:cubicBezTo>
                <a:cubicBezTo>
                  <a:pt x="20" y="165"/>
                  <a:pt x="23" y="159"/>
                  <a:pt x="28" y="154"/>
                </a:cubicBezTo>
                <a:cubicBezTo>
                  <a:pt x="36" y="146"/>
                  <a:pt x="47" y="142"/>
                  <a:pt x="58" y="139"/>
                </a:cubicBezTo>
                <a:cubicBezTo>
                  <a:pt x="70" y="136"/>
                  <a:pt x="83" y="131"/>
                  <a:pt x="92" y="120"/>
                </a:cubicBezTo>
                <a:cubicBezTo>
                  <a:pt x="95" y="117"/>
                  <a:pt x="97" y="113"/>
                  <a:pt x="101" y="110"/>
                </a:cubicBezTo>
                <a:cubicBezTo>
                  <a:pt x="101" y="109"/>
                  <a:pt x="101" y="109"/>
                  <a:pt x="101" y="109"/>
                </a:cubicBezTo>
                <a:cubicBezTo>
                  <a:pt x="101" y="109"/>
                  <a:pt x="102" y="109"/>
                  <a:pt x="102" y="109"/>
                </a:cubicBezTo>
                <a:cubicBezTo>
                  <a:pt x="104" y="107"/>
                  <a:pt x="106" y="106"/>
                  <a:pt x="108" y="105"/>
                </a:cubicBezTo>
                <a:cubicBezTo>
                  <a:pt x="123" y="98"/>
                  <a:pt x="140" y="92"/>
                  <a:pt x="156" y="99"/>
                </a:cubicBezTo>
                <a:cubicBezTo>
                  <a:pt x="167" y="103"/>
                  <a:pt x="175" y="114"/>
                  <a:pt x="177" y="127"/>
                </a:cubicBezTo>
                <a:cubicBezTo>
                  <a:pt x="179" y="141"/>
                  <a:pt x="174" y="154"/>
                  <a:pt x="166" y="166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7" name="CustomShape 272"/>
          <p:cNvSpPr/>
          <p:nvPr/>
        </p:nvSpPr>
        <p:spPr>
          <a:xfrm>
            <a:off x="11161800" y="3914640"/>
            <a:ext cx="722160" cy="776520"/>
          </a:xfrm>
          <a:custGeom>
            <a:avLst/>
            <a:gdLst/>
            <a:ahLst/>
            <a:cxnLst/>
            <a:rect l="l" t="t" r="r" b="b"/>
            <a:pathLst>
              <a:path w="170" h="183">
                <a:moveTo>
                  <a:pt x="18" y="2"/>
                </a:moveTo>
                <a:cubicBezTo>
                  <a:pt x="18" y="1"/>
                  <a:pt x="18" y="1"/>
                  <a:pt x="18" y="0"/>
                </a:cubicBezTo>
                <a:cubicBezTo>
                  <a:pt x="7" y="5"/>
                  <a:pt x="0" y="16"/>
                  <a:pt x="7" y="29"/>
                </a:cubicBezTo>
                <a:cubicBezTo>
                  <a:pt x="11" y="38"/>
                  <a:pt x="18" y="46"/>
                  <a:pt x="22" y="55"/>
                </a:cubicBezTo>
                <a:cubicBezTo>
                  <a:pt x="28" y="65"/>
                  <a:pt x="29" y="76"/>
                  <a:pt x="33" y="86"/>
                </a:cubicBezTo>
                <a:cubicBezTo>
                  <a:pt x="36" y="93"/>
                  <a:pt x="41" y="105"/>
                  <a:pt x="50" y="106"/>
                </a:cubicBezTo>
                <a:cubicBezTo>
                  <a:pt x="61" y="107"/>
                  <a:pt x="70" y="103"/>
                  <a:pt x="80" y="100"/>
                </a:cubicBezTo>
                <a:cubicBezTo>
                  <a:pt x="84" y="99"/>
                  <a:pt x="89" y="97"/>
                  <a:pt x="94" y="96"/>
                </a:cubicBezTo>
                <a:cubicBezTo>
                  <a:pt x="107" y="90"/>
                  <a:pt x="122" y="87"/>
                  <a:pt x="136" y="93"/>
                </a:cubicBezTo>
                <a:cubicBezTo>
                  <a:pt x="147" y="97"/>
                  <a:pt x="155" y="108"/>
                  <a:pt x="157" y="121"/>
                </a:cubicBezTo>
                <a:cubicBezTo>
                  <a:pt x="159" y="135"/>
                  <a:pt x="154" y="148"/>
                  <a:pt x="146" y="160"/>
                </a:cubicBezTo>
                <a:cubicBezTo>
                  <a:pt x="140" y="168"/>
                  <a:pt x="133" y="176"/>
                  <a:pt x="125" y="183"/>
                </a:cubicBezTo>
                <a:cubicBezTo>
                  <a:pt x="137" y="175"/>
                  <a:pt x="147" y="163"/>
                  <a:pt x="154" y="153"/>
                </a:cubicBezTo>
                <a:cubicBezTo>
                  <a:pt x="159" y="145"/>
                  <a:pt x="164" y="137"/>
                  <a:pt x="169" y="129"/>
                </a:cubicBezTo>
                <a:cubicBezTo>
                  <a:pt x="170" y="103"/>
                  <a:pt x="153" y="85"/>
                  <a:pt x="128" y="78"/>
                </a:cubicBezTo>
                <a:cubicBezTo>
                  <a:pt x="106" y="72"/>
                  <a:pt x="83" y="74"/>
                  <a:pt x="61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49" y="67"/>
                  <a:pt x="49" y="67"/>
                  <a:pt x="49" y="67"/>
                </a:cubicBezTo>
                <a:cubicBezTo>
                  <a:pt x="44" y="58"/>
                  <a:pt x="40" y="49"/>
                  <a:pt x="35" y="40"/>
                </a:cubicBezTo>
                <a:cubicBezTo>
                  <a:pt x="29" y="28"/>
                  <a:pt x="23" y="15"/>
                  <a:pt x="18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8" name="CustomShape 273"/>
          <p:cNvSpPr/>
          <p:nvPr/>
        </p:nvSpPr>
        <p:spPr>
          <a:xfrm>
            <a:off x="10861560" y="3328920"/>
            <a:ext cx="104760" cy="109440"/>
          </a:xfrm>
          <a:custGeom>
            <a:avLst/>
            <a:gdLst/>
            <a:ahLst/>
            <a:cxnLst/>
            <a:rect l="l" t="t" r="r" b="b"/>
            <a:pathLst>
              <a:path w="25" h="26">
                <a:moveTo>
                  <a:pt x="7" y="1"/>
                </a:moveTo>
                <a:cubicBezTo>
                  <a:pt x="4" y="2"/>
                  <a:pt x="0" y="6"/>
                  <a:pt x="2" y="10"/>
                </a:cubicBezTo>
                <a:cubicBezTo>
                  <a:pt x="2" y="10"/>
                  <a:pt x="3" y="11"/>
                  <a:pt x="3" y="12"/>
                </a:cubicBezTo>
                <a:cubicBezTo>
                  <a:pt x="3" y="12"/>
                  <a:pt x="3" y="13"/>
                  <a:pt x="3" y="13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5"/>
                </a:cubicBezTo>
                <a:cubicBezTo>
                  <a:pt x="5" y="16"/>
                  <a:pt x="5" y="17"/>
                  <a:pt x="6" y="18"/>
                </a:cubicBezTo>
                <a:cubicBezTo>
                  <a:pt x="5" y="16"/>
                  <a:pt x="6" y="18"/>
                  <a:pt x="6" y="18"/>
                </a:cubicBezTo>
                <a:cubicBezTo>
                  <a:pt x="7" y="21"/>
                  <a:pt x="9" y="23"/>
                  <a:pt x="12" y="24"/>
                </a:cubicBezTo>
                <a:cubicBezTo>
                  <a:pt x="17" y="26"/>
                  <a:pt x="22" y="23"/>
                  <a:pt x="23" y="18"/>
                </a:cubicBezTo>
                <a:cubicBezTo>
                  <a:pt x="25" y="10"/>
                  <a:pt x="15" y="0"/>
                  <a:pt x="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9" name="CustomShape 274"/>
          <p:cNvSpPr/>
          <p:nvPr/>
        </p:nvSpPr>
        <p:spPr>
          <a:xfrm>
            <a:off x="11128320" y="3544920"/>
            <a:ext cx="88920" cy="88920"/>
          </a:xfrm>
          <a:custGeom>
            <a:avLst/>
            <a:gdLst/>
            <a:ahLst/>
            <a:cxnLst/>
            <a:rect l="l" t="t" r="r" b="b"/>
            <a:pathLst>
              <a:path w="21" h="21">
                <a:moveTo>
                  <a:pt x="12" y="2"/>
                </a:moveTo>
                <a:cubicBezTo>
                  <a:pt x="10" y="1"/>
                  <a:pt x="7" y="0"/>
                  <a:pt x="5" y="1"/>
                </a:cubicBezTo>
                <a:cubicBezTo>
                  <a:pt x="4" y="1"/>
                  <a:pt x="3" y="2"/>
                  <a:pt x="2" y="2"/>
                </a:cubicBezTo>
                <a:cubicBezTo>
                  <a:pt x="1" y="3"/>
                  <a:pt x="0" y="5"/>
                  <a:pt x="0" y="7"/>
                </a:cubicBezTo>
                <a:cubicBezTo>
                  <a:pt x="0" y="7"/>
                  <a:pt x="0" y="7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11"/>
                  <a:pt x="2" y="13"/>
                  <a:pt x="3" y="14"/>
                </a:cubicBezTo>
                <a:cubicBezTo>
                  <a:pt x="4" y="16"/>
                  <a:pt x="6" y="18"/>
                  <a:pt x="7" y="19"/>
                </a:cubicBezTo>
                <a:cubicBezTo>
                  <a:pt x="12" y="21"/>
                  <a:pt x="16" y="19"/>
                  <a:pt x="19" y="15"/>
                </a:cubicBezTo>
                <a:cubicBezTo>
                  <a:pt x="21" y="10"/>
                  <a:pt x="17" y="4"/>
                  <a:pt x="12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0" name="CustomShape 275"/>
          <p:cNvSpPr/>
          <p:nvPr/>
        </p:nvSpPr>
        <p:spPr>
          <a:xfrm>
            <a:off x="10899720" y="3732120"/>
            <a:ext cx="38160" cy="33480"/>
          </a:xfrm>
          <a:custGeom>
            <a:avLst/>
            <a:gdLst/>
            <a:ahLst/>
            <a:cxnLst/>
            <a:rect l="l" t="t" r="r" b="b"/>
            <a:pathLst>
              <a:path w="9" h="8">
                <a:moveTo>
                  <a:pt x="4" y="1"/>
                </a:moveTo>
                <a:cubicBezTo>
                  <a:pt x="0" y="1"/>
                  <a:pt x="0" y="8"/>
                  <a:pt x="5" y="7"/>
                </a:cubicBezTo>
                <a:cubicBezTo>
                  <a:pt x="9" y="7"/>
                  <a:pt x="9" y="0"/>
                  <a:pt x="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1 CuadroTexto"/>
          <p:cNvSpPr txBox="1"/>
          <p:nvPr/>
        </p:nvSpPr>
        <p:spPr>
          <a:xfrm>
            <a:off x="87402" y="1018019"/>
            <a:ext cx="5835678" cy="1473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ts val="1800"/>
              </a:spcBef>
            </a:pPr>
            <a:r>
              <a:rPr lang="es-ES" sz="3600" b="1" i="1" spc="-1" dirty="0">
                <a:solidFill>
                  <a:prstClr val="black"/>
                </a:solidFill>
                <a:latin typeface="Hind"/>
                <a:ea typeface="Hind"/>
              </a:rPr>
              <a:t>Vamos a aprender una estrategia de cálculo mental. </a:t>
            </a:r>
          </a:p>
        </p:txBody>
      </p:sp>
      <p:pic>
        <p:nvPicPr>
          <p:cNvPr id="2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38" y="123765"/>
            <a:ext cx="594328" cy="61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2" name="Imagen 518"/>
          <p:cNvPicPr/>
          <p:nvPr/>
        </p:nvPicPr>
        <p:blipFill>
          <a:blip r:embed="rId2"/>
          <a:stretch/>
        </p:blipFill>
        <p:spPr>
          <a:xfrm>
            <a:off x="-163440" y="5356080"/>
            <a:ext cx="12895200" cy="2159280"/>
          </a:xfrm>
          <a:prstGeom prst="rect">
            <a:avLst/>
          </a:prstGeom>
          <a:ln>
            <a:noFill/>
          </a:ln>
        </p:spPr>
      </p:pic>
      <p:sp>
        <p:nvSpPr>
          <p:cNvPr id="483" name="CustomShape 1"/>
          <p:cNvSpPr/>
          <p:nvPr/>
        </p:nvSpPr>
        <p:spPr>
          <a:xfrm>
            <a:off x="4915080" y="2120843"/>
            <a:ext cx="2837899" cy="21504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latin typeface="Hind"/>
                <a:ea typeface="Hind"/>
              </a:rPr>
              <a:t>Como el </a:t>
            </a:r>
            <a:r>
              <a:rPr lang="es-ES" sz="1600" b="1" spc="-1" dirty="0">
                <a:solidFill>
                  <a:srgbClr val="FF0000"/>
                </a:solidFill>
                <a:latin typeface="Hind"/>
                <a:ea typeface="Hind"/>
              </a:rPr>
              <a:t>9</a:t>
            </a:r>
            <a:r>
              <a:rPr lang="es-ES" sz="1600" spc="-1" dirty="0">
                <a:solidFill>
                  <a:srgbClr val="A6A6A6"/>
                </a:solidFill>
                <a:latin typeface="Hind"/>
                <a:ea typeface="Hind"/>
              </a:rPr>
              <a:t> </a:t>
            </a:r>
            <a:r>
              <a:rPr lang="es-ES" sz="1600" spc="-1" dirty="0">
                <a:latin typeface="Hind"/>
                <a:ea typeface="Hind"/>
              </a:rPr>
              <a:t>es próximo a </a:t>
            </a:r>
            <a:r>
              <a:rPr lang="es-ES" sz="1600" b="1" spc="-1" dirty="0">
                <a:solidFill>
                  <a:srgbClr val="FF0000"/>
                </a:solidFill>
                <a:latin typeface="Hind"/>
                <a:ea typeface="Hind"/>
              </a:rPr>
              <a:t>10</a:t>
            </a:r>
            <a:r>
              <a:rPr lang="es-ES" sz="1600" spc="-1" dirty="0">
                <a:solidFill>
                  <a:srgbClr val="A6A6A6"/>
                </a:solidFill>
                <a:latin typeface="Hind"/>
                <a:ea typeface="Hind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>
                <a:latin typeface="Hind"/>
                <a:ea typeface="Hind"/>
              </a:rPr>
              <a:t>le </a:t>
            </a:r>
            <a:r>
              <a:rPr lang="es-ES" sz="1600" b="1" spc="-1">
                <a:latin typeface="Hind"/>
                <a:ea typeface="Hind"/>
              </a:rPr>
              <a:t>agregaremos</a:t>
            </a:r>
            <a:r>
              <a:rPr lang="es-ES" sz="1600" spc="-1">
                <a:latin typeface="Hind"/>
                <a:ea typeface="Hind"/>
              </a:rPr>
              <a:t> </a:t>
            </a:r>
            <a:r>
              <a:rPr lang="es-ES" sz="1600" spc="-1" dirty="0">
                <a:latin typeface="Hind"/>
                <a:ea typeface="Hind"/>
              </a:rPr>
              <a:t>1</a:t>
            </a:r>
            <a:r>
              <a:rPr lang="es-ES" sz="1600" b="1" spc="-1" dirty="0">
                <a:solidFill>
                  <a:srgbClr val="FF0000"/>
                </a:solidFill>
                <a:latin typeface="Hind"/>
                <a:ea typeface="Hind"/>
              </a:rPr>
              <a:t>(+1)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b="1" i="1" spc="-1" dirty="0">
                <a:solidFill>
                  <a:schemeClr val="tx1"/>
                </a:solidFill>
                <a:latin typeface="Hind"/>
                <a:ea typeface="Hind"/>
              </a:rPr>
              <a:t>(que sacaremos del 6)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latin typeface="Hind"/>
                <a:ea typeface="Hind"/>
              </a:rPr>
              <a:t>Entonces dejaríamos el </a:t>
            </a:r>
            <a:r>
              <a:rPr lang="es-ES" sz="1600" spc="-1" dirty="0">
                <a:solidFill>
                  <a:srgbClr val="FF0000"/>
                </a:solidFill>
                <a:latin typeface="Hind"/>
                <a:ea typeface="Hind"/>
              </a:rPr>
              <a:t>9</a:t>
            </a:r>
            <a:r>
              <a:rPr lang="es-ES" sz="1600" spc="-1" dirty="0">
                <a:latin typeface="Hind"/>
                <a:ea typeface="Hind"/>
              </a:rPr>
              <a:t> en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2800" spc="-1" dirty="0">
                <a:solidFill>
                  <a:srgbClr val="FF0000"/>
                </a:solidFill>
                <a:latin typeface="Hind"/>
                <a:ea typeface="Hind"/>
              </a:rPr>
              <a:t>10</a:t>
            </a:r>
          </a:p>
        </p:txBody>
      </p:sp>
      <p:sp>
        <p:nvSpPr>
          <p:cNvPr id="484" name="CustomShape 2"/>
          <p:cNvSpPr/>
          <p:nvPr/>
        </p:nvSpPr>
        <p:spPr>
          <a:xfrm>
            <a:off x="5104648" y="461161"/>
            <a:ext cx="6499440" cy="5835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1" strike="noStrike" spc="-1" dirty="0">
                <a:solidFill>
                  <a:srgbClr val="FF0000"/>
                </a:solidFill>
                <a:latin typeface="Hind"/>
                <a:ea typeface="Hind"/>
              </a:rPr>
              <a:t>Estrategia +1  -1</a:t>
            </a:r>
            <a:endParaRPr lang="en-US" sz="5400" b="0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85" name="CustomShape 3"/>
          <p:cNvSpPr/>
          <p:nvPr/>
        </p:nvSpPr>
        <p:spPr>
          <a:xfrm>
            <a:off x="422280" y="297000"/>
            <a:ext cx="6556320" cy="633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86" name="Group 4"/>
          <p:cNvGrpSpPr/>
          <p:nvPr/>
        </p:nvGrpSpPr>
        <p:grpSpPr>
          <a:xfrm>
            <a:off x="104760" y="3854520"/>
            <a:ext cx="2108160" cy="2795400"/>
            <a:chOff x="355680" y="3838680"/>
            <a:chExt cx="2108160" cy="2795400"/>
          </a:xfrm>
        </p:grpSpPr>
        <p:sp>
          <p:nvSpPr>
            <p:cNvPr id="487" name="CustomShape 5"/>
            <p:cNvSpPr/>
            <p:nvPr/>
          </p:nvSpPr>
          <p:spPr>
            <a:xfrm>
              <a:off x="411120" y="6013440"/>
              <a:ext cx="876240" cy="183960"/>
            </a:xfrm>
            <a:custGeom>
              <a:avLst/>
              <a:gdLst/>
              <a:ahLst/>
              <a:cxnLst/>
              <a:rect l="l" t="t" r="r" b="b"/>
              <a:pathLst>
                <a:path w="239" h="50">
                  <a:moveTo>
                    <a:pt x="127" y="0"/>
                  </a:moveTo>
                  <a:cubicBezTo>
                    <a:pt x="93" y="0"/>
                    <a:pt x="59" y="2"/>
                    <a:pt x="25" y="0"/>
                  </a:cubicBezTo>
                  <a:cubicBezTo>
                    <a:pt x="25" y="0"/>
                    <a:pt x="25" y="1"/>
                    <a:pt x="24" y="1"/>
                  </a:cubicBezTo>
                  <a:cubicBezTo>
                    <a:pt x="22" y="1"/>
                    <a:pt x="20" y="1"/>
                    <a:pt x="18" y="0"/>
                  </a:cubicBezTo>
                  <a:cubicBezTo>
                    <a:pt x="18" y="1"/>
                    <a:pt x="17" y="1"/>
                    <a:pt x="17" y="1"/>
                  </a:cubicBezTo>
                  <a:cubicBezTo>
                    <a:pt x="14" y="2"/>
                    <a:pt x="10" y="2"/>
                    <a:pt x="7" y="2"/>
                  </a:cubicBezTo>
                  <a:cubicBezTo>
                    <a:pt x="5" y="2"/>
                    <a:pt x="3" y="2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9"/>
                    <a:pt x="0" y="16"/>
                    <a:pt x="1" y="23"/>
                  </a:cubicBezTo>
                  <a:cubicBezTo>
                    <a:pt x="1" y="29"/>
                    <a:pt x="0" y="42"/>
                    <a:pt x="5" y="46"/>
                  </a:cubicBezTo>
                  <a:cubicBezTo>
                    <a:pt x="5" y="46"/>
                    <a:pt x="5" y="47"/>
                    <a:pt x="6" y="47"/>
                  </a:cubicBezTo>
                  <a:cubicBezTo>
                    <a:pt x="6" y="47"/>
                    <a:pt x="7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44" y="44"/>
                    <a:pt x="80" y="47"/>
                    <a:pt x="116" y="47"/>
                  </a:cubicBezTo>
                  <a:cubicBezTo>
                    <a:pt x="154" y="47"/>
                    <a:pt x="194" y="50"/>
                    <a:pt x="232" y="44"/>
                  </a:cubicBezTo>
                  <a:cubicBezTo>
                    <a:pt x="232" y="44"/>
                    <a:pt x="232" y="43"/>
                    <a:pt x="232" y="42"/>
                  </a:cubicBezTo>
                  <a:cubicBezTo>
                    <a:pt x="231" y="41"/>
                    <a:pt x="231" y="40"/>
                    <a:pt x="231" y="38"/>
                  </a:cubicBezTo>
                  <a:cubicBezTo>
                    <a:pt x="231" y="38"/>
                    <a:pt x="231" y="37"/>
                    <a:pt x="232" y="37"/>
                  </a:cubicBezTo>
                  <a:cubicBezTo>
                    <a:pt x="231" y="37"/>
                    <a:pt x="231" y="37"/>
                    <a:pt x="231" y="37"/>
                  </a:cubicBezTo>
                  <a:cubicBezTo>
                    <a:pt x="230" y="37"/>
                    <a:pt x="230" y="37"/>
                    <a:pt x="230" y="38"/>
                  </a:cubicBezTo>
                  <a:cubicBezTo>
                    <a:pt x="229" y="39"/>
                    <a:pt x="227" y="38"/>
                    <a:pt x="227" y="37"/>
                  </a:cubicBezTo>
                  <a:cubicBezTo>
                    <a:pt x="192" y="41"/>
                    <a:pt x="156" y="38"/>
                    <a:pt x="122" y="38"/>
                  </a:cubicBezTo>
                  <a:cubicBezTo>
                    <a:pt x="88" y="38"/>
                    <a:pt x="52" y="41"/>
                    <a:pt x="19" y="36"/>
                  </a:cubicBezTo>
                  <a:cubicBezTo>
                    <a:pt x="18" y="36"/>
                    <a:pt x="17" y="35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0"/>
                    <a:pt x="16" y="27"/>
                    <a:pt x="16" y="23"/>
                  </a:cubicBezTo>
                  <a:cubicBezTo>
                    <a:pt x="16" y="20"/>
                    <a:pt x="16" y="17"/>
                    <a:pt x="17" y="14"/>
                  </a:cubicBezTo>
                  <a:cubicBezTo>
                    <a:pt x="14" y="14"/>
                    <a:pt x="15" y="10"/>
                    <a:pt x="17" y="10"/>
                  </a:cubicBezTo>
                  <a:cubicBezTo>
                    <a:pt x="56" y="8"/>
                    <a:pt x="95" y="9"/>
                    <a:pt x="133" y="9"/>
                  </a:cubicBezTo>
                  <a:cubicBezTo>
                    <a:pt x="167" y="9"/>
                    <a:pt x="205" y="5"/>
                    <a:pt x="238" y="10"/>
                  </a:cubicBezTo>
                  <a:cubicBezTo>
                    <a:pt x="238" y="7"/>
                    <a:pt x="239" y="3"/>
                    <a:pt x="239" y="0"/>
                  </a:cubicBezTo>
                  <a:cubicBezTo>
                    <a:pt x="202" y="1"/>
                    <a:pt x="164" y="0"/>
                    <a:pt x="127" y="0"/>
                  </a:cubicBezTo>
                  <a:close/>
                </a:path>
              </a:pathLst>
            </a:custGeom>
            <a:solidFill>
              <a:srgbClr val="6FF75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8" name="CustomShape 6"/>
            <p:cNvSpPr/>
            <p:nvPr/>
          </p:nvSpPr>
          <p:spPr>
            <a:xfrm>
              <a:off x="492120" y="6066000"/>
              <a:ext cx="750960" cy="64800"/>
            </a:xfrm>
            <a:custGeom>
              <a:avLst/>
              <a:gdLst/>
              <a:ahLst/>
              <a:cxnLst/>
              <a:rect l="l" t="t" r="r" b="b"/>
              <a:pathLst>
                <a:path w="205" h="18">
                  <a:moveTo>
                    <a:pt x="86" y="8"/>
                  </a:moveTo>
                  <a:cubicBezTo>
                    <a:pt x="124" y="2"/>
                    <a:pt x="166" y="5"/>
                    <a:pt x="205" y="8"/>
                  </a:cubicBezTo>
                  <a:cubicBezTo>
                    <a:pt x="205" y="6"/>
                    <a:pt x="205" y="4"/>
                    <a:pt x="205" y="2"/>
                  </a:cubicBezTo>
                  <a:cubicBezTo>
                    <a:pt x="175" y="5"/>
                    <a:pt x="142" y="1"/>
                    <a:pt x="111" y="1"/>
                  </a:cubicBezTo>
                  <a:cubicBezTo>
                    <a:pt x="74" y="1"/>
                    <a:pt x="37" y="2"/>
                    <a:pt x="0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2"/>
                    <a:pt x="1" y="15"/>
                    <a:pt x="0" y="18"/>
                  </a:cubicBezTo>
                  <a:cubicBezTo>
                    <a:pt x="32" y="13"/>
                    <a:pt x="67" y="17"/>
                    <a:pt x="100" y="17"/>
                  </a:cubicBezTo>
                  <a:cubicBezTo>
                    <a:pt x="134" y="17"/>
                    <a:pt x="170" y="14"/>
                    <a:pt x="204" y="17"/>
                  </a:cubicBezTo>
                  <a:cubicBezTo>
                    <a:pt x="204" y="15"/>
                    <a:pt x="204" y="14"/>
                    <a:pt x="204" y="12"/>
                  </a:cubicBezTo>
                  <a:cubicBezTo>
                    <a:pt x="204" y="12"/>
                    <a:pt x="204" y="11"/>
                    <a:pt x="204" y="11"/>
                  </a:cubicBezTo>
                  <a:cubicBezTo>
                    <a:pt x="166" y="14"/>
                    <a:pt x="124" y="16"/>
                    <a:pt x="86" y="11"/>
                  </a:cubicBezTo>
                  <a:cubicBezTo>
                    <a:pt x="85" y="11"/>
                    <a:pt x="85" y="8"/>
                    <a:pt x="86" y="8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9" name="CustomShape 7"/>
            <p:cNvSpPr/>
            <p:nvPr/>
          </p:nvSpPr>
          <p:spPr>
            <a:xfrm>
              <a:off x="436320" y="6201000"/>
              <a:ext cx="820800" cy="147600"/>
            </a:xfrm>
            <a:custGeom>
              <a:avLst/>
              <a:gdLst/>
              <a:ahLst/>
              <a:cxnLst/>
              <a:rect l="l" t="t" r="r" b="b"/>
              <a:pathLst>
                <a:path w="224" h="40">
                  <a:moveTo>
                    <a:pt x="117" y="2"/>
                  </a:moveTo>
                  <a:cubicBezTo>
                    <a:pt x="79" y="2"/>
                    <a:pt x="41" y="4"/>
                    <a:pt x="3" y="1"/>
                  </a:cubicBezTo>
                  <a:cubicBezTo>
                    <a:pt x="2" y="14"/>
                    <a:pt x="0" y="27"/>
                    <a:pt x="3" y="40"/>
                  </a:cubicBezTo>
                  <a:cubicBezTo>
                    <a:pt x="37" y="36"/>
                    <a:pt x="74" y="39"/>
                    <a:pt x="109" y="39"/>
                  </a:cubicBezTo>
                  <a:cubicBezTo>
                    <a:pt x="143" y="39"/>
                    <a:pt x="178" y="38"/>
                    <a:pt x="213" y="40"/>
                  </a:cubicBezTo>
                  <a:cubicBezTo>
                    <a:pt x="216" y="40"/>
                    <a:pt x="220" y="40"/>
                    <a:pt x="224" y="39"/>
                  </a:cubicBezTo>
                  <a:cubicBezTo>
                    <a:pt x="223" y="37"/>
                    <a:pt x="223" y="35"/>
                    <a:pt x="223" y="33"/>
                  </a:cubicBezTo>
                  <a:cubicBezTo>
                    <a:pt x="223" y="34"/>
                    <a:pt x="223" y="34"/>
                    <a:pt x="222" y="34"/>
                  </a:cubicBezTo>
                  <a:cubicBezTo>
                    <a:pt x="189" y="36"/>
                    <a:pt x="155" y="34"/>
                    <a:pt x="122" y="34"/>
                  </a:cubicBezTo>
                  <a:cubicBezTo>
                    <a:pt x="89" y="34"/>
                    <a:pt x="55" y="34"/>
                    <a:pt x="22" y="33"/>
                  </a:cubicBezTo>
                  <a:cubicBezTo>
                    <a:pt x="22" y="34"/>
                    <a:pt x="22" y="35"/>
                    <a:pt x="21" y="36"/>
                  </a:cubicBezTo>
                  <a:cubicBezTo>
                    <a:pt x="20" y="37"/>
                    <a:pt x="19" y="37"/>
                    <a:pt x="18" y="36"/>
                  </a:cubicBezTo>
                  <a:cubicBezTo>
                    <a:pt x="16" y="32"/>
                    <a:pt x="17" y="27"/>
                    <a:pt x="17" y="23"/>
                  </a:cubicBezTo>
                  <a:cubicBezTo>
                    <a:pt x="17" y="18"/>
                    <a:pt x="18" y="13"/>
                    <a:pt x="19" y="9"/>
                  </a:cubicBezTo>
                  <a:cubicBezTo>
                    <a:pt x="19" y="7"/>
                    <a:pt x="21" y="7"/>
                    <a:pt x="22" y="9"/>
                  </a:cubicBezTo>
                  <a:cubicBezTo>
                    <a:pt x="53" y="5"/>
                    <a:pt x="87" y="8"/>
                    <a:pt x="119" y="8"/>
                  </a:cubicBezTo>
                  <a:cubicBezTo>
                    <a:pt x="151" y="7"/>
                    <a:pt x="184" y="6"/>
                    <a:pt x="216" y="8"/>
                  </a:cubicBezTo>
                  <a:cubicBezTo>
                    <a:pt x="216" y="8"/>
                    <a:pt x="217" y="8"/>
                    <a:pt x="217" y="8"/>
                  </a:cubicBezTo>
                  <a:cubicBezTo>
                    <a:pt x="217" y="6"/>
                    <a:pt x="218" y="4"/>
                    <a:pt x="219" y="1"/>
                  </a:cubicBezTo>
                  <a:cubicBezTo>
                    <a:pt x="219" y="1"/>
                    <a:pt x="219" y="1"/>
                    <a:pt x="219" y="0"/>
                  </a:cubicBezTo>
                  <a:cubicBezTo>
                    <a:pt x="186" y="5"/>
                    <a:pt x="151" y="2"/>
                    <a:pt x="117" y="2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0" name="CustomShape 8"/>
            <p:cNvSpPr/>
            <p:nvPr/>
          </p:nvSpPr>
          <p:spPr>
            <a:xfrm>
              <a:off x="469800" y="5808600"/>
              <a:ext cx="834840" cy="183960"/>
            </a:xfrm>
            <a:custGeom>
              <a:avLst/>
              <a:gdLst/>
              <a:ahLst/>
              <a:cxnLst/>
              <a:rect l="l" t="t" r="r" b="b"/>
              <a:pathLst>
                <a:path w="228" h="50">
                  <a:moveTo>
                    <a:pt x="2" y="0"/>
                  </a:moveTo>
                  <a:cubicBezTo>
                    <a:pt x="2" y="9"/>
                    <a:pt x="1" y="18"/>
                    <a:pt x="1" y="27"/>
                  </a:cubicBezTo>
                  <a:cubicBezTo>
                    <a:pt x="0" y="35"/>
                    <a:pt x="1" y="43"/>
                    <a:pt x="0" y="50"/>
                  </a:cubicBezTo>
                  <a:cubicBezTo>
                    <a:pt x="36" y="47"/>
                    <a:pt x="74" y="50"/>
                    <a:pt x="111" y="50"/>
                  </a:cubicBezTo>
                  <a:cubicBezTo>
                    <a:pt x="148" y="49"/>
                    <a:pt x="185" y="48"/>
                    <a:pt x="223" y="50"/>
                  </a:cubicBezTo>
                  <a:cubicBezTo>
                    <a:pt x="222" y="48"/>
                    <a:pt x="222" y="45"/>
                    <a:pt x="222" y="43"/>
                  </a:cubicBezTo>
                  <a:cubicBezTo>
                    <a:pt x="188" y="47"/>
                    <a:pt x="153" y="44"/>
                    <a:pt x="119" y="44"/>
                  </a:cubicBezTo>
                  <a:cubicBezTo>
                    <a:pt x="83" y="44"/>
                    <a:pt x="47" y="47"/>
                    <a:pt x="13" y="43"/>
                  </a:cubicBezTo>
                  <a:cubicBezTo>
                    <a:pt x="12" y="43"/>
                    <a:pt x="12" y="43"/>
                    <a:pt x="11" y="43"/>
                  </a:cubicBezTo>
                  <a:cubicBezTo>
                    <a:pt x="11" y="43"/>
                    <a:pt x="11" y="43"/>
                    <a:pt x="10" y="43"/>
                  </a:cubicBezTo>
                  <a:cubicBezTo>
                    <a:pt x="8" y="43"/>
                    <a:pt x="7" y="42"/>
                    <a:pt x="7" y="40"/>
                  </a:cubicBezTo>
                  <a:cubicBezTo>
                    <a:pt x="4" y="34"/>
                    <a:pt x="5" y="26"/>
                    <a:pt x="7" y="20"/>
                  </a:cubicBezTo>
                  <a:cubicBezTo>
                    <a:pt x="9" y="15"/>
                    <a:pt x="12" y="9"/>
                    <a:pt x="18" y="9"/>
                  </a:cubicBezTo>
                  <a:cubicBezTo>
                    <a:pt x="18" y="9"/>
                    <a:pt x="18" y="9"/>
                    <a:pt x="19" y="9"/>
                  </a:cubicBezTo>
                  <a:cubicBezTo>
                    <a:pt x="53" y="6"/>
                    <a:pt x="88" y="9"/>
                    <a:pt x="122" y="9"/>
                  </a:cubicBezTo>
                  <a:cubicBezTo>
                    <a:pt x="157" y="8"/>
                    <a:pt x="192" y="8"/>
                    <a:pt x="227" y="9"/>
                  </a:cubicBezTo>
                  <a:cubicBezTo>
                    <a:pt x="227" y="8"/>
                    <a:pt x="227" y="8"/>
                    <a:pt x="227" y="7"/>
                  </a:cubicBezTo>
                  <a:cubicBezTo>
                    <a:pt x="228" y="6"/>
                    <a:pt x="228" y="5"/>
                    <a:pt x="228" y="4"/>
                  </a:cubicBezTo>
                  <a:cubicBezTo>
                    <a:pt x="204" y="3"/>
                    <a:pt x="179" y="2"/>
                    <a:pt x="155" y="2"/>
                  </a:cubicBezTo>
                  <a:cubicBezTo>
                    <a:pt x="104" y="1"/>
                    <a:pt x="53" y="1"/>
                    <a:pt x="2" y="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1" name="CustomShape 9"/>
            <p:cNvSpPr/>
            <p:nvPr/>
          </p:nvSpPr>
          <p:spPr>
            <a:xfrm>
              <a:off x="517320" y="6245280"/>
              <a:ext cx="681120" cy="61560"/>
            </a:xfrm>
            <a:custGeom>
              <a:avLst/>
              <a:gdLst/>
              <a:ahLst/>
              <a:cxnLst/>
              <a:rect l="l" t="t" r="r" b="b"/>
              <a:pathLst>
                <a:path w="186" h="17">
                  <a:moveTo>
                    <a:pt x="186" y="1"/>
                  </a:moveTo>
                  <a:cubicBezTo>
                    <a:pt x="157" y="3"/>
                    <a:pt x="126" y="1"/>
                    <a:pt x="97" y="1"/>
                  </a:cubicBezTo>
                  <a:cubicBezTo>
                    <a:pt x="65" y="1"/>
                    <a:pt x="32" y="4"/>
                    <a:pt x="0" y="0"/>
                  </a:cubicBezTo>
                  <a:cubicBezTo>
                    <a:pt x="1" y="4"/>
                    <a:pt x="1" y="7"/>
                    <a:pt x="1" y="11"/>
                  </a:cubicBezTo>
                  <a:cubicBezTo>
                    <a:pt x="1" y="13"/>
                    <a:pt x="1" y="15"/>
                    <a:pt x="1" y="17"/>
                  </a:cubicBezTo>
                  <a:cubicBezTo>
                    <a:pt x="34" y="16"/>
                    <a:pt x="67" y="16"/>
                    <a:pt x="100" y="16"/>
                  </a:cubicBezTo>
                  <a:cubicBezTo>
                    <a:pt x="128" y="16"/>
                    <a:pt x="157" y="15"/>
                    <a:pt x="185" y="16"/>
                  </a:cubicBezTo>
                  <a:cubicBezTo>
                    <a:pt x="185" y="13"/>
                    <a:pt x="186" y="11"/>
                    <a:pt x="186" y="9"/>
                  </a:cubicBezTo>
                  <a:cubicBezTo>
                    <a:pt x="186" y="6"/>
                    <a:pt x="186" y="4"/>
                    <a:pt x="186" y="1"/>
                  </a:cubicBezTo>
                  <a:close/>
                  <a:moveTo>
                    <a:pt x="183" y="11"/>
                  </a:moveTo>
                  <a:cubicBezTo>
                    <a:pt x="164" y="13"/>
                    <a:pt x="145" y="13"/>
                    <a:pt x="126" y="13"/>
                  </a:cubicBezTo>
                  <a:cubicBezTo>
                    <a:pt x="110" y="13"/>
                    <a:pt x="92" y="15"/>
                    <a:pt x="76" y="11"/>
                  </a:cubicBezTo>
                  <a:cubicBezTo>
                    <a:pt x="75" y="11"/>
                    <a:pt x="75" y="8"/>
                    <a:pt x="76" y="8"/>
                  </a:cubicBezTo>
                  <a:cubicBezTo>
                    <a:pt x="92" y="5"/>
                    <a:pt x="110" y="7"/>
                    <a:pt x="126" y="7"/>
                  </a:cubicBezTo>
                  <a:cubicBezTo>
                    <a:pt x="145" y="7"/>
                    <a:pt x="164" y="7"/>
                    <a:pt x="183" y="8"/>
                  </a:cubicBezTo>
                  <a:cubicBezTo>
                    <a:pt x="185" y="8"/>
                    <a:pt x="185" y="11"/>
                    <a:pt x="18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2" name="CustomShape 10"/>
            <p:cNvSpPr/>
            <p:nvPr/>
          </p:nvSpPr>
          <p:spPr>
            <a:xfrm>
              <a:off x="523800" y="6362640"/>
              <a:ext cx="807840" cy="164880"/>
            </a:xfrm>
            <a:custGeom>
              <a:avLst/>
              <a:gdLst/>
              <a:ahLst/>
              <a:cxnLst/>
              <a:rect l="l" t="t" r="r" b="b"/>
              <a:pathLst>
                <a:path w="220" h="45">
                  <a:moveTo>
                    <a:pt x="85" y="3"/>
                  </a:moveTo>
                  <a:cubicBezTo>
                    <a:pt x="57" y="3"/>
                    <a:pt x="29" y="5"/>
                    <a:pt x="1" y="4"/>
                  </a:cubicBezTo>
                  <a:cubicBezTo>
                    <a:pt x="0" y="17"/>
                    <a:pt x="2" y="31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37" y="40"/>
                    <a:pt x="74" y="43"/>
                    <a:pt x="110" y="43"/>
                  </a:cubicBezTo>
                  <a:cubicBezTo>
                    <a:pt x="146" y="43"/>
                    <a:pt x="184" y="41"/>
                    <a:pt x="220" y="44"/>
                  </a:cubicBezTo>
                  <a:cubicBezTo>
                    <a:pt x="220" y="43"/>
                    <a:pt x="220" y="41"/>
                    <a:pt x="220" y="40"/>
                  </a:cubicBezTo>
                  <a:cubicBezTo>
                    <a:pt x="220" y="39"/>
                    <a:pt x="220" y="37"/>
                    <a:pt x="220" y="36"/>
                  </a:cubicBezTo>
                  <a:cubicBezTo>
                    <a:pt x="185" y="39"/>
                    <a:pt x="149" y="36"/>
                    <a:pt x="115" y="36"/>
                  </a:cubicBezTo>
                  <a:cubicBezTo>
                    <a:pt x="82" y="37"/>
                    <a:pt x="47" y="40"/>
                    <a:pt x="14" y="35"/>
                  </a:cubicBezTo>
                  <a:cubicBezTo>
                    <a:pt x="13" y="35"/>
                    <a:pt x="13" y="33"/>
                    <a:pt x="13" y="32"/>
                  </a:cubicBezTo>
                  <a:cubicBezTo>
                    <a:pt x="12" y="30"/>
                    <a:pt x="12" y="26"/>
                    <a:pt x="12" y="24"/>
                  </a:cubicBezTo>
                  <a:cubicBezTo>
                    <a:pt x="11" y="21"/>
                    <a:pt x="12" y="18"/>
                    <a:pt x="13" y="15"/>
                  </a:cubicBezTo>
                  <a:cubicBezTo>
                    <a:pt x="10" y="15"/>
                    <a:pt x="10" y="11"/>
                    <a:pt x="13" y="11"/>
                  </a:cubicBezTo>
                  <a:cubicBezTo>
                    <a:pt x="46" y="7"/>
                    <a:pt x="82" y="10"/>
                    <a:pt x="115" y="10"/>
                  </a:cubicBezTo>
                  <a:cubicBezTo>
                    <a:pt x="149" y="10"/>
                    <a:pt x="184" y="7"/>
                    <a:pt x="217" y="11"/>
                  </a:cubicBezTo>
                  <a:cubicBezTo>
                    <a:pt x="218" y="10"/>
                    <a:pt x="218" y="9"/>
                    <a:pt x="218" y="9"/>
                  </a:cubicBezTo>
                  <a:cubicBezTo>
                    <a:pt x="218" y="9"/>
                    <a:pt x="218" y="8"/>
                    <a:pt x="218" y="8"/>
                  </a:cubicBezTo>
                  <a:cubicBezTo>
                    <a:pt x="216" y="6"/>
                    <a:pt x="217" y="4"/>
                    <a:pt x="217" y="2"/>
                  </a:cubicBezTo>
                  <a:cubicBezTo>
                    <a:pt x="217" y="2"/>
                    <a:pt x="218" y="1"/>
                    <a:pt x="218" y="0"/>
                  </a:cubicBezTo>
                  <a:cubicBezTo>
                    <a:pt x="212" y="1"/>
                    <a:pt x="205" y="1"/>
                    <a:pt x="199" y="1"/>
                  </a:cubicBezTo>
                  <a:cubicBezTo>
                    <a:pt x="161" y="4"/>
                    <a:pt x="123" y="3"/>
                    <a:pt x="85" y="3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3" name="CustomShape 11"/>
            <p:cNvSpPr/>
            <p:nvPr/>
          </p:nvSpPr>
          <p:spPr>
            <a:xfrm>
              <a:off x="512640" y="5856480"/>
              <a:ext cx="744480" cy="95040"/>
            </a:xfrm>
            <a:custGeom>
              <a:avLst/>
              <a:gdLst/>
              <a:ahLst/>
              <a:cxnLst/>
              <a:rect l="l" t="t" r="r" b="b"/>
              <a:pathLst>
                <a:path w="203" h="26">
                  <a:moveTo>
                    <a:pt x="52" y="13"/>
                  </a:moveTo>
                  <a:cubicBezTo>
                    <a:pt x="102" y="10"/>
                    <a:pt x="152" y="10"/>
                    <a:pt x="202" y="13"/>
                  </a:cubicBezTo>
                  <a:cubicBezTo>
                    <a:pt x="202" y="9"/>
                    <a:pt x="202" y="5"/>
                    <a:pt x="203" y="1"/>
                  </a:cubicBezTo>
                  <a:cubicBezTo>
                    <a:pt x="172" y="2"/>
                    <a:pt x="141" y="1"/>
                    <a:pt x="110" y="1"/>
                  </a:cubicBezTo>
                  <a:cubicBezTo>
                    <a:pt x="76" y="1"/>
                    <a:pt x="40" y="4"/>
                    <a:pt x="6" y="0"/>
                  </a:cubicBezTo>
                  <a:cubicBezTo>
                    <a:pt x="4" y="1"/>
                    <a:pt x="2" y="10"/>
                    <a:pt x="1" y="12"/>
                  </a:cubicBezTo>
                  <a:cubicBezTo>
                    <a:pt x="0" y="16"/>
                    <a:pt x="0" y="19"/>
                    <a:pt x="1" y="23"/>
                  </a:cubicBezTo>
                  <a:cubicBezTo>
                    <a:pt x="1" y="23"/>
                    <a:pt x="2" y="23"/>
                    <a:pt x="3" y="23"/>
                  </a:cubicBezTo>
                  <a:cubicBezTo>
                    <a:pt x="4" y="24"/>
                    <a:pt x="5" y="25"/>
                    <a:pt x="5" y="26"/>
                  </a:cubicBezTo>
                  <a:cubicBezTo>
                    <a:pt x="38" y="23"/>
                    <a:pt x="73" y="25"/>
                    <a:pt x="107" y="25"/>
                  </a:cubicBezTo>
                  <a:cubicBezTo>
                    <a:pt x="138" y="25"/>
                    <a:pt x="171" y="24"/>
                    <a:pt x="202" y="26"/>
                  </a:cubicBezTo>
                  <a:cubicBezTo>
                    <a:pt x="202" y="23"/>
                    <a:pt x="202" y="20"/>
                    <a:pt x="202" y="18"/>
                  </a:cubicBezTo>
                  <a:cubicBezTo>
                    <a:pt x="152" y="16"/>
                    <a:pt x="102" y="15"/>
                    <a:pt x="52" y="17"/>
                  </a:cubicBezTo>
                  <a:cubicBezTo>
                    <a:pt x="50" y="17"/>
                    <a:pt x="50" y="14"/>
                    <a:pt x="52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4" name="CustomShape 12"/>
            <p:cNvSpPr/>
            <p:nvPr/>
          </p:nvSpPr>
          <p:spPr>
            <a:xfrm>
              <a:off x="587160" y="6421680"/>
              <a:ext cx="699840" cy="53640"/>
            </a:xfrm>
            <a:custGeom>
              <a:avLst/>
              <a:gdLst/>
              <a:ahLst/>
              <a:cxnLst/>
              <a:rect l="l" t="t" r="r" b="b"/>
              <a:pathLst>
                <a:path w="191" h="15">
                  <a:moveTo>
                    <a:pt x="77" y="6"/>
                  </a:moveTo>
                  <a:cubicBezTo>
                    <a:pt x="114" y="4"/>
                    <a:pt x="153" y="3"/>
                    <a:pt x="190" y="5"/>
                  </a:cubicBezTo>
                  <a:cubicBezTo>
                    <a:pt x="190" y="3"/>
                    <a:pt x="190" y="2"/>
                    <a:pt x="191" y="0"/>
                  </a:cubicBezTo>
                  <a:cubicBezTo>
                    <a:pt x="160" y="2"/>
                    <a:pt x="129" y="0"/>
                    <a:pt x="98" y="0"/>
                  </a:cubicBezTo>
                  <a:cubicBezTo>
                    <a:pt x="66" y="0"/>
                    <a:pt x="32" y="3"/>
                    <a:pt x="0" y="0"/>
                  </a:cubicBezTo>
                  <a:cubicBezTo>
                    <a:pt x="0" y="2"/>
                    <a:pt x="0" y="5"/>
                    <a:pt x="1" y="8"/>
                  </a:cubicBezTo>
                  <a:cubicBezTo>
                    <a:pt x="1" y="10"/>
                    <a:pt x="2" y="12"/>
                    <a:pt x="2" y="15"/>
                  </a:cubicBezTo>
                  <a:cubicBezTo>
                    <a:pt x="33" y="10"/>
                    <a:pt x="66" y="14"/>
                    <a:pt x="98" y="14"/>
                  </a:cubicBezTo>
                  <a:cubicBezTo>
                    <a:pt x="128" y="14"/>
                    <a:pt x="160" y="12"/>
                    <a:pt x="190" y="13"/>
                  </a:cubicBezTo>
                  <a:cubicBezTo>
                    <a:pt x="190" y="12"/>
                    <a:pt x="190" y="11"/>
                    <a:pt x="190" y="9"/>
                  </a:cubicBezTo>
                  <a:cubicBezTo>
                    <a:pt x="153" y="11"/>
                    <a:pt x="114" y="10"/>
                    <a:pt x="77" y="8"/>
                  </a:cubicBezTo>
                  <a:cubicBezTo>
                    <a:pt x="76" y="8"/>
                    <a:pt x="76" y="6"/>
                    <a:pt x="77" y="6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5" name="CustomShape 13"/>
            <p:cNvSpPr/>
            <p:nvPr/>
          </p:nvSpPr>
          <p:spPr>
            <a:xfrm>
              <a:off x="385560" y="5607000"/>
              <a:ext cx="1033560" cy="182520"/>
            </a:xfrm>
            <a:custGeom>
              <a:avLst/>
              <a:gdLst/>
              <a:ahLst/>
              <a:cxnLst/>
              <a:rect l="l" t="t" r="r" b="b"/>
              <a:pathLst>
                <a:path w="282" h="50">
                  <a:moveTo>
                    <a:pt x="5" y="2"/>
                  </a:moveTo>
                  <a:cubicBezTo>
                    <a:pt x="2" y="17"/>
                    <a:pt x="2" y="33"/>
                    <a:pt x="2" y="48"/>
                  </a:cubicBezTo>
                  <a:cubicBezTo>
                    <a:pt x="61" y="47"/>
                    <a:pt x="120" y="47"/>
                    <a:pt x="178" y="48"/>
                  </a:cubicBezTo>
                  <a:cubicBezTo>
                    <a:pt x="212" y="49"/>
                    <a:pt x="246" y="49"/>
                    <a:pt x="280" y="50"/>
                  </a:cubicBezTo>
                  <a:cubicBezTo>
                    <a:pt x="280" y="49"/>
                    <a:pt x="280" y="47"/>
                    <a:pt x="280" y="46"/>
                  </a:cubicBezTo>
                  <a:cubicBezTo>
                    <a:pt x="236" y="46"/>
                    <a:pt x="191" y="45"/>
                    <a:pt x="147" y="45"/>
                  </a:cubicBezTo>
                  <a:cubicBezTo>
                    <a:pt x="103" y="45"/>
                    <a:pt x="58" y="47"/>
                    <a:pt x="15" y="45"/>
                  </a:cubicBezTo>
                  <a:cubicBezTo>
                    <a:pt x="14" y="45"/>
                    <a:pt x="13" y="46"/>
                    <a:pt x="12" y="45"/>
                  </a:cubicBezTo>
                  <a:cubicBezTo>
                    <a:pt x="0" y="41"/>
                    <a:pt x="6" y="20"/>
                    <a:pt x="10" y="12"/>
                  </a:cubicBezTo>
                  <a:cubicBezTo>
                    <a:pt x="11" y="12"/>
                    <a:pt x="11" y="11"/>
                    <a:pt x="11" y="11"/>
                  </a:cubicBezTo>
                  <a:cubicBezTo>
                    <a:pt x="12" y="11"/>
                    <a:pt x="12" y="11"/>
                    <a:pt x="13" y="11"/>
                  </a:cubicBezTo>
                  <a:cubicBezTo>
                    <a:pt x="58" y="6"/>
                    <a:pt x="105" y="10"/>
                    <a:pt x="151" y="10"/>
                  </a:cubicBezTo>
                  <a:cubicBezTo>
                    <a:pt x="174" y="10"/>
                    <a:pt x="198" y="10"/>
                    <a:pt x="222" y="10"/>
                  </a:cubicBezTo>
                  <a:cubicBezTo>
                    <a:pt x="241" y="10"/>
                    <a:pt x="262" y="8"/>
                    <a:pt x="281" y="11"/>
                  </a:cubicBezTo>
                  <a:cubicBezTo>
                    <a:pt x="282" y="11"/>
                    <a:pt x="282" y="11"/>
                    <a:pt x="282" y="11"/>
                  </a:cubicBezTo>
                  <a:cubicBezTo>
                    <a:pt x="282" y="10"/>
                    <a:pt x="282" y="8"/>
                    <a:pt x="282" y="6"/>
                  </a:cubicBezTo>
                  <a:cubicBezTo>
                    <a:pt x="248" y="4"/>
                    <a:pt x="213" y="2"/>
                    <a:pt x="179" y="1"/>
                  </a:cubicBezTo>
                  <a:cubicBezTo>
                    <a:pt x="121" y="0"/>
                    <a:pt x="63" y="1"/>
                    <a:pt x="5" y="2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6" name="CustomShape 14"/>
            <p:cNvSpPr/>
            <p:nvPr/>
          </p:nvSpPr>
          <p:spPr>
            <a:xfrm>
              <a:off x="428400" y="5662800"/>
              <a:ext cx="987480" cy="90360"/>
            </a:xfrm>
            <a:custGeom>
              <a:avLst/>
              <a:gdLst/>
              <a:ahLst/>
              <a:cxnLst/>
              <a:rect l="l" t="t" r="r" b="b"/>
              <a:pathLst>
                <a:path w="269" h="25">
                  <a:moveTo>
                    <a:pt x="206" y="2"/>
                  </a:moveTo>
                  <a:cubicBezTo>
                    <a:pt x="183" y="2"/>
                    <a:pt x="161" y="2"/>
                    <a:pt x="139" y="2"/>
                  </a:cubicBezTo>
                  <a:cubicBezTo>
                    <a:pt x="94" y="2"/>
                    <a:pt x="46" y="5"/>
                    <a:pt x="1" y="1"/>
                  </a:cubicBezTo>
                  <a:cubicBezTo>
                    <a:pt x="1" y="5"/>
                    <a:pt x="0" y="10"/>
                    <a:pt x="0" y="15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46" y="23"/>
                    <a:pt x="91" y="25"/>
                    <a:pt x="135" y="25"/>
                  </a:cubicBezTo>
                  <a:cubicBezTo>
                    <a:pt x="179" y="24"/>
                    <a:pt x="224" y="23"/>
                    <a:pt x="268" y="24"/>
                  </a:cubicBezTo>
                  <a:cubicBezTo>
                    <a:pt x="268" y="21"/>
                    <a:pt x="268" y="19"/>
                    <a:pt x="268" y="16"/>
                  </a:cubicBezTo>
                  <a:cubicBezTo>
                    <a:pt x="268" y="16"/>
                    <a:pt x="268" y="16"/>
                    <a:pt x="268" y="16"/>
                  </a:cubicBezTo>
                  <a:cubicBezTo>
                    <a:pt x="239" y="19"/>
                    <a:pt x="209" y="18"/>
                    <a:pt x="179" y="17"/>
                  </a:cubicBezTo>
                  <a:cubicBezTo>
                    <a:pt x="150" y="17"/>
                    <a:pt x="120" y="18"/>
                    <a:pt x="90" y="15"/>
                  </a:cubicBezTo>
                  <a:cubicBezTo>
                    <a:pt x="89" y="15"/>
                    <a:pt x="89" y="13"/>
                    <a:pt x="90" y="13"/>
                  </a:cubicBezTo>
                  <a:cubicBezTo>
                    <a:pt x="120" y="10"/>
                    <a:pt x="150" y="11"/>
                    <a:pt x="179" y="11"/>
                  </a:cubicBezTo>
                  <a:cubicBezTo>
                    <a:pt x="209" y="10"/>
                    <a:pt x="239" y="9"/>
                    <a:pt x="268" y="12"/>
                  </a:cubicBezTo>
                  <a:cubicBezTo>
                    <a:pt x="268" y="12"/>
                    <a:pt x="268" y="12"/>
                    <a:pt x="269" y="12"/>
                  </a:cubicBezTo>
                  <a:cubicBezTo>
                    <a:pt x="269" y="8"/>
                    <a:pt x="269" y="4"/>
                    <a:pt x="269" y="0"/>
                  </a:cubicBezTo>
                  <a:cubicBezTo>
                    <a:pt x="249" y="3"/>
                    <a:pt x="227" y="2"/>
                    <a:pt x="20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7" name="CustomShape 15"/>
            <p:cNvSpPr/>
            <p:nvPr/>
          </p:nvSpPr>
          <p:spPr>
            <a:xfrm>
              <a:off x="792000" y="6262920"/>
              <a:ext cx="403200" cy="37800"/>
            </a:xfrm>
            <a:custGeom>
              <a:avLst/>
              <a:gdLst/>
              <a:ahLst/>
              <a:cxnLst/>
              <a:rect l="l" t="t" r="r" b="b"/>
              <a:pathLst>
                <a:path w="110" h="10">
                  <a:moveTo>
                    <a:pt x="108" y="3"/>
                  </a:moveTo>
                  <a:cubicBezTo>
                    <a:pt x="89" y="2"/>
                    <a:pt x="70" y="2"/>
                    <a:pt x="51" y="2"/>
                  </a:cubicBezTo>
                  <a:cubicBezTo>
                    <a:pt x="35" y="2"/>
                    <a:pt x="17" y="0"/>
                    <a:pt x="1" y="3"/>
                  </a:cubicBezTo>
                  <a:cubicBezTo>
                    <a:pt x="0" y="3"/>
                    <a:pt x="0" y="6"/>
                    <a:pt x="1" y="6"/>
                  </a:cubicBezTo>
                  <a:cubicBezTo>
                    <a:pt x="17" y="10"/>
                    <a:pt x="35" y="8"/>
                    <a:pt x="51" y="8"/>
                  </a:cubicBezTo>
                  <a:cubicBezTo>
                    <a:pt x="70" y="8"/>
                    <a:pt x="89" y="8"/>
                    <a:pt x="108" y="6"/>
                  </a:cubicBezTo>
                  <a:cubicBezTo>
                    <a:pt x="110" y="6"/>
                    <a:pt x="110" y="3"/>
                    <a:pt x="108" y="3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8" name="CustomShape 16"/>
            <p:cNvSpPr/>
            <p:nvPr/>
          </p:nvSpPr>
          <p:spPr>
            <a:xfrm>
              <a:off x="355680" y="5576760"/>
              <a:ext cx="1092240" cy="979200"/>
            </a:xfrm>
            <a:custGeom>
              <a:avLst/>
              <a:gdLst/>
              <a:ahLst/>
              <a:cxnLst/>
              <a:rect l="l" t="t" r="r" b="b"/>
              <a:pathLst>
                <a:path w="298" h="267">
                  <a:moveTo>
                    <a:pt x="291" y="5"/>
                  </a:moveTo>
                  <a:cubicBezTo>
                    <a:pt x="258" y="3"/>
                    <a:pt x="224" y="2"/>
                    <a:pt x="191" y="2"/>
                  </a:cubicBezTo>
                  <a:cubicBezTo>
                    <a:pt x="132" y="0"/>
                    <a:pt x="73" y="0"/>
                    <a:pt x="14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25"/>
                    <a:pt x="0" y="41"/>
                    <a:pt x="0" y="57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6" y="63"/>
                    <a:pt x="22" y="63"/>
                    <a:pt x="28" y="63"/>
                  </a:cubicBezTo>
                  <a:cubicBezTo>
                    <a:pt x="23" y="79"/>
                    <a:pt x="22" y="100"/>
                    <a:pt x="25" y="116"/>
                  </a:cubicBezTo>
                  <a:cubicBezTo>
                    <a:pt x="24" y="116"/>
                    <a:pt x="23" y="116"/>
                    <a:pt x="22" y="116"/>
                  </a:cubicBezTo>
                  <a:cubicBezTo>
                    <a:pt x="19" y="116"/>
                    <a:pt x="16" y="116"/>
                    <a:pt x="12" y="117"/>
                  </a:cubicBezTo>
                  <a:cubicBezTo>
                    <a:pt x="11" y="117"/>
                    <a:pt x="11" y="119"/>
                    <a:pt x="12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9" y="134"/>
                    <a:pt x="5" y="156"/>
                    <a:pt x="13" y="169"/>
                  </a:cubicBezTo>
                  <a:cubicBezTo>
                    <a:pt x="14" y="170"/>
                    <a:pt x="16" y="171"/>
                    <a:pt x="18" y="170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70"/>
                    <a:pt x="19" y="170"/>
                    <a:pt x="19" y="170"/>
                  </a:cubicBezTo>
                  <a:cubicBezTo>
                    <a:pt x="19" y="170"/>
                    <a:pt x="20" y="170"/>
                    <a:pt x="20" y="170"/>
                  </a:cubicBezTo>
                  <a:cubicBezTo>
                    <a:pt x="17" y="178"/>
                    <a:pt x="16" y="186"/>
                    <a:pt x="16" y="194"/>
                  </a:cubicBezTo>
                  <a:cubicBezTo>
                    <a:pt x="16" y="201"/>
                    <a:pt x="16" y="210"/>
                    <a:pt x="21" y="215"/>
                  </a:cubicBezTo>
                  <a:cubicBezTo>
                    <a:pt x="22" y="216"/>
                    <a:pt x="23" y="216"/>
                    <a:pt x="24" y="216"/>
                  </a:cubicBezTo>
                  <a:cubicBezTo>
                    <a:pt x="30" y="216"/>
                    <a:pt x="36" y="217"/>
                    <a:pt x="43" y="217"/>
                  </a:cubicBezTo>
                  <a:cubicBezTo>
                    <a:pt x="40" y="232"/>
                    <a:pt x="38" y="249"/>
                    <a:pt x="44" y="262"/>
                  </a:cubicBezTo>
                  <a:cubicBezTo>
                    <a:pt x="45" y="263"/>
                    <a:pt x="47" y="263"/>
                    <a:pt x="47" y="262"/>
                  </a:cubicBezTo>
                  <a:cubicBezTo>
                    <a:pt x="47" y="262"/>
                    <a:pt x="48" y="262"/>
                    <a:pt x="48" y="262"/>
                  </a:cubicBezTo>
                  <a:cubicBezTo>
                    <a:pt x="83" y="267"/>
                    <a:pt x="120" y="264"/>
                    <a:pt x="156" y="264"/>
                  </a:cubicBezTo>
                  <a:cubicBezTo>
                    <a:pt x="194" y="264"/>
                    <a:pt x="233" y="266"/>
                    <a:pt x="271" y="262"/>
                  </a:cubicBezTo>
                  <a:cubicBezTo>
                    <a:pt x="273" y="262"/>
                    <a:pt x="273" y="259"/>
                    <a:pt x="271" y="259"/>
                  </a:cubicBezTo>
                  <a:cubicBezTo>
                    <a:pt x="272" y="257"/>
                    <a:pt x="272" y="256"/>
                    <a:pt x="272" y="254"/>
                  </a:cubicBezTo>
                  <a:cubicBezTo>
                    <a:pt x="272" y="251"/>
                    <a:pt x="272" y="248"/>
                    <a:pt x="271" y="245"/>
                  </a:cubicBezTo>
                  <a:cubicBezTo>
                    <a:pt x="270" y="244"/>
                    <a:pt x="269" y="243"/>
                    <a:pt x="268" y="244"/>
                  </a:cubicBezTo>
                  <a:cubicBezTo>
                    <a:pt x="265" y="244"/>
                    <a:pt x="262" y="244"/>
                    <a:pt x="259" y="244"/>
                  </a:cubicBezTo>
                  <a:cubicBezTo>
                    <a:pt x="260" y="241"/>
                    <a:pt x="259" y="239"/>
                    <a:pt x="259" y="236"/>
                  </a:cubicBezTo>
                  <a:cubicBezTo>
                    <a:pt x="259" y="234"/>
                    <a:pt x="259" y="232"/>
                    <a:pt x="259" y="229"/>
                  </a:cubicBezTo>
                  <a:cubicBezTo>
                    <a:pt x="260" y="229"/>
                    <a:pt x="262" y="229"/>
                    <a:pt x="264" y="229"/>
                  </a:cubicBezTo>
                  <a:cubicBezTo>
                    <a:pt x="264" y="229"/>
                    <a:pt x="264" y="229"/>
                    <a:pt x="265" y="228"/>
                  </a:cubicBezTo>
                  <a:cubicBezTo>
                    <a:pt x="265" y="229"/>
                    <a:pt x="265" y="229"/>
                    <a:pt x="266" y="228"/>
                  </a:cubicBezTo>
                  <a:cubicBezTo>
                    <a:pt x="268" y="227"/>
                    <a:pt x="269" y="224"/>
                    <a:pt x="269" y="222"/>
                  </a:cubicBezTo>
                  <a:cubicBezTo>
                    <a:pt x="269" y="221"/>
                    <a:pt x="269" y="219"/>
                    <a:pt x="269" y="218"/>
                  </a:cubicBezTo>
                  <a:cubicBezTo>
                    <a:pt x="269" y="217"/>
                    <a:pt x="269" y="217"/>
                    <a:pt x="269" y="217"/>
                  </a:cubicBezTo>
                  <a:cubicBezTo>
                    <a:pt x="270" y="215"/>
                    <a:pt x="270" y="213"/>
                    <a:pt x="269" y="211"/>
                  </a:cubicBezTo>
                  <a:cubicBezTo>
                    <a:pt x="269" y="210"/>
                    <a:pt x="268" y="210"/>
                    <a:pt x="268" y="210"/>
                  </a:cubicBezTo>
                  <a:cubicBezTo>
                    <a:pt x="267" y="209"/>
                    <a:pt x="267" y="209"/>
                    <a:pt x="266" y="209"/>
                  </a:cubicBezTo>
                  <a:cubicBezTo>
                    <a:pt x="261" y="209"/>
                    <a:pt x="256" y="209"/>
                    <a:pt x="251" y="209"/>
                  </a:cubicBezTo>
                  <a:cubicBezTo>
                    <a:pt x="251" y="205"/>
                    <a:pt x="251" y="200"/>
                    <a:pt x="250" y="197"/>
                  </a:cubicBezTo>
                  <a:cubicBezTo>
                    <a:pt x="249" y="195"/>
                    <a:pt x="247" y="195"/>
                    <a:pt x="246" y="197"/>
                  </a:cubicBezTo>
                  <a:cubicBezTo>
                    <a:pt x="246" y="197"/>
                    <a:pt x="246" y="198"/>
                    <a:pt x="246" y="199"/>
                  </a:cubicBezTo>
                  <a:cubicBezTo>
                    <a:pt x="245" y="199"/>
                    <a:pt x="245" y="199"/>
                    <a:pt x="244" y="198"/>
                  </a:cubicBezTo>
                  <a:cubicBezTo>
                    <a:pt x="241" y="198"/>
                    <a:pt x="238" y="198"/>
                    <a:pt x="235" y="198"/>
                  </a:cubicBezTo>
                  <a:cubicBezTo>
                    <a:pt x="236" y="196"/>
                    <a:pt x="236" y="193"/>
                    <a:pt x="236" y="191"/>
                  </a:cubicBezTo>
                  <a:cubicBezTo>
                    <a:pt x="236" y="188"/>
                    <a:pt x="236" y="186"/>
                    <a:pt x="235" y="183"/>
                  </a:cubicBezTo>
                  <a:cubicBezTo>
                    <a:pt x="236" y="183"/>
                    <a:pt x="237" y="183"/>
                    <a:pt x="238" y="183"/>
                  </a:cubicBezTo>
                  <a:cubicBezTo>
                    <a:pt x="238" y="183"/>
                    <a:pt x="238" y="184"/>
                    <a:pt x="238" y="184"/>
                  </a:cubicBezTo>
                  <a:cubicBezTo>
                    <a:pt x="239" y="185"/>
                    <a:pt x="240" y="185"/>
                    <a:pt x="241" y="185"/>
                  </a:cubicBezTo>
                  <a:cubicBezTo>
                    <a:pt x="242" y="183"/>
                    <a:pt x="242" y="181"/>
                    <a:pt x="243" y="179"/>
                  </a:cubicBezTo>
                  <a:cubicBezTo>
                    <a:pt x="243" y="178"/>
                    <a:pt x="243" y="177"/>
                    <a:pt x="243" y="176"/>
                  </a:cubicBezTo>
                  <a:cubicBezTo>
                    <a:pt x="244" y="177"/>
                    <a:pt x="244" y="177"/>
                    <a:pt x="245" y="176"/>
                  </a:cubicBezTo>
                  <a:cubicBezTo>
                    <a:pt x="247" y="175"/>
                    <a:pt x="248" y="172"/>
                    <a:pt x="247" y="170"/>
                  </a:cubicBezTo>
                  <a:cubicBezTo>
                    <a:pt x="248" y="170"/>
                    <a:pt x="249" y="169"/>
                    <a:pt x="251" y="169"/>
                  </a:cubicBezTo>
                  <a:cubicBezTo>
                    <a:pt x="253" y="169"/>
                    <a:pt x="253" y="166"/>
                    <a:pt x="252" y="164"/>
                  </a:cubicBezTo>
                  <a:cubicBezTo>
                    <a:pt x="252" y="162"/>
                    <a:pt x="252" y="160"/>
                    <a:pt x="252" y="158"/>
                  </a:cubicBezTo>
                  <a:cubicBezTo>
                    <a:pt x="252" y="158"/>
                    <a:pt x="252" y="158"/>
                    <a:pt x="251" y="158"/>
                  </a:cubicBezTo>
                  <a:cubicBezTo>
                    <a:pt x="252" y="158"/>
                    <a:pt x="252" y="158"/>
                    <a:pt x="252" y="157"/>
                  </a:cubicBezTo>
                  <a:cubicBezTo>
                    <a:pt x="251" y="156"/>
                    <a:pt x="251" y="154"/>
                    <a:pt x="250" y="153"/>
                  </a:cubicBezTo>
                  <a:cubicBezTo>
                    <a:pt x="250" y="153"/>
                    <a:pt x="250" y="153"/>
                    <a:pt x="250" y="152"/>
                  </a:cubicBezTo>
                  <a:cubicBezTo>
                    <a:pt x="250" y="152"/>
                    <a:pt x="249" y="151"/>
                    <a:pt x="248" y="151"/>
                  </a:cubicBezTo>
                  <a:cubicBezTo>
                    <a:pt x="248" y="151"/>
                    <a:pt x="248" y="151"/>
                    <a:pt x="248" y="151"/>
                  </a:cubicBezTo>
                  <a:cubicBezTo>
                    <a:pt x="249" y="145"/>
                    <a:pt x="248" y="139"/>
                    <a:pt x="247" y="134"/>
                  </a:cubicBezTo>
                  <a:cubicBezTo>
                    <a:pt x="250" y="134"/>
                    <a:pt x="252" y="134"/>
                    <a:pt x="254" y="133"/>
                  </a:cubicBezTo>
                  <a:cubicBezTo>
                    <a:pt x="254" y="133"/>
                    <a:pt x="254" y="134"/>
                    <a:pt x="254" y="134"/>
                  </a:cubicBezTo>
                  <a:cubicBezTo>
                    <a:pt x="254" y="136"/>
                    <a:pt x="259" y="136"/>
                    <a:pt x="259" y="134"/>
                  </a:cubicBezTo>
                  <a:cubicBezTo>
                    <a:pt x="260" y="131"/>
                    <a:pt x="260" y="127"/>
                    <a:pt x="260" y="124"/>
                  </a:cubicBezTo>
                  <a:cubicBezTo>
                    <a:pt x="260" y="121"/>
                    <a:pt x="260" y="118"/>
                    <a:pt x="259" y="115"/>
                  </a:cubicBezTo>
                  <a:cubicBezTo>
                    <a:pt x="259" y="114"/>
                    <a:pt x="258" y="113"/>
                    <a:pt x="257" y="113"/>
                  </a:cubicBezTo>
                  <a:cubicBezTo>
                    <a:pt x="259" y="111"/>
                    <a:pt x="258" y="107"/>
                    <a:pt x="258" y="104"/>
                  </a:cubicBezTo>
                  <a:cubicBezTo>
                    <a:pt x="257" y="103"/>
                    <a:pt x="256" y="102"/>
                    <a:pt x="255" y="103"/>
                  </a:cubicBezTo>
                  <a:cubicBezTo>
                    <a:pt x="254" y="102"/>
                    <a:pt x="252" y="102"/>
                    <a:pt x="251" y="102"/>
                  </a:cubicBezTo>
                  <a:cubicBezTo>
                    <a:pt x="252" y="94"/>
                    <a:pt x="252" y="85"/>
                    <a:pt x="250" y="77"/>
                  </a:cubicBezTo>
                  <a:cubicBezTo>
                    <a:pt x="253" y="77"/>
                    <a:pt x="256" y="77"/>
                    <a:pt x="260" y="77"/>
                  </a:cubicBezTo>
                  <a:cubicBezTo>
                    <a:pt x="261" y="77"/>
                    <a:pt x="261" y="77"/>
                    <a:pt x="262" y="76"/>
                  </a:cubicBezTo>
                  <a:cubicBezTo>
                    <a:pt x="262" y="76"/>
                    <a:pt x="262" y="76"/>
                    <a:pt x="262" y="76"/>
                  </a:cubicBezTo>
                  <a:cubicBezTo>
                    <a:pt x="264" y="74"/>
                    <a:pt x="264" y="70"/>
                    <a:pt x="264" y="67"/>
                  </a:cubicBezTo>
                  <a:cubicBezTo>
                    <a:pt x="272" y="67"/>
                    <a:pt x="280" y="68"/>
                    <a:pt x="288" y="68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59"/>
                    <a:pt x="297" y="59"/>
                    <a:pt x="297" y="59"/>
                  </a:cubicBezTo>
                  <a:cubicBezTo>
                    <a:pt x="297" y="44"/>
                    <a:pt x="298" y="29"/>
                    <a:pt x="298" y="15"/>
                  </a:cubicBezTo>
                  <a:cubicBezTo>
                    <a:pt x="298" y="6"/>
                    <a:pt x="298" y="6"/>
                    <a:pt x="298" y="6"/>
                  </a:cubicBezTo>
                  <a:lnTo>
                    <a:pt x="291" y="5"/>
                  </a:lnTo>
                  <a:close/>
                  <a:moveTo>
                    <a:pt x="264" y="214"/>
                  </a:moveTo>
                  <a:cubicBezTo>
                    <a:pt x="264" y="215"/>
                    <a:pt x="263" y="216"/>
                    <a:pt x="263" y="216"/>
                  </a:cubicBezTo>
                  <a:cubicBezTo>
                    <a:pt x="263" y="218"/>
                    <a:pt x="262" y="220"/>
                    <a:pt x="264" y="222"/>
                  </a:cubicBezTo>
                  <a:cubicBezTo>
                    <a:pt x="264" y="222"/>
                    <a:pt x="264" y="223"/>
                    <a:pt x="264" y="223"/>
                  </a:cubicBezTo>
                  <a:cubicBezTo>
                    <a:pt x="264" y="223"/>
                    <a:pt x="264" y="224"/>
                    <a:pt x="263" y="225"/>
                  </a:cubicBezTo>
                  <a:cubicBezTo>
                    <a:pt x="230" y="221"/>
                    <a:pt x="195" y="224"/>
                    <a:pt x="161" y="224"/>
                  </a:cubicBezTo>
                  <a:cubicBezTo>
                    <a:pt x="128" y="224"/>
                    <a:pt x="92" y="221"/>
                    <a:pt x="59" y="225"/>
                  </a:cubicBezTo>
                  <a:cubicBezTo>
                    <a:pt x="56" y="225"/>
                    <a:pt x="56" y="229"/>
                    <a:pt x="59" y="229"/>
                  </a:cubicBezTo>
                  <a:cubicBezTo>
                    <a:pt x="58" y="232"/>
                    <a:pt x="57" y="235"/>
                    <a:pt x="58" y="238"/>
                  </a:cubicBezTo>
                  <a:cubicBezTo>
                    <a:pt x="58" y="240"/>
                    <a:pt x="58" y="244"/>
                    <a:pt x="59" y="246"/>
                  </a:cubicBezTo>
                  <a:cubicBezTo>
                    <a:pt x="59" y="247"/>
                    <a:pt x="59" y="249"/>
                    <a:pt x="60" y="249"/>
                  </a:cubicBezTo>
                  <a:cubicBezTo>
                    <a:pt x="93" y="254"/>
                    <a:pt x="128" y="251"/>
                    <a:pt x="161" y="250"/>
                  </a:cubicBezTo>
                  <a:cubicBezTo>
                    <a:pt x="195" y="250"/>
                    <a:pt x="231" y="253"/>
                    <a:pt x="266" y="250"/>
                  </a:cubicBezTo>
                  <a:cubicBezTo>
                    <a:pt x="266" y="251"/>
                    <a:pt x="266" y="253"/>
                    <a:pt x="266" y="254"/>
                  </a:cubicBezTo>
                  <a:cubicBezTo>
                    <a:pt x="266" y="255"/>
                    <a:pt x="266" y="257"/>
                    <a:pt x="266" y="258"/>
                  </a:cubicBezTo>
                  <a:cubicBezTo>
                    <a:pt x="230" y="255"/>
                    <a:pt x="192" y="257"/>
                    <a:pt x="156" y="257"/>
                  </a:cubicBezTo>
                  <a:cubicBezTo>
                    <a:pt x="120" y="257"/>
                    <a:pt x="83" y="254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45"/>
                    <a:pt x="46" y="231"/>
                    <a:pt x="47" y="218"/>
                  </a:cubicBezTo>
                  <a:cubicBezTo>
                    <a:pt x="75" y="219"/>
                    <a:pt x="103" y="217"/>
                    <a:pt x="131" y="217"/>
                  </a:cubicBezTo>
                  <a:cubicBezTo>
                    <a:pt x="169" y="217"/>
                    <a:pt x="207" y="218"/>
                    <a:pt x="245" y="215"/>
                  </a:cubicBezTo>
                  <a:cubicBezTo>
                    <a:pt x="251" y="215"/>
                    <a:pt x="258" y="215"/>
                    <a:pt x="264" y="214"/>
                  </a:cubicBezTo>
                  <a:moveTo>
                    <a:pt x="253" y="243"/>
                  </a:moveTo>
                  <a:cubicBezTo>
                    <a:pt x="223" y="242"/>
                    <a:pt x="191" y="244"/>
                    <a:pt x="161" y="244"/>
                  </a:cubicBezTo>
                  <a:cubicBezTo>
                    <a:pt x="129" y="244"/>
                    <a:pt x="96" y="240"/>
                    <a:pt x="65" y="245"/>
                  </a:cubicBezTo>
                  <a:cubicBezTo>
                    <a:pt x="65" y="242"/>
                    <a:pt x="64" y="240"/>
                    <a:pt x="64" y="238"/>
                  </a:cubicBezTo>
                  <a:cubicBezTo>
                    <a:pt x="63" y="235"/>
                    <a:pt x="63" y="232"/>
                    <a:pt x="63" y="230"/>
                  </a:cubicBezTo>
                  <a:cubicBezTo>
                    <a:pt x="95" y="233"/>
                    <a:pt x="129" y="230"/>
                    <a:pt x="161" y="230"/>
                  </a:cubicBezTo>
                  <a:cubicBezTo>
                    <a:pt x="192" y="230"/>
                    <a:pt x="223" y="232"/>
                    <a:pt x="254" y="230"/>
                  </a:cubicBezTo>
                  <a:cubicBezTo>
                    <a:pt x="253" y="232"/>
                    <a:pt x="253" y="233"/>
                    <a:pt x="253" y="235"/>
                  </a:cubicBezTo>
                  <a:cubicBezTo>
                    <a:pt x="216" y="233"/>
                    <a:pt x="177" y="234"/>
                    <a:pt x="140" y="236"/>
                  </a:cubicBezTo>
                  <a:cubicBezTo>
                    <a:pt x="139" y="236"/>
                    <a:pt x="139" y="238"/>
                    <a:pt x="140" y="238"/>
                  </a:cubicBezTo>
                  <a:cubicBezTo>
                    <a:pt x="177" y="240"/>
                    <a:pt x="216" y="241"/>
                    <a:pt x="253" y="239"/>
                  </a:cubicBezTo>
                  <a:cubicBezTo>
                    <a:pt x="253" y="241"/>
                    <a:pt x="253" y="242"/>
                    <a:pt x="253" y="243"/>
                  </a:cubicBezTo>
                  <a:moveTo>
                    <a:pt x="241" y="171"/>
                  </a:moveTo>
                  <a:cubicBezTo>
                    <a:pt x="240" y="174"/>
                    <a:pt x="239" y="176"/>
                    <a:pt x="239" y="178"/>
                  </a:cubicBezTo>
                  <a:cubicBezTo>
                    <a:pt x="239" y="178"/>
                    <a:pt x="238" y="178"/>
                    <a:pt x="238" y="178"/>
                  </a:cubicBezTo>
                  <a:cubicBezTo>
                    <a:pt x="206" y="176"/>
                    <a:pt x="173" y="177"/>
                    <a:pt x="141" y="178"/>
                  </a:cubicBezTo>
                  <a:cubicBezTo>
                    <a:pt x="109" y="178"/>
                    <a:pt x="75" y="175"/>
                    <a:pt x="44" y="179"/>
                  </a:cubicBezTo>
                  <a:cubicBezTo>
                    <a:pt x="43" y="177"/>
                    <a:pt x="41" y="177"/>
                    <a:pt x="41" y="179"/>
                  </a:cubicBezTo>
                  <a:cubicBezTo>
                    <a:pt x="40" y="183"/>
                    <a:pt x="39" y="188"/>
                    <a:pt x="39" y="193"/>
                  </a:cubicBezTo>
                  <a:cubicBezTo>
                    <a:pt x="39" y="197"/>
                    <a:pt x="38" y="202"/>
                    <a:pt x="40" y="206"/>
                  </a:cubicBezTo>
                  <a:cubicBezTo>
                    <a:pt x="41" y="207"/>
                    <a:pt x="42" y="207"/>
                    <a:pt x="43" y="206"/>
                  </a:cubicBezTo>
                  <a:cubicBezTo>
                    <a:pt x="44" y="205"/>
                    <a:pt x="44" y="204"/>
                    <a:pt x="44" y="203"/>
                  </a:cubicBezTo>
                  <a:cubicBezTo>
                    <a:pt x="77" y="204"/>
                    <a:pt x="111" y="204"/>
                    <a:pt x="144" y="204"/>
                  </a:cubicBezTo>
                  <a:cubicBezTo>
                    <a:pt x="177" y="204"/>
                    <a:pt x="211" y="206"/>
                    <a:pt x="244" y="204"/>
                  </a:cubicBezTo>
                  <a:cubicBezTo>
                    <a:pt x="245" y="204"/>
                    <a:pt x="245" y="204"/>
                    <a:pt x="245" y="203"/>
                  </a:cubicBezTo>
                  <a:cubicBezTo>
                    <a:pt x="245" y="205"/>
                    <a:pt x="245" y="207"/>
                    <a:pt x="246" y="209"/>
                  </a:cubicBezTo>
                  <a:cubicBezTo>
                    <a:pt x="242" y="210"/>
                    <a:pt x="238" y="210"/>
                    <a:pt x="235" y="210"/>
                  </a:cubicBezTo>
                  <a:cubicBezTo>
                    <a:pt x="200" y="208"/>
                    <a:pt x="165" y="209"/>
                    <a:pt x="131" y="209"/>
                  </a:cubicBezTo>
                  <a:cubicBezTo>
                    <a:pt x="96" y="209"/>
                    <a:pt x="59" y="206"/>
                    <a:pt x="25" y="210"/>
                  </a:cubicBezTo>
                  <a:cubicBezTo>
                    <a:pt x="22" y="197"/>
                    <a:pt x="24" y="184"/>
                    <a:pt x="25" y="171"/>
                  </a:cubicBezTo>
                  <a:cubicBezTo>
                    <a:pt x="63" y="174"/>
                    <a:pt x="101" y="172"/>
                    <a:pt x="139" y="172"/>
                  </a:cubicBezTo>
                  <a:cubicBezTo>
                    <a:pt x="173" y="172"/>
                    <a:pt x="208" y="175"/>
                    <a:pt x="241" y="170"/>
                  </a:cubicBezTo>
                  <a:cubicBezTo>
                    <a:pt x="241" y="171"/>
                    <a:pt x="241" y="171"/>
                    <a:pt x="241" y="171"/>
                  </a:cubicBezTo>
                  <a:moveTo>
                    <a:pt x="229" y="198"/>
                  </a:moveTo>
                  <a:cubicBezTo>
                    <a:pt x="201" y="197"/>
                    <a:pt x="172" y="198"/>
                    <a:pt x="144" y="198"/>
                  </a:cubicBezTo>
                  <a:cubicBezTo>
                    <a:pt x="111" y="198"/>
                    <a:pt x="78" y="198"/>
                    <a:pt x="45" y="199"/>
                  </a:cubicBezTo>
                  <a:cubicBezTo>
                    <a:pt x="45" y="197"/>
                    <a:pt x="45" y="195"/>
                    <a:pt x="45" y="193"/>
                  </a:cubicBezTo>
                  <a:cubicBezTo>
                    <a:pt x="45" y="189"/>
                    <a:pt x="45" y="186"/>
                    <a:pt x="44" y="182"/>
                  </a:cubicBezTo>
                  <a:cubicBezTo>
                    <a:pt x="76" y="186"/>
                    <a:pt x="109" y="183"/>
                    <a:pt x="141" y="183"/>
                  </a:cubicBezTo>
                  <a:cubicBezTo>
                    <a:pt x="170" y="183"/>
                    <a:pt x="201" y="185"/>
                    <a:pt x="230" y="183"/>
                  </a:cubicBezTo>
                  <a:cubicBezTo>
                    <a:pt x="230" y="186"/>
                    <a:pt x="230" y="188"/>
                    <a:pt x="230" y="191"/>
                  </a:cubicBezTo>
                  <a:cubicBezTo>
                    <a:pt x="230" y="193"/>
                    <a:pt x="229" y="195"/>
                    <a:pt x="229" y="198"/>
                  </a:cubicBezTo>
                  <a:moveTo>
                    <a:pt x="253" y="129"/>
                  </a:moveTo>
                  <a:cubicBezTo>
                    <a:pt x="220" y="124"/>
                    <a:pt x="182" y="128"/>
                    <a:pt x="148" y="128"/>
                  </a:cubicBezTo>
                  <a:cubicBezTo>
                    <a:pt x="110" y="128"/>
                    <a:pt x="71" y="127"/>
                    <a:pt x="32" y="129"/>
                  </a:cubicBezTo>
                  <a:cubicBezTo>
                    <a:pt x="30" y="129"/>
                    <a:pt x="29" y="133"/>
                    <a:pt x="32" y="133"/>
                  </a:cubicBezTo>
                  <a:cubicBezTo>
                    <a:pt x="31" y="136"/>
                    <a:pt x="31" y="139"/>
                    <a:pt x="31" y="142"/>
                  </a:cubicBezTo>
                  <a:cubicBezTo>
                    <a:pt x="31" y="146"/>
                    <a:pt x="31" y="149"/>
                    <a:pt x="32" y="152"/>
                  </a:cubicBezTo>
                  <a:cubicBezTo>
                    <a:pt x="32" y="152"/>
                    <a:pt x="32" y="152"/>
                    <a:pt x="32" y="153"/>
                  </a:cubicBezTo>
                  <a:cubicBezTo>
                    <a:pt x="32" y="154"/>
                    <a:pt x="33" y="155"/>
                    <a:pt x="34" y="155"/>
                  </a:cubicBezTo>
                  <a:cubicBezTo>
                    <a:pt x="67" y="160"/>
                    <a:pt x="103" y="157"/>
                    <a:pt x="137" y="157"/>
                  </a:cubicBezTo>
                  <a:cubicBezTo>
                    <a:pt x="171" y="157"/>
                    <a:pt x="207" y="160"/>
                    <a:pt x="242" y="156"/>
                  </a:cubicBezTo>
                  <a:cubicBezTo>
                    <a:pt x="242" y="157"/>
                    <a:pt x="244" y="158"/>
                    <a:pt x="245" y="157"/>
                  </a:cubicBezTo>
                  <a:cubicBezTo>
                    <a:pt x="245" y="156"/>
                    <a:pt x="245" y="156"/>
                    <a:pt x="246" y="156"/>
                  </a:cubicBezTo>
                  <a:cubicBezTo>
                    <a:pt x="246" y="156"/>
                    <a:pt x="246" y="156"/>
                    <a:pt x="247" y="156"/>
                  </a:cubicBezTo>
                  <a:cubicBezTo>
                    <a:pt x="246" y="156"/>
                    <a:pt x="246" y="157"/>
                    <a:pt x="246" y="157"/>
                  </a:cubicBezTo>
                  <a:cubicBezTo>
                    <a:pt x="246" y="159"/>
                    <a:pt x="246" y="160"/>
                    <a:pt x="247" y="161"/>
                  </a:cubicBezTo>
                  <a:cubicBezTo>
                    <a:pt x="247" y="162"/>
                    <a:pt x="247" y="163"/>
                    <a:pt x="247" y="163"/>
                  </a:cubicBezTo>
                  <a:cubicBezTo>
                    <a:pt x="209" y="169"/>
                    <a:pt x="169" y="166"/>
                    <a:pt x="131" y="166"/>
                  </a:cubicBezTo>
                  <a:cubicBezTo>
                    <a:pt x="95" y="166"/>
                    <a:pt x="59" y="163"/>
                    <a:pt x="23" y="166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22" y="166"/>
                    <a:pt x="21" y="166"/>
                    <a:pt x="21" y="166"/>
                  </a:cubicBezTo>
                  <a:cubicBezTo>
                    <a:pt x="20" y="166"/>
                    <a:pt x="20" y="165"/>
                    <a:pt x="20" y="165"/>
                  </a:cubicBezTo>
                  <a:cubicBezTo>
                    <a:pt x="15" y="161"/>
                    <a:pt x="16" y="148"/>
                    <a:pt x="16" y="142"/>
                  </a:cubicBezTo>
                  <a:cubicBezTo>
                    <a:pt x="15" y="135"/>
                    <a:pt x="15" y="128"/>
                    <a:pt x="15" y="121"/>
                  </a:cubicBezTo>
                  <a:cubicBezTo>
                    <a:pt x="15" y="121"/>
                    <a:pt x="15" y="121"/>
                    <a:pt x="15" y="120"/>
                  </a:cubicBezTo>
                  <a:cubicBezTo>
                    <a:pt x="18" y="121"/>
                    <a:pt x="20" y="121"/>
                    <a:pt x="22" y="121"/>
                  </a:cubicBezTo>
                  <a:cubicBezTo>
                    <a:pt x="25" y="121"/>
                    <a:pt x="29" y="121"/>
                    <a:pt x="32" y="120"/>
                  </a:cubicBezTo>
                  <a:cubicBezTo>
                    <a:pt x="32" y="120"/>
                    <a:pt x="33" y="120"/>
                    <a:pt x="33" y="119"/>
                  </a:cubicBezTo>
                  <a:cubicBezTo>
                    <a:pt x="35" y="120"/>
                    <a:pt x="37" y="120"/>
                    <a:pt x="39" y="120"/>
                  </a:cubicBezTo>
                  <a:cubicBezTo>
                    <a:pt x="40" y="120"/>
                    <a:pt x="40" y="119"/>
                    <a:pt x="40" y="119"/>
                  </a:cubicBezTo>
                  <a:cubicBezTo>
                    <a:pt x="74" y="121"/>
                    <a:pt x="108" y="119"/>
                    <a:pt x="142" y="119"/>
                  </a:cubicBezTo>
                  <a:cubicBezTo>
                    <a:pt x="179" y="119"/>
                    <a:pt x="217" y="120"/>
                    <a:pt x="254" y="119"/>
                  </a:cubicBezTo>
                  <a:cubicBezTo>
                    <a:pt x="254" y="122"/>
                    <a:pt x="253" y="126"/>
                    <a:pt x="253" y="129"/>
                  </a:cubicBezTo>
                  <a:moveTo>
                    <a:pt x="123" y="144"/>
                  </a:moveTo>
                  <a:cubicBezTo>
                    <a:pt x="161" y="149"/>
                    <a:pt x="203" y="147"/>
                    <a:pt x="241" y="144"/>
                  </a:cubicBezTo>
                  <a:cubicBezTo>
                    <a:pt x="241" y="144"/>
                    <a:pt x="241" y="145"/>
                    <a:pt x="241" y="145"/>
                  </a:cubicBezTo>
                  <a:cubicBezTo>
                    <a:pt x="241" y="147"/>
                    <a:pt x="241" y="148"/>
                    <a:pt x="241" y="150"/>
                  </a:cubicBezTo>
                  <a:cubicBezTo>
                    <a:pt x="207" y="147"/>
                    <a:pt x="171" y="150"/>
                    <a:pt x="137" y="150"/>
                  </a:cubicBezTo>
                  <a:cubicBezTo>
                    <a:pt x="104" y="150"/>
                    <a:pt x="69" y="146"/>
                    <a:pt x="37" y="151"/>
                  </a:cubicBezTo>
                  <a:cubicBezTo>
                    <a:pt x="38" y="148"/>
                    <a:pt x="37" y="145"/>
                    <a:pt x="37" y="142"/>
                  </a:cubicBezTo>
                  <a:cubicBezTo>
                    <a:pt x="37" y="139"/>
                    <a:pt x="37" y="136"/>
                    <a:pt x="37" y="133"/>
                  </a:cubicBezTo>
                  <a:cubicBezTo>
                    <a:pt x="74" y="135"/>
                    <a:pt x="111" y="134"/>
                    <a:pt x="148" y="134"/>
                  </a:cubicBezTo>
                  <a:cubicBezTo>
                    <a:pt x="179" y="134"/>
                    <a:pt x="212" y="138"/>
                    <a:pt x="242" y="135"/>
                  </a:cubicBezTo>
                  <a:cubicBezTo>
                    <a:pt x="242" y="137"/>
                    <a:pt x="242" y="139"/>
                    <a:pt x="242" y="141"/>
                  </a:cubicBezTo>
                  <a:cubicBezTo>
                    <a:pt x="203" y="138"/>
                    <a:pt x="161" y="135"/>
                    <a:pt x="123" y="141"/>
                  </a:cubicBezTo>
                  <a:cubicBezTo>
                    <a:pt x="122" y="141"/>
                    <a:pt x="122" y="144"/>
                    <a:pt x="123" y="144"/>
                  </a:cubicBezTo>
                  <a:moveTo>
                    <a:pt x="258" y="70"/>
                  </a:moveTo>
                  <a:cubicBezTo>
                    <a:pt x="258" y="71"/>
                    <a:pt x="258" y="71"/>
                    <a:pt x="258" y="72"/>
                  </a:cubicBezTo>
                  <a:cubicBezTo>
                    <a:pt x="223" y="71"/>
                    <a:pt x="188" y="71"/>
                    <a:pt x="153" y="72"/>
                  </a:cubicBezTo>
                  <a:cubicBezTo>
                    <a:pt x="119" y="72"/>
                    <a:pt x="84" y="69"/>
                    <a:pt x="50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3" y="72"/>
                    <a:pt x="40" y="78"/>
                    <a:pt x="38" y="83"/>
                  </a:cubicBezTo>
                  <a:cubicBezTo>
                    <a:pt x="36" y="89"/>
                    <a:pt x="35" y="97"/>
                    <a:pt x="38" y="103"/>
                  </a:cubicBezTo>
                  <a:cubicBezTo>
                    <a:pt x="38" y="105"/>
                    <a:pt x="39" y="106"/>
                    <a:pt x="41" y="106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43" y="106"/>
                    <a:pt x="43" y="106"/>
                    <a:pt x="44" y="106"/>
                  </a:cubicBezTo>
                  <a:cubicBezTo>
                    <a:pt x="78" y="110"/>
                    <a:pt x="114" y="107"/>
                    <a:pt x="150" y="107"/>
                  </a:cubicBezTo>
                  <a:cubicBezTo>
                    <a:pt x="184" y="107"/>
                    <a:pt x="219" y="110"/>
                    <a:pt x="253" y="106"/>
                  </a:cubicBezTo>
                  <a:cubicBezTo>
                    <a:pt x="253" y="108"/>
                    <a:pt x="253" y="111"/>
                    <a:pt x="254" y="113"/>
                  </a:cubicBezTo>
                  <a:cubicBezTo>
                    <a:pt x="216" y="111"/>
                    <a:pt x="179" y="112"/>
                    <a:pt x="142" y="113"/>
                  </a:cubicBezTo>
                  <a:cubicBezTo>
                    <a:pt x="105" y="113"/>
                    <a:pt x="67" y="110"/>
                    <a:pt x="31" y="113"/>
                  </a:cubicBezTo>
                  <a:cubicBezTo>
                    <a:pt x="32" y="106"/>
                    <a:pt x="31" y="98"/>
                    <a:pt x="32" y="90"/>
                  </a:cubicBezTo>
                  <a:cubicBezTo>
                    <a:pt x="32" y="81"/>
                    <a:pt x="33" y="72"/>
                    <a:pt x="33" y="63"/>
                  </a:cubicBezTo>
                  <a:cubicBezTo>
                    <a:pt x="84" y="64"/>
                    <a:pt x="135" y="64"/>
                    <a:pt x="186" y="65"/>
                  </a:cubicBezTo>
                  <a:cubicBezTo>
                    <a:pt x="210" y="65"/>
                    <a:pt x="235" y="66"/>
                    <a:pt x="259" y="67"/>
                  </a:cubicBezTo>
                  <a:cubicBezTo>
                    <a:pt x="259" y="68"/>
                    <a:pt x="259" y="69"/>
                    <a:pt x="258" y="70"/>
                  </a:cubicBezTo>
                  <a:moveTo>
                    <a:pt x="95" y="93"/>
                  </a:moveTo>
                  <a:cubicBezTo>
                    <a:pt x="145" y="91"/>
                    <a:pt x="195" y="92"/>
                    <a:pt x="245" y="94"/>
                  </a:cubicBezTo>
                  <a:cubicBezTo>
                    <a:pt x="245" y="96"/>
                    <a:pt x="245" y="99"/>
                    <a:pt x="245" y="102"/>
                  </a:cubicBezTo>
                  <a:cubicBezTo>
                    <a:pt x="214" y="100"/>
                    <a:pt x="181" y="101"/>
                    <a:pt x="150" y="101"/>
                  </a:cubicBezTo>
                  <a:cubicBezTo>
                    <a:pt x="116" y="101"/>
                    <a:pt x="81" y="99"/>
                    <a:pt x="48" y="102"/>
                  </a:cubicBezTo>
                  <a:cubicBezTo>
                    <a:pt x="48" y="101"/>
                    <a:pt x="47" y="100"/>
                    <a:pt x="46" y="99"/>
                  </a:cubicBezTo>
                  <a:cubicBezTo>
                    <a:pt x="45" y="99"/>
                    <a:pt x="44" y="99"/>
                    <a:pt x="44" y="99"/>
                  </a:cubicBezTo>
                  <a:cubicBezTo>
                    <a:pt x="43" y="95"/>
                    <a:pt x="43" y="92"/>
                    <a:pt x="44" y="88"/>
                  </a:cubicBezTo>
                  <a:cubicBezTo>
                    <a:pt x="45" y="86"/>
                    <a:pt x="47" y="77"/>
                    <a:pt x="49" y="76"/>
                  </a:cubicBezTo>
                  <a:cubicBezTo>
                    <a:pt x="83" y="80"/>
                    <a:pt x="119" y="77"/>
                    <a:pt x="153" y="77"/>
                  </a:cubicBezTo>
                  <a:cubicBezTo>
                    <a:pt x="184" y="77"/>
                    <a:pt x="215" y="78"/>
                    <a:pt x="246" y="77"/>
                  </a:cubicBezTo>
                  <a:cubicBezTo>
                    <a:pt x="245" y="81"/>
                    <a:pt x="245" y="85"/>
                    <a:pt x="245" y="89"/>
                  </a:cubicBezTo>
                  <a:cubicBezTo>
                    <a:pt x="195" y="86"/>
                    <a:pt x="145" y="86"/>
                    <a:pt x="95" y="89"/>
                  </a:cubicBezTo>
                  <a:cubicBezTo>
                    <a:pt x="93" y="90"/>
                    <a:pt x="93" y="93"/>
                    <a:pt x="95" y="93"/>
                  </a:cubicBezTo>
                  <a:moveTo>
                    <a:pt x="289" y="35"/>
                  </a:moveTo>
                  <a:cubicBezTo>
                    <a:pt x="288" y="35"/>
                    <a:pt x="288" y="35"/>
                    <a:pt x="288" y="35"/>
                  </a:cubicBezTo>
                  <a:cubicBezTo>
                    <a:pt x="259" y="32"/>
                    <a:pt x="229" y="33"/>
                    <a:pt x="199" y="34"/>
                  </a:cubicBezTo>
                  <a:cubicBezTo>
                    <a:pt x="170" y="34"/>
                    <a:pt x="140" y="33"/>
                    <a:pt x="110" y="36"/>
                  </a:cubicBezTo>
                  <a:cubicBezTo>
                    <a:pt x="109" y="36"/>
                    <a:pt x="109" y="38"/>
                    <a:pt x="110" y="38"/>
                  </a:cubicBezTo>
                  <a:cubicBezTo>
                    <a:pt x="140" y="41"/>
                    <a:pt x="170" y="40"/>
                    <a:pt x="199" y="40"/>
                  </a:cubicBezTo>
                  <a:cubicBezTo>
                    <a:pt x="229" y="41"/>
                    <a:pt x="259" y="42"/>
                    <a:pt x="288" y="39"/>
                  </a:cubicBezTo>
                  <a:cubicBezTo>
                    <a:pt x="288" y="39"/>
                    <a:pt x="288" y="39"/>
                    <a:pt x="288" y="39"/>
                  </a:cubicBezTo>
                  <a:cubicBezTo>
                    <a:pt x="288" y="42"/>
                    <a:pt x="288" y="44"/>
                    <a:pt x="288" y="47"/>
                  </a:cubicBezTo>
                  <a:cubicBezTo>
                    <a:pt x="244" y="46"/>
                    <a:pt x="199" y="47"/>
                    <a:pt x="155" y="48"/>
                  </a:cubicBezTo>
                  <a:cubicBezTo>
                    <a:pt x="111" y="48"/>
                    <a:pt x="66" y="46"/>
                    <a:pt x="22" y="48"/>
                  </a:cubicBezTo>
                  <a:cubicBezTo>
                    <a:pt x="21" y="45"/>
                    <a:pt x="20" y="42"/>
                    <a:pt x="20" y="38"/>
                  </a:cubicBezTo>
                  <a:cubicBezTo>
                    <a:pt x="20" y="33"/>
                    <a:pt x="21" y="28"/>
                    <a:pt x="21" y="24"/>
                  </a:cubicBezTo>
                  <a:cubicBezTo>
                    <a:pt x="66" y="28"/>
                    <a:pt x="114" y="25"/>
                    <a:pt x="159" y="25"/>
                  </a:cubicBezTo>
                  <a:cubicBezTo>
                    <a:pt x="181" y="25"/>
                    <a:pt x="203" y="25"/>
                    <a:pt x="226" y="25"/>
                  </a:cubicBezTo>
                  <a:cubicBezTo>
                    <a:pt x="247" y="25"/>
                    <a:pt x="269" y="26"/>
                    <a:pt x="289" y="23"/>
                  </a:cubicBezTo>
                  <a:cubicBezTo>
                    <a:pt x="289" y="27"/>
                    <a:pt x="289" y="31"/>
                    <a:pt x="289" y="35"/>
                  </a:cubicBezTo>
                  <a:moveTo>
                    <a:pt x="290" y="19"/>
                  </a:moveTo>
                  <a:cubicBezTo>
                    <a:pt x="290" y="19"/>
                    <a:pt x="290" y="19"/>
                    <a:pt x="289" y="19"/>
                  </a:cubicBezTo>
                  <a:cubicBezTo>
                    <a:pt x="270" y="16"/>
                    <a:pt x="249" y="18"/>
                    <a:pt x="230" y="18"/>
                  </a:cubicBezTo>
                  <a:cubicBezTo>
                    <a:pt x="206" y="18"/>
                    <a:pt x="182" y="18"/>
                    <a:pt x="159" y="18"/>
                  </a:cubicBezTo>
                  <a:cubicBezTo>
                    <a:pt x="113" y="18"/>
                    <a:pt x="66" y="14"/>
                    <a:pt x="21" y="19"/>
                  </a:cubicBezTo>
                  <a:cubicBezTo>
                    <a:pt x="20" y="19"/>
                    <a:pt x="20" y="19"/>
                    <a:pt x="19" y="19"/>
                  </a:cubicBezTo>
                  <a:cubicBezTo>
                    <a:pt x="19" y="19"/>
                    <a:pt x="19" y="20"/>
                    <a:pt x="18" y="20"/>
                  </a:cubicBezTo>
                  <a:cubicBezTo>
                    <a:pt x="14" y="28"/>
                    <a:pt x="8" y="49"/>
                    <a:pt x="20" y="53"/>
                  </a:cubicBezTo>
                  <a:cubicBezTo>
                    <a:pt x="21" y="54"/>
                    <a:pt x="22" y="53"/>
                    <a:pt x="23" y="53"/>
                  </a:cubicBezTo>
                  <a:cubicBezTo>
                    <a:pt x="66" y="55"/>
                    <a:pt x="111" y="53"/>
                    <a:pt x="155" y="53"/>
                  </a:cubicBezTo>
                  <a:cubicBezTo>
                    <a:pt x="199" y="53"/>
                    <a:pt x="244" y="54"/>
                    <a:pt x="288" y="54"/>
                  </a:cubicBezTo>
                  <a:cubicBezTo>
                    <a:pt x="288" y="55"/>
                    <a:pt x="288" y="57"/>
                    <a:pt x="288" y="58"/>
                  </a:cubicBezTo>
                  <a:cubicBezTo>
                    <a:pt x="254" y="57"/>
                    <a:pt x="220" y="57"/>
                    <a:pt x="186" y="56"/>
                  </a:cubicBezTo>
                  <a:cubicBezTo>
                    <a:pt x="128" y="55"/>
                    <a:pt x="69" y="55"/>
                    <a:pt x="10" y="56"/>
                  </a:cubicBezTo>
                  <a:cubicBezTo>
                    <a:pt x="10" y="41"/>
                    <a:pt x="10" y="25"/>
                    <a:pt x="13" y="10"/>
                  </a:cubicBezTo>
                  <a:cubicBezTo>
                    <a:pt x="71" y="9"/>
                    <a:pt x="129" y="8"/>
                    <a:pt x="187" y="9"/>
                  </a:cubicBezTo>
                  <a:cubicBezTo>
                    <a:pt x="221" y="10"/>
                    <a:pt x="256" y="12"/>
                    <a:pt x="290" y="14"/>
                  </a:cubicBezTo>
                  <a:cubicBezTo>
                    <a:pt x="290" y="16"/>
                    <a:pt x="290" y="18"/>
                    <a:pt x="290" y="19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9" name="CustomShape 17"/>
            <p:cNvSpPr/>
            <p:nvPr/>
          </p:nvSpPr>
          <p:spPr>
            <a:xfrm>
              <a:off x="495360" y="3876480"/>
              <a:ext cx="311040" cy="509400"/>
            </a:xfrm>
            <a:custGeom>
              <a:avLst/>
              <a:gdLst/>
              <a:ahLst/>
              <a:cxnLst/>
              <a:rect l="l" t="t" r="r" b="b"/>
              <a:pathLst>
                <a:path w="85" h="139">
                  <a:moveTo>
                    <a:pt x="64" y="80"/>
                  </a:moveTo>
                  <a:cubicBezTo>
                    <a:pt x="71" y="69"/>
                    <a:pt x="85" y="49"/>
                    <a:pt x="84" y="36"/>
                  </a:cubicBezTo>
                  <a:cubicBezTo>
                    <a:pt x="82" y="13"/>
                    <a:pt x="59" y="28"/>
                    <a:pt x="51" y="33"/>
                  </a:cubicBezTo>
                  <a:cubicBezTo>
                    <a:pt x="46" y="37"/>
                    <a:pt x="41" y="41"/>
                    <a:pt x="38" y="46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0" y="26"/>
                    <a:pt x="25" y="0"/>
                    <a:pt x="10" y="13"/>
                  </a:cubicBezTo>
                  <a:cubicBezTo>
                    <a:pt x="0" y="23"/>
                    <a:pt x="1" y="56"/>
                    <a:pt x="0" y="68"/>
                  </a:cubicBezTo>
                  <a:cubicBezTo>
                    <a:pt x="0" y="92"/>
                    <a:pt x="4" y="115"/>
                    <a:pt x="9" y="139"/>
                  </a:cubicBezTo>
                  <a:cubicBezTo>
                    <a:pt x="30" y="121"/>
                    <a:pt x="49" y="103"/>
                    <a:pt x="64" y="80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0" name="CustomShape 18"/>
            <p:cNvSpPr/>
            <p:nvPr/>
          </p:nvSpPr>
          <p:spPr>
            <a:xfrm>
              <a:off x="693720" y="3992400"/>
              <a:ext cx="75960" cy="139680"/>
            </a:xfrm>
            <a:custGeom>
              <a:avLst/>
              <a:gdLst/>
              <a:ahLst/>
              <a:cxnLst/>
              <a:rect l="l" t="t" r="r" b="b"/>
              <a:pathLst>
                <a:path w="21" h="38">
                  <a:moveTo>
                    <a:pt x="19" y="4"/>
                  </a:moveTo>
                  <a:cubicBezTo>
                    <a:pt x="19" y="0"/>
                    <a:pt x="13" y="2"/>
                    <a:pt x="13" y="5"/>
                  </a:cubicBezTo>
                  <a:cubicBezTo>
                    <a:pt x="12" y="16"/>
                    <a:pt x="0" y="23"/>
                    <a:pt x="2" y="34"/>
                  </a:cubicBezTo>
                  <a:cubicBezTo>
                    <a:pt x="2" y="37"/>
                    <a:pt x="4" y="38"/>
                    <a:pt x="7" y="37"/>
                  </a:cubicBezTo>
                  <a:cubicBezTo>
                    <a:pt x="18" y="32"/>
                    <a:pt x="21" y="16"/>
                    <a:pt x="19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1" name="CustomShape 19"/>
            <p:cNvSpPr/>
            <p:nvPr/>
          </p:nvSpPr>
          <p:spPr>
            <a:xfrm>
              <a:off x="447480" y="3838680"/>
              <a:ext cx="388800" cy="590400"/>
            </a:xfrm>
            <a:custGeom>
              <a:avLst/>
              <a:gdLst/>
              <a:ahLst/>
              <a:cxnLst/>
              <a:rect l="l" t="t" r="r" b="b"/>
              <a:pathLst>
                <a:path w="106" h="161">
                  <a:moveTo>
                    <a:pt x="88" y="26"/>
                  </a:moveTo>
                  <a:cubicBezTo>
                    <a:pt x="73" y="28"/>
                    <a:pt x="60" y="37"/>
                    <a:pt x="51" y="48"/>
                  </a:cubicBezTo>
                  <a:cubicBezTo>
                    <a:pt x="50" y="34"/>
                    <a:pt x="48" y="18"/>
                    <a:pt x="40" y="11"/>
                  </a:cubicBezTo>
                  <a:cubicBezTo>
                    <a:pt x="29" y="0"/>
                    <a:pt x="20" y="16"/>
                    <a:pt x="16" y="26"/>
                  </a:cubicBezTo>
                  <a:cubicBezTo>
                    <a:pt x="0" y="63"/>
                    <a:pt x="3" y="113"/>
                    <a:pt x="15" y="154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23" y="157"/>
                    <a:pt x="23" y="157"/>
                    <a:pt x="23" y="157"/>
                  </a:cubicBezTo>
                  <a:cubicBezTo>
                    <a:pt x="61" y="132"/>
                    <a:pt x="101" y="87"/>
                    <a:pt x="105" y="43"/>
                  </a:cubicBezTo>
                  <a:cubicBezTo>
                    <a:pt x="106" y="31"/>
                    <a:pt x="101" y="24"/>
                    <a:pt x="88" y="26"/>
                  </a:cubicBezTo>
                  <a:moveTo>
                    <a:pt x="77" y="90"/>
                  </a:moveTo>
                  <a:cubicBezTo>
                    <a:pt x="62" y="113"/>
                    <a:pt x="43" y="131"/>
                    <a:pt x="22" y="149"/>
                  </a:cubicBezTo>
                  <a:cubicBezTo>
                    <a:pt x="17" y="125"/>
                    <a:pt x="13" y="102"/>
                    <a:pt x="13" y="78"/>
                  </a:cubicBezTo>
                  <a:cubicBezTo>
                    <a:pt x="14" y="66"/>
                    <a:pt x="13" y="33"/>
                    <a:pt x="23" y="23"/>
                  </a:cubicBezTo>
                  <a:cubicBezTo>
                    <a:pt x="38" y="10"/>
                    <a:pt x="43" y="36"/>
                    <a:pt x="45" y="5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4" y="51"/>
                    <a:pt x="59" y="47"/>
                    <a:pt x="64" y="43"/>
                  </a:cubicBezTo>
                  <a:cubicBezTo>
                    <a:pt x="72" y="38"/>
                    <a:pt x="95" y="23"/>
                    <a:pt x="97" y="46"/>
                  </a:cubicBezTo>
                  <a:cubicBezTo>
                    <a:pt x="98" y="59"/>
                    <a:pt x="84" y="79"/>
                    <a:pt x="77" y="9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2" name="CustomShape 20"/>
            <p:cNvSpPr/>
            <p:nvPr/>
          </p:nvSpPr>
          <p:spPr>
            <a:xfrm>
              <a:off x="1708200" y="4708440"/>
              <a:ext cx="74520" cy="69840"/>
            </a:xfrm>
            <a:custGeom>
              <a:avLst/>
              <a:gdLst/>
              <a:ahLst/>
              <a:cxnLst/>
              <a:rect l="l" t="t" r="r" b="b"/>
              <a:pathLst>
                <a:path w="20" h="19">
                  <a:moveTo>
                    <a:pt x="0" y="1"/>
                  </a:moveTo>
                  <a:cubicBezTo>
                    <a:pt x="1" y="4"/>
                    <a:pt x="1" y="7"/>
                    <a:pt x="2" y="10"/>
                  </a:cubicBezTo>
                  <a:cubicBezTo>
                    <a:pt x="3" y="13"/>
                    <a:pt x="4" y="16"/>
                    <a:pt x="5" y="19"/>
                  </a:cubicBezTo>
                  <a:cubicBezTo>
                    <a:pt x="8" y="17"/>
                    <a:pt x="11" y="16"/>
                    <a:pt x="13" y="16"/>
                  </a:cubicBezTo>
                  <a:cubicBezTo>
                    <a:pt x="15" y="16"/>
                    <a:pt x="18" y="16"/>
                    <a:pt x="20" y="16"/>
                  </a:cubicBezTo>
                  <a:cubicBezTo>
                    <a:pt x="19" y="14"/>
                    <a:pt x="19" y="12"/>
                    <a:pt x="18" y="10"/>
                  </a:cubicBezTo>
                  <a:cubicBezTo>
                    <a:pt x="16" y="7"/>
                    <a:pt x="14" y="4"/>
                    <a:pt x="13" y="0"/>
                  </a:cubicBezTo>
                  <a:cubicBezTo>
                    <a:pt x="8" y="2"/>
                    <a:pt x="4" y="2"/>
                    <a:pt x="0" y="1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3" name="CustomShape 21"/>
            <p:cNvSpPr/>
            <p:nvPr/>
          </p:nvSpPr>
          <p:spPr>
            <a:xfrm>
              <a:off x="1506600" y="4784760"/>
              <a:ext cx="433440" cy="536400"/>
            </a:xfrm>
            <a:custGeom>
              <a:avLst/>
              <a:gdLst/>
              <a:ahLst/>
              <a:cxnLst/>
              <a:rect l="l" t="t" r="r" b="b"/>
              <a:pathLst>
                <a:path w="118" h="146">
                  <a:moveTo>
                    <a:pt x="76" y="2"/>
                  </a:moveTo>
                  <a:cubicBezTo>
                    <a:pt x="74" y="1"/>
                    <a:pt x="71" y="0"/>
                    <a:pt x="68" y="1"/>
                  </a:cubicBezTo>
                  <a:cubicBezTo>
                    <a:pt x="66" y="1"/>
                    <a:pt x="63" y="2"/>
                    <a:pt x="61" y="4"/>
                  </a:cubicBezTo>
                  <a:cubicBezTo>
                    <a:pt x="61" y="5"/>
                    <a:pt x="60" y="6"/>
                    <a:pt x="59" y="6"/>
                  </a:cubicBezTo>
                  <a:cubicBezTo>
                    <a:pt x="57" y="7"/>
                    <a:pt x="56" y="8"/>
                    <a:pt x="55" y="9"/>
                  </a:cubicBezTo>
                  <a:cubicBezTo>
                    <a:pt x="56" y="13"/>
                    <a:pt x="56" y="18"/>
                    <a:pt x="57" y="21"/>
                  </a:cubicBezTo>
                  <a:cubicBezTo>
                    <a:pt x="57" y="25"/>
                    <a:pt x="59" y="28"/>
                    <a:pt x="59" y="32"/>
                  </a:cubicBezTo>
                  <a:cubicBezTo>
                    <a:pt x="59" y="32"/>
                    <a:pt x="60" y="32"/>
                    <a:pt x="60" y="32"/>
                  </a:cubicBezTo>
                  <a:cubicBezTo>
                    <a:pt x="63" y="32"/>
                    <a:pt x="63" y="36"/>
                    <a:pt x="60" y="36"/>
                  </a:cubicBezTo>
                  <a:cubicBezTo>
                    <a:pt x="27" y="35"/>
                    <a:pt x="2" y="64"/>
                    <a:pt x="1" y="96"/>
                  </a:cubicBezTo>
                  <a:cubicBezTo>
                    <a:pt x="0" y="111"/>
                    <a:pt x="7" y="132"/>
                    <a:pt x="22" y="139"/>
                  </a:cubicBezTo>
                  <a:cubicBezTo>
                    <a:pt x="34" y="146"/>
                    <a:pt x="51" y="142"/>
                    <a:pt x="64" y="138"/>
                  </a:cubicBezTo>
                  <a:cubicBezTo>
                    <a:pt x="118" y="122"/>
                    <a:pt x="90" y="43"/>
                    <a:pt x="79" y="4"/>
                  </a:cubicBezTo>
                  <a:cubicBezTo>
                    <a:pt x="78" y="4"/>
                    <a:pt x="77" y="3"/>
                    <a:pt x="76" y="2"/>
                  </a:cubicBezTo>
                  <a:close/>
                  <a:moveTo>
                    <a:pt x="52" y="117"/>
                  </a:moveTo>
                  <a:cubicBezTo>
                    <a:pt x="40" y="117"/>
                    <a:pt x="31" y="106"/>
                    <a:pt x="32" y="94"/>
                  </a:cubicBezTo>
                  <a:cubicBezTo>
                    <a:pt x="33" y="79"/>
                    <a:pt x="45" y="68"/>
                    <a:pt x="57" y="61"/>
                  </a:cubicBezTo>
                  <a:cubicBezTo>
                    <a:pt x="56" y="59"/>
                    <a:pt x="57" y="57"/>
                    <a:pt x="59" y="58"/>
                  </a:cubicBezTo>
                  <a:cubicBezTo>
                    <a:pt x="80" y="68"/>
                    <a:pt x="80" y="115"/>
                    <a:pt x="52" y="117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4" name="CustomShape 22"/>
            <p:cNvSpPr/>
            <p:nvPr/>
          </p:nvSpPr>
          <p:spPr>
            <a:xfrm>
              <a:off x="1540080" y="4143240"/>
              <a:ext cx="293400" cy="615960"/>
            </a:xfrm>
            <a:custGeom>
              <a:avLst/>
              <a:gdLst/>
              <a:ahLst/>
              <a:cxnLst/>
              <a:rect l="l" t="t" r="r" b="b"/>
              <a:pathLst>
                <a:path w="80" h="168">
                  <a:moveTo>
                    <a:pt x="60" y="149"/>
                  </a:moveTo>
                  <a:cubicBezTo>
                    <a:pt x="61" y="149"/>
                    <a:pt x="62" y="150"/>
                    <a:pt x="62" y="151"/>
                  </a:cubicBezTo>
                  <a:cubicBezTo>
                    <a:pt x="65" y="154"/>
                    <a:pt x="67" y="158"/>
                    <a:pt x="69" y="162"/>
                  </a:cubicBezTo>
                  <a:cubicBezTo>
                    <a:pt x="70" y="164"/>
                    <a:pt x="72" y="166"/>
                    <a:pt x="72" y="168"/>
                  </a:cubicBezTo>
                  <a:cubicBezTo>
                    <a:pt x="74" y="165"/>
                    <a:pt x="77" y="162"/>
                    <a:pt x="80" y="160"/>
                  </a:cubicBezTo>
                  <a:cubicBezTo>
                    <a:pt x="80" y="159"/>
                    <a:pt x="79" y="159"/>
                    <a:pt x="79" y="159"/>
                  </a:cubicBezTo>
                  <a:cubicBezTo>
                    <a:pt x="69" y="132"/>
                    <a:pt x="60" y="106"/>
                    <a:pt x="50" y="79"/>
                  </a:cubicBezTo>
                  <a:cubicBezTo>
                    <a:pt x="46" y="66"/>
                    <a:pt x="41" y="53"/>
                    <a:pt x="36" y="40"/>
                  </a:cubicBezTo>
                  <a:cubicBezTo>
                    <a:pt x="33" y="32"/>
                    <a:pt x="30" y="24"/>
                    <a:pt x="27" y="17"/>
                  </a:cubicBezTo>
                  <a:cubicBezTo>
                    <a:pt x="25" y="14"/>
                    <a:pt x="23" y="10"/>
                    <a:pt x="22" y="7"/>
                  </a:cubicBezTo>
                  <a:cubicBezTo>
                    <a:pt x="20" y="2"/>
                    <a:pt x="15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45"/>
                    <a:pt x="0" y="155"/>
                    <a:pt x="60" y="149"/>
                  </a:cubicBezTo>
                  <a:close/>
                  <a:moveTo>
                    <a:pt x="40" y="132"/>
                  </a:moveTo>
                  <a:cubicBezTo>
                    <a:pt x="41" y="129"/>
                    <a:pt x="41" y="126"/>
                    <a:pt x="43" y="124"/>
                  </a:cubicBezTo>
                  <a:cubicBezTo>
                    <a:pt x="43" y="124"/>
                    <a:pt x="44" y="123"/>
                    <a:pt x="44" y="123"/>
                  </a:cubicBezTo>
                  <a:cubicBezTo>
                    <a:pt x="45" y="123"/>
                    <a:pt x="45" y="123"/>
                    <a:pt x="45" y="123"/>
                  </a:cubicBezTo>
                  <a:cubicBezTo>
                    <a:pt x="51" y="121"/>
                    <a:pt x="57" y="126"/>
                    <a:pt x="58" y="132"/>
                  </a:cubicBezTo>
                  <a:cubicBezTo>
                    <a:pt x="58" y="138"/>
                    <a:pt x="54" y="143"/>
                    <a:pt x="48" y="143"/>
                  </a:cubicBezTo>
                  <a:cubicBezTo>
                    <a:pt x="42" y="143"/>
                    <a:pt x="40" y="137"/>
                    <a:pt x="40" y="132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5" name="CustomShape 23"/>
            <p:cNvSpPr/>
            <p:nvPr/>
          </p:nvSpPr>
          <p:spPr>
            <a:xfrm>
              <a:off x="1573200" y="4143240"/>
              <a:ext cx="260280" cy="604800"/>
            </a:xfrm>
            <a:custGeom>
              <a:avLst/>
              <a:gdLst/>
              <a:ahLst/>
              <a:cxnLst/>
              <a:rect l="l" t="t" r="r" b="b"/>
              <a:pathLst>
                <a:path w="71" h="165">
                  <a:moveTo>
                    <a:pt x="70" y="159"/>
                  </a:moveTo>
                  <a:cubicBezTo>
                    <a:pt x="60" y="132"/>
                    <a:pt x="51" y="106"/>
                    <a:pt x="41" y="79"/>
                  </a:cubicBezTo>
                  <a:cubicBezTo>
                    <a:pt x="37" y="66"/>
                    <a:pt x="32" y="53"/>
                    <a:pt x="27" y="40"/>
                  </a:cubicBezTo>
                  <a:cubicBezTo>
                    <a:pt x="24" y="32"/>
                    <a:pt x="21" y="24"/>
                    <a:pt x="18" y="17"/>
                  </a:cubicBezTo>
                  <a:cubicBezTo>
                    <a:pt x="16" y="14"/>
                    <a:pt x="14" y="10"/>
                    <a:pt x="13" y="7"/>
                  </a:cubicBezTo>
                  <a:cubicBezTo>
                    <a:pt x="11" y="2"/>
                    <a:pt x="7" y="0"/>
                    <a:pt x="0" y="1"/>
                  </a:cubicBezTo>
                  <a:cubicBezTo>
                    <a:pt x="4" y="9"/>
                    <a:pt x="7" y="17"/>
                    <a:pt x="10" y="25"/>
                  </a:cubicBezTo>
                  <a:cubicBezTo>
                    <a:pt x="13" y="32"/>
                    <a:pt x="19" y="43"/>
                    <a:pt x="19" y="52"/>
                  </a:cubicBezTo>
                  <a:cubicBezTo>
                    <a:pt x="18" y="66"/>
                    <a:pt x="10" y="75"/>
                    <a:pt x="2" y="86"/>
                  </a:cubicBezTo>
                  <a:cubicBezTo>
                    <a:pt x="3" y="92"/>
                    <a:pt x="3" y="98"/>
                    <a:pt x="5" y="103"/>
                  </a:cubicBezTo>
                  <a:cubicBezTo>
                    <a:pt x="11" y="95"/>
                    <a:pt x="18" y="86"/>
                    <a:pt x="24" y="78"/>
                  </a:cubicBezTo>
                  <a:cubicBezTo>
                    <a:pt x="26" y="75"/>
                    <a:pt x="31" y="75"/>
                    <a:pt x="32" y="79"/>
                  </a:cubicBezTo>
                  <a:cubicBezTo>
                    <a:pt x="42" y="108"/>
                    <a:pt x="55" y="136"/>
                    <a:pt x="66" y="165"/>
                  </a:cubicBezTo>
                  <a:cubicBezTo>
                    <a:pt x="67" y="163"/>
                    <a:pt x="69" y="161"/>
                    <a:pt x="71" y="160"/>
                  </a:cubicBezTo>
                  <a:cubicBezTo>
                    <a:pt x="71" y="159"/>
                    <a:pt x="70" y="159"/>
                    <a:pt x="70" y="1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6" name="CustomShape 24"/>
            <p:cNvSpPr/>
            <p:nvPr/>
          </p:nvSpPr>
          <p:spPr>
            <a:xfrm>
              <a:off x="1708200" y="4616280"/>
              <a:ext cx="26640" cy="33120"/>
            </a:xfrm>
            <a:custGeom>
              <a:avLst/>
              <a:gdLst/>
              <a:ahLst/>
              <a:cxnLst/>
              <a:rect l="l" t="t" r="r" b="b"/>
              <a:pathLst>
                <a:path w="7" h="9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8"/>
                    <a:pt x="4" y="9"/>
                    <a:pt x="5" y="6"/>
                  </a:cubicBezTo>
                  <a:cubicBezTo>
                    <a:pt x="7" y="3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7" name="CustomShape 25"/>
            <p:cNvSpPr/>
            <p:nvPr/>
          </p:nvSpPr>
          <p:spPr>
            <a:xfrm>
              <a:off x="1814760" y="4711680"/>
              <a:ext cx="382320" cy="477720"/>
            </a:xfrm>
            <a:custGeom>
              <a:avLst/>
              <a:gdLst/>
              <a:ahLst/>
              <a:cxnLst/>
              <a:rect l="l" t="t" r="r" b="b"/>
              <a:pathLst>
                <a:path w="104" h="130">
                  <a:moveTo>
                    <a:pt x="34" y="28"/>
                  </a:moveTo>
                  <a:cubicBezTo>
                    <a:pt x="34" y="29"/>
                    <a:pt x="34" y="30"/>
                    <a:pt x="35" y="31"/>
                  </a:cubicBezTo>
                  <a:cubicBezTo>
                    <a:pt x="35" y="33"/>
                    <a:pt x="32" y="34"/>
                    <a:pt x="31" y="33"/>
                  </a:cubicBezTo>
                  <a:cubicBezTo>
                    <a:pt x="28" y="25"/>
                    <a:pt x="26" y="14"/>
                    <a:pt x="20" y="8"/>
                  </a:cubicBezTo>
                  <a:cubicBezTo>
                    <a:pt x="9" y="0"/>
                    <a:pt x="2" y="19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6" y="39"/>
                    <a:pt x="11" y="53"/>
                    <a:pt x="15" y="69"/>
                  </a:cubicBezTo>
                  <a:cubicBezTo>
                    <a:pt x="16" y="69"/>
                    <a:pt x="17" y="69"/>
                    <a:pt x="17" y="70"/>
                  </a:cubicBezTo>
                  <a:cubicBezTo>
                    <a:pt x="23" y="86"/>
                    <a:pt x="24" y="104"/>
                    <a:pt x="38" y="115"/>
                  </a:cubicBezTo>
                  <a:cubicBezTo>
                    <a:pt x="59" y="130"/>
                    <a:pt x="81" y="112"/>
                    <a:pt x="92" y="94"/>
                  </a:cubicBezTo>
                  <a:cubicBezTo>
                    <a:pt x="102" y="76"/>
                    <a:pt x="104" y="51"/>
                    <a:pt x="89" y="34"/>
                  </a:cubicBezTo>
                  <a:cubicBezTo>
                    <a:pt x="76" y="20"/>
                    <a:pt x="51" y="24"/>
                    <a:pt x="34" y="28"/>
                  </a:cubicBezTo>
                  <a:close/>
                  <a:moveTo>
                    <a:pt x="67" y="87"/>
                  </a:moveTo>
                  <a:cubicBezTo>
                    <a:pt x="60" y="94"/>
                    <a:pt x="48" y="89"/>
                    <a:pt x="43" y="81"/>
                  </a:cubicBezTo>
                  <a:cubicBezTo>
                    <a:pt x="37" y="72"/>
                    <a:pt x="33" y="57"/>
                    <a:pt x="40" y="47"/>
                  </a:cubicBezTo>
                  <a:cubicBezTo>
                    <a:pt x="41" y="46"/>
                    <a:pt x="42" y="46"/>
                    <a:pt x="43" y="47"/>
                  </a:cubicBezTo>
                  <a:cubicBezTo>
                    <a:pt x="53" y="43"/>
                    <a:pt x="63" y="43"/>
                    <a:pt x="67" y="54"/>
                  </a:cubicBezTo>
                  <a:cubicBezTo>
                    <a:pt x="71" y="63"/>
                    <a:pt x="76" y="79"/>
                    <a:pt x="67" y="87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8" name="CustomShape 26"/>
            <p:cNvSpPr/>
            <p:nvPr/>
          </p:nvSpPr>
          <p:spPr>
            <a:xfrm>
              <a:off x="1506600" y="4979880"/>
              <a:ext cx="366480" cy="341280"/>
            </a:xfrm>
            <a:custGeom>
              <a:avLst/>
              <a:gdLst/>
              <a:ahLst/>
              <a:cxnLst/>
              <a:rect l="l" t="t" r="r" b="b"/>
              <a:pathLst>
                <a:path w="100" h="93">
                  <a:moveTo>
                    <a:pt x="92" y="0"/>
                  </a:moveTo>
                  <a:cubicBezTo>
                    <a:pt x="94" y="39"/>
                    <a:pt x="85" y="85"/>
                    <a:pt x="42" y="80"/>
                  </a:cubicBezTo>
                  <a:cubicBezTo>
                    <a:pt x="16" y="76"/>
                    <a:pt x="3" y="57"/>
                    <a:pt x="2" y="35"/>
                  </a:cubicBezTo>
                  <a:cubicBezTo>
                    <a:pt x="1" y="38"/>
                    <a:pt x="1" y="40"/>
                    <a:pt x="1" y="43"/>
                  </a:cubicBezTo>
                  <a:cubicBezTo>
                    <a:pt x="0" y="58"/>
                    <a:pt x="7" y="79"/>
                    <a:pt x="22" y="86"/>
                  </a:cubicBezTo>
                  <a:cubicBezTo>
                    <a:pt x="34" y="93"/>
                    <a:pt x="51" y="89"/>
                    <a:pt x="64" y="85"/>
                  </a:cubicBezTo>
                  <a:cubicBezTo>
                    <a:pt x="100" y="75"/>
                    <a:pt x="100" y="36"/>
                    <a:pt x="92" y="0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9" name="CustomShape 27"/>
            <p:cNvSpPr/>
            <p:nvPr/>
          </p:nvSpPr>
          <p:spPr>
            <a:xfrm>
              <a:off x="1814760" y="4737240"/>
              <a:ext cx="334800" cy="447480"/>
            </a:xfrm>
            <a:custGeom>
              <a:avLst/>
              <a:gdLst/>
              <a:ahLst/>
              <a:cxnLst/>
              <a:rect l="l" t="t" r="r" b="b"/>
              <a:pathLst>
                <a:path w="91" h="122">
                  <a:moveTo>
                    <a:pt x="75" y="97"/>
                  </a:moveTo>
                  <a:cubicBezTo>
                    <a:pt x="32" y="108"/>
                    <a:pt x="7" y="37"/>
                    <a:pt x="11" y="0"/>
                  </a:cubicBezTo>
                  <a:cubicBezTo>
                    <a:pt x="5" y="3"/>
                    <a:pt x="2" y="14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32"/>
                    <a:pt x="11" y="46"/>
                    <a:pt x="15" y="62"/>
                  </a:cubicBezTo>
                  <a:cubicBezTo>
                    <a:pt x="16" y="62"/>
                    <a:pt x="17" y="62"/>
                    <a:pt x="17" y="63"/>
                  </a:cubicBezTo>
                  <a:cubicBezTo>
                    <a:pt x="23" y="79"/>
                    <a:pt x="24" y="97"/>
                    <a:pt x="38" y="108"/>
                  </a:cubicBezTo>
                  <a:cubicBezTo>
                    <a:pt x="58" y="122"/>
                    <a:pt x="80" y="106"/>
                    <a:pt x="91" y="89"/>
                  </a:cubicBezTo>
                  <a:cubicBezTo>
                    <a:pt x="87" y="93"/>
                    <a:pt x="82" y="96"/>
                    <a:pt x="75" y="97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0" name="CustomShape 28"/>
            <p:cNvSpPr/>
            <p:nvPr/>
          </p:nvSpPr>
          <p:spPr>
            <a:xfrm>
              <a:off x="1621080" y="4994280"/>
              <a:ext cx="179280" cy="220320"/>
            </a:xfrm>
            <a:custGeom>
              <a:avLst/>
              <a:gdLst/>
              <a:ahLst/>
              <a:cxnLst/>
              <a:rect l="l" t="t" r="r" b="b"/>
              <a:pathLst>
                <a:path w="49" h="60">
                  <a:moveTo>
                    <a:pt x="28" y="1"/>
                  </a:moveTo>
                  <a:cubicBezTo>
                    <a:pt x="26" y="0"/>
                    <a:pt x="25" y="2"/>
                    <a:pt x="26" y="4"/>
                  </a:cubicBezTo>
                  <a:cubicBezTo>
                    <a:pt x="14" y="11"/>
                    <a:pt x="2" y="22"/>
                    <a:pt x="1" y="37"/>
                  </a:cubicBezTo>
                  <a:cubicBezTo>
                    <a:pt x="0" y="49"/>
                    <a:pt x="9" y="60"/>
                    <a:pt x="21" y="60"/>
                  </a:cubicBezTo>
                  <a:cubicBezTo>
                    <a:pt x="49" y="58"/>
                    <a:pt x="49" y="11"/>
                    <a:pt x="28" y="1"/>
                  </a:cubicBezTo>
                  <a:moveTo>
                    <a:pt x="27" y="50"/>
                  </a:moveTo>
                  <a:cubicBezTo>
                    <a:pt x="17" y="55"/>
                    <a:pt x="10" y="49"/>
                    <a:pt x="8" y="40"/>
                  </a:cubicBezTo>
                  <a:cubicBezTo>
                    <a:pt x="7" y="34"/>
                    <a:pt x="9" y="28"/>
                    <a:pt x="13" y="23"/>
                  </a:cubicBezTo>
                  <a:cubicBezTo>
                    <a:pt x="17" y="17"/>
                    <a:pt x="23" y="12"/>
                    <a:pt x="29" y="8"/>
                  </a:cubicBezTo>
                  <a:cubicBezTo>
                    <a:pt x="38" y="20"/>
                    <a:pt x="43" y="42"/>
                    <a:pt x="27" y="5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1" name="CustomShape 29"/>
            <p:cNvSpPr/>
            <p:nvPr/>
          </p:nvSpPr>
          <p:spPr>
            <a:xfrm>
              <a:off x="1936800" y="4870440"/>
              <a:ext cx="156960" cy="185400"/>
            </a:xfrm>
            <a:custGeom>
              <a:avLst/>
              <a:gdLst/>
              <a:ahLst/>
              <a:cxnLst/>
              <a:rect l="l" t="t" r="r" b="b"/>
              <a:pathLst>
                <a:path w="43" h="51">
                  <a:moveTo>
                    <a:pt x="34" y="11"/>
                  </a:moveTo>
                  <a:cubicBezTo>
                    <a:pt x="30" y="0"/>
                    <a:pt x="20" y="0"/>
                    <a:pt x="10" y="4"/>
                  </a:cubicBezTo>
                  <a:cubicBezTo>
                    <a:pt x="9" y="3"/>
                    <a:pt x="8" y="3"/>
                    <a:pt x="7" y="4"/>
                  </a:cubicBezTo>
                  <a:cubicBezTo>
                    <a:pt x="0" y="14"/>
                    <a:pt x="4" y="29"/>
                    <a:pt x="10" y="38"/>
                  </a:cubicBezTo>
                  <a:cubicBezTo>
                    <a:pt x="15" y="46"/>
                    <a:pt x="27" y="51"/>
                    <a:pt x="34" y="44"/>
                  </a:cubicBezTo>
                  <a:cubicBezTo>
                    <a:pt x="43" y="36"/>
                    <a:pt x="38" y="20"/>
                    <a:pt x="34" y="11"/>
                  </a:cubicBezTo>
                  <a:moveTo>
                    <a:pt x="29" y="39"/>
                  </a:moveTo>
                  <a:cubicBezTo>
                    <a:pt x="21" y="44"/>
                    <a:pt x="14" y="34"/>
                    <a:pt x="12" y="28"/>
                  </a:cubicBezTo>
                  <a:cubicBezTo>
                    <a:pt x="9" y="21"/>
                    <a:pt x="9" y="15"/>
                    <a:pt x="10" y="8"/>
                  </a:cubicBezTo>
                  <a:cubicBezTo>
                    <a:pt x="14" y="7"/>
                    <a:pt x="18" y="6"/>
                    <a:pt x="22" y="7"/>
                  </a:cubicBezTo>
                  <a:cubicBezTo>
                    <a:pt x="28" y="9"/>
                    <a:pt x="28" y="14"/>
                    <a:pt x="30" y="19"/>
                  </a:cubicBezTo>
                  <a:cubicBezTo>
                    <a:pt x="31" y="25"/>
                    <a:pt x="35" y="35"/>
                    <a:pt x="29" y="39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2" name="CustomShape 30"/>
            <p:cNvSpPr/>
            <p:nvPr/>
          </p:nvSpPr>
          <p:spPr>
            <a:xfrm>
              <a:off x="1481040" y="4103640"/>
              <a:ext cx="744480" cy="1243080"/>
            </a:xfrm>
            <a:custGeom>
              <a:avLst/>
              <a:gdLst/>
              <a:ahLst/>
              <a:cxnLst/>
              <a:rect l="l" t="t" r="r" b="b"/>
              <a:pathLst>
                <a:path w="203" h="339">
                  <a:moveTo>
                    <a:pt x="189" y="199"/>
                  </a:moveTo>
                  <a:cubicBezTo>
                    <a:pt x="173" y="178"/>
                    <a:pt x="146" y="181"/>
                    <a:pt x="124" y="189"/>
                  </a:cubicBezTo>
                  <a:cubicBezTo>
                    <a:pt x="121" y="179"/>
                    <a:pt x="117" y="165"/>
                    <a:pt x="105" y="166"/>
                  </a:cubicBezTo>
                  <a:cubicBezTo>
                    <a:pt x="104" y="166"/>
                    <a:pt x="103" y="167"/>
                    <a:pt x="102" y="167"/>
                  </a:cubicBezTo>
                  <a:cubicBezTo>
                    <a:pt x="85" y="120"/>
                    <a:pt x="71" y="69"/>
                    <a:pt x="48" y="24"/>
                  </a:cubicBezTo>
                  <a:cubicBezTo>
                    <a:pt x="45" y="18"/>
                    <a:pt x="38" y="0"/>
                    <a:pt x="28" y="0"/>
                  </a:cubicBezTo>
                  <a:cubicBezTo>
                    <a:pt x="23" y="1"/>
                    <a:pt x="21" y="5"/>
                    <a:pt x="22" y="9"/>
                  </a:cubicBezTo>
                  <a:cubicBezTo>
                    <a:pt x="15" y="42"/>
                    <a:pt x="14" y="151"/>
                    <a:pt x="55" y="165"/>
                  </a:cubicBezTo>
                  <a:cubicBezTo>
                    <a:pt x="56" y="169"/>
                    <a:pt x="57" y="172"/>
                    <a:pt x="58" y="176"/>
                  </a:cubicBezTo>
                  <a:cubicBezTo>
                    <a:pt x="59" y="180"/>
                    <a:pt x="60" y="184"/>
                    <a:pt x="62" y="188"/>
                  </a:cubicBezTo>
                  <a:cubicBezTo>
                    <a:pt x="60" y="190"/>
                    <a:pt x="59" y="192"/>
                    <a:pt x="59" y="193"/>
                  </a:cubicBezTo>
                  <a:cubicBezTo>
                    <a:pt x="58" y="194"/>
                    <a:pt x="58" y="194"/>
                    <a:pt x="58" y="195"/>
                  </a:cubicBezTo>
                  <a:cubicBezTo>
                    <a:pt x="57" y="199"/>
                    <a:pt x="58" y="204"/>
                    <a:pt x="59" y="208"/>
                  </a:cubicBezTo>
                  <a:cubicBezTo>
                    <a:pt x="59" y="211"/>
                    <a:pt x="60" y="214"/>
                    <a:pt x="61" y="217"/>
                  </a:cubicBezTo>
                  <a:cubicBezTo>
                    <a:pt x="33" y="218"/>
                    <a:pt x="9" y="244"/>
                    <a:pt x="4" y="271"/>
                  </a:cubicBezTo>
                  <a:cubicBezTo>
                    <a:pt x="0" y="295"/>
                    <a:pt x="10" y="332"/>
                    <a:pt x="38" y="336"/>
                  </a:cubicBezTo>
                  <a:cubicBezTo>
                    <a:pt x="65" y="339"/>
                    <a:pt x="101" y="327"/>
                    <a:pt x="108" y="299"/>
                  </a:cubicBezTo>
                  <a:cubicBezTo>
                    <a:pt x="110" y="290"/>
                    <a:pt x="111" y="280"/>
                    <a:pt x="111" y="270"/>
                  </a:cubicBezTo>
                  <a:cubicBezTo>
                    <a:pt x="116" y="280"/>
                    <a:pt x="124" y="289"/>
                    <a:pt x="135" y="293"/>
                  </a:cubicBezTo>
                  <a:cubicBezTo>
                    <a:pt x="156" y="301"/>
                    <a:pt x="177" y="284"/>
                    <a:pt x="188" y="267"/>
                  </a:cubicBezTo>
                  <a:cubicBezTo>
                    <a:pt x="201" y="247"/>
                    <a:pt x="203" y="219"/>
                    <a:pt x="189" y="199"/>
                  </a:cubicBezTo>
                  <a:moveTo>
                    <a:pt x="25" y="13"/>
                  </a:moveTo>
                  <a:cubicBezTo>
                    <a:pt x="25" y="12"/>
                    <a:pt x="25" y="12"/>
                    <a:pt x="25" y="12"/>
                  </a:cubicBezTo>
                  <a:cubicBezTo>
                    <a:pt x="31" y="11"/>
                    <a:pt x="36" y="13"/>
                    <a:pt x="38" y="18"/>
                  </a:cubicBezTo>
                  <a:cubicBezTo>
                    <a:pt x="39" y="21"/>
                    <a:pt x="41" y="25"/>
                    <a:pt x="43" y="28"/>
                  </a:cubicBezTo>
                  <a:cubicBezTo>
                    <a:pt x="46" y="35"/>
                    <a:pt x="49" y="43"/>
                    <a:pt x="52" y="51"/>
                  </a:cubicBezTo>
                  <a:cubicBezTo>
                    <a:pt x="57" y="64"/>
                    <a:pt x="62" y="77"/>
                    <a:pt x="66" y="90"/>
                  </a:cubicBezTo>
                  <a:cubicBezTo>
                    <a:pt x="76" y="117"/>
                    <a:pt x="85" y="143"/>
                    <a:pt x="95" y="170"/>
                  </a:cubicBezTo>
                  <a:cubicBezTo>
                    <a:pt x="95" y="170"/>
                    <a:pt x="96" y="170"/>
                    <a:pt x="96" y="171"/>
                  </a:cubicBezTo>
                  <a:cubicBezTo>
                    <a:pt x="93" y="173"/>
                    <a:pt x="90" y="176"/>
                    <a:pt x="88" y="179"/>
                  </a:cubicBezTo>
                  <a:cubicBezTo>
                    <a:pt x="88" y="177"/>
                    <a:pt x="86" y="175"/>
                    <a:pt x="85" y="173"/>
                  </a:cubicBezTo>
                  <a:cubicBezTo>
                    <a:pt x="83" y="169"/>
                    <a:pt x="81" y="165"/>
                    <a:pt x="78" y="162"/>
                  </a:cubicBezTo>
                  <a:cubicBezTo>
                    <a:pt x="78" y="161"/>
                    <a:pt x="77" y="160"/>
                    <a:pt x="76" y="160"/>
                  </a:cubicBezTo>
                  <a:cubicBezTo>
                    <a:pt x="16" y="166"/>
                    <a:pt x="25" y="56"/>
                    <a:pt x="25" y="13"/>
                  </a:cubicBezTo>
                  <a:moveTo>
                    <a:pt x="75" y="165"/>
                  </a:moveTo>
                  <a:cubicBezTo>
                    <a:pt x="76" y="169"/>
                    <a:pt x="78" y="172"/>
                    <a:pt x="80" y="175"/>
                  </a:cubicBezTo>
                  <a:cubicBezTo>
                    <a:pt x="81" y="177"/>
                    <a:pt x="81" y="179"/>
                    <a:pt x="82" y="181"/>
                  </a:cubicBezTo>
                  <a:cubicBezTo>
                    <a:pt x="80" y="181"/>
                    <a:pt x="77" y="181"/>
                    <a:pt x="75" y="181"/>
                  </a:cubicBezTo>
                  <a:cubicBezTo>
                    <a:pt x="73" y="181"/>
                    <a:pt x="70" y="182"/>
                    <a:pt x="67" y="184"/>
                  </a:cubicBezTo>
                  <a:cubicBezTo>
                    <a:pt x="66" y="181"/>
                    <a:pt x="65" y="178"/>
                    <a:pt x="64" y="175"/>
                  </a:cubicBezTo>
                  <a:cubicBezTo>
                    <a:pt x="63" y="172"/>
                    <a:pt x="63" y="169"/>
                    <a:pt x="62" y="166"/>
                  </a:cubicBezTo>
                  <a:cubicBezTo>
                    <a:pt x="66" y="167"/>
                    <a:pt x="70" y="167"/>
                    <a:pt x="75" y="165"/>
                  </a:cubicBezTo>
                  <a:moveTo>
                    <a:pt x="71" y="324"/>
                  </a:moveTo>
                  <a:cubicBezTo>
                    <a:pt x="58" y="328"/>
                    <a:pt x="41" y="332"/>
                    <a:pt x="29" y="325"/>
                  </a:cubicBezTo>
                  <a:cubicBezTo>
                    <a:pt x="14" y="318"/>
                    <a:pt x="7" y="297"/>
                    <a:pt x="8" y="282"/>
                  </a:cubicBezTo>
                  <a:cubicBezTo>
                    <a:pt x="9" y="250"/>
                    <a:pt x="34" y="221"/>
                    <a:pt x="67" y="222"/>
                  </a:cubicBezTo>
                  <a:cubicBezTo>
                    <a:pt x="70" y="222"/>
                    <a:pt x="70" y="218"/>
                    <a:pt x="67" y="218"/>
                  </a:cubicBezTo>
                  <a:cubicBezTo>
                    <a:pt x="67" y="218"/>
                    <a:pt x="66" y="218"/>
                    <a:pt x="66" y="218"/>
                  </a:cubicBezTo>
                  <a:cubicBezTo>
                    <a:pt x="66" y="214"/>
                    <a:pt x="64" y="211"/>
                    <a:pt x="64" y="207"/>
                  </a:cubicBezTo>
                  <a:cubicBezTo>
                    <a:pt x="63" y="204"/>
                    <a:pt x="63" y="199"/>
                    <a:pt x="62" y="195"/>
                  </a:cubicBezTo>
                  <a:cubicBezTo>
                    <a:pt x="63" y="194"/>
                    <a:pt x="64" y="193"/>
                    <a:pt x="66" y="192"/>
                  </a:cubicBezTo>
                  <a:cubicBezTo>
                    <a:pt x="67" y="192"/>
                    <a:pt x="68" y="191"/>
                    <a:pt x="68" y="190"/>
                  </a:cubicBezTo>
                  <a:cubicBezTo>
                    <a:pt x="70" y="188"/>
                    <a:pt x="73" y="187"/>
                    <a:pt x="75" y="187"/>
                  </a:cubicBezTo>
                  <a:cubicBezTo>
                    <a:pt x="78" y="186"/>
                    <a:pt x="81" y="187"/>
                    <a:pt x="83" y="188"/>
                  </a:cubicBezTo>
                  <a:cubicBezTo>
                    <a:pt x="84" y="189"/>
                    <a:pt x="85" y="190"/>
                    <a:pt x="86" y="190"/>
                  </a:cubicBezTo>
                  <a:cubicBezTo>
                    <a:pt x="97" y="229"/>
                    <a:pt x="125" y="308"/>
                    <a:pt x="71" y="324"/>
                  </a:cubicBezTo>
                  <a:moveTo>
                    <a:pt x="183" y="260"/>
                  </a:moveTo>
                  <a:cubicBezTo>
                    <a:pt x="172" y="278"/>
                    <a:pt x="150" y="296"/>
                    <a:pt x="129" y="281"/>
                  </a:cubicBezTo>
                  <a:cubicBezTo>
                    <a:pt x="115" y="270"/>
                    <a:pt x="114" y="252"/>
                    <a:pt x="108" y="236"/>
                  </a:cubicBezTo>
                  <a:cubicBezTo>
                    <a:pt x="108" y="235"/>
                    <a:pt x="107" y="235"/>
                    <a:pt x="106" y="235"/>
                  </a:cubicBezTo>
                  <a:cubicBezTo>
                    <a:pt x="102" y="219"/>
                    <a:pt x="97" y="205"/>
                    <a:pt x="91" y="192"/>
                  </a:cubicBezTo>
                  <a:cubicBezTo>
                    <a:pt x="91" y="192"/>
                    <a:pt x="91" y="192"/>
                    <a:pt x="91" y="192"/>
                  </a:cubicBezTo>
                  <a:cubicBezTo>
                    <a:pt x="93" y="185"/>
                    <a:pt x="100" y="166"/>
                    <a:pt x="111" y="174"/>
                  </a:cubicBezTo>
                  <a:cubicBezTo>
                    <a:pt x="117" y="180"/>
                    <a:pt x="119" y="191"/>
                    <a:pt x="122" y="199"/>
                  </a:cubicBezTo>
                  <a:cubicBezTo>
                    <a:pt x="123" y="200"/>
                    <a:pt x="126" y="199"/>
                    <a:pt x="126" y="197"/>
                  </a:cubicBezTo>
                  <a:cubicBezTo>
                    <a:pt x="125" y="196"/>
                    <a:pt x="125" y="195"/>
                    <a:pt x="125" y="194"/>
                  </a:cubicBezTo>
                  <a:cubicBezTo>
                    <a:pt x="142" y="190"/>
                    <a:pt x="167" y="186"/>
                    <a:pt x="180" y="200"/>
                  </a:cubicBezTo>
                  <a:cubicBezTo>
                    <a:pt x="195" y="217"/>
                    <a:pt x="193" y="242"/>
                    <a:pt x="183" y="26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3" name="CustomShape 31"/>
            <p:cNvSpPr/>
            <p:nvPr/>
          </p:nvSpPr>
          <p:spPr>
            <a:xfrm>
              <a:off x="1687680" y="4587840"/>
              <a:ext cx="64800" cy="80640"/>
            </a:xfrm>
            <a:custGeom>
              <a:avLst/>
              <a:gdLst/>
              <a:ahLst/>
              <a:cxnLst/>
              <a:rect l="l" t="t" r="r" b="b"/>
              <a:pathLst>
                <a:path w="18" h="22">
                  <a:moveTo>
                    <a:pt x="18" y="11"/>
                  </a:moveTo>
                  <a:cubicBezTo>
                    <a:pt x="17" y="5"/>
                    <a:pt x="11" y="0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3" y="3"/>
                    <a:pt x="3" y="3"/>
                  </a:cubicBezTo>
                  <a:cubicBezTo>
                    <a:pt x="1" y="5"/>
                    <a:pt x="1" y="8"/>
                    <a:pt x="0" y="11"/>
                  </a:cubicBezTo>
                  <a:cubicBezTo>
                    <a:pt x="0" y="16"/>
                    <a:pt x="2" y="22"/>
                    <a:pt x="8" y="22"/>
                  </a:cubicBezTo>
                  <a:cubicBezTo>
                    <a:pt x="14" y="22"/>
                    <a:pt x="18" y="17"/>
                    <a:pt x="18" y="11"/>
                  </a:cubicBezTo>
                  <a:moveTo>
                    <a:pt x="11" y="14"/>
                  </a:moveTo>
                  <a:cubicBezTo>
                    <a:pt x="10" y="17"/>
                    <a:pt x="7" y="16"/>
                    <a:pt x="6" y="14"/>
                  </a:cubicBezTo>
                  <a:cubicBezTo>
                    <a:pt x="6" y="13"/>
                    <a:pt x="6" y="10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0" y="8"/>
                    <a:pt x="13" y="11"/>
                    <a:pt x="11" y="14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4" name="CustomShape 32"/>
            <p:cNvSpPr/>
            <p:nvPr/>
          </p:nvSpPr>
          <p:spPr>
            <a:xfrm>
              <a:off x="1559160" y="4957920"/>
              <a:ext cx="101520" cy="98280"/>
            </a:xfrm>
            <a:custGeom>
              <a:avLst/>
              <a:gdLst/>
              <a:ahLst/>
              <a:cxnLst/>
              <a:rect l="l" t="t" r="r" b="b"/>
              <a:pathLst>
                <a:path w="28" h="27">
                  <a:moveTo>
                    <a:pt x="25" y="1"/>
                  </a:moveTo>
                  <a:cubicBezTo>
                    <a:pt x="19" y="2"/>
                    <a:pt x="15" y="5"/>
                    <a:pt x="10" y="9"/>
                  </a:cubicBezTo>
                  <a:cubicBezTo>
                    <a:pt x="7" y="13"/>
                    <a:pt x="0" y="21"/>
                    <a:pt x="4" y="26"/>
                  </a:cubicBezTo>
                  <a:cubicBezTo>
                    <a:pt x="5" y="27"/>
                    <a:pt x="6" y="27"/>
                    <a:pt x="8" y="27"/>
                  </a:cubicBezTo>
                  <a:cubicBezTo>
                    <a:pt x="12" y="25"/>
                    <a:pt x="13" y="18"/>
                    <a:pt x="16" y="15"/>
                  </a:cubicBezTo>
                  <a:cubicBezTo>
                    <a:pt x="19" y="11"/>
                    <a:pt x="23" y="6"/>
                    <a:pt x="27" y="3"/>
                  </a:cubicBezTo>
                  <a:cubicBezTo>
                    <a:pt x="28" y="2"/>
                    <a:pt x="27" y="0"/>
                    <a:pt x="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5" name="CustomShape 33"/>
            <p:cNvSpPr/>
            <p:nvPr/>
          </p:nvSpPr>
          <p:spPr>
            <a:xfrm>
              <a:off x="1551240" y="5060880"/>
              <a:ext cx="25200" cy="36360"/>
            </a:xfrm>
            <a:custGeom>
              <a:avLst/>
              <a:gdLst/>
              <a:ahLst/>
              <a:cxnLst/>
              <a:rect l="l" t="t" r="r" b="b"/>
              <a:pathLst>
                <a:path w="7" h="10">
                  <a:moveTo>
                    <a:pt x="7" y="6"/>
                  </a:moveTo>
                  <a:cubicBezTo>
                    <a:pt x="6" y="5"/>
                    <a:pt x="5" y="4"/>
                    <a:pt x="5" y="2"/>
                  </a:cubicBezTo>
                  <a:cubicBezTo>
                    <a:pt x="4" y="0"/>
                    <a:pt x="0" y="1"/>
                    <a:pt x="1" y="3"/>
                  </a:cubicBezTo>
                  <a:cubicBezTo>
                    <a:pt x="1" y="5"/>
                    <a:pt x="0" y="6"/>
                    <a:pt x="1" y="8"/>
                  </a:cubicBezTo>
                  <a:cubicBezTo>
                    <a:pt x="2" y="9"/>
                    <a:pt x="3" y="10"/>
                    <a:pt x="5" y="10"/>
                  </a:cubicBezTo>
                  <a:cubicBezTo>
                    <a:pt x="6" y="9"/>
                    <a:pt x="7" y="7"/>
                    <a:pt x="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6" name="CustomShape 34"/>
            <p:cNvSpPr/>
            <p:nvPr/>
          </p:nvSpPr>
          <p:spPr>
            <a:xfrm>
              <a:off x="2086200" y="4840200"/>
              <a:ext cx="63360" cy="66600"/>
            </a:xfrm>
            <a:custGeom>
              <a:avLst/>
              <a:gdLst/>
              <a:ahLst/>
              <a:cxnLst/>
              <a:rect l="l" t="t" r="r" b="b"/>
              <a:pathLst>
                <a:path w="17" h="18">
                  <a:moveTo>
                    <a:pt x="11" y="5"/>
                  </a:moveTo>
                  <a:cubicBezTo>
                    <a:pt x="8" y="2"/>
                    <a:pt x="5" y="1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5" y="5"/>
                    <a:pt x="8" y="11"/>
                    <a:pt x="11" y="17"/>
                  </a:cubicBezTo>
                  <a:cubicBezTo>
                    <a:pt x="12" y="18"/>
                    <a:pt x="13" y="18"/>
                    <a:pt x="14" y="18"/>
                  </a:cubicBezTo>
                  <a:cubicBezTo>
                    <a:pt x="14" y="18"/>
                    <a:pt x="15" y="18"/>
                    <a:pt x="15" y="18"/>
                  </a:cubicBezTo>
                  <a:cubicBezTo>
                    <a:pt x="16" y="18"/>
                    <a:pt x="17" y="16"/>
                    <a:pt x="17" y="15"/>
                  </a:cubicBezTo>
                  <a:cubicBezTo>
                    <a:pt x="16" y="11"/>
                    <a:pt x="14" y="8"/>
                    <a:pt x="1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7" name="CustomShape 35"/>
            <p:cNvSpPr/>
            <p:nvPr/>
          </p:nvSpPr>
          <p:spPr>
            <a:xfrm>
              <a:off x="1411200" y="5657760"/>
              <a:ext cx="268200" cy="190440"/>
            </a:xfrm>
            <a:custGeom>
              <a:avLst/>
              <a:gdLst/>
              <a:ahLst/>
              <a:cxnLst/>
              <a:rect l="l" t="t" r="r" b="b"/>
              <a:pathLst>
                <a:path w="73" h="52">
                  <a:moveTo>
                    <a:pt x="53" y="37"/>
                  </a:moveTo>
                  <a:cubicBezTo>
                    <a:pt x="56" y="26"/>
                    <a:pt x="64" y="17"/>
                    <a:pt x="73" y="10"/>
                  </a:cubicBezTo>
                  <a:cubicBezTo>
                    <a:pt x="72" y="8"/>
                    <a:pt x="72" y="6"/>
                    <a:pt x="71" y="5"/>
                  </a:cubicBezTo>
                  <a:cubicBezTo>
                    <a:pt x="70" y="3"/>
                    <a:pt x="68" y="2"/>
                    <a:pt x="67" y="0"/>
                  </a:cubicBezTo>
                  <a:cubicBezTo>
                    <a:pt x="66" y="0"/>
                    <a:pt x="66" y="1"/>
                    <a:pt x="65" y="1"/>
                  </a:cubicBezTo>
                  <a:cubicBezTo>
                    <a:pt x="51" y="6"/>
                    <a:pt x="37" y="13"/>
                    <a:pt x="25" y="23"/>
                  </a:cubicBezTo>
                  <a:cubicBezTo>
                    <a:pt x="16" y="31"/>
                    <a:pt x="8" y="41"/>
                    <a:pt x="0" y="52"/>
                  </a:cubicBezTo>
                  <a:cubicBezTo>
                    <a:pt x="15" y="40"/>
                    <a:pt x="34" y="33"/>
                    <a:pt x="53" y="37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8" name="CustomShape 36"/>
            <p:cNvSpPr/>
            <p:nvPr/>
          </p:nvSpPr>
          <p:spPr>
            <a:xfrm>
              <a:off x="1279440" y="5816520"/>
              <a:ext cx="557280" cy="780840"/>
            </a:xfrm>
            <a:custGeom>
              <a:avLst/>
              <a:gdLst/>
              <a:ahLst/>
              <a:cxnLst/>
              <a:rect l="l" t="t" r="r" b="b"/>
              <a:pathLst>
                <a:path w="152" h="213">
                  <a:moveTo>
                    <a:pt x="83" y="147"/>
                  </a:moveTo>
                  <a:cubicBezTo>
                    <a:pt x="70" y="110"/>
                    <a:pt x="75" y="50"/>
                    <a:pt x="106" y="22"/>
                  </a:cubicBezTo>
                  <a:cubicBezTo>
                    <a:pt x="95" y="19"/>
                    <a:pt x="86" y="12"/>
                    <a:pt x="88" y="0"/>
                  </a:cubicBezTo>
                  <a:cubicBezTo>
                    <a:pt x="72" y="3"/>
                    <a:pt x="58" y="4"/>
                    <a:pt x="44" y="13"/>
                  </a:cubicBezTo>
                  <a:cubicBezTo>
                    <a:pt x="33" y="20"/>
                    <a:pt x="25" y="29"/>
                    <a:pt x="18" y="40"/>
                  </a:cubicBezTo>
                  <a:cubicBezTo>
                    <a:pt x="2" y="73"/>
                    <a:pt x="0" y="111"/>
                    <a:pt x="16" y="146"/>
                  </a:cubicBezTo>
                  <a:cubicBezTo>
                    <a:pt x="33" y="181"/>
                    <a:pt x="67" y="202"/>
                    <a:pt x="104" y="209"/>
                  </a:cubicBezTo>
                  <a:cubicBezTo>
                    <a:pt x="118" y="211"/>
                    <a:pt x="135" y="213"/>
                    <a:pt x="152" y="212"/>
                  </a:cubicBezTo>
                  <a:cubicBezTo>
                    <a:pt x="121" y="203"/>
                    <a:pt x="93" y="177"/>
                    <a:pt x="83" y="1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9" name="CustomShape 37"/>
            <p:cNvSpPr/>
            <p:nvPr/>
          </p:nvSpPr>
          <p:spPr>
            <a:xfrm>
              <a:off x="1565280" y="5889600"/>
              <a:ext cx="447480" cy="699840"/>
            </a:xfrm>
            <a:custGeom>
              <a:avLst/>
              <a:gdLst/>
              <a:ahLst/>
              <a:cxnLst/>
              <a:rect l="l" t="t" r="r" b="b"/>
              <a:pathLst>
                <a:path w="122" h="191">
                  <a:moveTo>
                    <a:pt x="120" y="91"/>
                  </a:moveTo>
                  <a:cubicBezTo>
                    <a:pt x="118" y="53"/>
                    <a:pt x="106" y="24"/>
                    <a:pt x="78" y="0"/>
                  </a:cubicBezTo>
                  <a:cubicBezTo>
                    <a:pt x="73" y="2"/>
                    <a:pt x="69" y="3"/>
                    <a:pt x="64" y="4"/>
                  </a:cubicBezTo>
                  <a:cubicBezTo>
                    <a:pt x="56" y="5"/>
                    <a:pt x="44" y="5"/>
                    <a:pt x="33" y="3"/>
                  </a:cubicBezTo>
                  <a:cubicBezTo>
                    <a:pt x="7" y="33"/>
                    <a:pt x="0" y="85"/>
                    <a:pt x="11" y="122"/>
                  </a:cubicBezTo>
                  <a:cubicBezTo>
                    <a:pt x="24" y="161"/>
                    <a:pt x="56" y="177"/>
                    <a:pt x="92" y="191"/>
                  </a:cubicBezTo>
                  <a:cubicBezTo>
                    <a:pt x="92" y="191"/>
                    <a:pt x="92" y="191"/>
                    <a:pt x="92" y="190"/>
                  </a:cubicBezTo>
                  <a:cubicBezTo>
                    <a:pt x="118" y="166"/>
                    <a:pt x="122" y="125"/>
                    <a:pt x="120" y="91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0" name="CustomShape 38"/>
            <p:cNvSpPr/>
            <p:nvPr/>
          </p:nvSpPr>
          <p:spPr>
            <a:xfrm>
              <a:off x="1683000" y="5632560"/>
              <a:ext cx="290520" cy="69840"/>
            </a:xfrm>
            <a:custGeom>
              <a:avLst/>
              <a:gdLst/>
              <a:ahLst/>
              <a:cxnLst/>
              <a:rect l="l" t="t" r="r" b="b"/>
              <a:pathLst>
                <a:path w="79" h="19">
                  <a:moveTo>
                    <a:pt x="16" y="8"/>
                  </a:moveTo>
                  <a:cubicBezTo>
                    <a:pt x="20" y="6"/>
                    <a:pt x="25" y="5"/>
                    <a:pt x="29" y="5"/>
                  </a:cubicBezTo>
                  <a:cubicBezTo>
                    <a:pt x="30" y="4"/>
                    <a:pt x="31" y="4"/>
                    <a:pt x="33" y="4"/>
                  </a:cubicBezTo>
                  <a:cubicBezTo>
                    <a:pt x="33" y="4"/>
                    <a:pt x="34" y="4"/>
                    <a:pt x="34" y="5"/>
                  </a:cubicBezTo>
                  <a:cubicBezTo>
                    <a:pt x="44" y="5"/>
                    <a:pt x="55" y="10"/>
                    <a:pt x="61" y="19"/>
                  </a:cubicBezTo>
                  <a:cubicBezTo>
                    <a:pt x="63" y="15"/>
                    <a:pt x="66" y="13"/>
                    <a:pt x="68" y="10"/>
                  </a:cubicBezTo>
                  <a:cubicBezTo>
                    <a:pt x="71" y="7"/>
                    <a:pt x="75" y="5"/>
                    <a:pt x="79" y="3"/>
                  </a:cubicBezTo>
                  <a:cubicBezTo>
                    <a:pt x="53" y="0"/>
                    <a:pt x="25" y="1"/>
                    <a:pt x="0" y="6"/>
                  </a:cubicBezTo>
                  <a:cubicBezTo>
                    <a:pt x="1" y="8"/>
                    <a:pt x="2" y="11"/>
                    <a:pt x="3" y="14"/>
                  </a:cubicBezTo>
                  <a:cubicBezTo>
                    <a:pt x="7" y="12"/>
                    <a:pt x="11" y="10"/>
                    <a:pt x="16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1" name="CustomShape 39"/>
            <p:cNvSpPr/>
            <p:nvPr/>
          </p:nvSpPr>
          <p:spPr>
            <a:xfrm>
              <a:off x="1609920" y="5668920"/>
              <a:ext cx="318960" cy="209520"/>
            </a:xfrm>
            <a:custGeom>
              <a:avLst/>
              <a:gdLst/>
              <a:ahLst/>
              <a:cxnLst/>
              <a:rect l="l" t="t" r="r" b="b"/>
              <a:pathLst>
                <a:path w="87" h="57">
                  <a:moveTo>
                    <a:pt x="34" y="5"/>
                  </a:moveTo>
                  <a:cubicBezTo>
                    <a:pt x="34" y="6"/>
                    <a:pt x="33" y="5"/>
                    <a:pt x="32" y="5"/>
                  </a:cubicBezTo>
                  <a:cubicBezTo>
                    <a:pt x="25" y="9"/>
                    <a:pt x="18" y="15"/>
                    <a:pt x="13" y="22"/>
                  </a:cubicBezTo>
                  <a:cubicBezTo>
                    <a:pt x="7" y="30"/>
                    <a:pt x="0" y="44"/>
                    <a:pt x="11" y="51"/>
                  </a:cubicBezTo>
                  <a:cubicBezTo>
                    <a:pt x="18" y="55"/>
                    <a:pt x="30" y="56"/>
                    <a:pt x="38" y="56"/>
                  </a:cubicBezTo>
                  <a:cubicBezTo>
                    <a:pt x="57" y="57"/>
                    <a:pt x="87" y="48"/>
                    <a:pt x="80" y="23"/>
                  </a:cubicBezTo>
                  <a:cubicBezTo>
                    <a:pt x="74" y="3"/>
                    <a:pt x="52" y="0"/>
                    <a:pt x="34" y="5"/>
                  </a:cubicBezTo>
                  <a:close/>
                </a:path>
              </a:pathLst>
            </a:custGeom>
            <a:solidFill>
              <a:srgbClr val="C4623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2" name="CustomShape 40"/>
            <p:cNvSpPr/>
            <p:nvPr/>
          </p:nvSpPr>
          <p:spPr>
            <a:xfrm>
              <a:off x="1920960" y="5646600"/>
              <a:ext cx="477720" cy="511200"/>
            </a:xfrm>
            <a:custGeom>
              <a:avLst/>
              <a:gdLst/>
              <a:ahLst/>
              <a:cxnLst/>
              <a:rect l="l" t="t" r="r" b="b"/>
              <a:pathLst>
                <a:path w="130" h="139">
                  <a:moveTo>
                    <a:pt x="36" y="2"/>
                  </a:moveTo>
                  <a:cubicBezTo>
                    <a:pt x="31" y="1"/>
                    <a:pt x="26" y="0"/>
                    <a:pt x="21" y="0"/>
                  </a:cubicBezTo>
                  <a:cubicBezTo>
                    <a:pt x="20" y="0"/>
                    <a:pt x="20" y="0"/>
                    <a:pt x="20" y="1"/>
                  </a:cubicBezTo>
                  <a:cubicBezTo>
                    <a:pt x="16" y="4"/>
                    <a:pt x="12" y="7"/>
                    <a:pt x="8" y="11"/>
                  </a:cubicBezTo>
                  <a:cubicBezTo>
                    <a:pt x="5" y="13"/>
                    <a:pt x="3" y="17"/>
                    <a:pt x="0" y="20"/>
                  </a:cubicBezTo>
                  <a:cubicBezTo>
                    <a:pt x="1" y="22"/>
                    <a:pt x="2" y="24"/>
                    <a:pt x="3" y="27"/>
                  </a:cubicBezTo>
                  <a:cubicBezTo>
                    <a:pt x="3" y="29"/>
                    <a:pt x="4" y="31"/>
                    <a:pt x="4" y="32"/>
                  </a:cubicBezTo>
                  <a:cubicBezTo>
                    <a:pt x="18" y="27"/>
                    <a:pt x="29" y="35"/>
                    <a:pt x="44" y="40"/>
                  </a:cubicBezTo>
                  <a:cubicBezTo>
                    <a:pt x="59" y="47"/>
                    <a:pt x="70" y="54"/>
                    <a:pt x="82" y="65"/>
                  </a:cubicBezTo>
                  <a:cubicBezTo>
                    <a:pt x="104" y="85"/>
                    <a:pt x="121" y="110"/>
                    <a:pt x="124" y="139"/>
                  </a:cubicBezTo>
                  <a:cubicBezTo>
                    <a:pt x="130" y="112"/>
                    <a:pt x="128" y="85"/>
                    <a:pt x="115" y="59"/>
                  </a:cubicBezTo>
                  <a:cubicBezTo>
                    <a:pt x="99" y="27"/>
                    <a:pt x="71" y="7"/>
                    <a:pt x="36" y="2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3" name="CustomShape 41"/>
            <p:cNvSpPr/>
            <p:nvPr/>
          </p:nvSpPr>
          <p:spPr>
            <a:xfrm>
              <a:off x="1870200" y="5786640"/>
              <a:ext cx="487080" cy="799920"/>
            </a:xfrm>
            <a:custGeom>
              <a:avLst/>
              <a:gdLst/>
              <a:ahLst/>
              <a:cxnLst/>
              <a:rect l="l" t="t" r="r" b="b"/>
              <a:pathLst>
                <a:path w="133" h="218">
                  <a:moveTo>
                    <a:pt x="18" y="0"/>
                  </a:moveTo>
                  <a:cubicBezTo>
                    <a:pt x="17" y="11"/>
                    <a:pt x="10" y="19"/>
                    <a:pt x="0" y="25"/>
                  </a:cubicBezTo>
                  <a:cubicBezTo>
                    <a:pt x="32" y="42"/>
                    <a:pt x="43" y="83"/>
                    <a:pt x="46" y="116"/>
                  </a:cubicBezTo>
                  <a:cubicBezTo>
                    <a:pt x="47" y="138"/>
                    <a:pt x="47" y="160"/>
                    <a:pt x="39" y="182"/>
                  </a:cubicBezTo>
                  <a:cubicBezTo>
                    <a:pt x="34" y="195"/>
                    <a:pt x="29" y="209"/>
                    <a:pt x="18" y="218"/>
                  </a:cubicBezTo>
                  <a:cubicBezTo>
                    <a:pt x="35" y="215"/>
                    <a:pt x="52" y="210"/>
                    <a:pt x="65" y="202"/>
                  </a:cubicBezTo>
                  <a:cubicBezTo>
                    <a:pt x="96" y="183"/>
                    <a:pt x="121" y="153"/>
                    <a:pt x="133" y="119"/>
                  </a:cubicBezTo>
                  <a:cubicBezTo>
                    <a:pt x="129" y="88"/>
                    <a:pt x="121" y="63"/>
                    <a:pt x="98" y="40"/>
                  </a:cubicBezTo>
                  <a:cubicBezTo>
                    <a:pt x="77" y="20"/>
                    <a:pt x="47" y="0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4" name="CustomShape 42"/>
            <p:cNvSpPr/>
            <p:nvPr/>
          </p:nvSpPr>
          <p:spPr>
            <a:xfrm>
              <a:off x="1287360" y="6013440"/>
              <a:ext cx="549000" cy="583920"/>
            </a:xfrm>
            <a:custGeom>
              <a:avLst/>
              <a:gdLst/>
              <a:ahLst/>
              <a:cxnLst/>
              <a:rect l="l" t="t" r="r" b="b"/>
              <a:pathLst>
                <a:path w="150" h="159">
                  <a:moveTo>
                    <a:pt x="82" y="97"/>
                  </a:moveTo>
                  <a:cubicBezTo>
                    <a:pt x="54" y="86"/>
                    <a:pt x="32" y="67"/>
                    <a:pt x="21" y="36"/>
                  </a:cubicBezTo>
                  <a:cubicBezTo>
                    <a:pt x="19" y="29"/>
                    <a:pt x="13" y="14"/>
                    <a:pt x="10" y="0"/>
                  </a:cubicBezTo>
                  <a:cubicBezTo>
                    <a:pt x="0" y="30"/>
                    <a:pt x="0" y="62"/>
                    <a:pt x="14" y="92"/>
                  </a:cubicBezTo>
                  <a:cubicBezTo>
                    <a:pt x="31" y="127"/>
                    <a:pt x="65" y="148"/>
                    <a:pt x="102" y="155"/>
                  </a:cubicBezTo>
                  <a:cubicBezTo>
                    <a:pt x="116" y="157"/>
                    <a:pt x="133" y="159"/>
                    <a:pt x="150" y="158"/>
                  </a:cubicBezTo>
                  <a:cubicBezTo>
                    <a:pt x="120" y="149"/>
                    <a:pt x="94" y="125"/>
                    <a:pt x="82" y="97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5" name="CustomShape 43"/>
            <p:cNvSpPr/>
            <p:nvPr/>
          </p:nvSpPr>
          <p:spPr>
            <a:xfrm>
              <a:off x="1629000" y="6380280"/>
              <a:ext cx="369720" cy="209520"/>
            </a:xfrm>
            <a:custGeom>
              <a:avLst/>
              <a:gdLst/>
              <a:ahLst/>
              <a:cxnLst/>
              <a:rect l="l" t="t" r="r" b="b"/>
              <a:pathLst>
                <a:path w="101" h="57">
                  <a:moveTo>
                    <a:pt x="25" y="5"/>
                  </a:moveTo>
                  <a:cubicBezTo>
                    <a:pt x="16" y="4"/>
                    <a:pt x="8" y="2"/>
                    <a:pt x="0" y="0"/>
                  </a:cubicBezTo>
                  <a:cubicBezTo>
                    <a:pt x="14" y="30"/>
                    <a:pt x="43" y="45"/>
                    <a:pt x="75" y="57"/>
                  </a:cubicBezTo>
                  <a:cubicBezTo>
                    <a:pt x="75" y="57"/>
                    <a:pt x="75" y="57"/>
                    <a:pt x="75" y="56"/>
                  </a:cubicBezTo>
                  <a:cubicBezTo>
                    <a:pt x="90" y="42"/>
                    <a:pt x="98" y="22"/>
                    <a:pt x="101" y="2"/>
                  </a:cubicBezTo>
                  <a:cubicBezTo>
                    <a:pt x="75" y="7"/>
                    <a:pt x="49" y="8"/>
                    <a:pt x="25" y="5"/>
                  </a:cubicBezTo>
                  <a:close/>
                </a:path>
              </a:pathLst>
            </a:custGeom>
            <a:solidFill>
              <a:srgbClr val="C4623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6" name="CustomShape 44"/>
            <p:cNvSpPr/>
            <p:nvPr/>
          </p:nvSpPr>
          <p:spPr>
            <a:xfrm>
              <a:off x="1936800" y="6222960"/>
              <a:ext cx="420480" cy="363240"/>
            </a:xfrm>
            <a:custGeom>
              <a:avLst/>
              <a:gdLst/>
              <a:ahLst/>
              <a:cxnLst/>
              <a:rect l="l" t="t" r="r" b="b"/>
              <a:pathLst>
                <a:path w="115" h="99">
                  <a:moveTo>
                    <a:pt x="26" y="43"/>
                  </a:moveTo>
                  <a:cubicBezTo>
                    <a:pt x="25" y="49"/>
                    <a:pt x="23" y="56"/>
                    <a:pt x="21" y="63"/>
                  </a:cubicBezTo>
                  <a:cubicBezTo>
                    <a:pt x="16" y="76"/>
                    <a:pt x="11" y="90"/>
                    <a:pt x="0" y="99"/>
                  </a:cubicBezTo>
                  <a:cubicBezTo>
                    <a:pt x="17" y="96"/>
                    <a:pt x="34" y="91"/>
                    <a:pt x="47" y="83"/>
                  </a:cubicBezTo>
                  <a:cubicBezTo>
                    <a:pt x="78" y="64"/>
                    <a:pt x="103" y="34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90" y="20"/>
                    <a:pt x="59" y="34"/>
                    <a:pt x="26" y="43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7" name="CustomShape 45"/>
            <p:cNvSpPr/>
            <p:nvPr/>
          </p:nvSpPr>
          <p:spPr>
            <a:xfrm>
              <a:off x="1819440" y="5948280"/>
              <a:ext cx="149040" cy="296640"/>
            </a:xfrm>
            <a:custGeom>
              <a:avLst/>
              <a:gdLst/>
              <a:ahLst/>
              <a:cxnLst/>
              <a:rect l="l" t="t" r="r" b="b"/>
              <a:pathLst>
                <a:path w="41" h="81">
                  <a:moveTo>
                    <a:pt x="32" y="40"/>
                  </a:moveTo>
                  <a:cubicBezTo>
                    <a:pt x="27" y="24"/>
                    <a:pt x="18" y="11"/>
                    <a:pt x="4" y="1"/>
                  </a:cubicBezTo>
                  <a:cubicBezTo>
                    <a:pt x="2" y="0"/>
                    <a:pt x="0" y="4"/>
                    <a:pt x="2" y="5"/>
                  </a:cubicBezTo>
                  <a:cubicBezTo>
                    <a:pt x="14" y="15"/>
                    <a:pt x="18" y="33"/>
                    <a:pt x="20" y="47"/>
                  </a:cubicBezTo>
                  <a:cubicBezTo>
                    <a:pt x="22" y="57"/>
                    <a:pt x="21" y="72"/>
                    <a:pt x="28" y="80"/>
                  </a:cubicBezTo>
                  <a:cubicBezTo>
                    <a:pt x="29" y="81"/>
                    <a:pt x="31" y="81"/>
                    <a:pt x="32" y="80"/>
                  </a:cubicBezTo>
                  <a:cubicBezTo>
                    <a:pt x="41" y="70"/>
                    <a:pt x="35" y="51"/>
                    <a:pt x="32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8" name="CustomShape 46"/>
            <p:cNvSpPr/>
            <p:nvPr/>
          </p:nvSpPr>
          <p:spPr>
            <a:xfrm>
              <a:off x="1900440" y="6273720"/>
              <a:ext cx="61920" cy="63360"/>
            </a:xfrm>
            <a:custGeom>
              <a:avLst/>
              <a:gdLst/>
              <a:ahLst/>
              <a:cxnLst/>
              <a:rect l="l" t="t" r="r" b="b"/>
              <a:pathLst>
                <a:path w="17" h="17">
                  <a:moveTo>
                    <a:pt x="15" y="6"/>
                  </a:moveTo>
                  <a:cubicBezTo>
                    <a:pt x="14" y="4"/>
                    <a:pt x="13" y="3"/>
                    <a:pt x="12" y="2"/>
                  </a:cubicBezTo>
                  <a:cubicBezTo>
                    <a:pt x="11" y="1"/>
                    <a:pt x="9" y="1"/>
                    <a:pt x="8" y="0"/>
                  </a:cubicBezTo>
                  <a:cubicBezTo>
                    <a:pt x="6" y="0"/>
                    <a:pt x="3" y="0"/>
                    <a:pt x="2" y="2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0" y="9"/>
                    <a:pt x="0" y="11"/>
                    <a:pt x="1" y="12"/>
                  </a:cubicBezTo>
                  <a:cubicBezTo>
                    <a:pt x="2" y="14"/>
                    <a:pt x="4" y="15"/>
                    <a:pt x="6" y="16"/>
                  </a:cubicBezTo>
                  <a:cubicBezTo>
                    <a:pt x="9" y="17"/>
                    <a:pt x="12" y="17"/>
                    <a:pt x="14" y="15"/>
                  </a:cubicBezTo>
                  <a:cubicBezTo>
                    <a:pt x="16" y="13"/>
                    <a:pt x="17" y="9"/>
                    <a:pt x="1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9" name="CustomShape 47"/>
            <p:cNvSpPr/>
            <p:nvPr/>
          </p:nvSpPr>
          <p:spPr>
            <a:xfrm>
              <a:off x="1257480" y="5592960"/>
              <a:ext cx="1206360" cy="1041120"/>
            </a:xfrm>
            <a:custGeom>
              <a:avLst/>
              <a:gdLst/>
              <a:ahLst/>
              <a:cxnLst/>
              <a:rect l="l" t="t" r="r" b="b"/>
              <a:pathLst>
                <a:path w="329" h="284">
                  <a:moveTo>
                    <a:pt x="291" y="51"/>
                  </a:moveTo>
                  <a:cubicBezTo>
                    <a:pt x="272" y="24"/>
                    <a:pt x="243" y="11"/>
                    <a:pt x="211" y="7"/>
                  </a:cubicBezTo>
                  <a:cubicBezTo>
                    <a:pt x="175" y="3"/>
                    <a:pt x="130" y="0"/>
                    <a:pt x="97" y="16"/>
                  </a:cubicBezTo>
                  <a:cubicBezTo>
                    <a:pt x="96" y="17"/>
                    <a:pt x="96" y="17"/>
                    <a:pt x="95" y="18"/>
                  </a:cubicBezTo>
                  <a:cubicBezTo>
                    <a:pt x="76" y="26"/>
                    <a:pt x="59" y="36"/>
                    <a:pt x="45" y="54"/>
                  </a:cubicBezTo>
                  <a:cubicBezTo>
                    <a:pt x="25" y="79"/>
                    <a:pt x="5" y="109"/>
                    <a:pt x="4" y="142"/>
                  </a:cubicBezTo>
                  <a:cubicBezTo>
                    <a:pt x="0" y="214"/>
                    <a:pt x="43" y="269"/>
                    <a:pt x="114" y="279"/>
                  </a:cubicBezTo>
                  <a:cubicBezTo>
                    <a:pt x="147" y="284"/>
                    <a:pt x="190" y="283"/>
                    <a:pt x="221" y="270"/>
                  </a:cubicBezTo>
                  <a:cubicBezTo>
                    <a:pt x="248" y="260"/>
                    <a:pt x="271" y="238"/>
                    <a:pt x="287" y="215"/>
                  </a:cubicBezTo>
                  <a:cubicBezTo>
                    <a:pt x="322" y="166"/>
                    <a:pt x="329" y="100"/>
                    <a:pt x="291" y="51"/>
                  </a:cubicBezTo>
                  <a:moveTo>
                    <a:pt x="195" y="14"/>
                  </a:moveTo>
                  <a:cubicBezTo>
                    <a:pt x="191" y="16"/>
                    <a:pt x="187" y="18"/>
                    <a:pt x="184" y="21"/>
                  </a:cubicBezTo>
                  <a:cubicBezTo>
                    <a:pt x="182" y="24"/>
                    <a:pt x="179" y="26"/>
                    <a:pt x="177" y="30"/>
                  </a:cubicBezTo>
                  <a:cubicBezTo>
                    <a:pt x="171" y="21"/>
                    <a:pt x="160" y="16"/>
                    <a:pt x="150" y="16"/>
                  </a:cubicBezTo>
                  <a:cubicBezTo>
                    <a:pt x="150" y="15"/>
                    <a:pt x="149" y="15"/>
                    <a:pt x="149" y="15"/>
                  </a:cubicBezTo>
                  <a:cubicBezTo>
                    <a:pt x="147" y="15"/>
                    <a:pt x="146" y="15"/>
                    <a:pt x="145" y="16"/>
                  </a:cubicBezTo>
                  <a:cubicBezTo>
                    <a:pt x="141" y="16"/>
                    <a:pt x="136" y="17"/>
                    <a:pt x="132" y="19"/>
                  </a:cubicBezTo>
                  <a:cubicBezTo>
                    <a:pt x="127" y="21"/>
                    <a:pt x="123" y="23"/>
                    <a:pt x="119" y="25"/>
                  </a:cubicBezTo>
                  <a:cubicBezTo>
                    <a:pt x="118" y="22"/>
                    <a:pt x="117" y="19"/>
                    <a:pt x="116" y="17"/>
                  </a:cubicBezTo>
                  <a:cubicBezTo>
                    <a:pt x="141" y="12"/>
                    <a:pt x="169" y="11"/>
                    <a:pt x="195" y="14"/>
                  </a:cubicBezTo>
                  <a:moveTo>
                    <a:pt x="128" y="26"/>
                  </a:moveTo>
                  <a:cubicBezTo>
                    <a:pt x="129" y="26"/>
                    <a:pt x="130" y="27"/>
                    <a:pt x="130" y="26"/>
                  </a:cubicBezTo>
                  <a:cubicBezTo>
                    <a:pt x="148" y="21"/>
                    <a:pt x="170" y="24"/>
                    <a:pt x="176" y="44"/>
                  </a:cubicBezTo>
                  <a:cubicBezTo>
                    <a:pt x="183" y="69"/>
                    <a:pt x="153" y="78"/>
                    <a:pt x="134" y="77"/>
                  </a:cubicBezTo>
                  <a:cubicBezTo>
                    <a:pt x="126" y="77"/>
                    <a:pt x="114" y="76"/>
                    <a:pt x="107" y="72"/>
                  </a:cubicBezTo>
                  <a:cubicBezTo>
                    <a:pt x="96" y="65"/>
                    <a:pt x="103" y="51"/>
                    <a:pt x="109" y="43"/>
                  </a:cubicBezTo>
                  <a:cubicBezTo>
                    <a:pt x="114" y="36"/>
                    <a:pt x="121" y="30"/>
                    <a:pt x="128" y="26"/>
                  </a:cubicBezTo>
                  <a:moveTo>
                    <a:pt x="67" y="41"/>
                  </a:moveTo>
                  <a:cubicBezTo>
                    <a:pt x="79" y="31"/>
                    <a:pt x="93" y="24"/>
                    <a:pt x="107" y="19"/>
                  </a:cubicBezTo>
                  <a:cubicBezTo>
                    <a:pt x="108" y="19"/>
                    <a:pt x="108" y="18"/>
                    <a:pt x="109" y="18"/>
                  </a:cubicBezTo>
                  <a:cubicBezTo>
                    <a:pt x="110" y="20"/>
                    <a:pt x="112" y="21"/>
                    <a:pt x="113" y="23"/>
                  </a:cubicBezTo>
                  <a:cubicBezTo>
                    <a:pt x="114" y="24"/>
                    <a:pt x="114" y="26"/>
                    <a:pt x="115" y="28"/>
                  </a:cubicBezTo>
                  <a:cubicBezTo>
                    <a:pt x="106" y="35"/>
                    <a:pt x="98" y="44"/>
                    <a:pt x="95" y="55"/>
                  </a:cubicBezTo>
                  <a:cubicBezTo>
                    <a:pt x="76" y="51"/>
                    <a:pt x="57" y="58"/>
                    <a:pt x="42" y="70"/>
                  </a:cubicBezTo>
                  <a:cubicBezTo>
                    <a:pt x="50" y="59"/>
                    <a:pt x="58" y="49"/>
                    <a:pt x="67" y="41"/>
                  </a:cubicBezTo>
                  <a:moveTo>
                    <a:pt x="110" y="270"/>
                  </a:moveTo>
                  <a:cubicBezTo>
                    <a:pt x="73" y="263"/>
                    <a:pt x="39" y="242"/>
                    <a:pt x="22" y="207"/>
                  </a:cubicBezTo>
                  <a:cubicBezTo>
                    <a:pt x="6" y="172"/>
                    <a:pt x="8" y="134"/>
                    <a:pt x="24" y="101"/>
                  </a:cubicBezTo>
                  <a:cubicBezTo>
                    <a:pt x="31" y="90"/>
                    <a:pt x="39" y="81"/>
                    <a:pt x="50" y="74"/>
                  </a:cubicBezTo>
                  <a:cubicBezTo>
                    <a:pt x="64" y="65"/>
                    <a:pt x="78" y="64"/>
                    <a:pt x="94" y="61"/>
                  </a:cubicBezTo>
                  <a:cubicBezTo>
                    <a:pt x="92" y="73"/>
                    <a:pt x="101" y="80"/>
                    <a:pt x="112" y="83"/>
                  </a:cubicBezTo>
                  <a:cubicBezTo>
                    <a:pt x="81" y="111"/>
                    <a:pt x="76" y="171"/>
                    <a:pt x="89" y="208"/>
                  </a:cubicBezTo>
                  <a:cubicBezTo>
                    <a:pt x="99" y="238"/>
                    <a:pt x="127" y="264"/>
                    <a:pt x="158" y="273"/>
                  </a:cubicBezTo>
                  <a:cubicBezTo>
                    <a:pt x="141" y="274"/>
                    <a:pt x="124" y="272"/>
                    <a:pt x="110" y="270"/>
                  </a:cubicBezTo>
                  <a:moveTo>
                    <a:pt x="176" y="272"/>
                  </a:moveTo>
                  <a:cubicBezTo>
                    <a:pt x="140" y="258"/>
                    <a:pt x="108" y="242"/>
                    <a:pt x="95" y="203"/>
                  </a:cubicBezTo>
                  <a:cubicBezTo>
                    <a:pt x="84" y="166"/>
                    <a:pt x="91" y="114"/>
                    <a:pt x="117" y="84"/>
                  </a:cubicBezTo>
                  <a:cubicBezTo>
                    <a:pt x="128" y="86"/>
                    <a:pt x="140" y="86"/>
                    <a:pt x="148" y="85"/>
                  </a:cubicBezTo>
                  <a:cubicBezTo>
                    <a:pt x="153" y="84"/>
                    <a:pt x="157" y="83"/>
                    <a:pt x="162" y="81"/>
                  </a:cubicBezTo>
                  <a:cubicBezTo>
                    <a:pt x="190" y="105"/>
                    <a:pt x="202" y="134"/>
                    <a:pt x="204" y="172"/>
                  </a:cubicBezTo>
                  <a:cubicBezTo>
                    <a:pt x="206" y="206"/>
                    <a:pt x="202" y="247"/>
                    <a:pt x="176" y="271"/>
                  </a:cubicBezTo>
                  <a:cubicBezTo>
                    <a:pt x="176" y="272"/>
                    <a:pt x="176" y="272"/>
                    <a:pt x="176" y="272"/>
                  </a:cubicBezTo>
                  <a:moveTo>
                    <a:pt x="232" y="255"/>
                  </a:moveTo>
                  <a:cubicBezTo>
                    <a:pt x="219" y="263"/>
                    <a:pt x="202" y="268"/>
                    <a:pt x="185" y="271"/>
                  </a:cubicBezTo>
                  <a:cubicBezTo>
                    <a:pt x="196" y="262"/>
                    <a:pt x="201" y="248"/>
                    <a:pt x="206" y="235"/>
                  </a:cubicBezTo>
                  <a:cubicBezTo>
                    <a:pt x="214" y="213"/>
                    <a:pt x="214" y="191"/>
                    <a:pt x="213" y="169"/>
                  </a:cubicBezTo>
                  <a:cubicBezTo>
                    <a:pt x="210" y="136"/>
                    <a:pt x="199" y="95"/>
                    <a:pt x="167" y="78"/>
                  </a:cubicBezTo>
                  <a:cubicBezTo>
                    <a:pt x="177" y="72"/>
                    <a:pt x="184" y="64"/>
                    <a:pt x="185" y="53"/>
                  </a:cubicBezTo>
                  <a:cubicBezTo>
                    <a:pt x="214" y="53"/>
                    <a:pt x="244" y="73"/>
                    <a:pt x="265" y="93"/>
                  </a:cubicBezTo>
                  <a:cubicBezTo>
                    <a:pt x="288" y="116"/>
                    <a:pt x="296" y="141"/>
                    <a:pt x="300" y="172"/>
                  </a:cubicBezTo>
                  <a:cubicBezTo>
                    <a:pt x="288" y="206"/>
                    <a:pt x="263" y="236"/>
                    <a:pt x="232" y="255"/>
                  </a:cubicBezTo>
                  <a:moveTo>
                    <a:pt x="263" y="80"/>
                  </a:moveTo>
                  <a:cubicBezTo>
                    <a:pt x="251" y="69"/>
                    <a:pt x="240" y="62"/>
                    <a:pt x="225" y="55"/>
                  </a:cubicBezTo>
                  <a:cubicBezTo>
                    <a:pt x="210" y="50"/>
                    <a:pt x="199" y="42"/>
                    <a:pt x="185" y="47"/>
                  </a:cubicBezTo>
                  <a:cubicBezTo>
                    <a:pt x="185" y="46"/>
                    <a:pt x="184" y="44"/>
                    <a:pt x="184" y="42"/>
                  </a:cubicBezTo>
                  <a:cubicBezTo>
                    <a:pt x="183" y="39"/>
                    <a:pt x="182" y="37"/>
                    <a:pt x="181" y="35"/>
                  </a:cubicBezTo>
                  <a:cubicBezTo>
                    <a:pt x="184" y="32"/>
                    <a:pt x="186" y="28"/>
                    <a:pt x="189" y="26"/>
                  </a:cubicBezTo>
                  <a:cubicBezTo>
                    <a:pt x="193" y="22"/>
                    <a:pt x="197" y="19"/>
                    <a:pt x="201" y="16"/>
                  </a:cubicBezTo>
                  <a:cubicBezTo>
                    <a:pt x="201" y="15"/>
                    <a:pt x="201" y="15"/>
                    <a:pt x="202" y="15"/>
                  </a:cubicBezTo>
                  <a:cubicBezTo>
                    <a:pt x="207" y="15"/>
                    <a:pt x="212" y="16"/>
                    <a:pt x="217" y="17"/>
                  </a:cubicBezTo>
                  <a:cubicBezTo>
                    <a:pt x="252" y="22"/>
                    <a:pt x="280" y="42"/>
                    <a:pt x="296" y="74"/>
                  </a:cubicBezTo>
                  <a:cubicBezTo>
                    <a:pt x="309" y="100"/>
                    <a:pt x="311" y="127"/>
                    <a:pt x="305" y="154"/>
                  </a:cubicBezTo>
                  <a:cubicBezTo>
                    <a:pt x="302" y="125"/>
                    <a:pt x="285" y="100"/>
                    <a:pt x="263" y="8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0" name="CustomShape 48"/>
            <p:cNvSpPr/>
            <p:nvPr/>
          </p:nvSpPr>
          <p:spPr>
            <a:xfrm>
              <a:off x="1012680" y="5391000"/>
              <a:ext cx="25200" cy="42840"/>
            </a:xfrm>
            <a:custGeom>
              <a:avLst/>
              <a:gdLst/>
              <a:ahLst/>
              <a:cxnLst/>
              <a:rect l="l" t="t" r="r" b="b"/>
              <a:pathLst>
                <a:path w="7" h="12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0" y="4"/>
                    <a:pt x="0" y="7"/>
                  </a:cubicBezTo>
                  <a:cubicBezTo>
                    <a:pt x="1" y="9"/>
                    <a:pt x="2" y="12"/>
                    <a:pt x="4" y="11"/>
                  </a:cubicBezTo>
                  <a:cubicBezTo>
                    <a:pt x="6" y="10"/>
                    <a:pt x="7" y="7"/>
                    <a:pt x="7" y="5"/>
                  </a:cubicBezTo>
                  <a:cubicBezTo>
                    <a:pt x="7" y="3"/>
                    <a:pt x="5" y="2"/>
                    <a:pt x="3" y="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1" name="CustomShape 49"/>
            <p:cNvSpPr/>
            <p:nvPr/>
          </p:nvSpPr>
          <p:spPr>
            <a:xfrm>
              <a:off x="766800" y="4630680"/>
              <a:ext cx="153720" cy="187200"/>
            </a:xfrm>
            <a:custGeom>
              <a:avLst/>
              <a:gdLst/>
              <a:ahLst/>
              <a:cxnLst/>
              <a:rect l="l" t="t" r="r" b="b"/>
              <a:pathLst>
                <a:path w="42" h="51">
                  <a:moveTo>
                    <a:pt x="42" y="6"/>
                  </a:moveTo>
                  <a:cubicBezTo>
                    <a:pt x="41" y="7"/>
                    <a:pt x="40" y="7"/>
                    <a:pt x="39" y="7"/>
                  </a:cubicBezTo>
                  <a:cubicBezTo>
                    <a:pt x="32" y="8"/>
                    <a:pt x="28" y="5"/>
                    <a:pt x="26" y="0"/>
                  </a:cubicBezTo>
                  <a:cubicBezTo>
                    <a:pt x="23" y="7"/>
                    <a:pt x="19" y="16"/>
                    <a:pt x="11" y="11"/>
                  </a:cubicBezTo>
                  <a:cubicBezTo>
                    <a:pt x="8" y="9"/>
                    <a:pt x="6" y="6"/>
                    <a:pt x="5" y="3"/>
                  </a:cubicBezTo>
                  <a:cubicBezTo>
                    <a:pt x="3" y="19"/>
                    <a:pt x="1" y="35"/>
                    <a:pt x="0" y="51"/>
                  </a:cubicBezTo>
                  <a:cubicBezTo>
                    <a:pt x="13" y="48"/>
                    <a:pt x="26" y="46"/>
                    <a:pt x="40" y="45"/>
                  </a:cubicBezTo>
                  <a:cubicBezTo>
                    <a:pt x="38" y="33"/>
                    <a:pt x="40" y="19"/>
                    <a:pt x="42" y="6"/>
                  </a:cubicBezTo>
                  <a:close/>
                </a:path>
              </a:pathLst>
            </a:custGeom>
            <a:solidFill>
              <a:srgbClr val="6FF75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2" name="CustomShape 50"/>
            <p:cNvSpPr/>
            <p:nvPr/>
          </p:nvSpPr>
          <p:spPr>
            <a:xfrm>
              <a:off x="1081080" y="5383080"/>
              <a:ext cx="33120" cy="61560"/>
            </a:xfrm>
            <a:custGeom>
              <a:avLst/>
              <a:gdLst/>
              <a:ahLst/>
              <a:cxnLst/>
              <a:rect l="l" t="t" r="r" b="b"/>
              <a:pathLst>
                <a:path w="9" h="17">
                  <a:moveTo>
                    <a:pt x="3" y="0"/>
                  </a:moveTo>
                  <a:cubicBezTo>
                    <a:pt x="1" y="3"/>
                    <a:pt x="0" y="7"/>
                    <a:pt x="0" y="10"/>
                  </a:cubicBezTo>
                  <a:cubicBezTo>
                    <a:pt x="0" y="12"/>
                    <a:pt x="0" y="17"/>
                    <a:pt x="4" y="14"/>
                  </a:cubicBezTo>
                  <a:cubicBezTo>
                    <a:pt x="9" y="10"/>
                    <a:pt x="6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3" name="CustomShape 51"/>
            <p:cNvSpPr/>
            <p:nvPr/>
          </p:nvSpPr>
          <p:spPr>
            <a:xfrm>
              <a:off x="799920" y="4495680"/>
              <a:ext cx="137880" cy="153720"/>
            </a:xfrm>
            <a:custGeom>
              <a:avLst/>
              <a:gdLst/>
              <a:ahLst/>
              <a:cxnLst/>
              <a:rect l="l" t="t" r="r" b="b"/>
              <a:pathLst>
                <a:path w="38" h="42">
                  <a:moveTo>
                    <a:pt x="1" y="36"/>
                  </a:moveTo>
                  <a:cubicBezTo>
                    <a:pt x="2" y="41"/>
                    <a:pt x="7" y="42"/>
                    <a:pt x="10" y="38"/>
                  </a:cubicBezTo>
                  <a:cubicBezTo>
                    <a:pt x="13" y="35"/>
                    <a:pt x="12" y="30"/>
                    <a:pt x="16" y="27"/>
                  </a:cubicBezTo>
                  <a:cubicBezTo>
                    <a:pt x="18" y="25"/>
                    <a:pt x="21" y="26"/>
                    <a:pt x="21" y="29"/>
                  </a:cubicBezTo>
                  <a:cubicBezTo>
                    <a:pt x="22" y="39"/>
                    <a:pt x="31" y="40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6" y="28"/>
                    <a:pt x="37" y="24"/>
                    <a:pt x="38" y="22"/>
                  </a:cubicBezTo>
                  <a:cubicBezTo>
                    <a:pt x="34" y="16"/>
                    <a:pt x="32" y="9"/>
                    <a:pt x="31" y="2"/>
                  </a:cubicBezTo>
                  <a:cubicBezTo>
                    <a:pt x="30" y="3"/>
                    <a:pt x="29" y="3"/>
                    <a:pt x="28" y="4"/>
                  </a:cubicBezTo>
                  <a:cubicBezTo>
                    <a:pt x="24" y="4"/>
                    <a:pt x="20" y="3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3" y="7"/>
                    <a:pt x="7" y="14"/>
                    <a:pt x="2" y="21"/>
                  </a:cubicBezTo>
                  <a:cubicBezTo>
                    <a:pt x="2" y="21"/>
                    <a:pt x="2" y="21"/>
                    <a:pt x="2" y="22"/>
                  </a:cubicBezTo>
                  <a:cubicBezTo>
                    <a:pt x="0" y="27"/>
                    <a:pt x="0" y="31"/>
                    <a:pt x="1" y="36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4" name="CustomShape 52"/>
            <p:cNvSpPr/>
            <p:nvPr/>
          </p:nvSpPr>
          <p:spPr>
            <a:xfrm>
              <a:off x="799920" y="4940280"/>
              <a:ext cx="387360" cy="344160"/>
            </a:xfrm>
            <a:custGeom>
              <a:avLst/>
              <a:gdLst/>
              <a:ahLst/>
              <a:cxnLst/>
              <a:rect l="l" t="t" r="r" b="b"/>
              <a:pathLst>
                <a:path w="106" h="94">
                  <a:moveTo>
                    <a:pt x="79" y="15"/>
                  </a:moveTo>
                  <a:cubicBezTo>
                    <a:pt x="77" y="19"/>
                    <a:pt x="76" y="24"/>
                    <a:pt x="74" y="28"/>
                  </a:cubicBezTo>
                  <a:cubicBezTo>
                    <a:pt x="73" y="30"/>
                    <a:pt x="71" y="30"/>
                    <a:pt x="70" y="29"/>
                  </a:cubicBezTo>
                  <a:cubicBezTo>
                    <a:pt x="66" y="29"/>
                    <a:pt x="63" y="29"/>
                    <a:pt x="59" y="29"/>
                  </a:cubicBezTo>
                  <a:cubicBezTo>
                    <a:pt x="55" y="28"/>
                    <a:pt x="51" y="29"/>
                    <a:pt x="47" y="29"/>
                  </a:cubicBezTo>
                  <a:cubicBezTo>
                    <a:pt x="45" y="29"/>
                    <a:pt x="45" y="28"/>
                    <a:pt x="46" y="27"/>
                  </a:cubicBezTo>
                  <a:cubicBezTo>
                    <a:pt x="46" y="21"/>
                    <a:pt x="45" y="15"/>
                    <a:pt x="44" y="9"/>
                  </a:cubicBezTo>
                  <a:cubicBezTo>
                    <a:pt x="43" y="7"/>
                    <a:pt x="43" y="4"/>
                    <a:pt x="41" y="2"/>
                  </a:cubicBezTo>
                  <a:cubicBezTo>
                    <a:pt x="39" y="0"/>
                    <a:pt x="35" y="0"/>
                    <a:pt x="32" y="1"/>
                  </a:cubicBezTo>
                  <a:cubicBezTo>
                    <a:pt x="22" y="4"/>
                    <a:pt x="21" y="16"/>
                    <a:pt x="17" y="24"/>
                  </a:cubicBezTo>
                  <a:cubicBezTo>
                    <a:pt x="18" y="25"/>
                    <a:pt x="18" y="27"/>
                    <a:pt x="17" y="28"/>
                  </a:cubicBezTo>
                  <a:cubicBezTo>
                    <a:pt x="12" y="35"/>
                    <a:pt x="4" y="43"/>
                    <a:pt x="1" y="52"/>
                  </a:cubicBezTo>
                  <a:cubicBezTo>
                    <a:pt x="0" y="60"/>
                    <a:pt x="2" y="73"/>
                    <a:pt x="6" y="79"/>
                  </a:cubicBezTo>
                  <a:cubicBezTo>
                    <a:pt x="14" y="90"/>
                    <a:pt x="35" y="92"/>
                    <a:pt x="47" y="93"/>
                  </a:cubicBezTo>
                  <a:cubicBezTo>
                    <a:pt x="63" y="94"/>
                    <a:pt x="81" y="92"/>
                    <a:pt x="92" y="81"/>
                  </a:cubicBezTo>
                  <a:cubicBezTo>
                    <a:pt x="106" y="67"/>
                    <a:pt x="104" y="50"/>
                    <a:pt x="92" y="36"/>
                  </a:cubicBezTo>
                  <a:cubicBezTo>
                    <a:pt x="90" y="33"/>
                    <a:pt x="92" y="30"/>
                    <a:pt x="94" y="31"/>
                  </a:cubicBezTo>
                  <a:cubicBezTo>
                    <a:pt x="95" y="27"/>
                    <a:pt x="96" y="24"/>
                    <a:pt x="96" y="20"/>
                  </a:cubicBezTo>
                  <a:cubicBezTo>
                    <a:pt x="96" y="16"/>
                    <a:pt x="96" y="6"/>
                    <a:pt x="92" y="4"/>
                  </a:cubicBezTo>
                  <a:cubicBezTo>
                    <a:pt x="86" y="2"/>
                    <a:pt x="80" y="11"/>
                    <a:pt x="79" y="15"/>
                  </a:cubicBezTo>
                  <a:close/>
                  <a:moveTo>
                    <a:pt x="26" y="37"/>
                  </a:moveTo>
                  <a:cubicBezTo>
                    <a:pt x="26" y="37"/>
                    <a:pt x="25" y="37"/>
                    <a:pt x="25" y="36"/>
                  </a:cubicBezTo>
                  <a:cubicBezTo>
                    <a:pt x="24" y="34"/>
                    <a:pt x="24" y="30"/>
                    <a:pt x="24" y="27"/>
                  </a:cubicBezTo>
                  <a:cubicBezTo>
                    <a:pt x="24" y="27"/>
                    <a:pt x="24" y="26"/>
                    <a:pt x="24" y="26"/>
                  </a:cubicBezTo>
                  <a:cubicBezTo>
                    <a:pt x="24" y="23"/>
                    <a:pt x="25" y="19"/>
                    <a:pt x="27" y="16"/>
                  </a:cubicBezTo>
                  <a:cubicBezTo>
                    <a:pt x="28" y="14"/>
                    <a:pt x="30" y="14"/>
                    <a:pt x="32" y="14"/>
                  </a:cubicBezTo>
                  <a:cubicBezTo>
                    <a:pt x="33" y="14"/>
                    <a:pt x="34" y="15"/>
                    <a:pt x="34" y="15"/>
                  </a:cubicBezTo>
                  <a:cubicBezTo>
                    <a:pt x="36" y="17"/>
                    <a:pt x="37" y="21"/>
                    <a:pt x="37" y="24"/>
                  </a:cubicBezTo>
                  <a:cubicBezTo>
                    <a:pt x="37" y="25"/>
                    <a:pt x="36" y="28"/>
                    <a:pt x="36" y="30"/>
                  </a:cubicBezTo>
                  <a:cubicBezTo>
                    <a:pt x="35" y="33"/>
                    <a:pt x="34" y="35"/>
                    <a:pt x="33" y="37"/>
                  </a:cubicBezTo>
                  <a:cubicBezTo>
                    <a:pt x="31" y="40"/>
                    <a:pt x="27" y="40"/>
                    <a:pt x="26" y="37"/>
                  </a:cubicBezTo>
                  <a:close/>
                  <a:moveTo>
                    <a:pt x="30" y="58"/>
                  </a:moveTo>
                  <a:cubicBezTo>
                    <a:pt x="30" y="57"/>
                    <a:pt x="31" y="56"/>
                    <a:pt x="32" y="57"/>
                  </a:cubicBezTo>
                  <a:cubicBezTo>
                    <a:pt x="36" y="64"/>
                    <a:pt x="41" y="70"/>
                    <a:pt x="50" y="70"/>
                  </a:cubicBezTo>
                  <a:cubicBezTo>
                    <a:pt x="59" y="70"/>
                    <a:pt x="66" y="65"/>
                    <a:pt x="70" y="58"/>
                  </a:cubicBezTo>
                  <a:cubicBezTo>
                    <a:pt x="71" y="56"/>
                    <a:pt x="74" y="57"/>
                    <a:pt x="74" y="59"/>
                  </a:cubicBezTo>
                  <a:cubicBezTo>
                    <a:pt x="74" y="80"/>
                    <a:pt x="30" y="81"/>
                    <a:pt x="30" y="58"/>
                  </a:cubicBezTo>
                  <a:close/>
                  <a:moveTo>
                    <a:pt x="90" y="15"/>
                  </a:moveTo>
                  <a:cubicBezTo>
                    <a:pt x="91" y="21"/>
                    <a:pt x="90" y="26"/>
                    <a:pt x="88" y="31"/>
                  </a:cubicBezTo>
                  <a:cubicBezTo>
                    <a:pt x="88" y="32"/>
                    <a:pt x="87" y="32"/>
                    <a:pt x="87" y="32"/>
                  </a:cubicBezTo>
                  <a:cubicBezTo>
                    <a:pt x="86" y="33"/>
                    <a:pt x="86" y="34"/>
                    <a:pt x="85" y="35"/>
                  </a:cubicBezTo>
                  <a:cubicBezTo>
                    <a:pt x="84" y="38"/>
                    <a:pt x="80" y="37"/>
                    <a:pt x="79" y="34"/>
                  </a:cubicBezTo>
                  <a:cubicBezTo>
                    <a:pt x="76" y="27"/>
                    <a:pt x="79" y="19"/>
                    <a:pt x="83" y="13"/>
                  </a:cubicBezTo>
                  <a:cubicBezTo>
                    <a:pt x="85" y="11"/>
                    <a:pt x="89" y="12"/>
                    <a:pt x="90" y="15"/>
                  </a:cubicBezTo>
                  <a:close/>
                </a:path>
              </a:pathLst>
            </a:custGeom>
            <a:solidFill>
              <a:srgbClr val="6FF75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5" name="CustomShape 53"/>
            <p:cNvSpPr/>
            <p:nvPr/>
          </p:nvSpPr>
          <p:spPr>
            <a:xfrm>
              <a:off x="934920" y="4268880"/>
              <a:ext cx="226800" cy="527040"/>
            </a:xfrm>
            <a:custGeom>
              <a:avLst/>
              <a:gdLst/>
              <a:ahLst/>
              <a:cxnLst/>
              <a:rect l="l" t="t" r="r" b="b"/>
              <a:pathLst>
                <a:path w="62" h="144">
                  <a:moveTo>
                    <a:pt x="0" y="144"/>
                  </a:moveTo>
                  <a:cubicBezTo>
                    <a:pt x="11" y="143"/>
                    <a:pt x="22" y="143"/>
                    <a:pt x="33" y="144"/>
                  </a:cubicBezTo>
                  <a:cubicBezTo>
                    <a:pt x="38" y="144"/>
                    <a:pt x="43" y="144"/>
                    <a:pt x="48" y="144"/>
                  </a:cubicBezTo>
                  <a:cubicBezTo>
                    <a:pt x="48" y="140"/>
                    <a:pt x="48" y="136"/>
                    <a:pt x="48" y="132"/>
                  </a:cubicBezTo>
                  <a:cubicBezTo>
                    <a:pt x="46" y="133"/>
                    <a:pt x="44" y="132"/>
                    <a:pt x="41" y="132"/>
                  </a:cubicBezTo>
                  <a:cubicBezTo>
                    <a:pt x="39" y="132"/>
                    <a:pt x="36" y="132"/>
                    <a:pt x="33" y="132"/>
                  </a:cubicBezTo>
                  <a:cubicBezTo>
                    <a:pt x="30" y="132"/>
                    <a:pt x="29" y="128"/>
                    <a:pt x="32" y="127"/>
                  </a:cubicBezTo>
                  <a:cubicBezTo>
                    <a:pt x="37" y="126"/>
                    <a:pt x="43" y="125"/>
                    <a:pt x="48" y="127"/>
                  </a:cubicBezTo>
                  <a:cubicBezTo>
                    <a:pt x="48" y="121"/>
                    <a:pt x="49" y="115"/>
                    <a:pt x="50" y="109"/>
                  </a:cubicBezTo>
                  <a:cubicBezTo>
                    <a:pt x="47" y="110"/>
                    <a:pt x="45" y="109"/>
                    <a:pt x="42" y="109"/>
                  </a:cubicBezTo>
                  <a:cubicBezTo>
                    <a:pt x="39" y="109"/>
                    <a:pt x="39" y="104"/>
                    <a:pt x="42" y="104"/>
                  </a:cubicBezTo>
                  <a:cubicBezTo>
                    <a:pt x="45" y="104"/>
                    <a:pt x="48" y="103"/>
                    <a:pt x="50" y="104"/>
                  </a:cubicBezTo>
                  <a:cubicBezTo>
                    <a:pt x="51" y="98"/>
                    <a:pt x="52" y="92"/>
                    <a:pt x="52" y="86"/>
                  </a:cubicBezTo>
                  <a:cubicBezTo>
                    <a:pt x="48" y="87"/>
                    <a:pt x="43" y="85"/>
                    <a:pt x="39" y="84"/>
                  </a:cubicBezTo>
                  <a:cubicBezTo>
                    <a:pt x="36" y="84"/>
                    <a:pt x="36" y="79"/>
                    <a:pt x="39" y="79"/>
                  </a:cubicBezTo>
                  <a:cubicBezTo>
                    <a:pt x="42" y="80"/>
                    <a:pt x="45" y="80"/>
                    <a:pt x="48" y="80"/>
                  </a:cubicBezTo>
                  <a:cubicBezTo>
                    <a:pt x="50" y="80"/>
                    <a:pt x="51" y="80"/>
                    <a:pt x="53" y="80"/>
                  </a:cubicBezTo>
                  <a:cubicBezTo>
                    <a:pt x="53" y="77"/>
                    <a:pt x="54" y="74"/>
                    <a:pt x="54" y="71"/>
                  </a:cubicBezTo>
                  <a:cubicBezTo>
                    <a:pt x="54" y="67"/>
                    <a:pt x="55" y="62"/>
                    <a:pt x="55" y="57"/>
                  </a:cubicBezTo>
                  <a:cubicBezTo>
                    <a:pt x="53" y="57"/>
                    <a:pt x="51" y="56"/>
                    <a:pt x="49" y="56"/>
                  </a:cubicBezTo>
                  <a:cubicBezTo>
                    <a:pt x="46" y="55"/>
                    <a:pt x="47" y="51"/>
                    <a:pt x="50" y="52"/>
                  </a:cubicBezTo>
                  <a:cubicBezTo>
                    <a:pt x="52" y="52"/>
                    <a:pt x="54" y="52"/>
                    <a:pt x="56" y="52"/>
                  </a:cubicBezTo>
                  <a:cubicBezTo>
                    <a:pt x="56" y="46"/>
                    <a:pt x="57" y="39"/>
                    <a:pt x="57" y="33"/>
                  </a:cubicBezTo>
                  <a:cubicBezTo>
                    <a:pt x="55" y="33"/>
                    <a:pt x="52" y="31"/>
                    <a:pt x="49" y="31"/>
                  </a:cubicBezTo>
                  <a:cubicBezTo>
                    <a:pt x="45" y="29"/>
                    <a:pt x="41" y="29"/>
                    <a:pt x="37" y="29"/>
                  </a:cubicBezTo>
                  <a:cubicBezTo>
                    <a:pt x="34" y="28"/>
                    <a:pt x="34" y="25"/>
                    <a:pt x="37" y="24"/>
                  </a:cubicBezTo>
                  <a:cubicBezTo>
                    <a:pt x="41" y="24"/>
                    <a:pt x="45" y="25"/>
                    <a:pt x="50" y="25"/>
                  </a:cubicBezTo>
                  <a:cubicBezTo>
                    <a:pt x="52" y="26"/>
                    <a:pt x="55" y="26"/>
                    <a:pt x="58" y="28"/>
                  </a:cubicBezTo>
                  <a:cubicBezTo>
                    <a:pt x="59" y="19"/>
                    <a:pt x="60" y="10"/>
                    <a:pt x="62" y="2"/>
                  </a:cubicBezTo>
                  <a:cubicBezTo>
                    <a:pt x="53" y="3"/>
                    <a:pt x="45" y="2"/>
                    <a:pt x="36" y="1"/>
                  </a:cubicBezTo>
                  <a:cubicBezTo>
                    <a:pt x="28" y="1"/>
                    <a:pt x="19" y="1"/>
                    <a:pt x="11" y="0"/>
                  </a:cubicBezTo>
                  <a:cubicBezTo>
                    <a:pt x="10" y="23"/>
                    <a:pt x="8" y="47"/>
                    <a:pt x="3" y="70"/>
                  </a:cubicBezTo>
                  <a:cubicBezTo>
                    <a:pt x="4" y="73"/>
                    <a:pt x="5" y="76"/>
                    <a:pt x="5" y="79"/>
                  </a:cubicBezTo>
                  <a:cubicBezTo>
                    <a:pt x="6" y="79"/>
                    <a:pt x="6" y="80"/>
                    <a:pt x="6" y="80"/>
                  </a:cubicBezTo>
                  <a:cubicBezTo>
                    <a:pt x="6" y="92"/>
                    <a:pt x="4" y="104"/>
                    <a:pt x="3" y="116"/>
                  </a:cubicBezTo>
                  <a:cubicBezTo>
                    <a:pt x="2" y="125"/>
                    <a:pt x="2" y="135"/>
                    <a:pt x="0" y="144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6" name="CustomShape 54"/>
            <p:cNvSpPr/>
            <p:nvPr/>
          </p:nvSpPr>
          <p:spPr>
            <a:xfrm>
              <a:off x="1158840" y="4660920"/>
              <a:ext cx="156960" cy="156960"/>
            </a:xfrm>
            <a:custGeom>
              <a:avLst/>
              <a:gdLst/>
              <a:ahLst/>
              <a:cxnLst/>
              <a:rect l="l" t="t" r="r" b="b"/>
              <a:pathLst>
                <a:path w="43" h="43">
                  <a:moveTo>
                    <a:pt x="3" y="2"/>
                  </a:moveTo>
                  <a:cubicBezTo>
                    <a:pt x="3" y="5"/>
                    <a:pt x="3" y="8"/>
                    <a:pt x="2" y="10"/>
                  </a:cubicBezTo>
                  <a:cubicBezTo>
                    <a:pt x="15" y="6"/>
                    <a:pt x="32" y="4"/>
                    <a:pt x="41" y="16"/>
                  </a:cubicBezTo>
                  <a:cubicBezTo>
                    <a:pt x="42" y="17"/>
                    <a:pt x="40" y="20"/>
                    <a:pt x="38" y="19"/>
                  </a:cubicBezTo>
                  <a:cubicBezTo>
                    <a:pt x="33" y="18"/>
                    <a:pt x="28" y="15"/>
                    <a:pt x="22" y="14"/>
                  </a:cubicBezTo>
                  <a:cubicBezTo>
                    <a:pt x="15" y="13"/>
                    <a:pt x="8" y="13"/>
                    <a:pt x="2" y="15"/>
                  </a:cubicBezTo>
                  <a:cubicBezTo>
                    <a:pt x="1" y="23"/>
                    <a:pt x="1" y="31"/>
                    <a:pt x="0" y="38"/>
                  </a:cubicBezTo>
                  <a:cubicBezTo>
                    <a:pt x="13" y="39"/>
                    <a:pt x="26" y="41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1" y="32"/>
                    <a:pt x="42" y="20"/>
                    <a:pt x="43" y="9"/>
                  </a:cubicBezTo>
                  <a:cubicBezTo>
                    <a:pt x="34" y="0"/>
                    <a:pt x="16" y="0"/>
                    <a:pt x="3" y="2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7" name="CustomShape 55"/>
            <p:cNvSpPr/>
            <p:nvPr/>
          </p:nvSpPr>
          <p:spPr>
            <a:xfrm>
              <a:off x="671400" y="4817880"/>
              <a:ext cx="627120" cy="785520"/>
            </a:xfrm>
            <a:custGeom>
              <a:avLst/>
              <a:gdLst/>
              <a:ahLst/>
              <a:cxnLst/>
              <a:rect l="l" t="t" r="r" b="b"/>
              <a:pathLst>
                <a:path w="171" h="214">
                  <a:moveTo>
                    <a:pt x="120" y="2"/>
                  </a:moveTo>
                  <a:cubicBezTo>
                    <a:pt x="85" y="0"/>
                    <a:pt x="50" y="2"/>
                    <a:pt x="16" y="8"/>
                  </a:cubicBezTo>
                  <a:cubicBezTo>
                    <a:pt x="10" y="57"/>
                    <a:pt x="1" y="105"/>
                    <a:pt x="1" y="155"/>
                  </a:cubicBezTo>
                  <a:cubicBezTo>
                    <a:pt x="0" y="168"/>
                    <a:pt x="1" y="183"/>
                    <a:pt x="9" y="195"/>
                  </a:cubicBezTo>
                  <a:cubicBezTo>
                    <a:pt x="20" y="209"/>
                    <a:pt x="37" y="211"/>
                    <a:pt x="53" y="212"/>
                  </a:cubicBezTo>
                  <a:cubicBezTo>
                    <a:pt x="78" y="214"/>
                    <a:pt x="103" y="212"/>
                    <a:pt x="128" y="210"/>
                  </a:cubicBezTo>
                  <a:cubicBezTo>
                    <a:pt x="129" y="210"/>
                    <a:pt x="129" y="210"/>
                    <a:pt x="129" y="210"/>
                  </a:cubicBezTo>
                  <a:cubicBezTo>
                    <a:pt x="163" y="207"/>
                    <a:pt x="162" y="125"/>
                    <a:pt x="163" y="100"/>
                  </a:cubicBezTo>
                  <a:cubicBezTo>
                    <a:pt x="166" y="69"/>
                    <a:pt x="167" y="38"/>
                    <a:pt x="171" y="8"/>
                  </a:cubicBezTo>
                  <a:cubicBezTo>
                    <a:pt x="155" y="5"/>
                    <a:pt x="140" y="3"/>
                    <a:pt x="124" y="2"/>
                  </a:cubicBezTo>
                  <a:cubicBezTo>
                    <a:pt x="123" y="3"/>
                    <a:pt x="121" y="3"/>
                    <a:pt x="120" y="2"/>
                  </a:cubicBezTo>
                  <a:close/>
                  <a:moveTo>
                    <a:pt x="39" y="158"/>
                  </a:moveTo>
                  <a:cubicBezTo>
                    <a:pt x="41" y="162"/>
                    <a:pt x="43" y="166"/>
                    <a:pt x="42" y="170"/>
                  </a:cubicBezTo>
                  <a:cubicBezTo>
                    <a:pt x="42" y="177"/>
                    <a:pt x="32" y="178"/>
                    <a:pt x="27" y="174"/>
                  </a:cubicBezTo>
                  <a:cubicBezTo>
                    <a:pt x="25" y="173"/>
                    <a:pt x="26" y="170"/>
                    <a:pt x="28" y="170"/>
                  </a:cubicBezTo>
                  <a:cubicBezTo>
                    <a:pt x="31" y="170"/>
                    <a:pt x="35" y="172"/>
                    <a:pt x="36" y="168"/>
                  </a:cubicBezTo>
                  <a:cubicBezTo>
                    <a:pt x="36" y="166"/>
                    <a:pt x="34" y="162"/>
                    <a:pt x="33" y="160"/>
                  </a:cubicBezTo>
                  <a:cubicBezTo>
                    <a:pt x="32" y="157"/>
                    <a:pt x="30" y="155"/>
                    <a:pt x="31" y="151"/>
                  </a:cubicBezTo>
                  <a:cubicBezTo>
                    <a:pt x="33" y="146"/>
                    <a:pt x="43" y="143"/>
                    <a:pt x="47" y="148"/>
                  </a:cubicBezTo>
                  <a:cubicBezTo>
                    <a:pt x="48" y="149"/>
                    <a:pt x="47" y="151"/>
                    <a:pt x="46" y="150"/>
                  </a:cubicBezTo>
                  <a:cubicBezTo>
                    <a:pt x="43" y="150"/>
                    <a:pt x="40" y="150"/>
                    <a:pt x="38" y="152"/>
                  </a:cubicBezTo>
                  <a:cubicBezTo>
                    <a:pt x="36" y="154"/>
                    <a:pt x="38" y="156"/>
                    <a:pt x="39" y="158"/>
                  </a:cubicBezTo>
                  <a:close/>
                  <a:moveTo>
                    <a:pt x="59" y="155"/>
                  </a:moveTo>
                  <a:cubicBezTo>
                    <a:pt x="53" y="154"/>
                    <a:pt x="46" y="170"/>
                    <a:pt x="55" y="171"/>
                  </a:cubicBezTo>
                  <a:cubicBezTo>
                    <a:pt x="56" y="171"/>
                    <a:pt x="58" y="173"/>
                    <a:pt x="56" y="175"/>
                  </a:cubicBezTo>
                  <a:cubicBezTo>
                    <a:pt x="50" y="180"/>
                    <a:pt x="44" y="171"/>
                    <a:pt x="45" y="165"/>
                  </a:cubicBezTo>
                  <a:cubicBezTo>
                    <a:pt x="46" y="157"/>
                    <a:pt x="52" y="149"/>
                    <a:pt x="60" y="151"/>
                  </a:cubicBezTo>
                  <a:cubicBezTo>
                    <a:pt x="62" y="151"/>
                    <a:pt x="61" y="155"/>
                    <a:pt x="59" y="155"/>
                  </a:cubicBezTo>
                  <a:close/>
                  <a:moveTo>
                    <a:pt x="81" y="176"/>
                  </a:moveTo>
                  <a:cubicBezTo>
                    <a:pt x="81" y="178"/>
                    <a:pt x="77" y="178"/>
                    <a:pt x="77" y="176"/>
                  </a:cubicBezTo>
                  <a:cubicBezTo>
                    <a:pt x="76" y="173"/>
                    <a:pt x="76" y="169"/>
                    <a:pt x="76" y="165"/>
                  </a:cubicBezTo>
                  <a:cubicBezTo>
                    <a:pt x="75" y="166"/>
                    <a:pt x="74" y="166"/>
                    <a:pt x="72" y="166"/>
                  </a:cubicBezTo>
                  <a:cubicBezTo>
                    <a:pt x="71" y="166"/>
                    <a:pt x="70" y="166"/>
                    <a:pt x="69" y="166"/>
                  </a:cubicBezTo>
                  <a:cubicBezTo>
                    <a:pt x="69" y="169"/>
                    <a:pt x="68" y="172"/>
                    <a:pt x="69" y="175"/>
                  </a:cubicBezTo>
                  <a:cubicBezTo>
                    <a:pt x="70" y="177"/>
                    <a:pt x="67" y="179"/>
                    <a:pt x="66" y="177"/>
                  </a:cubicBezTo>
                  <a:cubicBezTo>
                    <a:pt x="62" y="174"/>
                    <a:pt x="64" y="170"/>
                    <a:pt x="64" y="166"/>
                  </a:cubicBezTo>
                  <a:cubicBezTo>
                    <a:pt x="65" y="166"/>
                    <a:pt x="65" y="165"/>
                    <a:pt x="65" y="164"/>
                  </a:cubicBezTo>
                  <a:cubicBezTo>
                    <a:pt x="64" y="163"/>
                    <a:pt x="64" y="162"/>
                    <a:pt x="65" y="161"/>
                  </a:cubicBezTo>
                  <a:cubicBezTo>
                    <a:pt x="66" y="156"/>
                    <a:pt x="67" y="152"/>
                    <a:pt x="68" y="147"/>
                  </a:cubicBezTo>
                  <a:cubicBezTo>
                    <a:pt x="68" y="145"/>
                    <a:pt x="72" y="146"/>
                    <a:pt x="72" y="148"/>
                  </a:cubicBezTo>
                  <a:cubicBezTo>
                    <a:pt x="71" y="152"/>
                    <a:pt x="71" y="156"/>
                    <a:pt x="70" y="160"/>
                  </a:cubicBezTo>
                  <a:cubicBezTo>
                    <a:pt x="71" y="160"/>
                    <a:pt x="72" y="160"/>
                    <a:pt x="72" y="160"/>
                  </a:cubicBezTo>
                  <a:cubicBezTo>
                    <a:pt x="74" y="160"/>
                    <a:pt x="75" y="160"/>
                    <a:pt x="77" y="160"/>
                  </a:cubicBezTo>
                  <a:cubicBezTo>
                    <a:pt x="77" y="157"/>
                    <a:pt x="78" y="154"/>
                    <a:pt x="78" y="151"/>
                  </a:cubicBezTo>
                  <a:cubicBezTo>
                    <a:pt x="78" y="148"/>
                    <a:pt x="82" y="148"/>
                    <a:pt x="82" y="151"/>
                  </a:cubicBezTo>
                  <a:cubicBezTo>
                    <a:pt x="82" y="159"/>
                    <a:pt x="83" y="168"/>
                    <a:pt x="81" y="176"/>
                  </a:cubicBezTo>
                  <a:close/>
                  <a:moveTo>
                    <a:pt x="100" y="172"/>
                  </a:moveTo>
                  <a:cubicBezTo>
                    <a:pt x="96" y="175"/>
                    <a:pt x="91" y="172"/>
                    <a:pt x="89" y="168"/>
                  </a:cubicBezTo>
                  <a:cubicBezTo>
                    <a:pt x="86" y="162"/>
                    <a:pt x="89" y="157"/>
                    <a:pt x="92" y="153"/>
                  </a:cubicBezTo>
                  <a:cubicBezTo>
                    <a:pt x="93" y="151"/>
                    <a:pt x="95" y="151"/>
                    <a:pt x="96" y="153"/>
                  </a:cubicBezTo>
                  <a:cubicBezTo>
                    <a:pt x="96" y="153"/>
                    <a:pt x="96" y="153"/>
                    <a:pt x="97" y="153"/>
                  </a:cubicBezTo>
                  <a:cubicBezTo>
                    <a:pt x="102" y="151"/>
                    <a:pt x="106" y="156"/>
                    <a:pt x="106" y="161"/>
                  </a:cubicBezTo>
                  <a:cubicBezTo>
                    <a:pt x="107" y="165"/>
                    <a:pt x="104" y="170"/>
                    <a:pt x="100" y="172"/>
                  </a:cubicBezTo>
                  <a:close/>
                  <a:moveTo>
                    <a:pt x="117" y="174"/>
                  </a:moveTo>
                  <a:cubicBezTo>
                    <a:pt x="112" y="176"/>
                    <a:pt x="108" y="173"/>
                    <a:pt x="107" y="169"/>
                  </a:cubicBezTo>
                  <a:cubicBezTo>
                    <a:pt x="106" y="163"/>
                    <a:pt x="109" y="157"/>
                    <a:pt x="112" y="152"/>
                  </a:cubicBezTo>
                  <a:cubicBezTo>
                    <a:pt x="112" y="151"/>
                    <a:pt x="114" y="151"/>
                    <a:pt x="114" y="152"/>
                  </a:cubicBezTo>
                  <a:cubicBezTo>
                    <a:pt x="115" y="151"/>
                    <a:pt x="115" y="151"/>
                    <a:pt x="116" y="151"/>
                  </a:cubicBezTo>
                  <a:cubicBezTo>
                    <a:pt x="128" y="152"/>
                    <a:pt x="127" y="171"/>
                    <a:pt x="117" y="174"/>
                  </a:cubicBezTo>
                  <a:close/>
                  <a:moveTo>
                    <a:pt x="148" y="162"/>
                  </a:moveTo>
                  <a:cubicBezTo>
                    <a:pt x="147" y="168"/>
                    <a:pt x="139" y="173"/>
                    <a:pt x="134" y="170"/>
                  </a:cubicBezTo>
                  <a:cubicBezTo>
                    <a:pt x="131" y="168"/>
                    <a:pt x="130" y="165"/>
                    <a:pt x="130" y="162"/>
                  </a:cubicBezTo>
                  <a:cubicBezTo>
                    <a:pt x="130" y="157"/>
                    <a:pt x="131" y="153"/>
                    <a:pt x="131" y="148"/>
                  </a:cubicBezTo>
                  <a:cubicBezTo>
                    <a:pt x="132" y="146"/>
                    <a:pt x="136" y="146"/>
                    <a:pt x="136" y="148"/>
                  </a:cubicBezTo>
                  <a:cubicBezTo>
                    <a:pt x="136" y="151"/>
                    <a:pt x="135" y="154"/>
                    <a:pt x="135" y="156"/>
                  </a:cubicBezTo>
                  <a:cubicBezTo>
                    <a:pt x="135" y="158"/>
                    <a:pt x="135" y="160"/>
                    <a:pt x="135" y="162"/>
                  </a:cubicBezTo>
                  <a:cubicBezTo>
                    <a:pt x="137" y="167"/>
                    <a:pt x="142" y="161"/>
                    <a:pt x="144" y="160"/>
                  </a:cubicBezTo>
                  <a:cubicBezTo>
                    <a:pt x="145" y="159"/>
                    <a:pt x="148" y="160"/>
                    <a:pt x="148" y="162"/>
                  </a:cubicBezTo>
                  <a:close/>
                  <a:moveTo>
                    <a:pt x="138" y="47"/>
                  </a:moveTo>
                  <a:cubicBezTo>
                    <a:pt x="139" y="54"/>
                    <a:pt x="139" y="62"/>
                    <a:pt x="136" y="68"/>
                  </a:cubicBezTo>
                  <a:cubicBezTo>
                    <a:pt x="147" y="79"/>
                    <a:pt x="148" y="96"/>
                    <a:pt x="140" y="110"/>
                  </a:cubicBezTo>
                  <a:cubicBezTo>
                    <a:pt x="129" y="131"/>
                    <a:pt x="104" y="135"/>
                    <a:pt x="82" y="134"/>
                  </a:cubicBezTo>
                  <a:cubicBezTo>
                    <a:pt x="63" y="133"/>
                    <a:pt x="36" y="127"/>
                    <a:pt x="28" y="106"/>
                  </a:cubicBezTo>
                  <a:cubicBezTo>
                    <a:pt x="22" y="89"/>
                    <a:pt x="34" y="69"/>
                    <a:pt x="48" y="59"/>
                  </a:cubicBezTo>
                  <a:cubicBezTo>
                    <a:pt x="48" y="59"/>
                    <a:pt x="48" y="59"/>
                    <a:pt x="48" y="58"/>
                  </a:cubicBezTo>
                  <a:cubicBezTo>
                    <a:pt x="47" y="45"/>
                    <a:pt x="56" y="27"/>
                    <a:pt x="71" y="27"/>
                  </a:cubicBezTo>
                  <a:cubicBezTo>
                    <a:pt x="86" y="26"/>
                    <a:pt x="86" y="45"/>
                    <a:pt x="85" y="57"/>
                  </a:cubicBezTo>
                  <a:cubicBezTo>
                    <a:pt x="91" y="55"/>
                    <a:pt x="98" y="54"/>
                    <a:pt x="104" y="56"/>
                  </a:cubicBezTo>
                  <a:cubicBezTo>
                    <a:pt x="105" y="44"/>
                    <a:pt x="115" y="25"/>
                    <a:pt x="129" y="29"/>
                  </a:cubicBezTo>
                  <a:cubicBezTo>
                    <a:pt x="136" y="32"/>
                    <a:pt x="138" y="41"/>
                    <a:pt x="138" y="47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8" name="CustomShape 56"/>
            <p:cNvSpPr/>
            <p:nvPr/>
          </p:nvSpPr>
          <p:spPr>
            <a:xfrm>
              <a:off x="671400" y="5243400"/>
              <a:ext cx="549000" cy="360360"/>
            </a:xfrm>
            <a:custGeom>
              <a:avLst/>
              <a:gdLst/>
              <a:ahLst/>
              <a:cxnLst/>
              <a:rect l="l" t="t" r="r" b="b"/>
              <a:pathLst>
                <a:path w="150" h="98">
                  <a:moveTo>
                    <a:pt x="55" y="65"/>
                  </a:moveTo>
                  <a:cubicBezTo>
                    <a:pt x="51" y="62"/>
                    <a:pt x="46" y="60"/>
                    <a:pt x="42" y="56"/>
                  </a:cubicBezTo>
                  <a:cubicBezTo>
                    <a:pt x="39" y="62"/>
                    <a:pt x="31" y="62"/>
                    <a:pt x="27" y="58"/>
                  </a:cubicBezTo>
                  <a:cubicBezTo>
                    <a:pt x="25" y="57"/>
                    <a:pt x="26" y="54"/>
                    <a:pt x="28" y="54"/>
                  </a:cubicBezTo>
                  <a:cubicBezTo>
                    <a:pt x="31" y="54"/>
                    <a:pt x="35" y="55"/>
                    <a:pt x="36" y="52"/>
                  </a:cubicBezTo>
                  <a:cubicBezTo>
                    <a:pt x="20" y="39"/>
                    <a:pt x="8" y="23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2" y="13"/>
                    <a:pt x="1" y="26"/>
                    <a:pt x="1" y="39"/>
                  </a:cubicBezTo>
                  <a:cubicBezTo>
                    <a:pt x="0" y="52"/>
                    <a:pt x="1" y="67"/>
                    <a:pt x="9" y="79"/>
                  </a:cubicBezTo>
                  <a:cubicBezTo>
                    <a:pt x="20" y="93"/>
                    <a:pt x="37" y="95"/>
                    <a:pt x="53" y="96"/>
                  </a:cubicBezTo>
                  <a:cubicBezTo>
                    <a:pt x="78" y="98"/>
                    <a:pt x="103" y="96"/>
                    <a:pt x="128" y="94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9" y="93"/>
                    <a:pt x="145" y="86"/>
                    <a:pt x="150" y="77"/>
                  </a:cubicBezTo>
                  <a:cubicBezTo>
                    <a:pt x="118" y="83"/>
                    <a:pt x="86" y="81"/>
                    <a:pt x="55" y="65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9" name="CustomShape 57"/>
            <p:cNvSpPr/>
            <p:nvPr/>
          </p:nvSpPr>
          <p:spPr>
            <a:xfrm>
              <a:off x="1173240" y="4411800"/>
              <a:ext cx="172800" cy="249120"/>
            </a:xfrm>
            <a:custGeom>
              <a:avLst/>
              <a:gdLst/>
              <a:ahLst/>
              <a:cxnLst/>
              <a:rect l="l" t="t" r="r" b="b"/>
              <a:pathLst>
                <a:path w="47" h="68">
                  <a:moveTo>
                    <a:pt x="42" y="20"/>
                  </a:moveTo>
                  <a:cubicBezTo>
                    <a:pt x="24" y="0"/>
                    <a:pt x="12" y="0"/>
                    <a:pt x="7" y="21"/>
                  </a:cubicBezTo>
                  <a:cubicBezTo>
                    <a:pt x="6" y="24"/>
                    <a:pt x="5" y="27"/>
                    <a:pt x="5" y="30"/>
                  </a:cubicBezTo>
                  <a:cubicBezTo>
                    <a:pt x="3" y="41"/>
                    <a:pt x="1" y="52"/>
                    <a:pt x="0" y="63"/>
                  </a:cubicBezTo>
                  <a:cubicBezTo>
                    <a:pt x="0" y="64"/>
                    <a:pt x="0" y="65"/>
                    <a:pt x="0" y="66"/>
                  </a:cubicBezTo>
                  <a:cubicBezTo>
                    <a:pt x="10" y="61"/>
                    <a:pt x="31" y="61"/>
                    <a:pt x="40" y="68"/>
                  </a:cubicBezTo>
                  <a:cubicBezTo>
                    <a:pt x="42" y="55"/>
                    <a:pt x="47" y="32"/>
                    <a:pt x="42" y="20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0" name="CustomShape 58"/>
            <p:cNvSpPr/>
            <p:nvPr/>
          </p:nvSpPr>
          <p:spPr>
            <a:xfrm>
              <a:off x="1320840" y="4594320"/>
              <a:ext cx="61920" cy="296640"/>
            </a:xfrm>
            <a:custGeom>
              <a:avLst/>
              <a:gdLst/>
              <a:ahLst/>
              <a:cxnLst/>
              <a:rect l="l" t="t" r="r" b="b"/>
              <a:pathLst>
                <a:path w="17" h="81">
                  <a:moveTo>
                    <a:pt x="7" y="0"/>
                  </a:moveTo>
                  <a:cubicBezTo>
                    <a:pt x="7" y="8"/>
                    <a:pt x="6" y="17"/>
                    <a:pt x="5" y="2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27"/>
                    <a:pt x="5" y="28"/>
                    <a:pt x="5" y="29"/>
                  </a:cubicBezTo>
                  <a:cubicBezTo>
                    <a:pt x="4" y="40"/>
                    <a:pt x="2" y="51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2"/>
                    <a:pt x="0" y="75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8" y="81"/>
                    <a:pt x="6" y="71"/>
                    <a:pt x="7" y="66"/>
                  </a:cubicBezTo>
                  <a:cubicBezTo>
                    <a:pt x="8" y="58"/>
                    <a:pt x="9" y="50"/>
                    <a:pt x="10" y="42"/>
                  </a:cubicBezTo>
                  <a:cubicBezTo>
                    <a:pt x="11" y="35"/>
                    <a:pt x="17" y="4"/>
                    <a:pt x="7" y="0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1" name="CustomShape 59"/>
            <p:cNvSpPr/>
            <p:nvPr/>
          </p:nvSpPr>
          <p:spPr>
            <a:xfrm>
              <a:off x="1203480" y="4910040"/>
              <a:ext cx="53640" cy="285480"/>
            </a:xfrm>
            <a:custGeom>
              <a:avLst/>
              <a:gdLst/>
              <a:ahLst/>
              <a:cxnLst/>
              <a:rect l="l" t="t" r="r" b="b"/>
              <a:pathLst>
                <a:path w="15" h="78">
                  <a:moveTo>
                    <a:pt x="7" y="1"/>
                  </a:moveTo>
                  <a:cubicBezTo>
                    <a:pt x="7" y="0"/>
                    <a:pt x="6" y="0"/>
                    <a:pt x="6" y="1"/>
                  </a:cubicBezTo>
                  <a:cubicBezTo>
                    <a:pt x="6" y="26"/>
                    <a:pt x="0" y="50"/>
                    <a:pt x="3" y="74"/>
                  </a:cubicBezTo>
                  <a:cubicBezTo>
                    <a:pt x="3" y="77"/>
                    <a:pt x="8" y="78"/>
                    <a:pt x="9" y="75"/>
                  </a:cubicBezTo>
                  <a:cubicBezTo>
                    <a:pt x="15" y="50"/>
                    <a:pt x="12" y="26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2" name="CustomShape 60"/>
            <p:cNvSpPr/>
            <p:nvPr/>
          </p:nvSpPr>
          <p:spPr>
            <a:xfrm>
              <a:off x="1187640" y="5240520"/>
              <a:ext cx="55440" cy="50760"/>
            </a:xfrm>
            <a:custGeom>
              <a:avLst/>
              <a:gdLst/>
              <a:ahLst/>
              <a:cxnLst/>
              <a:rect l="l" t="t" r="r" b="b"/>
              <a:pathLst>
                <a:path w="15" h="14">
                  <a:moveTo>
                    <a:pt x="12" y="0"/>
                  </a:moveTo>
                  <a:cubicBezTo>
                    <a:pt x="10" y="0"/>
                    <a:pt x="9" y="0"/>
                    <a:pt x="7" y="0"/>
                  </a:cubicBezTo>
                  <a:cubicBezTo>
                    <a:pt x="5" y="1"/>
                    <a:pt x="3" y="3"/>
                    <a:pt x="2" y="5"/>
                  </a:cubicBezTo>
                  <a:cubicBezTo>
                    <a:pt x="0" y="9"/>
                    <a:pt x="5" y="14"/>
                    <a:pt x="9" y="11"/>
                  </a:cubicBezTo>
                  <a:cubicBezTo>
                    <a:pt x="11" y="10"/>
                    <a:pt x="12" y="9"/>
                    <a:pt x="13" y="8"/>
                  </a:cubicBezTo>
                  <a:cubicBezTo>
                    <a:pt x="14" y="6"/>
                    <a:pt x="14" y="5"/>
                    <a:pt x="15" y="3"/>
                  </a:cubicBezTo>
                  <a:cubicBezTo>
                    <a:pt x="15" y="1"/>
                    <a:pt x="14" y="0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3" name="CustomShape 61"/>
            <p:cNvSpPr/>
            <p:nvPr/>
          </p:nvSpPr>
          <p:spPr>
            <a:xfrm>
              <a:off x="971640" y="4319640"/>
              <a:ext cx="66600" cy="293400"/>
            </a:xfrm>
            <a:custGeom>
              <a:avLst/>
              <a:gdLst/>
              <a:ahLst/>
              <a:cxnLst/>
              <a:rect l="l" t="t" r="r" b="b"/>
              <a:pathLst>
                <a:path w="18" h="80">
                  <a:moveTo>
                    <a:pt x="7" y="7"/>
                  </a:moveTo>
                  <a:cubicBezTo>
                    <a:pt x="6" y="31"/>
                    <a:pt x="0" y="53"/>
                    <a:pt x="2" y="77"/>
                  </a:cubicBezTo>
                  <a:cubicBezTo>
                    <a:pt x="3" y="79"/>
                    <a:pt x="6" y="80"/>
                    <a:pt x="7" y="77"/>
                  </a:cubicBezTo>
                  <a:cubicBezTo>
                    <a:pt x="13" y="56"/>
                    <a:pt x="17" y="30"/>
                    <a:pt x="18" y="7"/>
                  </a:cubicBezTo>
                  <a:cubicBezTo>
                    <a:pt x="18" y="0"/>
                    <a:pt x="7" y="1"/>
                    <a:pt x="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4" name="CustomShape 62"/>
            <p:cNvSpPr/>
            <p:nvPr/>
          </p:nvSpPr>
          <p:spPr>
            <a:xfrm>
              <a:off x="954000" y="4621320"/>
              <a:ext cx="72720" cy="83880"/>
            </a:xfrm>
            <a:custGeom>
              <a:avLst/>
              <a:gdLst/>
              <a:ahLst/>
              <a:cxnLst/>
              <a:rect l="l" t="t" r="r" b="b"/>
              <a:pathLst>
                <a:path w="20" h="23">
                  <a:moveTo>
                    <a:pt x="15" y="1"/>
                  </a:moveTo>
                  <a:cubicBezTo>
                    <a:pt x="11" y="0"/>
                    <a:pt x="8" y="2"/>
                    <a:pt x="7" y="6"/>
                  </a:cubicBezTo>
                  <a:cubicBezTo>
                    <a:pt x="8" y="5"/>
                    <a:pt x="7" y="6"/>
                    <a:pt x="7" y="6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8"/>
                    <a:pt x="4" y="10"/>
                    <a:pt x="3" y="11"/>
                  </a:cubicBezTo>
                  <a:cubicBezTo>
                    <a:pt x="0" y="17"/>
                    <a:pt x="6" y="23"/>
                    <a:pt x="12" y="20"/>
                  </a:cubicBezTo>
                  <a:cubicBezTo>
                    <a:pt x="16" y="18"/>
                    <a:pt x="19" y="13"/>
                    <a:pt x="19" y="9"/>
                  </a:cubicBezTo>
                  <a:cubicBezTo>
                    <a:pt x="20" y="6"/>
                    <a:pt x="19" y="2"/>
                    <a:pt x="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5" name="CustomShape 63"/>
            <p:cNvSpPr/>
            <p:nvPr/>
          </p:nvSpPr>
          <p:spPr>
            <a:xfrm>
              <a:off x="1184400" y="4476600"/>
              <a:ext cx="66600" cy="264960"/>
            </a:xfrm>
            <a:custGeom>
              <a:avLst/>
              <a:gdLst/>
              <a:ahLst/>
              <a:cxnLst/>
              <a:rect l="l" t="t" r="r" b="b"/>
              <a:pathLst>
                <a:path w="18" h="72">
                  <a:moveTo>
                    <a:pt x="10" y="4"/>
                  </a:moveTo>
                  <a:cubicBezTo>
                    <a:pt x="7" y="25"/>
                    <a:pt x="0" y="49"/>
                    <a:pt x="4" y="70"/>
                  </a:cubicBezTo>
                  <a:cubicBezTo>
                    <a:pt x="4" y="72"/>
                    <a:pt x="7" y="72"/>
                    <a:pt x="7" y="70"/>
                  </a:cubicBezTo>
                  <a:cubicBezTo>
                    <a:pt x="13" y="50"/>
                    <a:pt x="14" y="27"/>
                    <a:pt x="17" y="6"/>
                  </a:cubicBezTo>
                  <a:cubicBezTo>
                    <a:pt x="18" y="2"/>
                    <a:pt x="11" y="0"/>
                    <a:pt x="1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6" name="CustomShape 64"/>
            <p:cNvSpPr/>
            <p:nvPr/>
          </p:nvSpPr>
          <p:spPr>
            <a:xfrm>
              <a:off x="1192320" y="4767120"/>
              <a:ext cx="21960" cy="17280"/>
            </a:xfrm>
            <a:custGeom>
              <a:avLst/>
              <a:gdLst/>
              <a:ahLst/>
              <a:cxnLst/>
              <a:rect l="l" t="t" r="r" b="b"/>
              <a:pathLst>
                <a:path w="6" h="5">
                  <a:moveTo>
                    <a:pt x="6" y="3"/>
                  </a:moveTo>
                  <a:cubicBezTo>
                    <a:pt x="6" y="0"/>
                    <a:pt x="0" y="1"/>
                    <a:pt x="3" y="4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5" y="5"/>
                    <a:pt x="6" y="5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7" name="CustomShape 65"/>
            <p:cNvSpPr/>
            <p:nvPr/>
          </p:nvSpPr>
          <p:spPr>
            <a:xfrm>
              <a:off x="752400" y="4910040"/>
              <a:ext cx="461880" cy="403200"/>
            </a:xfrm>
            <a:custGeom>
              <a:avLst/>
              <a:gdLst/>
              <a:ahLst/>
              <a:cxnLst/>
              <a:rect l="l" t="t" r="r" b="b"/>
              <a:pathLst>
                <a:path w="126" h="110">
                  <a:moveTo>
                    <a:pt x="114" y="43"/>
                  </a:moveTo>
                  <a:cubicBezTo>
                    <a:pt x="117" y="37"/>
                    <a:pt x="117" y="29"/>
                    <a:pt x="116" y="22"/>
                  </a:cubicBezTo>
                  <a:cubicBezTo>
                    <a:pt x="116" y="16"/>
                    <a:pt x="114" y="7"/>
                    <a:pt x="107" y="4"/>
                  </a:cubicBezTo>
                  <a:cubicBezTo>
                    <a:pt x="93" y="0"/>
                    <a:pt x="83" y="19"/>
                    <a:pt x="82" y="31"/>
                  </a:cubicBezTo>
                  <a:cubicBezTo>
                    <a:pt x="76" y="29"/>
                    <a:pt x="69" y="30"/>
                    <a:pt x="63" y="32"/>
                  </a:cubicBezTo>
                  <a:cubicBezTo>
                    <a:pt x="64" y="20"/>
                    <a:pt x="64" y="1"/>
                    <a:pt x="49" y="2"/>
                  </a:cubicBezTo>
                  <a:cubicBezTo>
                    <a:pt x="34" y="2"/>
                    <a:pt x="25" y="20"/>
                    <a:pt x="26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12" y="44"/>
                    <a:pt x="0" y="64"/>
                    <a:pt x="6" y="81"/>
                  </a:cubicBezTo>
                  <a:cubicBezTo>
                    <a:pt x="14" y="102"/>
                    <a:pt x="41" y="108"/>
                    <a:pt x="60" y="109"/>
                  </a:cubicBezTo>
                  <a:cubicBezTo>
                    <a:pt x="82" y="110"/>
                    <a:pt x="107" y="106"/>
                    <a:pt x="118" y="85"/>
                  </a:cubicBezTo>
                  <a:cubicBezTo>
                    <a:pt x="126" y="71"/>
                    <a:pt x="125" y="54"/>
                    <a:pt x="114" y="43"/>
                  </a:cubicBezTo>
                  <a:moveTo>
                    <a:pt x="105" y="89"/>
                  </a:moveTo>
                  <a:cubicBezTo>
                    <a:pt x="94" y="100"/>
                    <a:pt x="76" y="102"/>
                    <a:pt x="60" y="101"/>
                  </a:cubicBezTo>
                  <a:cubicBezTo>
                    <a:pt x="48" y="100"/>
                    <a:pt x="27" y="98"/>
                    <a:pt x="19" y="87"/>
                  </a:cubicBezTo>
                  <a:cubicBezTo>
                    <a:pt x="15" y="81"/>
                    <a:pt x="13" y="68"/>
                    <a:pt x="14" y="60"/>
                  </a:cubicBezTo>
                  <a:cubicBezTo>
                    <a:pt x="17" y="51"/>
                    <a:pt x="25" y="43"/>
                    <a:pt x="30" y="36"/>
                  </a:cubicBezTo>
                  <a:cubicBezTo>
                    <a:pt x="31" y="35"/>
                    <a:pt x="31" y="33"/>
                    <a:pt x="30" y="32"/>
                  </a:cubicBezTo>
                  <a:cubicBezTo>
                    <a:pt x="34" y="24"/>
                    <a:pt x="35" y="12"/>
                    <a:pt x="45" y="9"/>
                  </a:cubicBezTo>
                  <a:cubicBezTo>
                    <a:pt x="48" y="8"/>
                    <a:pt x="52" y="8"/>
                    <a:pt x="54" y="10"/>
                  </a:cubicBezTo>
                  <a:cubicBezTo>
                    <a:pt x="56" y="12"/>
                    <a:pt x="56" y="15"/>
                    <a:pt x="57" y="17"/>
                  </a:cubicBezTo>
                  <a:cubicBezTo>
                    <a:pt x="58" y="23"/>
                    <a:pt x="59" y="29"/>
                    <a:pt x="59" y="35"/>
                  </a:cubicBezTo>
                  <a:cubicBezTo>
                    <a:pt x="58" y="36"/>
                    <a:pt x="58" y="37"/>
                    <a:pt x="60" y="37"/>
                  </a:cubicBezTo>
                  <a:cubicBezTo>
                    <a:pt x="64" y="37"/>
                    <a:pt x="68" y="36"/>
                    <a:pt x="72" y="37"/>
                  </a:cubicBezTo>
                  <a:cubicBezTo>
                    <a:pt x="76" y="37"/>
                    <a:pt x="79" y="37"/>
                    <a:pt x="83" y="37"/>
                  </a:cubicBezTo>
                  <a:cubicBezTo>
                    <a:pt x="84" y="38"/>
                    <a:pt x="86" y="38"/>
                    <a:pt x="87" y="36"/>
                  </a:cubicBezTo>
                  <a:cubicBezTo>
                    <a:pt x="89" y="32"/>
                    <a:pt x="90" y="27"/>
                    <a:pt x="92" y="23"/>
                  </a:cubicBezTo>
                  <a:cubicBezTo>
                    <a:pt x="93" y="19"/>
                    <a:pt x="99" y="10"/>
                    <a:pt x="105" y="12"/>
                  </a:cubicBezTo>
                  <a:cubicBezTo>
                    <a:pt x="109" y="14"/>
                    <a:pt x="109" y="24"/>
                    <a:pt x="109" y="28"/>
                  </a:cubicBezTo>
                  <a:cubicBezTo>
                    <a:pt x="109" y="32"/>
                    <a:pt x="108" y="35"/>
                    <a:pt x="107" y="39"/>
                  </a:cubicBezTo>
                  <a:cubicBezTo>
                    <a:pt x="105" y="38"/>
                    <a:pt x="103" y="41"/>
                    <a:pt x="105" y="44"/>
                  </a:cubicBezTo>
                  <a:cubicBezTo>
                    <a:pt x="117" y="58"/>
                    <a:pt x="119" y="75"/>
                    <a:pt x="105" y="89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8" name="CustomShape 66"/>
            <p:cNvSpPr/>
            <p:nvPr/>
          </p:nvSpPr>
          <p:spPr>
            <a:xfrm>
              <a:off x="887400" y="4991040"/>
              <a:ext cx="47520" cy="95040"/>
            </a:xfrm>
            <a:custGeom>
              <a:avLst/>
              <a:gdLst/>
              <a:ahLst/>
              <a:cxnLst/>
              <a:rect l="l" t="t" r="r" b="b"/>
              <a:pathLst>
                <a:path w="13" h="26">
                  <a:moveTo>
                    <a:pt x="13" y="10"/>
                  </a:moveTo>
                  <a:cubicBezTo>
                    <a:pt x="13" y="7"/>
                    <a:pt x="12" y="3"/>
                    <a:pt x="10" y="1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6" y="0"/>
                    <a:pt x="4" y="0"/>
                    <a:pt x="3" y="2"/>
                  </a:cubicBezTo>
                  <a:cubicBezTo>
                    <a:pt x="1" y="5"/>
                    <a:pt x="0" y="9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6"/>
                    <a:pt x="0" y="20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6"/>
                    <a:pt x="7" y="26"/>
                    <a:pt x="9" y="23"/>
                  </a:cubicBezTo>
                  <a:cubicBezTo>
                    <a:pt x="10" y="21"/>
                    <a:pt x="11" y="19"/>
                    <a:pt x="12" y="16"/>
                  </a:cubicBezTo>
                  <a:cubicBezTo>
                    <a:pt x="12" y="14"/>
                    <a:pt x="13" y="11"/>
                    <a:pt x="13" y="1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9" name="CustomShape 67"/>
            <p:cNvSpPr/>
            <p:nvPr/>
          </p:nvSpPr>
          <p:spPr>
            <a:xfrm>
              <a:off x="1077840" y="4979880"/>
              <a:ext cx="55440" cy="98280"/>
            </a:xfrm>
            <a:custGeom>
              <a:avLst/>
              <a:gdLst/>
              <a:ahLst/>
              <a:cxnLst/>
              <a:rect l="l" t="t" r="r" b="b"/>
              <a:pathLst>
                <a:path w="15" h="27">
                  <a:moveTo>
                    <a:pt x="14" y="4"/>
                  </a:moveTo>
                  <a:cubicBezTo>
                    <a:pt x="13" y="1"/>
                    <a:pt x="9" y="0"/>
                    <a:pt x="7" y="2"/>
                  </a:cubicBezTo>
                  <a:cubicBezTo>
                    <a:pt x="3" y="8"/>
                    <a:pt x="0" y="16"/>
                    <a:pt x="3" y="23"/>
                  </a:cubicBezTo>
                  <a:cubicBezTo>
                    <a:pt x="4" y="26"/>
                    <a:pt x="8" y="27"/>
                    <a:pt x="9" y="24"/>
                  </a:cubicBezTo>
                  <a:cubicBezTo>
                    <a:pt x="10" y="23"/>
                    <a:pt x="10" y="22"/>
                    <a:pt x="11" y="21"/>
                  </a:cubicBezTo>
                  <a:cubicBezTo>
                    <a:pt x="11" y="21"/>
                    <a:pt x="12" y="21"/>
                    <a:pt x="12" y="20"/>
                  </a:cubicBezTo>
                  <a:cubicBezTo>
                    <a:pt x="14" y="15"/>
                    <a:pt x="15" y="10"/>
                    <a:pt x="14" y="4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0" name="CustomShape 68"/>
            <p:cNvSpPr/>
            <p:nvPr/>
          </p:nvSpPr>
          <p:spPr>
            <a:xfrm>
              <a:off x="909720" y="5145120"/>
              <a:ext cx="161640" cy="91800"/>
            </a:xfrm>
            <a:custGeom>
              <a:avLst/>
              <a:gdLst/>
              <a:ahLst/>
              <a:cxnLst/>
              <a:rect l="l" t="t" r="r" b="b"/>
              <a:pathLst>
                <a:path w="44" h="25">
                  <a:moveTo>
                    <a:pt x="40" y="2"/>
                  </a:moveTo>
                  <a:cubicBezTo>
                    <a:pt x="36" y="9"/>
                    <a:pt x="29" y="14"/>
                    <a:pt x="20" y="14"/>
                  </a:cubicBezTo>
                  <a:cubicBezTo>
                    <a:pt x="11" y="14"/>
                    <a:pt x="6" y="8"/>
                    <a:pt x="2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5"/>
                    <a:pt x="44" y="24"/>
                    <a:pt x="44" y="3"/>
                  </a:cubicBezTo>
                  <a:cubicBezTo>
                    <a:pt x="44" y="1"/>
                    <a:pt x="41" y="0"/>
                    <a:pt x="40" y="2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1" name="CustomShape 69"/>
            <p:cNvSpPr/>
            <p:nvPr/>
          </p:nvSpPr>
          <p:spPr>
            <a:xfrm>
              <a:off x="762120" y="5343480"/>
              <a:ext cx="85680" cy="126720"/>
            </a:xfrm>
            <a:custGeom>
              <a:avLst/>
              <a:gdLst/>
              <a:ahLst/>
              <a:cxnLst/>
              <a:rect l="l" t="t" r="r" b="b"/>
              <a:pathLst>
                <a:path w="23" h="35">
                  <a:moveTo>
                    <a:pt x="22" y="5"/>
                  </a:moveTo>
                  <a:cubicBezTo>
                    <a:pt x="18" y="0"/>
                    <a:pt x="8" y="3"/>
                    <a:pt x="6" y="8"/>
                  </a:cubicBezTo>
                  <a:cubicBezTo>
                    <a:pt x="5" y="12"/>
                    <a:pt x="7" y="14"/>
                    <a:pt x="8" y="17"/>
                  </a:cubicBezTo>
                  <a:cubicBezTo>
                    <a:pt x="9" y="19"/>
                    <a:pt x="11" y="23"/>
                    <a:pt x="11" y="25"/>
                  </a:cubicBezTo>
                  <a:cubicBezTo>
                    <a:pt x="10" y="29"/>
                    <a:pt x="6" y="27"/>
                    <a:pt x="3" y="27"/>
                  </a:cubicBezTo>
                  <a:cubicBezTo>
                    <a:pt x="1" y="27"/>
                    <a:pt x="0" y="30"/>
                    <a:pt x="2" y="31"/>
                  </a:cubicBezTo>
                  <a:cubicBezTo>
                    <a:pt x="7" y="35"/>
                    <a:pt x="17" y="34"/>
                    <a:pt x="17" y="27"/>
                  </a:cubicBezTo>
                  <a:cubicBezTo>
                    <a:pt x="18" y="23"/>
                    <a:pt x="16" y="19"/>
                    <a:pt x="14" y="15"/>
                  </a:cubicBezTo>
                  <a:cubicBezTo>
                    <a:pt x="13" y="13"/>
                    <a:pt x="11" y="11"/>
                    <a:pt x="13" y="9"/>
                  </a:cubicBezTo>
                  <a:cubicBezTo>
                    <a:pt x="15" y="7"/>
                    <a:pt x="18" y="7"/>
                    <a:pt x="21" y="7"/>
                  </a:cubicBezTo>
                  <a:cubicBezTo>
                    <a:pt x="22" y="8"/>
                    <a:pt x="23" y="6"/>
                    <a:pt x="22" y="5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2" name="CustomShape 70"/>
            <p:cNvSpPr/>
            <p:nvPr/>
          </p:nvSpPr>
          <p:spPr>
            <a:xfrm>
              <a:off x="831960" y="5365800"/>
              <a:ext cx="66600" cy="112680"/>
            </a:xfrm>
            <a:custGeom>
              <a:avLst/>
              <a:gdLst/>
              <a:ahLst/>
              <a:cxnLst/>
              <a:rect l="l" t="t" r="r" b="b"/>
              <a:pathLst>
                <a:path w="18" h="31">
                  <a:moveTo>
                    <a:pt x="16" y="2"/>
                  </a:moveTo>
                  <a:cubicBezTo>
                    <a:pt x="8" y="0"/>
                    <a:pt x="2" y="8"/>
                    <a:pt x="1" y="16"/>
                  </a:cubicBezTo>
                  <a:cubicBezTo>
                    <a:pt x="0" y="22"/>
                    <a:pt x="6" y="31"/>
                    <a:pt x="12" y="26"/>
                  </a:cubicBezTo>
                  <a:cubicBezTo>
                    <a:pt x="14" y="24"/>
                    <a:pt x="12" y="22"/>
                    <a:pt x="11" y="22"/>
                  </a:cubicBezTo>
                  <a:cubicBezTo>
                    <a:pt x="2" y="21"/>
                    <a:pt x="9" y="5"/>
                    <a:pt x="15" y="6"/>
                  </a:cubicBezTo>
                  <a:cubicBezTo>
                    <a:pt x="17" y="6"/>
                    <a:pt x="18" y="2"/>
                    <a:pt x="16" y="2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3" name="CustomShape 71"/>
            <p:cNvSpPr/>
            <p:nvPr/>
          </p:nvSpPr>
          <p:spPr>
            <a:xfrm>
              <a:off x="898560" y="5349960"/>
              <a:ext cx="75960" cy="125280"/>
            </a:xfrm>
            <a:custGeom>
              <a:avLst/>
              <a:gdLst/>
              <a:ahLst/>
              <a:cxnLst/>
              <a:rect l="l" t="t" r="r" b="b"/>
              <a:pathLst>
                <a:path w="21" h="34">
                  <a:moveTo>
                    <a:pt x="20" y="6"/>
                  </a:moveTo>
                  <a:cubicBezTo>
                    <a:pt x="20" y="3"/>
                    <a:pt x="16" y="3"/>
                    <a:pt x="16" y="6"/>
                  </a:cubicBezTo>
                  <a:cubicBezTo>
                    <a:pt x="16" y="9"/>
                    <a:pt x="15" y="12"/>
                    <a:pt x="15" y="15"/>
                  </a:cubicBezTo>
                  <a:cubicBezTo>
                    <a:pt x="13" y="15"/>
                    <a:pt x="12" y="15"/>
                    <a:pt x="10" y="15"/>
                  </a:cubicBezTo>
                  <a:cubicBezTo>
                    <a:pt x="10" y="15"/>
                    <a:pt x="9" y="15"/>
                    <a:pt x="8" y="15"/>
                  </a:cubicBezTo>
                  <a:cubicBezTo>
                    <a:pt x="9" y="11"/>
                    <a:pt x="9" y="7"/>
                    <a:pt x="10" y="3"/>
                  </a:cubicBezTo>
                  <a:cubicBezTo>
                    <a:pt x="10" y="1"/>
                    <a:pt x="6" y="0"/>
                    <a:pt x="6" y="2"/>
                  </a:cubicBezTo>
                  <a:cubicBezTo>
                    <a:pt x="5" y="7"/>
                    <a:pt x="4" y="11"/>
                    <a:pt x="3" y="16"/>
                  </a:cubicBezTo>
                  <a:cubicBezTo>
                    <a:pt x="2" y="17"/>
                    <a:pt x="2" y="18"/>
                    <a:pt x="3" y="19"/>
                  </a:cubicBezTo>
                  <a:cubicBezTo>
                    <a:pt x="3" y="20"/>
                    <a:pt x="3" y="21"/>
                    <a:pt x="2" y="21"/>
                  </a:cubicBezTo>
                  <a:cubicBezTo>
                    <a:pt x="2" y="25"/>
                    <a:pt x="0" y="29"/>
                    <a:pt x="4" y="32"/>
                  </a:cubicBezTo>
                  <a:cubicBezTo>
                    <a:pt x="5" y="34"/>
                    <a:pt x="8" y="32"/>
                    <a:pt x="7" y="30"/>
                  </a:cubicBezTo>
                  <a:cubicBezTo>
                    <a:pt x="6" y="27"/>
                    <a:pt x="7" y="24"/>
                    <a:pt x="7" y="21"/>
                  </a:cubicBezTo>
                  <a:cubicBezTo>
                    <a:pt x="8" y="21"/>
                    <a:pt x="9" y="21"/>
                    <a:pt x="10" y="21"/>
                  </a:cubicBezTo>
                  <a:cubicBezTo>
                    <a:pt x="12" y="21"/>
                    <a:pt x="13" y="21"/>
                    <a:pt x="14" y="20"/>
                  </a:cubicBezTo>
                  <a:cubicBezTo>
                    <a:pt x="14" y="24"/>
                    <a:pt x="14" y="28"/>
                    <a:pt x="15" y="31"/>
                  </a:cubicBezTo>
                  <a:cubicBezTo>
                    <a:pt x="15" y="33"/>
                    <a:pt x="19" y="33"/>
                    <a:pt x="19" y="31"/>
                  </a:cubicBezTo>
                  <a:cubicBezTo>
                    <a:pt x="21" y="23"/>
                    <a:pt x="20" y="14"/>
                    <a:pt x="20" y="6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4" name="CustomShape 72"/>
            <p:cNvSpPr/>
            <p:nvPr/>
          </p:nvSpPr>
          <p:spPr>
            <a:xfrm>
              <a:off x="985680" y="5372280"/>
              <a:ext cx="77760" cy="88560"/>
            </a:xfrm>
            <a:custGeom>
              <a:avLst/>
              <a:gdLst/>
              <a:ahLst/>
              <a:cxnLst/>
              <a:rect l="l" t="t" r="r" b="b"/>
              <a:pathLst>
                <a:path w="21" h="24">
                  <a:moveTo>
                    <a:pt x="20" y="10"/>
                  </a:moveTo>
                  <a:cubicBezTo>
                    <a:pt x="20" y="5"/>
                    <a:pt x="16" y="0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0"/>
                    <a:pt x="7" y="0"/>
                    <a:pt x="6" y="2"/>
                  </a:cubicBezTo>
                  <a:cubicBezTo>
                    <a:pt x="3" y="6"/>
                    <a:pt x="0" y="11"/>
                    <a:pt x="3" y="17"/>
                  </a:cubicBezTo>
                  <a:cubicBezTo>
                    <a:pt x="5" y="21"/>
                    <a:pt x="10" y="24"/>
                    <a:pt x="14" y="21"/>
                  </a:cubicBezTo>
                  <a:cubicBezTo>
                    <a:pt x="18" y="19"/>
                    <a:pt x="21" y="14"/>
                    <a:pt x="20" y="10"/>
                  </a:cubicBezTo>
                  <a:moveTo>
                    <a:pt x="11" y="16"/>
                  </a:moveTo>
                  <a:cubicBezTo>
                    <a:pt x="9" y="17"/>
                    <a:pt x="8" y="14"/>
                    <a:pt x="7" y="12"/>
                  </a:cubicBezTo>
                  <a:cubicBezTo>
                    <a:pt x="7" y="9"/>
                    <a:pt x="9" y="7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2" y="7"/>
                    <a:pt x="14" y="8"/>
                    <a:pt x="14" y="10"/>
                  </a:cubicBezTo>
                  <a:cubicBezTo>
                    <a:pt x="14" y="12"/>
                    <a:pt x="13" y="15"/>
                    <a:pt x="11" y="16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5" name="CustomShape 73"/>
            <p:cNvSpPr/>
            <p:nvPr/>
          </p:nvSpPr>
          <p:spPr>
            <a:xfrm>
              <a:off x="1060560" y="5372280"/>
              <a:ext cx="79200" cy="91800"/>
            </a:xfrm>
            <a:custGeom>
              <a:avLst/>
              <a:gdLst/>
              <a:ahLst/>
              <a:cxnLst/>
              <a:rect l="l" t="t" r="r" b="b"/>
              <a:pathLst>
                <a:path w="22" h="25">
                  <a:moveTo>
                    <a:pt x="10" y="0"/>
                  </a:moveTo>
                  <a:cubicBezTo>
                    <a:pt x="9" y="0"/>
                    <a:pt x="9" y="0"/>
                    <a:pt x="8" y="1"/>
                  </a:cubicBezTo>
                  <a:cubicBezTo>
                    <a:pt x="8" y="0"/>
                    <a:pt x="6" y="0"/>
                    <a:pt x="6" y="1"/>
                  </a:cubicBezTo>
                  <a:cubicBezTo>
                    <a:pt x="3" y="6"/>
                    <a:pt x="0" y="12"/>
                    <a:pt x="1" y="18"/>
                  </a:cubicBezTo>
                  <a:cubicBezTo>
                    <a:pt x="2" y="22"/>
                    <a:pt x="6" y="25"/>
                    <a:pt x="11" y="23"/>
                  </a:cubicBezTo>
                  <a:cubicBezTo>
                    <a:pt x="21" y="20"/>
                    <a:pt x="22" y="1"/>
                    <a:pt x="10" y="0"/>
                  </a:cubicBezTo>
                  <a:moveTo>
                    <a:pt x="10" y="17"/>
                  </a:moveTo>
                  <a:cubicBezTo>
                    <a:pt x="6" y="20"/>
                    <a:pt x="6" y="15"/>
                    <a:pt x="6" y="13"/>
                  </a:cubicBezTo>
                  <a:cubicBezTo>
                    <a:pt x="6" y="10"/>
                    <a:pt x="7" y="6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2" y="7"/>
                    <a:pt x="15" y="13"/>
                    <a:pt x="10" y="17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6" name="CustomShape 74"/>
            <p:cNvSpPr/>
            <p:nvPr/>
          </p:nvSpPr>
          <p:spPr>
            <a:xfrm>
              <a:off x="1147680" y="5354640"/>
              <a:ext cx="66600" cy="98280"/>
            </a:xfrm>
            <a:custGeom>
              <a:avLst/>
              <a:gdLst/>
              <a:ahLst/>
              <a:cxnLst/>
              <a:rect l="l" t="t" r="r" b="b"/>
              <a:pathLst>
                <a:path w="18" h="27">
                  <a:moveTo>
                    <a:pt x="14" y="14"/>
                  </a:moveTo>
                  <a:cubicBezTo>
                    <a:pt x="12" y="15"/>
                    <a:pt x="7" y="21"/>
                    <a:pt x="5" y="16"/>
                  </a:cubicBezTo>
                  <a:cubicBezTo>
                    <a:pt x="5" y="14"/>
                    <a:pt x="5" y="12"/>
                    <a:pt x="5" y="10"/>
                  </a:cubicBezTo>
                  <a:cubicBezTo>
                    <a:pt x="5" y="8"/>
                    <a:pt x="6" y="5"/>
                    <a:pt x="6" y="2"/>
                  </a:cubicBezTo>
                  <a:cubicBezTo>
                    <a:pt x="6" y="0"/>
                    <a:pt x="2" y="0"/>
                    <a:pt x="1" y="2"/>
                  </a:cubicBezTo>
                  <a:cubicBezTo>
                    <a:pt x="1" y="7"/>
                    <a:pt x="0" y="11"/>
                    <a:pt x="0" y="16"/>
                  </a:cubicBezTo>
                  <a:cubicBezTo>
                    <a:pt x="0" y="19"/>
                    <a:pt x="1" y="22"/>
                    <a:pt x="4" y="24"/>
                  </a:cubicBezTo>
                  <a:cubicBezTo>
                    <a:pt x="9" y="27"/>
                    <a:pt x="17" y="22"/>
                    <a:pt x="18" y="16"/>
                  </a:cubicBezTo>
                  <a:cubicBezTo>
                    <a:pt x="18" y="14"/>
                    <a:pt x="15" y="13"/>
                    <a:pt x="14" y="14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7" name="CustomShape 75"/>
            <p:cNvSpPr/>
            <p:nvPr/>
          </p:nvSpPr>
          <p:spPr>
            <a:xfrm>
              <a:off x="627120" y="4246560"/>
              <a:ext cx="766800" cy="1393560"/>
            </a:xfrm>
            <a:custGeom>
              <a:avLst/>
              <a:gdLst/>
              <a:ahLst/>
              <a:cxnLst/>
              <a:rect l="l" t="t" r="r" b="b"/>
              <a:pathLst>
                <a:path w="209" h="380">
                  <a:moveTo>
                    <a:pt x="207" y="103"/>
                  </a:moveTo>
                  <a:cubicBezTo>
                    <a:pt x="206" y="96"/>
                    <a:pt x="204" y="91"/>
                    <a:pt x="196" y="90"/>
                  </a:cubicBezTo>
                  <a:cubicBezTo>
                    <a:pt x="196" y="90"/>
                    <a:pt x="196" y="90"/>
                    <a:pt x="196" y="90"/>
                  </a:cubicBezTo>
                  <a:cubicBezTo>
                    <a:pt x="196" y="87"/>
                    <a:pt x="197" y="83"/>
                    <a:pt x="197" y="80"/>
                  </a:cubicBezTo>
                  <a:cubicBezTo>
                    <a:pt x="197" y="66"/>
                    <a:pt x="200" y="41"/>
                    <a:pt x="181" y="39"/>
                  </a:cubicBezTo>
                  <a:cubicBezTo>
                    <a:pt x="166" y="38"/>
                    <a:pt x="155" y="52"/>
                    <a:pt x="151" y="64"/>
                  </a:cubicBezTo>
                  <a:cubicBezTo>
                    <a:pt x="148" y="74"/>
                    <a:pt x="145" y="85"/>
                    <a:pt x="144" y="96"/>
                  </a:cubicBezTo>
                  <a:cubicBezTo>
                    <a:pt x="144" y="92"/>
                    <a:pt x="144" y="89"/>
                    <a:pt x="145" y="85"/>
                  </a:cubicBezTo>
                  <a:cubicBezTo>
                    <a:pt x="147" y="59"/>
                    <a:pt x="152" y="33"/>
                    <a:pt x="150" y="7"/>
                  </a:cubicBezTo>
                  <a:cubicBezTo>
                    <a:pt x="151" y="5"/>
                    <a:pt x="150" y="3"/>
                    <a:pt x="149" y="3"/>
                  </a:cubicBezTo>
                  <a:cubicBezTo>
                    <a:pt x="140" y="1"/>
                    <a:pt x="130" y="1"/>
                    <a:pt x="120" y="1"/>
                  </a:cubicBezTo>
                  <a:cubicBezTo>
                    <a:pt x="111" y="1"/>
                    <a:pt x="101" y="0"/>
                    <a:pt x="92" y="2"/>
                  </a:cubicBezTo>
                  <a:cubicBezTo>
                    <a:pt x="91" y="2"/>
                    <a:pt x="91" y="4"/>
                    <a:pt x="91" y="4"/>
                  </a:cubicBezTo>
                  <a:cubicBezTo>
                    <a:pt x="88" y="24"/>
                    <a:pt x="85" y="43"/>
                    <a:pt x="83" y="63"/>
                  </a:cubicBezTo>
                  <a:cubicBezTo>
                    <a:pt x="82" y="58"/>
                    <a:pt x="81" y="54"/>
                    <a:pt x="78" y="50"/>
                  </a:cubicBezTo>
                  <a:cubicBezTo>
                    <a:pt x="78" y="50"/>
                    <a:pt x="78" y="49"/>
                    <a:pt x="79" y="49"/>
                  </a:cubicBezTo>
                  <a:cubicBezTo>
                    <a:pt x="79" y="47"/>
                    <a:pt x="77" y="46"/>
                    <a:pt x="76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4" y="47"/>
                    <a:pt x="74" y="48"/>
                    <a:pt x="74" y="48"/>
                  </a:cubicBezTo>
                  <a:cubicBezTo>
                    <a:pt x="68" y="52"/>
                    <a:pt x="65" y="60"/>
                    <a:pt x="61" y="65"/>
                  </a:cubicBezTo>
                  <a:cubicBezTo>
                    <a:pt x="55" y="73"/>
                    <a:pt x="48" y="81"/>
                    <a:pt x="42" y="89"/>
                  </a:cubicBezTo>
                  <a:cubicBezTo>
                    <a:pt x="42" y="90"/>
                    <a:pt x="42" y="91"/>
                    <a:pt x="42" y="91"/>
                  </a:cubicBezTo>
                  <a:cubicBezTo>
                    <a:pt x="35" y="112"/>
                    <a:pt x="31" y="135"/>
                    <a:pt x="31" y="157"/>
                  </a:cubicBezTo>
                  <a:cubicBezTo>
                    <a:pt x="31" y="157"/>
                    <a:pt x="30" y="158"/>
                    <a:pt x="29" y="158"/>
                  </a:cubicBezTo>
                  <a:cubicBezTo>
                    <a:pt x="22" y="159"/>
                    <a:pt x="22" y="159"/>
                    <a:pt x="22" y="159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15" y="193"/>
                    <a:pt x="12" y="222"/>
                    <a:pt x="9" y="250"/>
                  </a:cubicBezTo>
                  <a:cubicBezTo>
                    <a:pt x="6" y="278"/>
                    <a:pt x="0" y="312"/>
                    <a:pt x="8" y="339"/>
                  </a:cubicBezTo>
                  <a:cubicBezTo>
                    <a:pt x="14" y="361"/>
                    <a:pt x="31" y="371"/>
                    <a:pt x="52" y="375"/>
                  </a:cubicBezTo>
                  <a:cubicBezTo>
                    <a:pt x="84" y="380"/>
                    <a:pt x="119" y="377"/>
                    <a:pt x="150" y="371"/>
                  </a:cubicBezTo>
                  <a:cubicBezTo>
                    <a:pt x="151" y="371"/>
                    <a:pt x="152" y="371"/>
                    <a:pt x="152" y="370"/>
                  </a:cubicBezTo>
                  <a:cubicBezTo>
                    <a:pt x="175" y="366"/>
                    <a:pt x="177" y="320"/>
                    <a:pt x="179" y="301"/>
                  </a:cubicBezTo>
                  <a:cubicBezTo>
                    <a:pt x="184" y="261"/>
                    <a:pt x="188" y="220"/>
                    <a:pt x="189" y="180"/>
                  </a:cubicBezTo>
                  <a:cubicBezTo>
                    <a:pt x="201" y="190"/>
                    <a:pt x="203" y="160"/>
                    <a:pt x="204" y="153"/>
                  </a:cubicBezTo>
                  <a:cubicBezTo>
                    <a:pt x="206" y="137"/>
                    <a:pt x="209" y="119"/>
                    <a:pt x="207" y="103"/>
                  </a:cubicBezTo>
                  <a:moveTo>
                    <a:pt x="89" y="85"/>
                  </a:moveTo>
                  <a:cubicBezTo>
                    <a:pt x="89" y="82"/>
                    <a:pt x="88" y="79"/>
                    <a:pt x="87" y="76"/>
                  </a:cubicBezTo>
                  <a:cubicBezTo>
                    <a:pt x="92" y="53"/>
                    <a:pt x="94" y="29"/>
                    <a:pt x="95" y="6"/>
                  </a:cubicBezTo>
                  <a:cubicBezTo>
                    <a:pt x="103" y="7"/>
                    <a:pt x="112" y="7"/>
                    <a:pt x="120" y="7"/>
                  </a:cubicBezTo>
                  <a:cubicBezTo>
                    <a:pt x="129" y="8"/>
                    <a:pt x="137" y="9"/>
                    <a:pt x="146" y="8"/>
                  </a:cubicBezTo>
                  <a:cubicBezTo>
                    <a:pt x="144" y="16"/>
                    <a:pt x="143" y="25"/>
                    <a:pt x="142" y="34"/>
                  </a:cubicBezTo>
                  <a:cubicBezTo>
                    <a:pt x="139" y="32"/>
                    <a:pt x="136" y="32"/>
                    <a:pt x="134" y="31"/>
                  </a:cubicBezTo>
                  <a:cubicBezTo>
                    <a:pt x="129" y="31"/>
                    <a:pt x="125" y="30"/>
                    <a:pt x="121" y="30"/>
                  </a:cubicBezTo>
                  <a:cubicBezTo>
                    <a:pt x="118" y="31"/>
                    <a:pt x="118" y="34"/>
                    <a:pt x="121" y="35"/>
                  </a:cubicBezTo>
                  <a:cubicBezTo>
                    <a:pt x="125" y="35"/>
                    <a:pt x="129" y="35"/>
                    <a:pt x="133" y="37"/>
                  </a:cubicBezTo>
                  <a:cubicBezTo>
                    <a:pt x="136" y="37"/>
                    <a:pt x="139" y="39"/>
                    <a:pt x="141" y="39"/>
                  </a:cubicBezTo>
                  <a:cubicBezTo>
                    <a:pt x="141" y="45"/>
                    <a:pt x="140" y="52"/>
                    <a:pt x="140" y="58"/>
                  </a:cubicBezTo>
                  <a:cubicBezTo>
                    <a:pt x="138" y="58"/>
                    <a:pt x="136" y="58"/>
                    <a:pt x="134" y="58"/>
                  </a:cubicBezTo>
                  <a:cubicBezTo>
                    <a:pt x="131" y="57"/>
                    <a:pt x="130" y="61"/>
                    <a:pt x="133" y="62"/>
                  </a:cubicBezTo>
                  <a:cubicBezTo>
                    <a:pt x="135" y="62"/>
                    <a:pt x="137" y="63"/>
                    <a:pt x="139" y="63"/>
                  </a:cubicBezTo>
                  <a:cubicBezTo>
                    <a:pt x="139" y="68"/>
                    <a:pt x="138" y="73"/>
                    <a:pt x="138" y="77"/>
                  </a:cubicBezTo>
                  <a:cubicBezTo>
                    <a:pt x="138" y="80"/>
                    <a:pt x="137" y="83"/>
                    <a:pt x="137" y="86"/>
                  </a:cubicBezTo>
                  <a:cubicBezTo>
                    <a:pt x="135" y="86"/>
                    <a:pt x="134" y="86"/>
                    <a:pt x="132" y="86"/>
                  </a:cubicBezTo>
                  <a:cubicBezTo>
                    <a:pt x="129" y="86"/>
                    <a:pt x="126" y="86"/>
                    <a:pt x="123" y="85"/>
                  </a:cubicBezTo>
                  <a:cubicBezTo>
                    <a:pt x="120" y="85"/>
                    <a:pt x="120" y="90"/>
                    <a:pt x="123" y="90"/>
                  </a:cubicBezTo>
                  <a:cubicBezTo>
                    <a:pt x="127" y="91"/>
                    <a:pt x="132" y="93"/>
                    <a:pt x="136" y="92"/>
                  </a:cubicBezTo>
                  <a:cubicBezTo>
                    <a:pt x="136" y="98"/>
                    <a:pt x="135" y="104"/>
                    <a:pt x="134" y="110"/>
                  </a:cubicBezTo>
                  <a:cubicBezTo>
                    <a:pt x="132" y="109"/>
                    <a:pt x="129" y="110"/>
                    <a:pt x="126" y="110"/>
                  </a:cubicBezTo>
                  <a:cubicBezTo>
                    <a:pt x="123" y="110"/>
                    <a:pt x="123" y="115"/>
                    <a:pt x="126" y="115"/>
                  </a:cubicBezTo>
                  <a:cubicBezTo>
                    <a:pt x="129" y="115"/>
                    <a:pt x="131" y="116"/>
                    <a:pt x="134" y="115"/>
                  </a:cubicBezTo>
                  <a:cubicBezTo>
                    <a:pt x="133" y="121"/>
                    <a:pt x="132" y="127"/>
                    <a:pt x="132" y="133"/>
                  </a:cubicBezTo>
                  <a:cubicBezTo>
                    <a:pt x="127" y="131"/>
                    <a:pt x="121" y="132"/>
                    <a:pt x="116" y="133"/>
                  </a:cubicBezTo>
                  <a:cubicBezTo>
                    <a:pt x="113" y="134"/>
                    <a:pt x="114" y="138"/>
                    <a:pt x="117" y="138"/>
                  </a:cubicBezTo>
                  <a:cubicBezTo>
                    <a:pt x="120" y="138"/>
                    <a:pt x="123" y="138"/>
                    <a:pt x="125" y="138"/>
                  </a:cubicBezTo>
                  <a:cubicBezTo>
                    <a:pt x="128" y="138"/>
                    <a:pt x="130" y="139"/>
                    <a:pt x="132" y="138"/>
                  </a:cubicBezTo>
                  <a:cubicBezTo>
                    <a:pt x="132" y="142"/>
                    <a:pt x="132" y="146"/>
                    <a:pt x="132" y="150"/>
                  </a:cubicBezTo>
                  <a:cubicBezTo>
                    <a:pt x="127" y="150"/>
                    <a:pt x="122" y="150"/>
                    <a:pt x="117" y="150"/>
                  </a:cubicBezTo>
                  <a:cubicBezTo>
                    <a:pt x="106" y="149"/>
                    <a:pt x="95" y="149"/>
                    <a:pt x="84" y="150"/>
                  </a:cubicBezTo>
                  <a:cubicBezTo>
                    <a:pt x="86" y="141"/>
                    <a:pt x="86" y="131"/>
                    <a:pt x="87" y="122"/>
                  </a:cubicBezTo>
                  <a:cubicBezTo>
                    <a:pt x="88" y="110"/>
                    <a:pt x="90" y="98"/>
                    <a:pt x="90" y="86"/>
                  </a:cubicBezTo>
                  <a:cubicBezTo>
                    <a:pt x="90" y="86"/>
                    <a:pt x="90" y="85"/>
                    <a:pt x="89" y="85"/>
                  </a:cubicBezTo>
                  <a:moveTo>
                    <a:pt x="141" y="151"/>
                  </a:moveTo>
                  <a:cubicBezTo>
                    <a:pt x="140" y="151"/>
                    <a:pt x="139" y="151"/>
                    <a:pt x="138" y="151"/>
                  </a:cubicBezTo>
                  <a:cubicBezTo>
                    <a:pt x="139" y="144"/>
                    <a:pt x="140" y="138"/>
                    <a:pt x="141" y="131"/>
                  </a:cubicBezTo>
                  <a:cubicBezTo>
                    <a:pt x="141" y="138"/>
                    <a:pt x="141" y="145"/>
                    <a:pt x="141" y="151"/>
                  </a:cubicBezTo>
                  <a:moveTo>
                    <a:pt x="49" y="89"/>
                  </a:moveTo>
                  <a:cubicBezTo>
                    <a:pt x="54" y="82"/>
                    <a:pt x="60" y="75"/>
                    <a:pt x="65" y="68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7" y="71"/>
                    <a:pt x="71" y="72"/>
                    <a:pt x="75" y="72"/>
                  </a:cubicBezTo>
                  <a:cubicBezTo>
                    <a:pt x="76" y="71"/>
                    <a:pt x="77" y="71"/>
                    <a:pt x="78" y="70"/>
                  </a:cubicBezTo>
                  <a:cubicBezTo>
                    <a:pt x="79" y="77"/>
                    <a:pt x="81" y="84"/>
                    <a:pt x="85" y="90"/>
                  </a:cubicBezTo>
                  <a:cubicBezTo>
                    <a:pt x="84" y="92"/>
                    <a:pt x="83" y="96"/>
                    <a:pt x="82" y="99"/>
                  </a:cubicBezTo>
                  <a:cubicBezTo>
                    <a:pt x="82" y="99"/>
                    <a:pt x="82" y="99"/>
                    <a:pt x="82" y="99"/>
                  </a:cubicBezTo>
                  <a:cubicBezTo>
                    <a:pt x="78" y="108"/>
                    <a:pt x="69" y="107"/>
                    <a:pt x="68" y="97"/>
                  </a:cubicBezTo>
                  <a:cubicBezTo>
                    <a:pt x="68" y="94"/>
                    <a:pt x="65" y="93"/>
                    <a:pt x="63" y="95"/>
                  </a:cubicBezTo>
                  <a:cubicBezTo>
                    <a:pt x="59" y="98"/>
                    <a:pt x="60" y="103"/>
                    <a:pt x="57" y="106"/>
                  </a:cubicBezTo>
                  <a:cubicBezTo>
                    <a:pt x="54" y="110"/>
                    <a:pt x="49" y="109"/>
                    <a:pt x="48" y="104"/>
                  </a:cubicBezTo>
                  <a:cubicBezTo>
                    <a:pt x="47" y="99"/>
                    <a:pt x="47" y="95"/>
                    <a:pt x="49" y="90"/>
                  </a:cubicBezTo>
                  <a:cubicBezTo>
                    <a:pt x="49" y="89"/>
                    <a:pt x="49" y="89"/>
                    <a:pt x="49" y="89"/>
                  </a:cubicBezTo>
                  <a:moveTo>
                    <a:pt x="43" y="108"/>
                  </a:moveTo>
                  <a:cubicBezTo>
                    <a:pt x="44" y="111"/>
                    <a:pt x="46" y="114"/>
                    <a:pt x="49" y="116"/>
                  </a:cubicBezTo>
                  <a:cubicBezTo>
                    <a:pt x="57" y="121"/>
                    <a:pt x="61" y="112"/>
                    <a:pt x="64" y="105"/>
                  </a:cubicBezTo>
                  <a:cubicBezTo>
                    <a:pt x="66" y="110"/>
                    <a:pt x="70" y="113"/>
                    <a:pt x="77" y="112"/>
                  </a:cubicBezTo>
                  <a:cubicBezTo>
                    <a:pt x="78" y="112"/>
                    <a:pt x="79" y="112"/>
                    <a:pt x="80" y="111"/>
                  </a:cubicBezTo>
                  <a:cubicBezTo>
                    <a:pt x="78" y="124"/>
                    <a:pt x="76" y="138"/>
                    <a:pt x="78" y="150"/>
                  </a:cubicBezTo>
                  <a:cubicBezTo>
                    <a:pt x="64" y="151"/>
                    <a:pt x="51" y="153"/>
                    <a:pt x="38" y="156"/>
                  </a:cubicBezTo>
                  <a:cubicBezTo>
                    <a:pt x="39" y="140"/>
                    <a:pt x="41" y="124"/>
                    <a:pt x="43" y="108"/>
                  </a:cubicBezTo>
                  <a:moveTo>
                    <a:pt x="175" y="256"/>
                  </a:moveTo>
                  <a:cubicBezTo>
                    <a:pt x="174" y="281"/>
                    <a:pt x="175" y="363"/>
                    <a:pt x="141" y="366"/>
                  </a:cubicBezTo>
                  <a:cubicBezTo>
                    <a:pt x="141" y="366"/>
                    <a:pt x="141" y="366"/>
                    <a:pt x="140" y="366"/>
                  </a:cubicBezTo>
                  <a:cubicBezTo>
                    <a:pt x="115" y="368"/>
                    <a:pt x="90" y="370"/>
                    <a:pt x="65" y="368"/>
                  </a:cubicBezTo>
                  <a:cubicBezTo>
                    <a:pt x="49" y="367"/>
                    <a:pt x="32" y="365"/>
                    <a:pt x="21" y="351"/>
                  </a:cubicBezTo>
                  <a:cubicBezTo>
                    <a:pt x="13" y="339"/>
                    <a:pt x="12" y="324"/>
                    <a:pt x="13" y="311"/>
                  </a:cubicBezTo>
                  <a:cubicBezTo>
                    <a:pt x="13" y="261"/>
                    <a:pt x="22" y="213"/>
                    <a:pt x="28" y="164"/>
                  </a:cubicBezTo>
                  <a:cubicBezTo>
                    <a:pt x="62" y="158"/>
                    <a:pt x="97" y="156"/>
                    <a:pt x="132" y="158"/>
                  </a:cubicBezTo>
                  <a:cubicBezTo>
                    <a:pt x="133" y="159"/>
                    <a:pt x="135" y="159"/>
                    <a:pt x="136" y="158"/>
                  </a:cubicBezTo>
                  <a:cubicBezTo>
                    <a:pt x="152" y="159"/>
                    <a:pt x="167" y="161"/>
                    <a:pt x="183" y="164"/>
                  </a:cubicBezTo>
                  <a:cubicBezTo>
                    <a:pt x="179" y="194"/>
                    <a:pt x="178" y="225"/>
                    <a:pt x="175" y="256"/>
                  </a:cubicBezTo>
                  <a:moveTo>
                    <a:pt x="184" y="156"/>
                  </a:moveTo>
                  <a:cubicBezTo>
                    <a:pt x="184" y="156"/>
                    <a:pt x="184" y="156"/>
                    <a:pt x="184" y="156"/>
                  </a:cubicBezTo>
                  <a:cubicBezTo>
                    <a:pt x="171" y="154"/>
                    <a:pt x="158" y="152"/>
                    <a:pt x="145" y="151"/>
                  </a:cubicBezTo>
                  <a:cubicBezTo>
                    <a:pt x="146" y="144"/>
                    <a:pt x="146" y="136"/>
                    <a:pt x="147" y="128"/>
                  </a:cubicBezTo>
                  <a:cubicBezTo>
                    <a:pt x="153" y="126"/>
                    <a:pt x="160" y="126"/>
                    <a:pt x="167" y="127"/>
                  </a:cubicBezTo>
                  <a:cubicBezTo>
                    <a:pt x="173" y="128"/>
                    <a:pt x="178" y="131"/>
                    <a:pt x="183" y="132"/>
                  </a:cubicBezTo>
                  <a:cubicBezTo>
                    <a:pt x="185" y="133"/>
                    <a:pt x="187" y="130"/>
                    <a:pt x="186" y="129"/>
                  </a:cubicBezTo>
                  <a:cubicBezTo>
                    <a:pt x="177" y="117"/>
                    <a:pt x="160" y="119"/>
                    <a:pt x="147" y="123"/>
                  </a:cubicBezTo>
                  <a:cubicBezTo>
                    <a:pt x="148" y="121"/>
                    <a:pt x="148" y="118"/>
                    <a:pt x="148" y="115"/>
                  </a:cubicBezTo>
                  <a:cubicBezTo>
                    <a:pt x="161" y="113"/>
                    <a:pt x="179" y="113"/>
                    <a:pt x="188" y="122"/>
                  </a:cubicBezTo>
                  <a:cubicBezTo>
                    <a:pt x="187" y="133"/>
                    <a:pt x="186" y="145"/>
                    <a:pt x="184" y="156"/>
                  </a:cubicBezTo>
                  <a:moveTo>
                    <a:pt x="149" y="111"/>
                  </a:moveTo>
                  <a:cubicBezTo>
                    <a:pt x="149" y="110"/>
                    <a:pt x="149" y="109"/>
                    <a:pt x="149" y="108"/>
                  </a:cubicBezTo>
                  <a:cubicBezTo>
                    <a:pt x="150" y="97"/>
                    <a:pt x="152" y="86"/>
                    <a:pt x="154" y="75"/>
                  </a:cubicBezTo>
                  <a:cubicBezTo>
                    <a:pt x="154" y="72"/>
                    <a:pt x="155" y="69"/>
                    <a:pt x="156" y="66"/>
                  </a:cubicBezTo>
                  <a:cubicBezTo>
                    <a:pt x="161" y="45"/>
                    <a:pt x="173" y="45"/>
                    <a:pt x="191" y="65"/>
                  </a:cubicBezTo>
                  <a:cubicBezTo>
                    <a:pt x="196" y="77"/>
                    <a:pt x="191" y="100"/>
                    <a:pt x="189" y="113"/>
                  </a:cubicBezTo>
                  <a:cubicBezTo>
                    <a:pt x="180" y="106"/>
                    <a:pt x="159" y="106"/>
                    <a:pt x="149" y="111"/>
                  </a:cubicBezTo>
                  <a:moveTo>
                    <a:pt x="199" y="137"/>
                  </a:moveTo>
                  <a:cubicBezTo>
                    <a:pt x="198" y="145"/>
                    <a:pt x="197" y="153"/>
                    <a:pt x="196" y="161"/>
                  </a:cubicBezTo>
                  <a:cubicBezTo>
                    <a:pt x="195" y="166"/>
                    <a:pt x="197" y="176"/>
                    <a:pt x="189" y="172"/>
                  </a:cubicBezTo>
                  <a:cubicBezTo>
                    <a:pt x="189" y="172"/>
                    <a:pt x="189" y="172"/>
                    <a:pt x="189" y="172"/>
                  </a:cubicBezTo>
                  <a:cubicBezTo>
                    <a:pt x="189" y="170"/>
                    <a:pt x="189" y="167"/>
                    <a:pt x="189" y="165"/>
                  </a:cubicBezTo>
                  <a:cubicBezTo>
                    <a:pt x="189" y="157"/>
                    <a:pt x="189" y="157"/>
                    <a:pt x="189" y="157"/>
                  </a:cubicBezTo>
                  <a:cubicBezTo>
                    <a:pt x="189" y="157"/>
                    <a:pt x="189" y="157"/>
                    <a:pt x="189" y="157"/>
                  </a:cubicBezTo>
                  <a:cubicBezTo>
                    <a:pt x="191" y="146"/>
                    <a:pt x="193" y="135"/>
                    <a:pt x="194" y="124"/>
                  </a:cubicBezTo>
                  <a:cubicBezTo>
                    <a:pt x="194" y="123"/>
                    <a:pt x="195" y="122"/>
                    <a:pt x="194" y="121"/>
                  </a:cubicBezTo>
                  <a:cubicBezTo>
                    <a:pt x="194" y="121"/>
                    <a:pt x="194" y="121"/>
                    <a:pt x="194" y="120"/>
                  </a:cubicBezTo>
                  <a:cubicBezTo>
                    <a:pt x="195" y="112"/>
                    <a:pt x="196" y="103"/>
                    <a:pt x="196" y="95"/>
                  </a:cubicBezTo>
                  <a:cubicBezTo>
                    <a:pt x="206" y="99"/>
                    <a:pt x="200" y="130"/>
                    <a:pt x="199" y="137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58" name="Group 76"/>
          <p:cNvGrpSpPr/>
          <p:nvPr/>
        </p:nvGrpSpPr>
        <p:grpSpPr>
          <a:xfrm>
            <a:off x="10315449" y="4946400"/>
            <a:ext cx="1874880" cy="1936800"/>
            <a:chOff x="4324320" y="4381560"/>
            <a:chExt cx="1874880" cy="1936800"/>
          </a:xfrm>
        </p:grpSpPr>
        <p:sp>
          <p:nvSpPr>
            <p:cNvPr id="559" name="CustomShape 77"/>
            <p:cNvSpPr/>
            <p:nvPr/>
          </p:nvSpPr>
          <p:spPr>
            <a:xfrm>
              <a:off x="4475160" y="5848560"/>
              <a:ext cx="982800" cy="296640"/>
            </a:xfrm>
            <a:custGeom>
              <a:avLst/>
              <a:gdLst/>
              <a:ahLst/>
              <a:cxnLst/>
              <a:rect l="l" t="t" r="r" b="b"/>
              <a:pathLst>
                <a:path w="268" h="81">
                  <a:moveTo>
                    <a:pt x="149" y="24"/>
                  </a:moveTo>
                  <a:cubicBezTo>
                    <a:pt x="118" y="24"/>
                    <a:pt x="87" y="24"/>
                    <a:pt x="56" y="19"/>
                  </a:cubicBezTo>
                  <a:cubicBezTo>
                    <a:pt x="36" y="16"/>
                    <a:pt x="18" y="12"/>
                    <a:pt x="2" y="0"/>
                  </a:cubicBezTo>
                  <a:cubicBezTo>
                    <a:pt x="0" y="14"/>
                    <a:pt x="2" y="28"/>
                    <a:pt x="8" y="41"/>
                  </a:cubicBezTo>
                  <a:cubicBezTo>
                    <a:pt x="27" y="81"/>
                    <a:pt x="91" y="78"/>
                    <a:pt x="128" y="78"/>
                  </a:cubicBezTo>
                  <a:cubicBezTo>
                    <a:pt x="167" y="78"/>
                    <a:pt x="209" y="78"/>
                    <a:pt x="248" y="72"/>
                  </a:cubicBezTo>
                  <a:cubicBezTo>
                    <a:pt x="248" y="71"/>
                    <a:pt x="248" y="70"/>
                    <a:pt x="249" y="70"/>
                  </a:cubicBezTo>
                  <a:cubicBezTo>
                    <a:pt x="268" y="60"/>
                    <a:pt x="266" y="37"/>
                    <a:pt x="267" y="19"/>
                  </a:cubicBezTo>
                  <a:cubicBezTo>
                    <a:pt x="229" y="28"/>
                    <a:pt x="186" y="24"/>
                    <a:pt x="149" y="24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0" name="CustomShape 78"/>
            <p:cNvSpPr/>
            <p:nvPr/>
          </p:nvSpPr>
          <p:spPr>
            <a:xfrm>
              <a:off x="5062320" y="5834160"/>
              <a:ext cx="509400" cy="80640"/>
            </a:xfrm>
            <a:custGeom>
              <a:avLst/>
              <a:gdLst/>
              <a:ahLst/>
              <a:cxnLst/>
              <a:rect l="l" t="t" r="r" b="b"/>
              <a:pathLst>
                <a:path w="139" h="22">
                  <a:moveTo>
                    <a:pt x="69" y="20"/>
                  </a:moveTo>
                  <a:cubicBezTo>
                    <a:pt x="94" y="18"/>
                    <a:pt x="116" y="12"/>
                    <a:pt x="139" y="5"/>
                  </a:cubicBezTo>
                  <a:cubicBezTo>
                    <a:pt x="139" y="3"/>
                    <a:pt x="139" y="2"/>
                    <a:pt x="139" y="0"/>
                  </a:cubicBezTo>
                  <a:cubicBezTo>
                    <a:pt x="97" y="17"/>
                    <a:pt x="46" y="21"/>
                    <a:pt x="0" y="22"/>
                  </a:cubicBezTo>
                  <a:cubicBezTo>
                    <a:pt x="23" y="22"/>
                    <a:pt x="46" y="22"/>
                    <a:pt x="69" y="20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1" name="CustomShape 79"/>
            <p:cNvSpPr/>
            <p:nvPr/>
          </p:nvSpPr>
          <p:spPr>
            <a:xfrm>
              <a:off x="5440320" y="5874120"/>
              <a:ext cx="126720" cy="223560"/>
            </a:xfrm>
            <a:custGeom>
              <a:avLst/>
              <a:gdLst/>
              <a:ahLst/>
              <a:cxnLst/>
              <a:rect l="l" t="t" r="r" b="b"/>
              <a:pathLst>
                <a:path w="35" h="61">
                  <a:moveTo>
                    <a:pt x="0" y="61"/>
                  </a:moveTo>
                  <a:cubicBezTo>
                    <a:pt x="0" y="61"/>
                    <a:pt x="1" y="61"/>
                    <a:pt x="1" y="61"/>
                  </a:cubicBezTo>
                  <a:cubicBezTo>
                    <a:pt x="32" y="54"/>
                    <a:pt x="33" y="29"/>
                    <a:pt x="35" y="1"/>
                  </a:cubicBezTo>
                  <a:cubicBezTo>
                    <a:pt x="35" y="1"/>
                    <a:pt x="35" y="1"/>
                    <a:pt x="35" y="0"/>
                  </a:cubicBezTo>
                  <a:cubicBezTo>
                    <a:pt x="27" y="5"/>
                    <a:pt x="18" y="8"/>
                    <a:pt x="8" y="11"/>
                  </a:cubicBezTo>
                  <a:cubicBezTo>
                    <a:pt x="11" y="24"/>
                    <a:pt x="11" y="50"/>
                    <a:pt x="0" y="61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2" name="CustomShape 80"/>
            <p:cNvSpPr/>
            <p:nvPr/>
          </p:nvSpPr>
          <p:spPr>
            <a:xfrm>
              <a:off x="5143320" y="4414680"/>
              <a:ext cx="490320" cy="230040"/>
            </a:xfrm>
            <a:custGeom>
              <a:avLst/>
              <a:gdLst/>
              <a:ahLst/>
              <a:cxnLst/>
              <a:rect l="l" t="t" r="r" b="b"/>
              <a:pathLst>
                <a:path w="134" h="63">
                  <a:moveTo>
                    <a:pt x="80" y="14"/>
                  </a:moveTo>
                  <a:cubicBezTo>
                    <a:pt x="108" y="14"/>
                    <a:pt x="121" y="34"/>
                    <a:pt x="114" y="61"/>
                  </a:cubicBezTo>
                  <a:cubicBezTo>
                    <a:pt x="118" y="61"/>
                    <a:pt x="122" y="62"/>
                    <a:pt x="126" y="63"/>
                  </a:cubicBezTo>
                  <a:cubicBezTo>
                    <a:pt x="129" y="46"/>
                    <a:pt x="134" y="25"/>
                    <a:pt x="121" y="12"/>
                  </a:cubicBezTo>
                  <a:cubicBezTo>
                    <a:pt x="109" y="1"/>
                    <a:pt x="89" y="0"/>
                    <a:pt x="74" y="1"/>
                  </a:cubicBezTo>
                  <a:cubicBezTo>
                    <a:pt x="54" y="1"/>
                    <a:pt x="32" y="2"/>
                    <a:pt x="19" y="19"/>
                  </a:cubicBezTo>
                  <a:cubicBezTo>
                    <a:pt x="10" y="31"/>
                    <a:pt x="5" y="45"/>
                    <a:pt x="0" y="59"/>
                  </a:cubicBezTo>
                  <a:cubicBezTo>
                    <a:pt x="8" y="57"/>
                    <a:pt x="16" y="54"/>
                    <a:pt x="23" y="53"/>
                  </a:cubicBezTo>
                  <a:cubicBezTo>
                    <a:pt x="32" y="27"/>
                    <a:pt x="51" y="13"/>
                    <a:pt x="80" y="14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3" name="CustomShape 81"/>
            <p:cNvSpPr/>
            <p:nvPr/>
          </p:nvSpPr>
          <p:spPr>
            <a:xfrm>
              <a:off x="4757760" y="5045040"/>
              <a:ext cx="762120" cy="95040"/>
            </a:xfrm>
            <a:custGeom>
              <a:avLst/>
              <a:gdLst/>
              <a:ahLst/>
              <a:cxnLst/>
              <a:rect l="l" t="t" r="r" b="b"/>
              <a:pathLst>
                <a:path w="208" h="26"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69" y="18"/>
                    <a:pt x="140" y="26"/>
                    <a:pt x="208" y="6"/>
                  </a:cubicBezTo>
                  <a:cubicBezTo>
                    <a:pt x="205" y="0"/>
                    <a:pt x="195" y="4"/>
                    <a:pt x="188" y="5"/>
                  </a:cubicBezTo>
                  <a:cubicBezTo>
                    <a:pt x="179" y="6"/>
                    <a:pt x="170" y="6"/>
                    <a:pt x="161" y="7"/>
                  </a:cubicBezTo>
                  <a:cubicBezTo>
                    <a:pt x="143" y="9"/>
                    <a:pt x="125" y="11"/>
                    <a:pt x="107" y="12"/>
                  </a:cubicBezTo>
                  <a:cubicBezTo>
                    <a:pt x="72" y="15"/>
                    <a:pt x="35" y="20"/>
                    <a:pt x="0" y="19"/>
                  </a:cubicBezTo>
                  <a:cubicBezTo>
                    <a:pt x="0" y="20"/>
                    <a:pt x="0" y="21"/>
                    <a:pt x="0" y="23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4" name="CustomShape 82"/>
            <p:cNvSpPr/>
            <p:nvPr/>
          </p:nvSpPr>
          <p:spPr>
            <a:xfrm>
              <a:off x="4483080" y="5820120"/>
              <a:ext cx="527040" cy="101520"/>
            </a:xfrm>
            <a:custGeom>
              <a:avLst/>
              <a:gdLst/>
              <a:ahLst/>
              <a:cxnLst/>
              <a:rect l="l" t="t" r="r" b="b"/>
              <a:pathLst>
                <a:path w="144" h="28">
                  <a:moveTo>
                    <a:pt x="144" y="26"/>
                  </a:moveTo>
                  <a:cubicBezTo>
                    <a:pt x="116" y="26"/>
                    <a:pt x="89" y="24"/>
                    <a:pt x="62" y="20"/>
                  </a:cubicBezTo>
                  <a:cubicBezTo>
                    <a:pt x="42" y="16"/>
                    <a:pt x="17" y="14"/>
                    <a:pt x="1" y="0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41" y="28"/>
                    <a:pt x="96" y="26"/>
                    <a:pt x="144" y="26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5" name="CustomShape 83"/>
            <p:cNvSpPr/>
            <p:nvPr/>
          </p:nvSpPr>
          <p:spPr>
            <a:xfrm>
              <a:off x="5784840" y="4840200"/>
              <a:ext cx="366480" cy="1330560"/>
            </a:xfrm>
            <a:custGeom>
              <a:avLst/>
              <a:gdLst/>
              <a:ahLst/>
              <a:cxnLst/>
              <a:rect l="l" t="t" r="r" b="b"/>
              <a:pathLst>
                <a:path w="100" h="363">
                  <a:moveTo>
                    <a:pt x="20" y="46"/>
                  </a:moveTo>
                  <a:cubicBezTo>
                    <a:pt x="37" y="91"/>
                    <a:pt x="44" y="138"/>
                    <a:pt x="47" y="186"/>
                  </a:cubicBezTo>
                  <a:cubicBezTo>
                    <a:pt x="54" y="202"/>
                    <a:pt x="60" y="215"/>
                    <a:pt x="64" y="233"/>
                  </a:cubicBezTo>
                  <a:cubicBezTo>
                    <a:pt x="68" y="252"/>
                    <a:pt x="71" y="271"/>
                    <a:pt x="68" y="290"/>
                  </a:cubicBezTo>
                  <a:cubicBezTo>
                    <a:pt x="65" y="312"/>
                    <a:pt x="48" y="344"/>
                    <a:pt x="23" y="345"/>
                  </a:cubicBezTo>
                  <a:cubicBezTo>
                    <a:pt x="20" y="349"/>
                    <a:pt x="17" y="353"/>
                    <a:pt x="14" y="357"/>
                  </a:cubicBezTo>
                  <a:cubicBezTo>
                    <a:pt x="12" y="359"/>
                    <a:pt x="10" y="361"/>
                    <a:pt x="8" y="363"/>
                  </a:cubicBezTo>
                  <a:cubicBezTo>
                    <a:pt x="24" y="360"/>
                    <a:pt x="39" y="354"/>
                    <a:pt x="52" y="345"/>
                  </a:cubicBezTo>
                  <a:cubicBezTo>
                    <a:pt x="96" y="318"/>
                    <a:pt x="100" y="260"/>
                    <a:pt x="97" y="213"/>
                  </a:cubicBezTo>
                  <a:cubicBezTo>
                    <a:pt x="90" y="131"/>
                    <a:pt x="54" y="60"/>
                    <a:pt x="0" y="0"/>
                  </a:cubicBezTo>
                  <a:cubicBezTo>
                    <a:pt x="9" y="17"/>
                    <a:pt x="16" y="35"/>
                    <a:pt x="20" y="46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6" name="CustomShape 84"/>
            <p:cNvSpPr/>
            <p:nvPr/>
          </p:nvSpPr>
          <p:spPr>
            <a:xfrm>
              <a:off x="5784840" y="4840200"/>
              <a:ext cx="274680" cy="912960"/>
            </a:xfrm>
            <a:custGeom>
              <a:avLst/>
              <a:gdLst/>
              <a:ahLst/>
              <a:cxnLst/>
              <a:rect l="l" t="t" r="r" b="b"/>
              <a:pathLst>
                <a:path w="75" h="249">
                  <a:moveTo>
                    <a:pt x="47" y="186"/>
                  </a:moveTo>
                  <a:cubicBezTo>
                    <a:pt x="54" y="202"/>
                    <a:pt x="60" y="215"/>
                    <a:pt x="64" y="233"/>
                  </a:cubicBezTo>
                  <a:cubicBezTo>
                    <a:pt x="65" y="239"/>
                    <a:pt x="66" y="244"/>
                    <a:pt x="67" y="249"/>
                  </a:cubicBezTo>
                  <a:cubicBezTo>
                    <a:pt x="72" y="225"/>
                    <a:pt x="75" y="200"/>
                    <a:pt x="72" y="175"/>
                  </a:cubicBezTo>
                  <a:cubicBezTo>
                    <a:pt x="67" y="133"/>
                    <a:pt x="53" y="93"/>
                    <a:pt x="41" y="53"/>
                  </a:cubicBezTo>
                  <a:cubicBezTo>
                    <a:pt x="29" y="35"/>
                    <a:pt x="15" y="17"/>
                    <a:pt x="0" y="0"/>
                  </a:cubicBezTo>
                  <a:cubicBezTo>
                    <a:pt x="9" y="17"/>
                    <a:pt x="16" y="35"/>
                    <a:pt x="20" y="46"/>
                  </a:cubicBezTo>
                  <a:cubicBezTo>
                    <a:pt x="37" y="91"/>
                    <a:pt x="44" y="138"/>
                    <a:pt x="47" y="186"/>
                  </a:cubicBezTo>
                  <a:close/>
                </a:path>
              </a:pathLst>
            </a:custGeom>
            <a:solidFill>
              <a:srgbClr val="2D495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7" name="CustomShape 85"/>
            <p:cNvSpPr/>
            <p:nvPr/>
          </p:nvSpPr>
          <p:spPr>
            <a:xfrm>
              <a:off x="5813640" y="5977080"/>
              <a:ext cx="279360" cy="193680"/>
            </a:xfrm>
            <a:custGeom>
              <a:avLst/>
              <a:gdLst/>
              <a:ahLst/>
              <a:cxnLst/>
              <a:rect l="l" t="t" r="r" b="b"/>
              <a:pathLst>
                <a:path w="76" h="53">
                  <a:moveTo>
                    <a:pt x="39" y="23"/>
                  </a:moveTo>
                  <a:cubicBezTo>
                    <a:pt x="38" y="24"/>
                    <a:pt x="37" y="25"/>
                    <a:pt x="36" y="26"/>
                  </a:cubicBezTo>
                  <a:cubicBezTo>
                    <a:pt x="35" y="28"/>
                    <a:pt x="33" y="29"/>
                    <a:pt x="32" y="31"/>
                  </a:cubicBezTo>
                  <a:cubicBezTo>
                    <a:pt x="31" y="31"/>
                    <a:pt x="29" y="32"/>
                    <a:pt x="28" y="32"/>
                  </a:cubicBezTo>
                  <a:cubicBezTo>
                    <a:pt x="24" y="34"/>
                    <a:pt x="20" y="35"/>
                    <a:pt x="15" y="35"/>
                  </a:cubicBezTo>
                  <a:cubicBezTo>
                    <a:pt x="12" y="39"/>
                    <a:pt x="9" y="43"/>
                    <a:pt x="6" y="47"/>
                  </a:cubicBezTo>
                  <a:cubicBezTo>
                    <a:pt x="4" y="49"/>
                    <a:pt x="2" y="51"/>
                    <a:pt x="0" y="53"/>
                  </a:cubicBezTo>
                  <a:cubicBezTo>
                    <a:pt x="16" y="50"/>
                    <a:pt x="31" y="44"/>
                    <a:pt x="44" y="35"/>
                  </a:cubicBezTo>
                  <a:cubicBezTo>
                    <a:pt x="59" y="26"/>
                    <a:pt x="69" y="14"/>
                    <a:pt x="76" y="0"/>
                  </a:cubicBezTo>
                  <a:cubicBezTo>
                    <a:pt x="65" y="9"/>
                    <a:pt x="52" y="19"/>
                    <a:pt x="39" y="23"/>
                  </a:cubicBezTo>
                  <a:close/>
                </a:path>
              </a:pathLst>
            </a:custGeom>
            <a:solidFill>
              <a:srgbClr val="2D495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8" name="CustomShape 86"/>
            <p:cNvSpPr/>
            <p:nvPr/>
          </p:nvSpPr>
          <p:spPr>
            <a:xfrm>
              <a:off x="4346280" y="4616280"/>
              <a:ext cx="1606680" cy="1665360"/>
            </a:xfrm>
            <a:custGeom>
              <a:avLst/>
              <a:gdLst/>
              <a:ahLst/>
              <a:cxnLst/>
              <a:rect l="l" t="t" r="r" b="b"/>
              <a:pathLst>
                <a:path w="438" h="454">
                  <a:moveTo>
                    <a:pt x="408" y="401"/>
                  </a:moveTo>
                  <a:cubicBezTo>
                    <a:pt x="408" y="401"/>
                    <a:pt x="408" y="401"/>
                    <a:pt x="409" y="401"/>
                  </a:cubicBezTo>
                  <a:cubicBezTo>
                    <a:pt x="409" y="400"/>
                    <a:pt x="410" y="399"/>
                    <a:pt x="411" y="398"/>
                  </a:cubicBezTo>
                  <a:cubicBezTo>
                    <a:pt x="438" y="356"/>
                    <a:pt x="434" y="303"/>
                    <a:pt x="431" y="255"/>
                  </a:cubicBezTo>
                  <a:cubicBezTo>
                    <a:pt x="428" y="212"/>
                    <a:pt x="422" y="169"/>
                    <a:pt x="409" y="128"/>
                  </a:cubicBezTo>
                  <a:cubicBezTo>
                    <a:pt x="402" y="106"/>
                    <a:pt x="394" y="85"/>
                    <a:pt x="382" y="65"/>
                  </a:cubicBezTo>
                  <a:cubicBezTo>
                    <a:pt x="374" y="52"/>
                    <a:pt x="362" y="31"/>
                    <a:pt x="347" y="20"/>
                  </a:cubicBezTo>
                  <a:cubicBezTo>
                    <a:pt x="346" y="21"/>
                    <a:pt x="345" y="21"/>
                    <a:pt x="344" y="20"/>
                  </a:cubicBezTo>
                  <a:cubicBezTo>
                    <a:pt x="339" y="18"/>
                    <a:pt x="334" y="16"/>
                    <a:pt x="329" y="14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282" y="0"/>
                    <a:pt x="247" y="2"/>
                    <a:pt x="215" y="14"/>
                  </a:cubicBezTo>
                  <a:cubicBezTo>
                    <a:pt x="223" y="13"/>
                    <a:pt x="232" y="13"/>
                    <a:pt x="240" y="13"/>
                  </a:cubicBezTo>
                  <a:cubicBezTo>
                    <a:pt x="261" y="13"/>
                    <a:pt x="281" y="15"/>
                    <a:pt x="301" y="23"/>
                  </a:cubicBezTo>
                  <a:cubicBezTo>
                    <a:pt x="336" y="37"/>
                    <a:pt x="365" y="69"/>
                    <a:pt x="370" y="107"/>
                  </a:cubicBezTo>
                  <a:cubicBezTo>
                    <a:pt x="370" y="109"/>
                    <a:pt x="368" y="109"/>
                    <a:pt x="368" y="107"/>
                  </a:cubicBezTo>
                  <a:cubicBezTo>
                    <a:pt x="354" y="72"/>
                    <a:pt x="333" y="45"/>
                    <a:pt x="297" y="30"/>
                  </a:cubicBezTo>
                  <a:cubicBezTo>
                    <a:pt x="269" y="18"/>
                    <a:pt x="216" y="11"/>
                    <a:pt x="188" y="27"/>
                  </a:cubicBezTo>
                  <a:cubicBezTo>
                    <a:pt x="187" y="28"/>
                    <a:pt x="187" y="27"/>
                    <a:pt x="187" y="27"/>
                  </a:cubicBezTo>
                  <a:cubicBezTo>
                    <a:pt x="144" y="51"/>
                    <a:pt x="107" y="91"/>
                    <a:pt x="81" y="136"/>
                  </a:cubicBezTo>
                  <a:cubicBezTo>
                    <a:pt x="57" y="176"/>
                    <a:pt x="39" y="220"/>
                    <a:pt x="26" y="266"/>
                  </a:cubicBezTo>
                  <a:cubicBezTo>
                    <a:pt x="19" y="289"/>
                    <a:pt x="14" y="313"/>
                    <a:pt x="10" y="337"/>
                  </a:cubicBezTo>
                  <a:cubicBezTo>
                    <a:pt x="7" y="357"/>
                    <a:pt x="0" y="384"/>
                    <a:pt x="6" y="405"/>
                  </a:cubicBezTo>
                  <a:cubicBezTo>
                    <a:pt x="14" y="433"/>
                    <a:pt x="48" y="439"/>
                    <a:pt x="74" y="444"/>
                  </a:cubicBezTo>
                  <a:cubicBezTo>
                    <a:pt x="97" y="449"/>
                    <a:pt x="121" y="451"/>
                    <a:pt x="144" y="452"/>
                  </a:cubicBezTo>
                  <a:cubicBezTo>
                    <a:pt x="193" y="454"/>
                    <a:pt x="243" y="454"/>
                    <a:pt x="292" y="451"/>
                  </a:cubicBezTo>
                  <a:cubicBezTo>
                    <a:pt x="295" y="451"/>
                    <a:pt x="298" y="451"/>
                    <a:pt x="301" y="450"/>
                  </a:cubicBezTo>
                  <a:cubicBezTo>
                    <a:pt x="360" y="439"/>
                    <a:pt x="371" y="349"/>
                    <a:pt x="373" y="300"/>
                  </a:cubicBezTo>
                  <a:cubicBezTo>
                    <a:pt x="375" y="240"/>
                    <a:pt x="372" y="180"/>
                    <a:pt x="370" y="120"/>
                  </a:cubicBezTo>
                  <a:cubicBezTo>
                    <a:pt x="370" y="118"/>
                    <a:pt x="373" y="117"/>
                    <a:pt x="374" y="119"/>
                  </a:cubicBezTo>
                  <a:cubicBezTo>
                    <a:pt x="379" y="154"/>
                    <a:pt x="379" y="190"/>
                    <a:pt x="380" y="226"/>
                  </a:cubicBezTo>
                  <a:cubicBezTo>
                    <a:pt x="380" y="260"/>
                    <a:pt x="382" y="296"/>
                    <a:pt x="378" y="330"/>
                  </a:cubicBezTo>
                  <a:cubicBezTo>
                    <a:pt x="374" y="358"/>
                    <a:pt x="363" y="421"/>
                    <a:pt x="334" y="445"/>
                  </a:cubicBezTo>
                  <a:cubicBezTo>
                    <a:pt x="345" y="443"/>
                    <a:pt x="357" y="440"/>
                    <a:pt x="367" y="435"/>
                  </a:cubicBezTo>
                  <a:cubicBezTo>
                    <a:pt x="384" y="425"/>
                    <a:pt x="384" y="425"/>
                    <a:pt x="384" y="425"/>
                  </a:cubicBezTo>
                  <a:cubicBezTo>
                    <a:pt x="392" y="420"/>
                    <a:pt x="400" y="412"/>
                    <a:pt x="407" y="404"/>
                  </a:cubicBezTo>
                  <a:cubicBezTo>
                    <a:pt x="406" y="403"/>
                    <a:pt x="407" y="402"/>
                    <a:pt x="408" y="401"/>
                  </a:cubicBezTo>
                  <a:close/>
                  <a:moveTo>
                    <a:pt x="107" y="133"/>
                  </a:moveTo>
                  <a:cubicBezTo>
                    <a:pt x="107" y="132"/>
                    <a:pt x="107" y="132"/>
                    <a:pt x="107" y="131"/>
                  </a:cubicBezTo>
                  <a:cubicBezTo>
                    <a:pt x="108" y="129"/>
                    <a:pt x="111" y="129"/>
                    <a:pt x="111" y="131"/>
                  </a:cubicBezTo>
                  <a:cubicBezTo>
                    <a:pt x="111" y="131"/>
                    <a:pt x="111" y="132"/>
                    <a:pt x="111" y="132"/>
                  </a:cubicBezTo>
                  <a:cubicBezTo>
                    <a:pt x="144" y="127"/>
                    <a:pt x="178" y="127"/>
                    <a:pt x="212" y="124"/>
                  </a:cubicBezTo>
                  <a:cubicBezTo>
                    <a:pt x="249" y="121"/>
                    <a:pt x="286" y="116"/>
                    <a:pt x="323" y="112"/>
                  </a:cubicBezTo>
                  <a:cubicBezTo>
                    <a:pt x="325" y="112"/>
                    <a:pt x="326" y="114"/>
                    <a:pt x="326" y="116"/>
                  </a:cubicBezTo>
                  <a:cubicBezTo>
                    <a:pt x="326" y="119"/>
                    <a:pt x="326" y="122"/>
                    <a:pt x="326" y="126"/>
                  </a:cubicBezTo>
                  <a:cubicBezTo>
                    <a:pt x="326" y="129"/>
                    <a:pt x="323" y="129"/>
                    <a:pt x="321" y="128"/>
                  </a:cubicBezTo>
                  <a:cubicBezTo>
                    <a:pt x="291" y="139"/>
                    <a:pt x="257" y="140"/>
                    <a:pt x="225" y="142"/>
                  </a:cubicBezTo>
                  <a:cubicBezTo>
                    <a:pt x="188" y="144"/>
                    <a:pt x="149" y="147"/>
                    <a:pt x="112" y="143"/>
                  </a:cubicBezTo>
                  <a:cubicBezTo>
                    <a:pt x="112" y="143"/>
                    <a:pt x="111" y="142"/>
                    <a:pt x="111" y="142"/>
                  </a:cubicBezTo>
                  <a:cubicBezTo>
                    <a:pt x="111" y="142"/>
                    <a:pt x="111" y="142"/>
                    <a:pt x="111" y="143"/>
                  </a:cubicBezTo>
                  <a:cubicBezTo>
                    <a:pt x="110" y="144"/>
                    <a:pt x="108" y="144"/>
                    <a:pt x="108" y="143"/>
                  </a:cubicBezTo>
                  <a:cubicBezTo>
                    <a:pt x="106" y="141"/>
                    <a:pt x="106" y="138"/>
                    <a:pt x="107" y="135"/>
                  </a:cubicBezTo>
                  <a:cubicBezTo>
                    <a:pt x="106" y="134"/>
                    <a:pt x="106" y="133"/>
                    <a:pt x="107" y="133"/>
                  </a:cubicBezTo>
                  <a:close/>
                  <a:moveTo>
                    <a:pt x="346" y="326"/>
                  </a:moveTo>
                  <a:cubicBezTo>
                    <a:pt x="345" y="339"/>
                    <a:pt x="343" y="351"/>
                    <a:pt x="342" y="363"/>
                  </a:cubicBezTo>
                  <a:cubicBezTo>
                    <a:pt x="339" y="380"/>
                    <a:pt x="338" y="399"/>
                    <a:pt x="321" y="408"/>
                  </a:cubicBezTo>
                  <a:cubicBezTo>
                    <a:pt x="299" y="420"/>
                    <a:pt x="266" y="420"/>
                    <a:pt x="242" y="422"/>
                  </a:cubicBezTo>
                  <a:cubicBezTo>
                    <a:pt x="212" y="424"/>
                    <a:pt x="182" y="425"/>
                    <a:pt x="152" y="425"/>
                  </a:cubicBezTo>
                  <a:cubicBezTo>
                    <a:pt x="113" y="425"/>
                    <a:pt x="53" y="422"/>
                    <a:pt x="35" y="380"/>
                  </a:cubicBezTo>
                  <a:cubicBezTo>
                    <a:pt x="18" y="341"/>
                    <a:pt x="36" y="292"/>
                    <a:pt x="61" y="261"/>
                  </a:cubicBezTo>
                  <a:cubicBezTo>
                    <a:pt x="61" y="260"/>
                    <a:pt x="61" y="260"/>
                    <a:pt x="62" y="259"/>
                  </a:cubicBezTo>
                  <a:cubicBezTo>
                    <a:pt x="78" y="244"/>
                    <a:pt x="101" y="242"/>
                    <a:pt x="122" y="241"/>
                  </a:cubicBezTo>
                  <a:cubicBezTo>
                    <a:pt x="152" y="239"/>
                    <a:pt x="183" y="237"/>
                    <a:pt x="213" y="238"/>
                  </a:cubicBezTo>
                  <a:cubicBezTo>
                    <a:pt x="242" y="238"/>
                    <a:pt x="272" y="239"/>
                    <a:pt x="301" y="246"/>
                  </a:cubicBezTo>
                  <a:cubicBezTo>
                    <a:pt x="319" y="250"/>
                    <a:pt x="337" y="259"/>
                    <a:pt x="341" y="278"/>
                  </a:cubicBezTo>
                  <a:cubicBezTo>
                    <a:pt x="342" y="279"/>
                    <a:pt x="341" y="280"/>
                    <a:pt x="341" y="281"/>
                  </a:cubicBezTo>
                  <a:cubicBezTo>
                    <a:pt x="345" y="294"/>
                    <a:pt x="346" y="310"/>
                    <a:pt x="346" y="325"/>
                  </a:cubicBezTo>
                  <a:cubicBezTo>
                    <a:pt x="346" y="325"/>
                    <a:pt x="346" y="326"/>
                    <a:pt x="346" y="326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9" name="CustomShape 87"/>
            <p:cNvSpPr/>
            <p:nvPr/>
          </p:nvSpPr>
          <p:spPr>
            <a:xfrm>
              <a:off x="4346280" y="5232600"/>
              <a:ext cx="1371600" cy="1049400"/>
            </a:xfrm>
            <a:custGeom>
              <a:avLst/>
              <a:gdLst/>
              <a:ahLst/>
              <a:cxnLst/>
              <a:rect l="l" t="t" r="r" b="b"/>
              <a:pathLst>
                <a:path w="374" h="286">
                  <a:moveTo>
                    <a:pt x="372" y="0"/>
                  </a:moveTo>
                  <a:cubicBezTo>
                    <a:pt x="368" y="13"/>
                    <a:pt x="363" y="25"/>
                    <a:pt x="360" y="37"/>
                  </a:cubicBezTo>
                  <a:cubicBezTo>
                    <a:pt x="355" y="53"/>
                    <a:pt x="350" y="76"/>
                    <a:pt x="337" y="88"/>
                  </a:cubicBezTo>
                  <a:cubicBezTo>
                    <a:pt x="335" y="90"/>
                    <a:pt x="333" y="91"/>
                    <a:pt x="331" y="92"/>
                  </a:cubicBezTo>
                  <a:cubicBezTo>
                    <a:pt x="336" y="97"/>
                    <a:pt x="340" y="103"/>
                    <a:pt x="341" y="110"/>
                  </a:cubicBezTo>
                  <a:cubicBezTo>
                    <a:pt x="342" y="111"/>
                    <a:pt x="341" y="112"/>
                    <a:pt x="341" y="113"/>
                  </a:cubicBezTo>
                  <a:cubicBezTo>
                    <a:pt x="345" y="126"/>
                    <a:pt x="346" y="142"/>
                    <a:pt x="346" y="157"/>
                  </a:cubicBezTo>
                  <a:cubicBezTo>
                    <a:pt x="346" y="157"/>
                    <a:pt x="346" y="158"/>
                    <a:pt x="346" y="158"/>
                  </a:cubicBezTo>
                  <a:cubicBezTo>
                    <a:pt x="345" y="171"/>
                    <a:pt x="343" y="183"/>
                    <a:pt x="342" y="195"/>
                  </a:cubicBezTo>
                  <a:cubicBezTo>
                    <a:pt x="339" y="212"/>
                    <a:pt x="338" y="231"/>
                    <a:pt x="321" y="240"/>
                  </a:cubicBezTo>
                  <a:cubicBezTo>
                    <a:pt x="299" y="252"/>
                    <a:pt x="266" y="252"/>
                    <a:pt x="242" y="254"/>
                  </a:cubicBezTo>
                  <a:cubicBezTo>
                    <a:pt x="212" y="256"/>
                    <a:pt x="182" y="257"/>
                    <a:pt x="152" y="257"/>
                  </a:cubicBezTo>
                  <a:cubicBezTo>
                    <a:pt x="113" y="257"/>
                    <a:pt x="53" y="254"/>
                    <a:pt x="35" y="212"/>
                  </a:cubicBezTo>
                  <a:cubicBezTo>
                    <a:pt x="22" y="181"/>
                    <a:pt x="30" y="144"/>
                    <a:pt x="46" y="115"/>
                  </a:cubicBezTo>
                  <a:cubicBezTo>
                    <a:pt x="45" y="116"/>
                    <a:pt x="43" y="118"/>
                    <a:pt x="42" y="119"/>
                  </a:cubicBezTo>
                  <a:cubicBezTo>
                    <a:pt x="33" y="128"/>
                    <a:pt x="25" y="136"/>
                    <a:pt x="18" y="146"/>
                  </a:cubicBezTo>
                  <a:cubicBezTo>
                    <a:pt x="16" y="149"/>
                    <a:pt x="14" y="152"/>
                    <a:pt x="12" y="154"/>
                  </a:cubicBezTo>
                  <a:cubicBezTo>
                    <a:pt x="12" y="159"/>
                    <a:pt x="11" y="164"/>
                    <a:pt x="10" y="169"/>
                  </a:cubicBezTo>
                  <a:cubicBezTo>
                    <a:pt x="7" y="189"/>
                    <a:pt x="0" y="216"/>
                    <a:pt x="6" y="237"/>
                  </a:cubicBezTo>
                  <a:cubicBezTo>
                    <a:pt x="14" y="265"/>
                    <a:pt x="48" y="271"/>
                    <a:pt x="74" y="276"/>
                  </a:cubicBezTo>
                  <a:cubicBezTo>
                    <a:pt x="97" y="281"/>
                    <a:pt x="121" y="283"/>
                    <a:pt x="144" y="284"/>
                  </a:cubicBezTo>
                  <a:cubicBezTo>
                    <a:pt x="193" y="286"/>
                    <a:pt x="243" y="286"/>
                    <a:pt x="292" y="283"/>
                  </a:cubicBezTo>
                  <a:cubicBezTo>
                    <a:pt x="295" y="283"/>
                    <a:pt x="298" y="283"/>
                    <a:pt x="301" y="282"/>
                  </a:cubicBezTo>
                  <a:cubicBezTo>
                    <a:pt x="360" y="271"/>
                    <a:pt x="371" y="181"/>
                    <a:pt x="373" y="132"/>
                  </a:cubicBezTo>
                  <a:cubicBezTo>
                    <a:pt x="374" y="88"/>
                    <a:pt x="373" y="44"/>
                    <a:pt x="372" y="0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0" name="CustomShape 88"/>
            <p:cNvSpPr/>
            <p:nvPr/>
          </p:nvSpPr>
          <p:spPr>
            <a:xfrm>
              <a:off x="5135400" y="4616280"/>
              <a:ext cx="817560" cy="1632240"/>
            </a:xfrm>
            <a:custGeom>
              <a:avLst/>
              <a:gdLst/>
              <a:ahLst/>
              <a:cxnLst/>
              <a:rect l="l" t="t" r="r" b="b"/>
              <a:pathLst>
                <a:path w="223" h="445">
                  <a:moveTo>
                    <a:pt x="216" y="255"/>
                  </a:moveTo>
                  <a:cubicBezTo>
                    <a:pt x="213" y="215"/>
                    <a:pt x="208" y="172"/>
                    <a:pt x="194" y="128"/>
                  </a:cubicBezTo>
                  <a:cubicBezTo>
                    <a:pt x="187" y="106"/>
                    <a:pt x="179" y="85"/>
                    <a:pt x="167" y="65"/>
                  </a:cubicBezTo>
                  <a:cubicBezTo>
                    <a:pt x="159" y="52"/>
                    <a:pt x="147" y="31"/>
                    <a:pt x="132" y="20"/>
                  </a:cubicBezTo>
                  <a:cubicBezTo>
                    <a:pt x="131" y="21"/>
                    <a:pt x="130" y="21"/>
                    <a:pt x="129" y="20"/>
                  </a:cubicBezTo>
                  <a:cubicBezTo>
                    <a:pt x="124" y="18"/>
                    <a:pt x="119" y="16"/>
                    <a:pt x="114" y="14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67" y="0"/>
                    <a:pt x="32" y="2"/>
                    <a:pt x="0" y="14"/>
                  </a:cubicBezTo>
                  <a:cubicBezTo>
                    <a:pt x="8" y="13"/>
                    <a:pt x="17" y="13"/>
                    <a:pt x="25" y="13"/>
                  </a:cubicBezTo>
                  <a:cubicBezTo>
                    <a:pt x="46" y="13"/>
                    <a:pt x="66" y="15"/>
                    <a:pt x="86" y="23"/>
                  </a:cubicBezTo>
                  <a:cubicBezTo>
                    <a:pt x="111" y="34"/>
                    <a:pt x="134" y="53"/>
                    <a:pt x="146" y="78"/>
                  </a:cubicBezTo>
                  <a:cubicBezTo>
                    <a:pt x="147" y="79"/>
                    <a:pt x="148" y="79"/>
                    <a:pt x="148" y="80"/>
                  </a:cubicBezTo>
                  <a:cubicBezTo>
                    <a:pt x="154" y="94"/>
                    <a:pt x="158" y="107"/>
                    <a:pt x="161" y="121"/>
                  </a:cubicBezTo>
                  <a:cubicBezTo>
                    <a:pt x="162" y="122"/>
                    <a:pt x="163" y="123"/>
                    <a:pt x="163" y="124"/>
                  </a:cubicBezTo>
                  <a:cubicBezTo>
                    <a:pt x="163" y="129"/>
                    <a:pt x="163" y="133"/>
                    <a:pt x="163" y="137"/>
                  </a:cubicBezTo>
                  <a:cubicBezTo>
                    <a:pt x="163" y="145"/>
                    <a:pt x="163" y="153"/>
                    <a:pt x="163" y="161"/>
                  </a:cubicBezTo>
                  <a:cubicBezTo>
                    <a:pt x="164" y="183"/>
                    <a:pt x="165" y="204"/>
                    <a:pt x="165" y="226"/>
                  </a:cubicBezTo>
                  <a:cubicBezTo>
                    <a:pt x="165" y="260"/>
                    <a:pt x="167" y="296"/>
                    <a:pt x="163" y="330"/>
                  </a:cubicBezTo>
                  <a:cubicBezTo>
                    <a:pt x="159" y="358"/>
                    <a:pt x="148" y="421"/>
                    <a:pt x="119" y="445"/>
                  </a:cubicBezTo>
                  <a:cubicBezTo>
                    <a:pt x="130" y="443"/>
                    <a:pt x="142" y="440"/>
                    <a:pt x="152" y="435"/>
                  </a:cubicBezTo>
                  <a:cubicBezTo>
                    <a:pt x="169" y="425"/>
                    <a:pt x="169" y="425"/>
                    <a:pt x="169" y="425"/>
                  </a:cubicBezTo>
                  <a:cubicBezTo>
                    <a:pt x="177" y="420"/>
                    <a:pt x="185" y="412"/>
                    <a:pt x="192" y="404"/>
                  </a:cubicBezTo>
                  <a:cubicBezTo>
                    <a:pt x="191" y="403"/>
                    <a:pt x="192" y="402"/>
                    <a:pt x="193" y="401"/>
                  </a:cubicBezTo>
                  <a:cubicBezTo>
                    <a:pt x="193" y="401"/>
                    <a:pt x="193" y="401"/>
                    <a:pt x="194" y="401"/>
                  </a:cubicBezTo>
                  <a:cubicBezTo>
                    <a:pt x="194" y="400"/>
                    <a:pt x="195" y="399"/>
                    <a:pt x="196" y="398"/>
                  </a:cubicBezTo>
                  <a:cubicBezTo>
                    <a:pt x="223" y="356"/>
                    <a:pt x="219" y="303"/>
                    <a:pt x="216" y="255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1" name="CustomShape 89"/>
            <p:cNvSpPr/>
            <p:nvPr/>
          </p:nvSpPr>
          <p:spPr>
            <a:xfrm>
              <a:off x="4489200" y="5511960"/>
              <a:ext cx="1089000" cy="369720"/>
            </a:xfrm>
            <a:custGeom>
              <a:avLst/>
              <a:gdLst/>
              <a:ahLst/>
              <a:cxnLst/>
              <a:rect l="l" t="t" r="r" b="b"/>
              <a:pathLst>
                <a:path w="297" h="101">
                  <a:moveTo>
                    <a:pt x="291" y="30"/>
                  </a:moveTo>
                  <a:cubicBezTo>
                    <a:pt x="281" y="17"/>
                    <a:pt x="266" y="11"/>
                    <a:pt x="249" y="8"/>
                  </a:cubicBezTo>
                  <a:cubicBezTo>
                    <a:pt x="268" y="23"/>
                    <a:pt x="274" y="48"/>
                    <a:pt x="268" y="73"/>
                  </a:cubicBezTo>
                  <a:cubicBezTo>
                    <a:pt x="268" y="74"/>
                    <a:pt x="267" y="74"/>
                    <a:pt x="267" y="73"/>
                  </a:cubicBezTo>
                  <a:cubicBezTo>
                    <a:pt x="264" y="61"/>
                    <a:pt x="264" y="48"/>
                    <a:pt x="261" y="36"/>
                  </a:cubicBezTo>
                  <a:cubicBezTo>
                    <a:pt x="257" y="23"/>
                    <a:pt x="249" y="14"/>
                    <a:pt x="238" y="7"/>
                  </a:cubicBezTo>
                  <a:cubicBezTo>
                    <a:pt x="234" y="6"/>
                    <a:pt x="229" y="6"/>
                    <a:pt x="225" y="5"/>
                  </a:cubicBezTo>
                  <a:cubicBezTo>
                    <a:pt x="203" y="3"/>
                    <a:pt x="181" y="2"/>
                    <a:pt x="159" y="3"/>
                  </a:cubicBezTo>
                  <a:cubicBezTo>
                    <a:pt x="116" y="3"/>
                    <a:pt x="68" y="0"/>
                    <a:pt x="28" y="17"/>
                  </a:cubicBezTo>
                  <a:cubicBezTo>
                    <a:pt x="17" y="35"/>
                    <a:pt x="5" y="57"/>
                    <a:pt x="0" y="79"/>
                  </a:cubicBezTo>
                  <a:cubicBezTo>
                    <a:pt x="24" y="92"/>
                    <a:pt x="53" y="95"/>
                    <a:pt x="80" y="98"/>
                  </a:cubicBezTo>
                  <a:cubicBezTo>
                    <a:pt x="103" y="100"/>
                    <a:pt x="127" y="101"/>
                    <a:pt x="150" y="101"/>
                  </a:cubicBezTo>
                  <a:cubicBezTo>
                    <a:pt x="177" y="101"/>
                    <a:pt x="204" y="98"/>
                    <a:pt x="231" y="94"/>
                  </a:cubicBezTo>
                  <a:cubicBezTo>
                    <a:pt x="253" y="90"/>
                    <a:pt x="274" y="84"/>
                    <a:pt x="296" y="80"/>
                  </a:cubicBezTo>
                  <a:cubicBezTo>
                    <a:pt x="297" y="64"/>
                    <a:pt x="296" y="48"/>
                    <a:pt x="291" y="34"/>
                  </a:cubicBezTo>
                  <a:cubicBezTo>
                    <a:pt x="291" y="32"/>
                    <a:pt x="291" y="31"/>
                    <a:pt x="291" y="30"/>
                  </a:cubicBezTo>
                  <a:close/>
                  <a:moveTo>
                    <a:pt x="267" y="78"/>
                  </a:moveTo>
                  <a:cubicBezTo>
                    <a:pt x="265" y="78"/>
                    <a:pt x="265" y="75"/>
                    <a:pt x="267" y="75"/>
                  </a:cubicBezTo>
                  <a:cubicBezTo>
                    <a:pt x="269" y="75"/>
                    <a:pt x="269" y="78"/>
                    <a:pt x="267" y="78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2" name="CustomShape 90"/>
            <p:cNvSpPr/>
            <p:nvPr/>
          </p:nvSpPr>
          <p:spPr>
            <a:xfrm>
              <a:off x="4489200" y="5543640"/>
              <a:ext cx="1089000" cy="338040"/>
            </a:xfrm>
            <a:custGeom>
              <a:avLst/>
              <a:gdLst/>
              <a:ahLst/>
              <a:cxnLst/>
              <a:rect l="l" t="t" r="r" b="b"/>
              <a:pathLst>
                <a:path w="297" h="92">
                  <a:moveTo>
                    <a:pt x="291" y="25"/>
                  </a:moveTo>
                  <a:cubicBezTo>
                    <a:pt x="291" y="23"/>
                    <a:pt x="291" y="22"/>
                    <a:pt x="291" y="21"/>
                  </a:cubicBezTo>
                  <a:cubicBezTo>
                    <a:pt x="282" y="9"/>
                    <a:pt x="268" y="3"/>
                    <a:pt x="253" y="0"/>
                  </a:cubicBezTo>
                  <a:cubicBezTo>
                    <a:pt x="254" y="2"/>
                    <a:pt x="255" y="3"/>
                    <a:pt x="255" y="5"/>
                  </a:cubicBezTo>
                  <a:cubicBezTo>
                    <a:pt x="269" y="20"/>
                    <a:pt x="273" y="42"/>
                    <a:pt x="268" y="64"/>
                  </a:cubicBezTo>
                  <a:cubicBezTo>
                    <a:pt x="268" y="65"/>
                    <a:pt x="267" y="65"/>
                    <a:pt x="267" y="64"/>
                  </a:cubicBezTo>
                  <a:cubicBezTo>
                    <a:pt x="264" y="52"/>
                    <a:pt x="264" y="39"/>
                    <a:pt x="261" y="27"/>
                  </a:cubicBezTo>
                  <a:cubicBezTo>
                    <a:pt x="260" y="24"/>
                    <a:pt x="259" y="21"/>
                    <a:pt x="257" y="19"/>
                  </a:cubicBezTo>
                  <a:cubicBezTo>
                    <a:pt x="258" y="57"/>
                    <a:pt x="199" y="69"/>
                    <a:pt x="164" y="71"/>
                  </a:cubicBezTo>
                  <a:cubicBezTo>
                    <a:pt x="130" y="73"/>
                    <a:pt x="95" y="76"/>
                    <a:pt x="61" y="73"/>
                  </a:cubicBezTo>
                  <a:cubicBezTo>
                    <a:pt x="45" y="71"/>
                    <a:pt x="30" y="66"/>
                    <a:pt x="18" y="54"/>
                  </a:cubicBezTo>
                  <a:cubicBezTo>
                    <a:pt x="13" y="48"/>
                    <a:pt x="12" y="41"/>
                    <a:pt x="13" y="34"/>
                  </a:cubicBezTo>
                  <a:cubicBezTo>
                    <a:pt x="8" y="45"/>
                    <a:pt x="3" y="57"/>
                    <a:pt x="0" y="70"/>
                  </a:cubicBezTo>
                  <a:cubicBezTo>
                    <a:pt x="24" y="83"/>
                    <a:pt x="53" y="86"/>
                    <a:pt x="80" y="89"/>
                  </a:cubicBezTo>
                  <a:cubicBezTo>
                    <a:pt x="103" y="91"/>
                    <a:pt x="127" y="92"/>
                    <a:pt x="150" y="92"/>
                  </a:cubicBezTo>
                  <a:cubicBezTo>
                    <a:pt x="177" y="92"/>
                    <a:pt x="204" y="89"/>
                    <a:pt x="231" y="85"/>
                  </a:cubicBezTo>
                  <a:cubicBezTo>
                    <a:pt x="253" y="81"/>
                    <a:pt x="274" y="75"/>
                    <a:pt x="296" y="71"/>
                  </a:cubicBezTo>
                  <a:cubicBezTo>
                    <a:pt x="297" y="55"/>
                    <a:pt x="296" y="39"/>
                    <a:pt x="291" y="25"/>
                  </a:cubicBezTo>
                  <a:close/>
                  <a:moveTo>
                    <a:pt x="267" y="69"/>
                  </a:moveTo>
                  <a:cubicBezTo>
                    <a:pt x="265" y="69"/>
                    <a:pt x="265" y="66"/>
                    <a:pt x="267" y="66"/>
                  </a:cubicBezTo>
                  <a:cubicBezTo>
                    <a:pt x="269" y="66"/>
                    <a:pt x="269" y="69"/>
                    <a:pt x="267" y="69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3" name="CustomShape 91"/>
            <p:cNvSpPr/>
            <p:nvPr/>
          </p:nvSpPr>
          <p:spPr>
            <a:xfrm>
              <a:off x="4782960" y="4748040"/>
              <a:ext cx="377640" cy="318960"/>
            </a:xfrm>
            <a:custGeom>
              <a:avLst/>
              <a:gdLst/>
              <a:ahLst/>
              <a:cxnLst/>
              <a:rect l="l" t="t" r="r" b="b"/>
              <a:pathLst>
                <a:path w="103" h="87">
                  <a:moveTo>
                    <a:pt x="97" y="1"/>
                  </a:moveTo>
                  <a:cubicBezTo>
                    <a:pt x="76" y="10"/>
                    <a:pt x="57" y="16"/>
                    <a:pt x="38" y="30"/>
                  </a:cubicBezTo>
                  <a:cubicBezTo>
                    <a:pt x="23" y="41"/>
                    <a:pt x="0" y="58"/>
                    <a:pt x="0" y="78"/>
                  </a:cubicBezTo>
                  <a:cubicBezTo>
                    <a:pt x="0" y="83"/>
                    <a:pt x="5" y="87"/>
                    <a:pt x="9" y="86"/>
                  </a:cubicBezTo>
                  <a:cubicBezTo>
                    <a:pt x="25" y="81"/>
                    <a:pt x="36" y="63"/>
                    <a:pt x="47" y="52"/>
                  </a:cubicBezTo>
                  <a:cubicBezTo>
                    <a:pt x="62" y="36"/>
                    <a:pt x="81" y="19"/>
                    <a:pt x="100" y="7"/>
                  </a:cubicBezTo>
                  <a:cubicBezTo>
                    <a:pt x="103" y="5"/>
                    <a:pt x="101" y="0"/>
                    <a:pt x="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4" name="CustomShape 92"/>
            <p:cNvSpPr/>
            <p:nvPr/>
          </p:nvSpPr>
          <p:spPr>
            <a:xfrm>
              <a:off x="4684680" y="5573880"/>
              <a:ext cx="307800" cy="72720"/>
            </a:xfrm>
            <a:custGeom>
              <a:avLst/>
              <a:gdLst/>
              <a:ahLst/>
              <a:cxnLst/>
              <a:rect l="l" t="t" r="r" b="b"/>
              <a:pathLst>
                <a:path w="84" h="20">
                  <a:moveTo>
                    <a:pt x="82" y="8"/>
                  </a:moveTo>
                  <a:cubicBezTo>
                    <a:pt x="59" y="0"/>
                    <a:pt x="30" y="7"/>
                    <a:pt x="6" y="10"/>
                  </a:cubicBezTo>
                  <a:cubicBezTo>
                    <a:pt x="0" y="10"/>
                    <a:pt x="0" y="20"/>
                    <a:pt x="6" y="19"/>
                  </a:cubicBezTo>
                  <a:cubicBezTo>
                    <a:pt x="31" y="17"/>
                    <a:pt x="58" y="18"/>
                    <a:pt x="82" y="13"/>
                  </a:cubicBezTo>
                  <a:cubicBezTo>
                    <a:pt x="84" y="12"/>
                    <a:pt x="84" y="9"/>
                    <a:pt x="8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5" name="CustomShape 93"/>
            <p:cNvSpPr/>
            <p:nvPr/>
          </p:nvSpPr>
          <p:spPr>
            <a:xfrm>
              <a:off x="4412880" y="5484960"/>
              <a:ext cx="1203480" cy="690480"/>
            </a:xfrm>
            <a:custGeom>
              <a:avLst/>
              <a:gdLst/>
              <a:ahLst/>
              <a:cxnLst/>
              <a:rect l="l" t="t" r="r" b="b"/>
              <a:pathLst>
                <a:path w="328" h="188">
                  <a:moveTo>
                    <a:pt x="323" y="44"/>
                  </a:moveTo>
                  <a:cubicBezTo>
                    <a:pt x="323" y="43"/>
                    <a:pt x="324" y="42"/>
                    <a:pt x="323" y="41"/>
                  </a:cubicBezTo>
                  <a:cubicBezTo>
                    <a:pt x="319" y="22"/>
                    <a:pt x="301" y="13"/>
                    <a:pt x="283" y="9"/>
                  </a:cubicBezTo>
                  <a:cubicBezTo>
                    <a:pt x="254" y="2"/>
                    <a:pt x="224" y="1"/>
                    <a:pt x="195" y="1"/>
                  </a:cubicBezTo>
                  <a:cubicBezTo>
                    <a:pt x="165" y="0"/>
                    <a:pt x="134" y="2"/>
                    <a:pt x="104" y="4"/>
                  </a:cubicBezTo>
                  <a:cubicBezTo>
                    <a:pt x="83" y="5"/>
                    <a:pt x="60" y="7"/>
                    <a:pt x="44" y="22"/>
                  </a:cubicBezTo>
                  <a:cubicBezTo>
                    <a:pt x="43" y="23"/>
                    <a:pt x="43" y="23"/>
                    <a:pt x="43" y="24"/>
                  </a:cubicBezTo>
                  <a:cubicBezTo>
                    <a:pt x="18" y="55"/>
                    <a:pt x="0" y="104"/>
                    <a:pt x="17" y="143"/>
                  </a:cubicBezTo>
                  <a:cubicBezTo>
                    <a:pt x="35" y="185"/>
                    <a:pt x="95" y="188"/>
                    <a:pt x="134" y="188"/>
                  </a:cubicBezTo>
                  <a:cubicBezTo>
                    <a:pt x="164" y="188"/>
                    <a:pt x="194" y="187"/>
                    <a:pt x="224" y="185"/>
                  </a:cubicBezTo>
                  <a:cubicBezTo>
                    <a:pt x="248" y="183"/>
                    <a:pt x="281" y="183"/>
                    <a:pt x="303" y="171"/>
                  </a:cubicBezTo>
                  <a:cubicBezTo>
                    <a:pt x="320" y="162"/>
                    <a:pt x="321" y="143"/>
                    <a:pt x="324" y="126"/>
                  </a:cubicBezTo>
                  <a:cubicBezTo>
                    <a:pt x="325" y="114"/>
                    <a:pt x="327" y="102"/>
                    <a:pt x="328" y="89"/>
                  </a:cubicBezTo>
                  <a:cubicBezTo>
                    <a:pt x="328" y="89"/>
                    <a:pt x="328" y="88"/>
                    <a:pt x="328" y="88"/>
                  </a:cubicBezTo>
                  <a:cubicBezTo>
                    <a:pt x="328" y="73"/>
                    <a:pt x="327" y="57"/>
                    <a:pt x="323" y="44"/>
                  </a:cubicBezTo>
                  <a:moveTo>
                    <a:pt x="20" y="91"/>
                  </a:moveTo>
                  <a:cubicBezTo>
                    <a:pt x="36" y="105"/>
                    <a:pt x="61" y="107"/>
                    <a:pt x="81" y="111"/>
                  </a:cubicBezTo>
                  <a:cubicBezTo>
                    <a:pt x="108" y="115"/>
                    <a:pt x="135" y="117"/>
                    <a:pt x="163" y="117"/>
                  </a:cubicBezTo>
                  <a:cubicBezTo>
                    <a:pt x="115" y="117"/>
                    <a:pt x="60" y="119"/>
                    <a:pt x="19" y="95"/>
                  </a:cubicBezTo>
                  <a:cubicBezTo>
                    <a:pt x="19" y="94"/>
                    <a:pt x="19" y="93"/>
                    <a:pt x="20" y="91"/>
                  </a:cubicBezTo>
                  <a:moveTo>
                    <a:pt x="145" y="177"/>
                  </a:moveTo>
                  <a:cubicBezTo>
                    <a:pt x="108" y="177"/>
                    <a:pt x="44" y="180"/>
                    <a:pt x="25" y="140"/>
                  </a:cubicBezTo>
                  <a:cubicBezTo>
                    <a:pt x="19" y="127"/>
                    <a:pt x="17" y="113"/>
                    <a:pt x="19" y="99"/>
                  </a:cubicBezTo>
                  <a:cubicBezTo>
                    <a:pt x="35" y="111"/>
                    <a:pt x="53" y="115"/>
                    <a:pt x="73" y="118"/>
                  </a:cubicBezTo>
                  <a:cubicBezTo>
                    <a:pt x="104" y="123"/>
                    <a:pt x="135" y="123"/>
                    <a:pt x="166" y="123"/>
                  </a:cubicBezTo>
                  <a:cubicBezTo>
                    <a:pt x="203" y="123"/>
                    <a:pt x="246" y="127"/>
                    <a:pt x="284" y="118"/>
                  </a:cubicBezTo>
                  <a:cubicBezTo>
                    <a:pt x="283" y="136"/>
                    <a:pt x="285" y="159"/>
                    <a:pt x="266" y="169"/>
                  </a:cubicBezTo>
                  <a:cubicBezTo>
                    <a:pt x="265" y="169"/>
                    <a:pt x="265" y="170"/>
                    <a:pt x="265" y="171"/>
                  </a:cubicBezTo>
                  <a:cubicBezTo>
                    <a:pt x="226" y="177"/>
                    <a:pt x="184" y="177"/>
                    <a:pt x="145" y="177"/>
                  </a:cubicBezTo>
                  <a:moveTo>
                    <a:pt x="315" y="107"/>
                  </a:moveTo>
                  <a:cubicBezTo>
                    <a:pt x="313" y="135"/>
                    <a:pt x="312" y="160"/>
                    <a:pt x="281" y="167"/>
                  </a:cubicBezTo>
                  <a:cubicBezTo>
                    <a:pt x="281" y="167"/>
                    <a:pt x="280" y="167"/>
                    <a:pt x="280" y="167"/>
                  </a:cubicBezTo>
                  <a:cubicBezTo>
                    <a:pt x="291" y="156"/>
                    <a:pt x="291" y="130"/>
                    <a:pt x="288" y="117"/>
                  </a:cubicBezTo>
                  <a:cubicBezTo>
                    <a:pt x="298" y="114"/>
                    <a:pt x="307" y="111"/>
                    <a:pt x="315" y="106"/>
                  </a:cubicBezTo>
                  <a:cubicBezTo>
                    <a:pt x="315" y="107"/>
                    <a:pt x="315" y="107"/>
                    <a:pt x="315" y="107"/>
                  </a:cubicBezTo>
                  <a:moveTo>
                    <a:pt x="316" y="100"/>
                  </a:moveTo>
                  <a:cubicBezTo>
                    <a:pt x="293" y="107"/>
                    <a:pt x="271" y="113"/>
                    <a:pt x="246" y="115"/>
                  </a:cubicBezTo>
                  <a:cubicBezTo>
                    <a:pt x="223" y="117"/>
                    <a:pt x="200" y="117"/>
                    <a:pt x="177" y="117"/>
                  </a:cubicBezTo>
                  <a:cubicBezTo>
                    <a:pt x="223" y="116"/>
                    <a:pt x="274" y="112"/>
                    <a:pt x="316" y="95"/>
                  </a:cubicBezTo>
                  <a:cubicBezTo>
                    <a:pt x="316" y="97"/>
                    <a:pt x="316" y="98"/>
                    <a:pt x="316" y="100"/>
                  </a:cubicBezTo>
                  <a:moveTo>
                    <a:pt x="317" y="87"/>
                  </a:moveTo>
                  <a:cubicBezTo>
                    <a:pt x="295" y="91"/>
                    <a:pt x="274" y="97"/>
                    <a:pt x="252" y="101"/>
                  </a:cubicBezTo>
                  <a:cubicBezTo>
                    <a:pt x="225" y="105"/>
                    <a:pt x="198" y="108"/>
                    <a:pt x="171" y="108"/>
                  </a:cubicBezTo>
                  <a:cubicBezTo>
                    <a:pt x="148" y="108"/>
                    <a:pt x="124" y="107"/>
                    <a:pt x="101" y="105"/>
                  </a:cubicBezTo>
                  <a:cubicBezTo>
                    <a:pt x="74" y="102"/>
                    <a:pt x="45" y="99"/>
                    <a:pt x="21" y="86"/>
                  </a:cubicBezTo>
                  <a:cubicBezTo>
                    <a:pt x="26" y="64"/>
                    <a:pt x="38" y="42"/>
                    <a:pt x="49" y="24"/>
                  </a:cubicBezTo>
                  <a:cubicBezTo>
                    <a:pt x="89" y="7"/>
                    <a:pt x="137" y="10"/>
                    <a:pt x="180" y="10"/>
                  </a:cubicBezTo>
                  <a:cubicBezTo>
                    <a:pt x="202" y="9"/>
                    <a:pt x="224" y="10"/>
                    <a:pt x="246" y="12"/>
                  </a:cubicBezTo>
                  <a:cubicBezTo>
                    <a:pt x="250" y="13"/>
                    <a:pt x="255" y="13"/>
                    <a:pt x="259" y="14"/>
                  </a:cubicBezTo>
                  <a:cubicBezTo>
                    <a:pt x="270" y="21"/>
                    <a:pt x="278" y="30"/>
                    <a:pt x="282" y="43"/>
                  </a:cubicBezTo>
                  <a:cubicBezTo>
                    <a:pt x="285" y="55"/>
                    <a:pt x="285" y="68"/>
                    <a:pt x="288" y="80"/>
                  </a:cubicBezTo>
                  <a:cubicBezTo>
                    <a:pt x="288" y="81"/>
                    <a:pt x="289" y="81"/>
                    <a:pt x="289" y="80"/>
                  </a:cubicBezTo>
                  <a:cubicBezTo>
                    <a:pt x="295" y="55"/>
                    <a:pt x="289" y="30"/>
                    <a:pt x="270" y="15"/>
                  </a:cubicBezTo>
                  <a:cubicBezTo>
                    <a:pt x="287" y="18"/>
                    <a:pt x="302" y="24"/>
                    <a:pt x="312" y="37"/>
                  </a:cubicBezTo>
                  <a:cubicBezTo>
                    <a:pt x="312" y="38"/>
                    <a:pt x="312" y="39"/>
                    <a:pt x="312" y="41"/>
                  </a:cubicBezTo>
                  <a:cubicBezTo>
                    <a:pt x="317" y="55"/>
                    <a:pt x="318" y="71"/>
                    <a:pt x="317" y="87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6" name="CustomShape 94"/>
            <p:cNvSpPr/>
            <p:nvPr/>
          </p:nvSpPr>
          <p:spPr>
            <a:xfrm>
              <a:off x="5461200" y="5786640"/>
              <a:ext cx="15840" cy="10800"/>
            </a:xfrm>
            <a:custGeom>
              <a:avLst/>
              <a:gdLst/>
              <a:ahLst/>
              <a:cxnLst/>
              <a:rect l="l" t="t" r="r" b="b"/>
              <a:pathLst>
                <a:path w="4" h="3">
                  <a:moveTo>
                    <a:pt x="2" y="0"/>
                  </a:moveTo>
                  <a:cubicBezTo>
                    <a:pt x="0" y="0"/>
                    <a:pt x="0" y="3"/>
                    <a:pt x="2" y="3"/>
                  </a:cubicBezTo>
                  <a:cubicBezTo>
                    <a:pt x="4" y="3"/>
                    <a:pt x="4" y="0"/>
                    <a:pt x="2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7" name="CustomShape 95"/>
            <p:cNvSpPr/>
            <p:nvPr/>
          </p:nvSpPr>
          <p:spPr>
            <a:xfrm>
              <a:off x="4735440" y="5027760"/>
              <a:ext cx="806400" cy="128520"/>
            </a:xfrm>
            <a:custGeom>
              <a:avLst/>
              <a:gdLst/>
              <a:ahLst/>
              <a:cxnLst/>
              <a:rect l="l" t="t" r="r" b="b"/>
              <a:pathLst>
                <a:path w="220" h="35">
                  <a:moveTo>
                    <a:pt x="217" y="0"/>
                  </a:moveTo>
                  <a:cubicBezTo>
                    <a:pt x="180" y="4"/>
                    <a:pt x="143" y="9"/>
                    <a:pt x="106" y="12"/>
                  </a:cubicBezTo>
                  <a:cubicBezTo>
                    <a:pt x="72" y="15"/>
                    <a:pt x="38" y="15"/>
                    <a:pt x="5" y="20"/>
                  </a:cubicBezTo>
                  <a:cubicBezTo>
                    <a:pt x="5" y="20"/>
                    <a:pt x="5" y="19"/>
                    <a:pt x="5" y="19"/>
                  </a:cubicBezTo>
                  <a:cubicBezTo>
                    <a:pt x="5" y="17"/>
                    <a:pt x="2" y="17"/>
                    <a:pt x="1" y="19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0" y="21"/>
                    <a:pt x="0" y="22"/>
                    <a:pt x="1" y="23"/>
                  </a:cubicBezTo>
                  <a:cubicBezTo>
                    <a:pt x="0" y="26"/>
                    <a:pt x="0" y="29"/>
                    <a:pt x="2" y="31"/>
                  </a:cubicBezTo>
                  <a:cubicBezTo>
                    <a:pt x="2" y="32"/>
                    <a:pt x="4" y="32"/>
                    <a:pt x="5" y="3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31"/>
                    <a:pt x="6" y="31"/>
                  </a:cubicBezTo>
                  <a:cubicBezTo>
                    <a:pt x="43" y="35"/>
                    <a:pt x="82" y="32"/>
                    <a:pt x="119" y="30"/>
                  </a:cubicBezTo>
                  <a:cubicBezTo>
                    <a:pt x="151" y="28"/>
                    <a:pt x="185" y="27"/>
                    <a:pt x="215" y="16"/>
                  </a:cubicBezTo>
                  <a:cubicBezTo>
                    <a:pt x="217" y="17"/>
                    <a:pt x="220" y="17"/>
                    <a:pt x="220" y="14"/>
                  </a:cubicBezTo>
                  <a:cubicBezTo>
                    <a:pt x="220" y="10"/>
                    <a:pt x="220" y="7"/>
                    <a:pt x="220" y="4"/>
                  </a:cubicBezTo>
                  <a:cubicBezTo>
                    <a:pt x="220" y="2"/>
                    <a:pt x="219" y="0"/>
                    <a:pt x="217" y="0"/>
                  </a:cubicBezTo>
                  <a:moveTo>
                    <a:pt x="6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6" y="26"/>
                    <a:pt x="6" y="25"/>
                    <a:pt x="6" y="24"/>
                  </a:cubicBezTo>
                  <a:cubicBezTo>
                    <a:pt x="41" y="25"/>
                    <a:pt x="78" y="20"/>
                    <a:pt x="113" y="17"/>
                  </a:cubicBezTo>
                  <a:cubicBezTo>
                    <a:pt x="131" y="16"/>
                    <a:pt x="149" y="14"/>
                    <a:pt x="167" y="12"/>
                  </a:cubicBezTo>
                  <a:cubicBezTo>
                    <a:pt x="176" y="11"/>
                    <a:pt x="185" y="11"/>
                    <a:pt x="194" y="10"/>
                  </a:cubicBezTo>
                  <a:cubicBezTo>
                    <a:pt x="201" y="9"/>
                    <a:pt x="211" y="5"/>
                    <a:pt x="214" y="11"/>
                  </a:cubicBezTo>
                  <a:cubicBezTo>
                    <a:pt x="146" y="31"/>
                    <a:pt x="75" y="23"/>
                    <a:pt x="6" y="28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8" name="CustomShape 96"/>
            <p:cNvSpPr/>
            <p:nvPr/>
          </p:nvSpPr>
          <p:spPr>
            <a:xfrm>
              <a:off x="4324320" y="4381560"/>
              <a:ext cx="1874880" cy="1936800"/>
            </a:xfrm>
            <a:custGeom>
              <a:avLst/>
              <a:gdLst/>
              <a:ahLst/>
              <a:cxnLst/>
              <a:rect l="l" t="t" r="r" b="b"/>
              <a:pathLst>
                <a:path w="511" h="528">
                  <a:moveTo>
                    <a:pt x="392" y="112"/>
                  </a:moveTo>
                  <a:cubicBezTo>
                    <a:pt x="391" y="112"/>
                    <a:pt x="391" y="111"/>
                    <a:pt x="390" y="112"/>
                  </a:cubicBezTo>
                  <a:cubicBezTo>
                    <a:pt x="381" y="96"/>
                    <a:pt x="369" y="82"/>
                    <a:pt x="356" y="75"/>
                  </a:cubicBezTo>
                  <a:cubicBezTo>
                    <a:pt x="362" y="59"/>
                    <a:pt x="365" y="38"/>
                    <a:pt x="355" y="23"/>
                  </a:cubicBezTo>
                  <a:cubicBezTo>
                    <a:pt x="346" y="8"/>
                    <a:pt x="327" y="3"/>
                    <a:pt x="311" y="2"/>
                  </a:cubicBezTo>
                  <a:cubicBezTo>
                    <a:pt x="291" y="0"/>
                    <a:pt x="262" y="0"/>
                    <a:pt x="245" y="14"/>
                  </a:cubicBezTo>
                  <a:cubicBezTo>
                    <a:pt x="229" y="26"/>
                    <a:pt x="220" y="51"/>
                    <a:pt x="216" y="71"/>
                  </a:cubicBezTo>
                  <a:cubicBezTo>
                    <a:pt x="170" y="88"/>
                    <a:pt x="130" y="123"/>
                    <a:pt x="101" y="163"/>
                  </a:cubicBezTo>
                  <a:cubicBezTo>
                    <a:pt x="70" y="206"/>
                    <a:pt x="47" y="256"/>
                    <a:pt x="30" y="307"/>
                  </a:cubicBezTo>
                  <a:cubicBezTo>
                    <a:pt x="21" y="334"/>
                    <a:pt x="14" y="363"/>
                    <a:pt x="9" y="391"/>
                  </a:cubicBezTo>
                  <a:cubicBezTo>
                    <a:pt x="5" y="415"/>
                    <a:pt x="0" y="441"/>
                    <a:pt x="3" y="464"/>
                  </a:cubicBezTo>
                  <a:cubicBezTo>
                    <a:pt x="10" y="511"/>
                    <a:pt x="69" y="516"/>
                    <a:pt x="107" y="521"/>
                  </a:cubicBezTo>
                  <a:cubicBezTo>
                    <a:pt x="167" y="528"/>
                    <a:pt x="230" y="527"/>
                    <a:pt x="290" y="524"/>
                  </a:cubicBezTo>
                  <a:cubicBezTo>
                    <a:pt x="324" y="522"/>
                    <a:pt x="361" y="518"/>
                    <a:pt x="390" y="499"/>
                  </a:cubicBezTo>
                  <a:cubicBezTo>
                    <a:pt x="406" y="499"/>
                    <a:pt x="422" y="495"/>
                    <a:pt x="437" y="489"/>
                  </a:cubicBezTo>
                  <a:cubicBezTo>
                    <a:pt x="483" y="468"/>
                    <a:pt x="502" y="428"/>
                    <a:pt x="505" y="379"/>
                  </a:cubicBezTo>
                  <a:cubicBezTo>
                    <a:pt x="511" y="282"/>
                    <a:pt x="468" y="173"/>
                    <a:pt x="392" y="112"/>
                  </a:cubicBezTo>
                  <a:moveTo>
                    <a:pt x="242" y="28"/>
                  </a:moveTo>
                  <a:cubicBezTo>
                    <a:pt x="255" y="11"/>
                    <a:pt x="277" y="10"/>
                    <a:pt x="297" y="10"/>
                  </a:cubicBezTo>
                  <a:cubicBezTo>
                    <a:pt x="312" y="9"/>
                    <a:pt x="332" y="10"/>
                    <a:pt x="344" y="21"/>
                  </a:cubicBezTo>
                  <a:cubicBezTo>
                    <a:pt x="357" y="34"/>
                    <a:pt x="352" y="55"/>
                    <a:pt x="349" y="72"/>
                  </a:cubicBezTo>
                  <a:cubicBezTo>
                    <a:pt x="345" y="71"/>
                    <a:pt x="341" y="70"/>
                    <a:pt x="337" y="70"/>
                  </a:cubicBezTo>
                  <a:cubicBezTo>
                    <a:pt x="344" y="43"/>
                    <a:pt x="331" y="23"/>
                    <a:pt x="303" y="23"/>
                  </a:cubicBezTo>
                  <a:cubicBezTo>
                    <a:pt x="274" y="22"/>
                    <a:pt x="255" y="36"/>
                    <a:pt x="246" y="62"/>
                  </a:cubicBezTo>
                  <a:cubicBezTo>
                    <a:pt x="239" y="63"/>
                    <a:pt x="231" y="66"/>
                    <a:pt x="223" y="68"/>
                  </a:cubicBezTo>
                  <a:cubicBezTo>
                    <a:pt x="228" y="54"/>
                    <a:pt x="233" y="40"/>
                    <a:pt x="242" y="28"/>
                  </a:cubicBezTo>
                  <a:moveTo>
                    <a:pt x="330" y="69"/>
                  </a:moveTo>
                  <a:cubicBezTo>
                    <a:pt x="304" y="59"/>
                    <a:pt x="278" y="57"/>
                    <a:pt x="252" y="61"/>
                  </a:cubicBezTo>
                  <a:cubicBezTo>
                    <a:pt x="261" y="45"/>
                    <a:pt x="269" y="32"/>
                    <a:pt x="290" y="31"/>
                  </a:cubicBezTo>
                  <a:cubicBezTo>
                    <a:pt x="299" y="30"/>
                    <a:pt x="313" y="30"/>
                    <a:pt x="320" y="35"/>
                  </a:cubicBezTo>
                  <a:cubicBezTo>
                    <a:pt x="332" y="43"/>
                    <a:pt x="330" y="57"/>
                    <a:pt x="330" y="69"/>
                  </a:cubicBezTo>
                  <a:moveTo>
                    <a:pt x="390" y="489"/>
                  </a:moveTo>
                  <a:cubicBezTo>
                    <a:pt x="373" y="499"/>
                    <a:pt x="373" y="499"/>
                    <a:pt x="373" y="499"/>
                  </a:cubicBezTo>
                  <a:cubicBezTo>
                    <a:pt x="363" y="504"/>
                    <a:pt x="351" y="507"/>
                    <a:pt x="340" y="509"/>
                  </a:cubicBezTo>
                  <a:cubicBezTo>
                    <a:pt x="369" y="485"/>
                    <a:pt x="380" y="422"/>
                    <a:pt x="384" y="394"/>
                  </a:cubicBezTo>
                  <a:cubicBezTo>
                    <a:pt x="388" y="360"/>
                    <a:pt x="386" y="324"/>
                    <a:pt x="386" y="290"/>
                  </a:cubicBezTo>
                  <a:cubicBezTo>
                    <a:pt x="385" y="254"/>
                    <a:pt x="385" y="218"/>
                    <a:pt x="380" y="183"/>
                  </a:cubicBezTo>
                  <a:cubicBezTo>
                    <a:pt x="379" y="181"/>
                    <a:pt x="376" y="182"/>
                    <a:pt x="376" y="184"/>
                  </a:cubicBezTo>
                  <a:cubicBezTo>
                    <a:pt x="378" y="244"/>
                    <a:pt x="381" y="304"/>
                    <a:pt x="379" y="364"/>
                  </a:cubicBezTo>
                  <a:cubicBezTo>
                    <a:pt x="377" y="413"/>
                    <a:pt x="366" y="503"/>
                    <a:pt x="307" y="514"/>
                  </a:cubicBezTo>
                  <a:cubicBezTo>
                    <a:pt x="304" y="515"/>
                    <a:pt x="301" y="515"/>
                    <a:pt x="298" y="515"/>
                  </a:cubicBezTo>
                  <a:cubicBezTo>
                    <a:pt x="249" y="518"/>
                    <a:pt x="199" y="518"/>
                    <a:pt x="150" y="516"/>
                  </a:cubicBezTo>
                  <a:cubicBezTo>
                    <a:pt x="127" y="515"/>
                    <a:pt x="103" y="513"/>
                    <a:pt x="80" y="508"/>
                  </a:cubicBezTo>
                  <a:cubicBezTo>
                    <a:pt x="54" y="503"/>
                    <a:pt x="20" y="497"/>
                    <a:pt x="12" y="469"/>
                  </a:cubicBezTo>
                  <a:cubicBezTo>
                    <a:pt x="6" y="448"/>
                    <a:pt x="13" y="421"/>
                    <a:pt x="16" y="401"/>
                  </a:cubicBezTo>
                  <a:cubicBezTo>
                    <a:pt x="20" y="377"/>
                    <a:pt x="25" y="353"/>
                    <a:pt x="32" y="330"/>
                  </a:cubicBezTo>
                  <a:cubicBezTo>
                    <a:pt x="45" y="284"/>
                    <a:pt x="63" y="240"/>
                    <a:pt x="87" y="200"/>
                  </a:cubicBezTo>
                  <a:cubicBezTo>
                    <a:pt x="113" y="155"/>
                    <a:pt x="150" y="115"/>
                    <a:pt x="193" y="91"/>
                  </a:cubicBezTo>
                  <a:cubicBezTo>
                    <a:pt x="193" y="91"/>
                    <a:pt x="193" y="92"/>
                    <a:pt x="194" y="91"/>
                  </a:cubicBezTo>
                  <a:cubicBezTo>
                    <a:pt x="222" y="75"/>
                    <a:pt x="275" y="82"/>
                    <a:pt x="303" y="94"/>
                  </a:cubicBezTo>
                  <a:cubicBezTo>
                    <a:pt x="339" y="109"/>
                    <a:pt x="360" y="136"/>
                    <a:pt x="374" y="171"/>
                  </a:cubicBezTo>
                  <a:cubicBezTo>
                    <a:pt x="374" y="173"/>
                    <a:pt x="376" y="173"/>
                    <a:pt x="376" y="171"/>
                  </a:cubicBezTo>
                  <a:cubicBezTo>
                    <a:pt x="371" y="133"/>
                    <a:pt x="342" y="101"/>
                    <a:pt x="307" y="87"/>
                  </a:cubicBezTo>
                  <a:cubicBezTo>
                    <a:pt x="287" y="79"/>
                    <a:pt x="267" y="77"/>
                    <a:pt x="246" y="77"/>
                  </a:cubicBezTo>
                  <a:cubicBezTo>
                    <a:pt x="238" y="77"/>
                    <a:pt x="229" y="77"/>
                    <a:pt x="221" y="78"/>
                  </a:cubicBezTo>
                  <a:cubicBezTo>
                    <a:pt x="253" y="66"/>
                    <a:pt x="288" y="64"/>
                    <a:pt x="324" y="74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40" y="80"/>
                    <a:pt x="345" y="82"/>
                    <a:pt x="350" y="84"/>
                  </a:cubicBezTo>
                  <a:cubicBezTo>
                    <a:pt x="351" y="85"/>
                    <a:pt x="352" y="85"/>
                    <a:pt x="353" y="84"/>
                  </a:cubicBezTo>
                  <a:cubicBezTo>
                    <a:pt x="368" y="95"/>
                    <a:pt x="380" y="116"/>
                    <a:pt x="388" y="129"/>
                  </a:cubicBezTo>
                  <a:cubicBezTo>
                    <a:pt x="400" y="149"/>
                    <a:pt x="408" y="170"/>
                    <a:pt x="415" y="192"/>
                  </a:cubicBezTo>
                  <a:cubicBezTo>
                    <a:pt x="428" y="233"/>
                    <a:pt x="434" y="276"/>
                    <a:pt x="437" y="319"/>
                  </a:cubicBezTo>
                  <a:cubicBezTo>
                    <a:pt x="440" y="367"/>
                    <a:pt x="444" y="420"/>
                    <a:pt x="417" y="462"/>
                  </a:cubicBezTo>
                  <a:cubicBezTo>
                    <a:pt x="416" y="463"/>
                    <a:pt x="415" y="464"/>
                    <a:pt x="415" y="465"/>
                  </a:cubicBezTo>
                  <a:cubicBezTo>
                    <a:pt x="414" y="465"/>
                    <a:pt x="414" y="465"/>
                    <a:pt x="414" y="465"/>
                  </a:cubicBezTo>
                  <a:cubicBezTo>
                    <a:pt x="413" y="466"/>
                    <a:pt x="412" y="467"/>
                    <a:pt x="413" y="468"/>
                  </a:cubicBezTo>
                  <a:cubicBezTo>
                    <a:pt x="406" y="476"/>
                    <a:pt x="398" y="484"/>
                    <a:pt x="390" y="489"/>
                  </a:cubicBezTo>
                  <a:moveTo>
                    <a:pt x="447" y="339"/>
                  </a:moveTo>
                  <a:cubicBezTo>
                    <a:pt x="446" y="336"/>
                    <a:pt x="446" y="333"/>
                    <a:pt x="446" y="330"/>
                  </a:cubicBezTo>
                  <a:cubicBezTo>
                    <a:pt x="448" y="334"/>
                    <a:pt x="450" y="338"/>
                    <a:pt x="451" y="342"/>
                  </a:cubicBezTo>
                  <a:cubicBezTo>
                    <a:pt x="455" y="358"/>
                    <a:pt x="458" y="374"/>
                    <a:pt x="458" y="390"/>
                  </a:cubicBezTo>
                  <a:cubicBezTo>
                    <a:pt x="459" y="407"/>
                    <a:pt x="457" y="424"/>
                    <a:pt x="449" y="439"/>
                  </a:cubicBezTo>
                  <a:cubicBezTo>
                    <a:pt x="443" y="448"/>
                    <a:pt x="437" y="453"/>
                    <a:pt x="429" y="458"/>
                  </a:cubicBezTo>
                  <a:cubicBezTo>
                    <a:pt x="448" y="422"/>
                    <a:pt x="448" y="378"/>
                    <a:pt x="447" y="339"/>
                  </a:cubicBezTo>
                  <a:moveTo>
                    <a:pt x="450" y="470"/>
                  </a:moveTo>
                  <a:cubicBezTo>
                    <a:pt x="437" y="479"/>
                    <a:pt x="422" y="485"/>
                    <a:pt x="406" y="488"/>
                  </a:cubicBezTo>
                  <a:cubicBezTo>
                    <a:pt x="408" y="486"/>
                    <a:pt x="410" y="484"/>
                    <a:pt x="412" y="482"/>
                  </a:cubicBezTo>
                  <a:cubicBezTo>
                    <a:pt x="415" y="478"/>
                    <a:pt x="418" y="474"/>
                    <a:pt x="421" y="470"/>
                  </a:cubicBezTo>
                  <a:cubicBezTo>
                    <a:pt x="446" y="469"/>
                    <a:pt x="463" y="437"/>
                    <a:pt x="466" y="415"/>
                  </a:cubicBezTo>
                  <a:cubicBezTo>
                    <a:pt x="469" y="396"/>
                    <a:pt x="466" y="377"/>
                    <a:pt x="462" y="358"/>
                  </a:cubicBezTo>
                  <a:cubicBezTo>
                    <a:pt x="458" y="340"/>
                    <a:pt x="452" y="327"/>
                    <a:pt x="445" y="311"/>
                  </a:cubicBezTo>
                  <a:cubicBezTo>
                    <a:pt x="442" y="263"/>
                    <a:pt x="435" y="216"/>
                    <a:pt x="418" y="171"/>
                  </a:cubicBezTo>
                  <a:cubicBezTo>
                    <a:pt x="414" y="160"/>
                    <a:pt x="407" y="142"/>
                    <a:pt x="398" y="125"/>
                  </a:cubicBezTo>
                  <a:cubicBezTo>
                    <a:pt x="452" y="185"/>
                    <a:pt x="488" y="256"/>
                    <a:pt x="495" y="338"/>
                  </a:cubicBezTo>
                  <a:cubicBezTo>
                    <a:pt x="498" y="385"/>
                    <a:pt x="494" y="443"/>
                    <a:pt x="450" y="47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84" name="CustomShape 102"/>
          <p:cNvSpPr/>
          <p:nvPr/>
        </p:nvSpPr>
        <p:spPr>
          <a:xfrm>
            <a:off x="6318360" y="3557520"/>
            <a:ext cx="11160" cy="81000"/>
          </a:xfrm>
          <a:custGeom>
            <a:avLst/>
            <a:gdLst/>
            <a:ahLst/>
            <a:cxnLst/>
            <a:rect l="l" t="t" r="r" b="b"/>
            <a:pathLst>
              <a:path w="3" h="22">
                <a:moveTo>
                  <a:pt x="0" y="0"/>
                </a:moveTo>
                <a:cubicBezTo>
                  <a:pt x="1" y="7"/>
                  <a:pt x="2" y="14"/>
                  <a:pt x="2" y="22"/>
                </a:cubicBezTo>
                <a:cubicBezTo>
                  <a:pt x="3" y="14"/>
                  <a:pt x="2" y="7"/>
                  <a:pt x="0" y="0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4" name="CustomShape 112"/>
          <p:cNvSpPr/>
          <p:nvPr/>
        </p:nvSpPr>
        <p:spPr>
          <a:xfrm>
            <a:off x="5380200" y="3513240"/>
            <a:ext cx="263520" cy="307800"/>
          </a:xfrm>
          <a:custGeom>
            <a:avLst/>
            <a:gdLst/>
            <a:ahLst/>
            <a:cxnLst/>
            <a:rect l="l" t="t" r="r" b="b"/>
            <a:pathLst>
              <a:path w="72" h="84">
                <a:moveTo>
                  <a:pt x="68" y="2"/>
                </a:moveTo>
                <a:cubicBezTo>
                  <a:pt x="55" y="15"/>
                  <a:pt x="41" y="27"/>
                  <a:pt x="29" y="40"/>
                </a:cubicBezTo>
                <a:cubicBezTo>
                  <a:pt x="19" y="51"/>
                  <a:pt x="3" y="65"/>
                  <a:pt x="0" y="81"/>
                </a:cubicBezTo>
                <a:cubicBezTo>
                  <a:pt x="0" y="83"/>
                  <a:pt x="2" y="84"/>
                  <a:pt x="3" y="83"/>
                </a:cubicBezTo>
                <a:cubicBezTo>
                  <a:pt x="17" y="75"/>
                  <a:pt x="26" y="59"/>
                  <a:pt x="36" y="47"/>
                </a:cubicBezTo>
                <a:cubicBezTo>
                  <a:pt x="48" y="33"/>
                  <a:pt x="59" y="19"/>
                  <a:pt x="71" y="5"/>
                </a:cubicBezTo>
                <a:cubicBezTo>
                  <a:pt x="72" y="3"/>
                  <a:pt x="70" y="0"/>
                  <a:pt x="68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5" name="CustomShape 113"/>
          <p:cNvSpPr/>
          <p:nvPr/>
        </p:nvSpPr>
        <p:spPr>
          <a:xfrm>
            <a:off x="5354640" y="3821040"/>
            <a:ext cx="25560" cy="44640"/>
          </a:xfrm>
          <a:custGeom>
            <a:avLst/>
            <a:gdLst/>
            <a:ahLst/>
            <a:cxnLst/>
            <a:rect l="l" t="t" r="r" b="b"/>
            <a:pathLst>
              <a:path w="7" h="12">
                <a:moveTo>
                  <a:pt x="6" y="6"/>
                </a:moveTo>
                <a:cubicBezTo>
                  <a:pt x="6" y="4"/>
                  <a:pt x="5" y="3"/>
                  <a:pt x="4" y="2"/>
                </a:cubicBezTo>
                <a:cubicBezTo>
                  <a:pt x="4" y="0"/>
                  <a:pt x="1" y="0"/>
                  <a:pt x="1" y="2"/>
                </a:cubicBezTo>
                <a:cubicBezTo>
                  <a:pt x="1" y="5"/>
                  <a:pt x="0" y="9"/>
                  <a:pt x="3" y="11"/>
                </a:cubicBezTo>
                <a:cubicBezTo>
                  <a:pt x="4" y="12"/>
                  <a:pt x="7" y="12"/>
                  <a:pt x="7" y="10"/>
                </a:cubicBezTo>
                <a:cubicBezTo>
                  <a:pt x="7" y="8"/>
                  <a:pt x="7" y="7"/>
                  <a:pt x="6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9" name="CustomShape 127"/>
          <p:cNvSpPr/>
          <p:nvPr/>
        </p:nvSpPr>
        <p:spPr>
          <a:xfrm>
            <a:off x="6362640" y="5310360"/>
            <a:ext cx="77760" cy="50760"/>
          </a:xfrm>
          <a:custGeom>
            <a:avLst/>
            <a:gdLst/>
            <a:ahLst/>
            <a:cxnLst/>
            <a:rect l="l" t="t" r="r" b="b"/>
            <a:pathLst>
              <a:path w="21" h="14">
                <a:moveTo>
                  <a:pt x="21" y="1"/>
                </a:moveTo>
                <a:cubicBezTo>
                  <a:pt x="15" y="0"/>
                  <a:pt x="9" y="0"/>
                  <a:pt x="4" y="0"/>
                </a:cubicBezTo>
                <a:cubicBezTo>
                  <a:pt x="3" y="3"/>
                  <a:pt x="2" y="5"/>
                  <a:pt x="1" y="8"/>
                </a:cubicBezTo>
                <a:cubicBezTo>
                  <a:pt x="0" y="9"/>
                  <a:pt x="0" y="11"/>
                  <a:pt x="0" y="12"/>
                </a:cubicBezTo>
                <a:cubicBezTo>
                  <a:pt x="5" y="12"/>
                  <a:pt x="11" y="13"/>
                  <a:pt x="16" y="14"/>
                </a:cubicBezTo>
                <a:cubicBezTo>
                  <a:pt x="17" y="9"/>
                  <a:pt x="19" y="5"/>
                  <a:pt x="21" y="1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0" name="CustomShape 128"/>
          <p:cNvSpPr/>
          <p:nvPr/>
        </p:nvSpPr>
        <p:spPr>
          <a:xfrm>
            <a:off x="6307200" y="5310360"/>
            <a:ext cx="52200" cy="50760"/>
          </a:xfrm>
          <a:custGeom>
            <a:avLst/>
            <a:gdLst/>
            <a:ahLst/>
            <a:cxnLst/>
            <a:rect l="l" t="t" r="r" b="b"/>
            <a:pathLst>
              <a:path w="14" h="14">
                <a:moveTo>
                  <a:pt x="14" y="0"/>
                </a:moveTo>
                <a:cubicBezTo>
                  <a:pt x="13" y="0"/>
                  <a:pt x="11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8" y="3"/>
                  <a:pt x="5" y="5"/>
                  <a:pt x="4" y="7"/>
                </a:cubicBezTo>
                <a:cubicBezTo>
                  <a:pt x="2" y="9"/>
                  <a:pt x="1" y="12"/>
                  <a:pt x="0" y="14"/>
                </a:cubicBezTo>
                <a:cubicBezTo>
                  <a:pt x="3" y="14"/>
                  <a:pt x="6" y="13"/>
                  <a:pt x="9" y="13"/>
                </a:cubicBezTo>
                <a:cubicBezTo>
                  <a:pt x="9" y="9"/>
                  <a:pt x="12" y="4"/>
                  <a:pt x="14" y="0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1" name="CustomShape 129"/>
          <p:cNvSpPr/>
          <p:nvPr/>
        </p:nvSpPr>
        <p:spPr>
          <a:xfrm>
            <a:off x="6440400" y="5313240"/>
            <a:ext cx="84240" cy="66960"/>
          </a:xfrm>
          <a:custGeom>
            <a:avLst/>
            <a:gdLst/>
            <a:ahLst/>
            <a:cxnLst/>
            <a:rect l="l" t="t" r="r" b="b"/>
            <a:pathLst>
              <a:path w="23" h="18">
                <a:moveTo>
                  <a:pt x="23" y="2"/>
                </a:moveTo>
                <a:cubicBezTo>
                  <a:pt x="19" y="1"/>
                  <a:pt x="15" y="1"/>
                  <a:pt x="12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4"/>
                  <a:pt x="2" y="9"/>
                  <a:pt x="0" y="13"/>
                </a:cubicBezTo>
                <a:cubicBezTo>
                  <a:pt x="6" y="15"/>
                  <a:pt x="11" y="16"/>
                  <a:pt x="16" y="18"/>
                </a:cubicBezTo>
                <a:cubicBezTo>
                  <a:pt x="17" y="12"/>
                  <a:pt x="21" y="6"/>
                  <a:pt x="23" y="2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2" name="CustomShape 130"/>
          <p:cNvSpPr/>
          <p:nvPr/>
        </p:nvSpPr>
        <p:spPr>
          <a:xfrm>
            <a:off x="6516720" y="5321160"/>
            <a:ext cx="73080" cy="95400"/>
          </a:xfrm>
          <a:custGeom>
            <a:avLst/>
            <a:gdLst/>
            <a:ahLst/>
            <a:cxnLst/>
            <a:rect l="l" t="t" r="r" b="b"/>
            <a:pathLst>
              <a:path w="20" h="26">
                <a:moveTo>
                  <a:pt x="0" y="19"/>
                </a:moveTo>
                <a:cubicBezTo>
                  <a:pt x="4" y="21"/>
                  <a:pt x="7" y="23"/>
                  <a:pt x="10" y="26"/>
                </a:cubicBezTo>
                <a:cubicBezTo>
                  <a:pt x="17" y="19"/>
                  <a:pt x="20" y="7"/>
                  <a:pt x="8" y="1"/>
                </a:cubicBezTo>
                <a:cubicBezTo>
                  <a:pt x="8" y="1"/>
                  <a:pt x="7" y="1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4" y="5"/>
                  <a:pt x="3" y="9"/>
                  <a:pt x="1" y="12"/>
                </a:cubicBezTo>
                <a:cubicBezTo>
                  <a:pt x="1" y="14"/>
                  <a:pt x="0" y="17"/>
                  <a:pt x="0" y="19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3" name="CustomShape 131"/>
          <p:cNvSpPr/>
          <p:nvPr/>
        </p:nvSpPr>
        <p:spPr>
          <a:xfrm>
            <a:off x="6315120" y="5372280"/>
            <a:ext cx="216000" cy="77760"/>
          </a:xfrm>
          <a:custGeom>
            <a:avLst/>
            <a:gdLst/>
            <a:ahLst/>
            <a:cxnLst/>
            <a:rect l="l" t="t" r="r" b="b"/>
            <a:pathLst>
              <a:path w="59" h="21">
                <a:moveTo>
                  <a:pt x="3" y="1"/>
                </a:moveTo>
                <a:cubicBezTo>
                  <a:pt x="2" y="4"/>
                  <a:pt x="1" y="7"/>
                  <a:pt x="1" y="10"/>
                </a:cubicBezTo>
                <a:cubicBezTo>
                  <a:pt x="0" y="11"/>
                  <a:pt x="0" y="12"/>
                  <a:pt x="0" y="13"/>
                </a:cubicBezTo>
                <a:cubicBezTo>
                  <a:pt x="11" y="12"/>
                  <a:pt x="22" y="13"/>
                  <a:pt x="33" y="14"/>
                </a:cubicBezTo>
                <a:cubicBezTo>
                  <a:pt x="41" y="15"/>
                  <a:pt x="50" y="17"/>
                  <a:pt x="57" y="21"/>
                </a:cubicBezTo>
                <a:cubicBezTo>
                  <a:pt x="57" y="20"/>
                  <a:pt x="58" y="19"/>
                  <a:pt x="58" y="18"/>
                </a:cubicBezTo>
                <a:cubicBezTo>
                  <a:pt x="59" y="18"/>
                  <a:pt x="59" y="17"/>
                  <a:pt x="59" y="16"/>
                </a:cubicBezTo>
                <a:cubicBezTo>
                  <a:pt x="42" y="8"/>
                  <a:pt x="22" y="0"/>
                  <a:pt x="3" y="1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4" name="CustomShape 132"/>
          <p:cNvSpPr/>
          <p:nvPr/>
        </p:nvSpPr>
        <p:spPr>
          <a:xfrm>
            <a:off x="6066000" y="5665680"/>
            <a:ext cx="506160" cy="385920"/>
          </a:xfrm>
          <a:custGeom>
            <a:avLst/>
            <a:gdLst/>
            <a:ahLst/>
            <a:cxnLst/>
            <a:rect l="l" t="t" r="r" b="b"/>
            <a:pathLst>
              <a:path w="138" h="105">
                <a:moveTo>
                  <a:pt x="69" y="9"/>
                </a:moveTo>
                <a:cubicBezTo>
                  <a:pt x="50" y="16"/>
                  <a:pt x="32" y="26"/>
                  <a:pt x="15" y="37"/>
                </a:cubicBezTo>
                <a:cubicBezTo>
                  <a:pt x="13" y="48"/>
                  <a:pt x="10" y="59"/>
                  <a:pt x="8" y="70"/>
                </a:cubicBezTo>
                <a:cubicBezTo>
                  <a:pt x="5" y="81"/>
                  <a:pt x="3" y="93"/>
                  <a:pt x="0" y="105"/>
                </a:cubicBezTo>
                <a:cubicBezTo>
                  <a:pt x="16" y="88"/>
                  <a:pt x="36" y="75"/>
                  <a:pt x="57" y="66"/>
                </a:cubicBezTo>
                <a:cubicBezTo>
                  <a:pt x="78" y="57"/>
                  <a:pt x="108" y="49"/>
                  <a:pt x="130" y="59"/>
                </a:cubicBezTo>
                <a:cubicBezTo>
                  <a:pt x="132" y="48"/>
                  <a:pt x="134" y="37"/>
                  <a:pt x="136" y="25"/>
                </a:cubicBezTo>
                <a:cubicBezTo>
                  <a:pt x="137" y="22"/>
                  <a:pt x="138" y="18"/>
                  <a:pt x="138" y="14"/>
                </a:cubicBezTo>
                <a:cubicBezTo>
                  <a:pt x="138" y="14"/>
                  <a:pt x="138" y="14"/>
                  <a:pt x="138" y="14"/>
                </a:cubicBezTo>
                <a:cubicBezTo>
                  <a:pt x="115" y="3"/>
                  <a:pt x="94" y="0"/>
                  <a:pt x="69" y="9"/>
                </a:cubicBezTo>
                <a:close/>
              </a:path>
            </a:pathLst>
          </a:custGeom>
          <a:solidFill>
            <a:srgbClr val="6FF75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5" name="CustomShape 133"/>
          <p:cNvSpPr/>
          <p:nvPr/>
        </p:nvSpPr>
        <p:spPr>
          <a:xfrm>
            <a:off x="6066000" y="5749920"/>
            <a:ext cx="139680" cy="301680"/>
          </a:xfrm>
          <a:custGeom>
            <a:avLst/>
            <a:gdLst/>
            <a:ahLst/>
            <a:cxnLst/>
            <a:rect l="l" t="t" r="r" b="b"/>
            <a:pathLst>
              <a:path w="38" h="82">
                <a:moveTo>
                  <a:pt x="38" y="0"/>
                </a:moveTo>
                <a:cubicBezTo>
                  <a:pt x="31" y="5"/>
                  <a:pt x="23" y="9"/>
                  <a:pt x="15" y="14"/>
                </a:cubicBezTo>
                <a:cubicBezTo>
                  <a:pt x="13" y="25"/>
                  <a:pt x="10" y="36"/>
                  <a:pt x="8" y="47"/>
                </a:cubicBezTo>
                <a:cubicBezTo>
                  <a:pt x="5" y="58"/>
                  <a:pt x="3" y="70"/>
                  <a:pt x="0" y="82"/>
                </a:cubicBezTo>
                <a:cubicBezTo>
                  <a:pt x="8" y="73"/>
                  <a:pt x="17" y="66"/>
                  <a:pt x="26" y="60"/>
                </a:cubicBezTo>
                <a:cubicBezTo>
                  <a:pt x="27" y="40"/>
                  <a:pt x="33" y="20"/>
                  <a:pt x="38" y="0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6" name="CustomShape 134"/>
          <p:cNvSpPr/>
          <p:nvPr/>
        </p:nvSpPr>
        <p:spPr>
          <a:xfrm>
            <a:off x="6046920" y="6127920"/>
            <a:ext cx="430200" cy="326880"/>
          </a:xfrm>
          <a:custGeom>
            <a:avLst/>
            <a:gdLst/>
            <a:ahLst/>
            <a:cxnLst/>
            <a:rect l="l" t="t" r="r" b="b"/>
            <a:pathLst>
              <a:path w="117" h="89">
                <a:moveTo>
                  <a:pt x="0" y="45"/>
                </a:moveTo>
                <a:cubicBezTo>
                  <a:pt x="2" y="55"/>
                  <a:pt x="4" y="64"/>
                  <a:pt x="8" y="73"/>
                </a:cubicBezTo>
                <a:cubicBezTo>
                  <a:pt x="19" y="78"/>
                  <a:pt x="30" y="80"/>
                  <a:pt x="42" y="82"/>
                </a:cubicBezTo>
                <a:cubicBezTo>
                  <a:pt x="61" y="85"/>
                  <a:pt x="78" y="89"/>
                  <a:pt x="93" y="76"/>
                </a:cubicBezTo>
                <a:cubicBezTo>
                  <a:pt x="103" y="53"/>
                  <a:pt x="110" y="29"/>
                  <a:pt x="117" y="5"/>
                </a:cubicBezTo>
                <a:cubicBezTo>
                  <a:pt x="77" y="0"/>
                  <a:pt x="34" y="25"/>
                  <a:pt x="0" y="45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7" name="CustomShape 135"/>
          <p:cNvSpPr/>
          <p:nvPr/>
        </p:nvSpPr>
        <p:spPr>
          <a:xfrm>
            <a:off x="6127920" y="5419800"/>
            <a:ext cx="469800" cy="355680"/>
          </a:xfrm>
          <a:custGeom>
            <a:avLst/>
            <a:gdLst/>
            <a:ahLst/>
            <a:cxnLst/>
            <a:rect l="l" t="t" r="r" b="b"/>
            <a:pathLst>
              <a:path w="128" h="97">
                <a:moveTo>
                  <a:pt x="26" y="16"/>
                </a:moveTo>
                <a:cubicBezTo>
                  <a:pt x="14" y="34"/>
                  <a:pt x="10" y="58"/>
                  <a:pt x="5" y="78"/>
                </a:cubicBezTo>
                <a:cubicBezTo>
                  <a:pt x="3" y="84"/>
                  <a:pt x="2" y="91"/>
                  <a:pt x="0" y="97"/>
                </a:cubicBezTo>
                <a:cubicBezTo>
                  <a:pt x="33" y="72"/>
                  <a:pt x="87" y="46"/>
                  <a:pt x="123" y="75"/>
                </a:cubicBezTo>
                <a:cubicBezTo>
                  <a:pt x="126" y="60"/>
                  <a:pt x="128" y="45"/>
                  <a:pt x="124" y="31"/>
                </a:cubicBezTo>
                <a:cubicBezTo>
                  <a:pt x="103" y="2"/>
                  <a:pt x="56" y="0"/>
                  <a:pt x="26" y="16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8" name="CustomShape 136"/>
          <p:cNvSpPr/>
          <p:nvPr/>
        </p:nvSpPr>
        <p:spPr>
          <a:xfrm>
            <a:off x="6043680" y="5881680"/>
            <a:ext cx="495360" cy="388800"/>
          </a:xfrm>
          <a:custGeom>
            <a:avLst/>
            <a:gdLst/>
            <a:ahLst/>
            <a:cxnLst/>
            <a:rect l="l" t="t" r="r" b="b"/>
            <a:pathLst>
              <a:path w="135" h="106">
                <a:moveTo>
                  <a:pt x="5" y="54"/>
                </a:moveTo>
                <a:cubicBezTo>
                  <a:pt x="2" y="72"/>
                  <a:pt x="0" y="89"/>
                  <a:pt x="1" y="106"/>
                </a:cubicBezTo>
                <a:cubicBezTo>
                  <a:pt x="17" y="93"/>
                  <a:pt x="36" y="83"/>
                  <a:pt x="55" y="76"/>
                </a:cubicBezTo>
                <a:cubicBezTo>
                  <a:pt x="75" y="68"/>
                  <a:pt x="99" y="59"/>
                  <a:pt x="120" y="65"/>
                </a:cubicBezTo>
                <a:cubicBezTo>
                  <a:pt x="123" y="53"/>
                  <a:pt x="126" y="42"/>
                  <a:pt x="129" y="30"/>
                </a:cubicBezTo>
                <a:cubicBezTo>
                  <a:pt x="131" y="22"/>
                  <a:pt x="133" y="13"/>
                  <a:pt x="135" y="5"/>
                </a:cubicBezTo>
                <a:cubicBezTo>
                  <a:pt x="84" y="0"/>
                  <a:pt x="41" y="20"/>
                  <a:pt x="5" y="54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9" name="CustomShape 137"/>
          <p:cNvSpPr/>
          <p:nvPr/>
        </p:nvSpPr>
        <p:spPr>
          <a:xfrm>
            <a:off x="6127920" y="5442120"/>
            <a:ext cx="245880" cy="333360"/>
          </a:xfrm>
          <a:custGeom>
            <a:avLst/>
            <a:gdLst/>
            <a:ahLst/>
            <a:cxnLst/>
            <a:rect l="l" t="t" r="r" b="b"/>
            <a:pathLst>
              <a:path w="67" h="91">
                <a:moveTo>
                  <a:pt x="67" y="0"/>
                </a:moveTo>
                <a:cubicBezTo>
                  <a:pt x="52" y="0"/>
                  <a:pt x="37" y="3"/>
                  <a:pt x="26" y="10"/>
                </a:cubicBezTo>
                <a:cubicBezTo>
                  <a:pt x="14" y="28"/>
                  <a:pt x="10" y="52"/>
                  <a:pt x="5" y="72"/>
                </a:cubicBezTo>
                <a:cubicBezTo>
                  <a:pt x="3" y="78"/>
                  <a:pt x="2" y="85"/>
                  <a:pt x="0" y="91"/>
                </a:cubicBezTo>
                <a:cubicBezTo>
                  <a:pt x="6" y="86"/>
                  <a:pt x="13" y="82"/>
                  <a:pt x="20" y="77"/>
                </a:cubicBezTo>
                <a:cubicBezTo>
                  <a:pt x="29" y="48"/>
                  <a:pt x="44" y="15"/>
                  <a:pt x="67" y="0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0" name="CustomShape 138"/>
          <p:cNvSpPr/>
          <p:nvPr/>
        </p:nvSpPr>
        <p:spPr>
          <a:xfrm>
            <a:off x="6043680" y="5999040"/>
            <a:ext cx="216000" cy="271440"/>
          </a:xfrm>
          <a:custGeom>
            <a:avLst/>
            <a:gdLst/>
            <a:ahLst/>
            <a:cxnLst/>
            <a:rect l="l" t="t" r="r" b="b"/>
            <a:pathLst>
              <a:path w="59" h="74">
                <a:moveTo>
                  <a:pt x="41" y="27"/>
                </a:moveTo>
                <a:cubicBezTo>
                  <a:pt x="37" y="19"/>
                  <a:pt x="34" y="9"/>
                  <a:pt x="33" y="0"/>
                </a:cubicBezTo>
                <a:cubicBezTo>
                  <a:pt x="23" y="6"/>
                  <a:pt x="14" y="14"/>
                  <a:pt x="5" y="22"/>
                </a:cubicBezTo>
                <a:cubicBezTo>
                  <a:pt x="2" y="40"/>
                  <a:pt x="0" y="57"/>
                  <a:pt x="1" y="74"/>
                </a:cubicBezTo>
                <a:cubicBezTo>
                  <a:pt x="17" y="61"/>
                  <a:pt x="36" y="51"/>
                  <a:pt x="55" y="44"/>
                </a:cubicBezTo>
                <a:cubicBezTo>
                  <a:pt x="56" y="43"/>
                  <a:pt x="58" y="43"/>
                  <a:pt x="59" y="42"/>
                </a:cubicBezTo>
                <a:cubicBezTo>
                  <a:pt x="52" y="39"/>
                  <a:pt x="46" y="34"/>
                  <a:pt x="41" y="27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1" name="CustomShape 139"/>
          <p:cNvSpPr/>
          <p:nvPr/>
        </p:nvSpPr>
        <p:spPr>
          <a:xfrm>
            <a:off x="6388200" y="5526000"/>
            <a:ext cx="147600" cy="561960"/>
          </a:xfrm>
          <a:custGeom>
            <a:avLst/>
            <a:gdLst/>
            <a:ahLst/>
            <a:cxnLst/>
            <a:rect l="l" t="t" r="r" b="b"/>
            <a:pathLst>
              <a:path w="40" h="153">
                <a:moveTo>
                  <a:pt x="36" y="1"/>
                </a:moveTo>
                <a:cubicBezTo>
                  <a:pt x="36" y="0"/>
                  <a:pt x="34" y="0"/>
                  <a:pt x="34" y="1"/>
                </a:cubicBezTo>
                <a:cubicBezTo>
                  <a:pt x="28" y="27"/>
                  <a:pt x="20" y="53"/>
                  <a:pt x="15" y="79"/>
                </a:cubicBezTo>
                <a:cubicBezTo>
                  <a:pt x="10" y="101"/>
                  <a:pt x="0" y="126"/>
                  <a:pt x="6" y="148"/>
                </a:cubicBezTo>
                <a:cubicBezTo>
                  <a:pt x="6" y="151"/>
                  <a:pt x="10" y="153"/>
                  <a:pt x="12" y="150"/>
                </a:cubicBezTo>
                <a:cubicBezTo>
                  <a:pt x="28" y="131"/>
                  <a:pt x="31" y="101"/>
                  <a:pt x="35" y="77"/>
                </a:cubicBezTo>
                <a:cubicBezTo>
                  <a:pt x="40" y="51"/>
                  <a:pt x="40" y="27"/>
                  <a:pt x="3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2" name="CustomShape 140"/>
          <p:cNvSpPr/>
          <p:nvPr/>
        </p:nvSpPr>
        <p:spPr>
          <a:xfrm>
            <a:off x="6362640" y="6161040"/>
            <a:ext cx="61920" cy="69840"/>
          </a:xfrm>
          <a:custGeom>
            <a:avLst/>
            <a:gdLst/>
            <a:ahLst/>
            <a:cxnLst/>
            <a:rect l="l" t="t" r="r" b="b"/>
            <a:pathLst>
              <a:path w="17" h="19">
                <a:moveTo>
                  <a:pt x="11" y="1"/>
                </a:moveTo>
                <a:cubicBezTo>
                  <a:pt x="7" y="1"/>
                  <a:pt x="4" y="2"/>
                  <a:pt x="2" y="6"/>
                </a:cubicBezTo>
                <a:cubicBezTo>
                  <a:pt x="0" y="10"/>
                  <a:pt x="1" y="14"/>
                  <a:pt x="4" y="17"/>
                </a:cubicBezTo>
                <a:cubicBezTo>
                  <a:pt x="8" y="19"/>
                  <a:pt x="13" y="17"/>
                  <a:pt x="15" y="14"/>
                </a:cubicBezTo>
                <a:cubicBezTo>
                  <a:pt x="16" y="11"/>
                  <a:pt x="17" y="9"/>
                  <a:pt x="17" y="6"/>
                </a:cubicBezTo>
                <a:cubicBezTo>
                  <a:pt x="17" y="4"/>
                  <a:pt x="14" y="0"/>
                  <a:pt x="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3" name="CustomShape 141"/>
          <p:cNvSpPr/>
          <p:nvPr/>
        </p:nvSpPr>
        <p:spPr>
          <a:xfrm>
            <a:off x="6014880" y="5284800"/>
            <a:ext cx="611280" cy="1187280"/>
          </a:xfrm>
          <a:custGeom>
            <a:avLst/>
            <a:gdLst/>
            <a:ahLst/>
            <a:cxnLst/>
            <a:rect l="l" t="t" r="r" b="b"/>
            <a:pathLst>
              <a:path w="167" h="324">
                <a:moveTo>
                  <a:pt x="157" y="61"/>
                </a:moveTo>
                <a:cubicBezTo>
                  <a:pt x="154" y="55"/>
                  <a:pt x="149" y="50"/>
                  <a:pt x="143" y="47"/>
                </a:cubicBezTo>
                <a:cubicBezTo>
                  <a:pt x="144" y="46"/>
                  <a:pt x="145" y="44"/>
                  <a:pt x="145" y="42"/>
                </a:cubicBezTo>
                <a:cubicBezTo>
                  <a:pt x="146" y="43"/>
                  <a:pt x="148" y="43"/>
                  <a:pt x="149" y="42"/>
                </a:cubicBezTo>
                <a:cubicBezTo>
                  <a:pt x="160" y="36"/>
                  <a:pt x="167" y="16"/>
                  <a:pt x="155" y="8"/>
                </a:cubicBezTo>
                <a:cubicBezTo>
                  <a:pt x="149" y="3"/>
                  <a:pt x="138" y="3"/>
                  <a:pt x="130" y="2"/>
                </a:cubicBezTo>
                <a:cubicBezTo>
                  <a:pt x="116" y="0"/>
                  <a:pt x="103" y="0"/>
                  <a:pt x="89" y="3"/>
                </a:cubicBezTo>
                <a:cubicBezTo>
                  <a:pt x="89" y="3"/>
                  <a:pt x="89" y="4"/>
                  <a:pt x="89" y="4"/>
                </a:cubicBezTo>
                <a:cubicBezTo>
                  <a:pt x="89" y="4"/>
                  <a:pt x="89" y="3"/>
                  <a:pt x="89" y="3"/>
                </a:cubicBezTo>
                <a:cubicBezTo>
                  <a:pt x="84" y="3"/>
                  <a:pt x="81" y="8"/>
                  <a:pt x="79" y="11"/>
                </a:cubicBezTo>
                <a:cubicBezTo>
                  <a:pt x="77" y="15"/>
                  <a:pt x="75" y="19"/>
                  <a:pt x="76" y="23"/>
                </a:cubicBezTo>
                <a:cubicBezTo>
                  <a:pt x="76" y="24"/>
                  <a:pt x="76" y="24"/>
                  <a:pt x="77" y="25"/>
                </a:cubicBezTo>
                <a:cubicBezTo>
                  <a:pt x="77" y="25"/>
                  <a:pt x="78" y="26"/>
                  <a:pt x="79" y="26"/>
                </a:cubicBezTo>
                <a:cubicBezTo>
                  <a:pt x="79" y="26"/>
                  <a:pt x="80" y="26"/>
                  <a:pt x="80" y="26"/>
                </a:cubicBezTo>
                <a:cubicBezTo>
                  <a:pt x="79" y="28"/>
                  <a:pt x="79" y="30"/>
                  <a:pt x="78" y="32"/>
                </a:cubicBezTo>
                <a:cubicBezTo>
                  <a:pt x="77" y="34"/>
                  <a:pt x="76" y="36"/>
                  <a:pt x="76" y="38"/>
                </a:cubicBezTo>
                <a:cubicBezTo>
                  <a:pt x="70" y="39"/>
                  <a:pt x="65" y="41"/>
                  <a:pt x="60" y="44"/>
                </a:cubicBezTo>
                <a:cubicBezTo>
                  <a:pt x="60" y="44"/>
                  <a:pt x="60" y="44"/>
                  <a:pt x="60" y="44"/>
                </a:cubicBezTo>
                <a:cubicBezTo>
                  <a:pt x="43" y="54"/>
                  <a:pt x="40" y="78"/>
                  <a:pt x="34" y="95"/>
                </a:cubicBezTo>
                <a:cubicBezTo>
                  <a:pt x="26" y="123"/>
                  <a:pt x="19" y="151"/>
                  <a:pt x="14" y="180"/>
                </a:cubicBezTo>
                <a:cubicBezTo>
                  <a:pt x="9" y="204"/>
                  <a:pt x="4" y="229"/>
                  <a:pt x="1" y="254"/>
                </a:cubicBezTo>
                <a:cubicBezTo>
                  <a:pt x="0" y="272"/>
                  <a:pt x="0" y="293"/>
                  <a:pt x="14" y="307"/>
                </a:cubicBezTo>
                <a:cubicBezTo>
                  <a:pt x="24" y="320"/>
                  <a:pt x="50" y="320"/>
                  <a:pt x="64" y="322"/>
                </a:cubicBezTo>
                <a:cubicBezTo>
                  <a:pt x="80" y="324"/>
                  <a:pt x="98" y="324"/>
                  <a:pt x="107" y="309"/>
                </a:cubicBezTo>
                <a:cubicBezTo>
                  <a:pt x="107" y="308"/>
                  <a:pt x="107" y="308"/>
                  <a:pt x="107" y="307"/>
                </a:cubicBezTo>
                <a:cubicBezTo>
                  <a:pt x="118" y="292"/>
                  <a:pt x="123" y="272"/>
                  <a:pt x="129" y="254"/>
                </a:cubicBezTo>
                <a:cubicBezTo>
                  <a:pt x="136" y="228"/>
                  <a:pt x="143" y="203"/>
                  <a:pt x="149" y="176"/>
                </a:cubicBezTo>
                <a:cubicBezTo>
                  <a:pt x="154" y="152"/>
                  <a:pt x="159" y="127"/>
                  <a:pt x="163" y="101"/>
                </a:cubicBezTo>
                <a:cubicBezTo>
                  <a:pt x="165" y="86"/>
                  <a:pt x="166" y="72"/>
                  <a:pt x="157" y="61"/>
                </a:cubicBezTo>
                <a:moveTo>
                  <a:pt x="143" y="10"/>
                </a:moveTo>
                <a:cubicBezTo>
                  <a:pt x="144" y="11"/>
                  <a:pt x="145" y="11"/>
                  <a:pt x="145" y="11"/>
                </a:cubicBezTo>
                <a:cubicBezTo>
                  <a:pt x="157" y="17"/>
                  <a:pt x="154" y="29"/>
                  <a:pt x="147" y="36"/>
                </a:cubicBezTo>
                <a:cubicBezTo>
                  <a:pt x="144" y="33"/>
                  <a:pt x="141" y="31"/>
                  <a:pt x="137" y="29"/>
                </a:cubicBezTo>
                <a:cubicBezTo>
                  <a:pt x="137" y="27"/>
                  <a:pt x="138" y="24"/>
                  <a:pt x="138" y="22"/>
                </a:cubicBezTo>
                <a:cubicBezTo>
                  <a:pt x="140" y="19"/>
                  <a:pt x="141" y="15"/>
                  <a:pt x="143" y="11"/>
                </a:cubicBezTo>
                <a:cubicBezTo>
                  <a:pt x="143" y="11"/>
                  <a:pt x="143" y="11"/>
                  <a:pt x="143" y="10"/>
                </a:cubicBezTo>
                <a:moveTo>
                  <a:pt x="141" y="40"/>
                </a:moveTo>
                <a:cubicBezTo>
                  <a:pt x="141" y="41"/>
                  <a:pt x="141" y="42"/>
                  <a:pt x="140" y="42"/>
                </a:cubicBezTo>
                <a:cubicBezTo>
                  <a:pt x="140" y="43"/>
                  <a:pt x="139" y="44"/>
                  <a:pt x="139" y="45"/>
                </a:cubicBezTo>
                <a:cubicBezTo>
                  <a:pt x="132" y="41"/>
                  <a:pt x="123" y="39"/>
                  <a:pt x="115" y="38"/>
                </a:cubicBezTo>
                <a:cubicBezTo>
                  <a:pt x="104" y="37"/>
                  <a:pt x="93" y="36"/>
                  <a:pt x="82" y="37"/>
                </a:cubicBezTo>
                <a:cubicBezTo>
                  <a:pt x="82" y="36"/>
                  <a:pt x="82" y="35"/>
                  <a:pt x="83" y="34"/>
                </a:cubicBezTo>
                <a:cubicBezTo>
                  <a:pt x="83" y="31"/>
                  <a:pt x="84" y="28"/>
                  <a:pt x="85" y="25"/>
                </a:cubicBezTo>
                <a:cubicBezTo>
                  <a:pt x="104" y="24"/>
                  <a:pt x="124" y="32"/>
                  <a:pt x="141" y="40"/>
                </a:cubicBezTo>
                <a:moveTo>
                  <a:pt x="121" y="8"/>
                </a:moveTo>
                <a:cubicBezTo>
                  <a:pt x="123" y="8"/>
                  <a:pt x="125" y="9"/>
                  <a:pt x="128" y="9"/>
                </a:cubicBezTo>
                <a:cubicBezTo>
                  <a:pt x="131" y="9"/>
                  <a:pt x="135" y="9"/>
                  <a:pt x="139" y="10"/>
                </a:cubicBezTo>
                <a:cubicBezTo>
                  <a:pt x="137" y="14"/>
                  <a:pt x="133" y="20"/>
                  <a:pt x="132" y="26"/>
                </a:cubicBezTo>
                <a:cubicBezTo>
                  <a:pt x="127" y="24"/>
                  <a:pt x="122" y="23"/>
                  <a:pt x="116" y="21"/>
                </a:cubicBezTo>
                <a:cubicBezTo>
                  <a:pt x="118" y="17"/>
                  <a:pt x="119" y="12"/>
                  <a:pt x="121" y="8"/>
                </a:cubicBezTo>
                <a:moveTo>
                  <a:pt x="96" y="15"/>
                </a:moveTo>
                <a:cubicBezTo>
                  <a:pt x="97" y="12"/>
                  <a:pt x="98" y="10"/>
                  <a:pt x="99" y="7"/>
                </a:cubicBezTo>
                <a:cubicBezTo>
                  <a:pt x="104" y="7"/>
                  <a:pt x="110" y="7"/>
                  <a:pt x="116" y="8"/>
                </a:cubicBezTo>
                <a:cubicBezTo>
                  <a:pt x="114" y="12"/>
                  <a:pt x="112" y="16"/>
                  <a:pt x="111" y="21"/>
                </a:cubicBezTo>
                <a:cubicBezTo>
                  <a:pt x="106" y="20"/>
                  <a:pt x="100" y="19"/>
                  <a:pt x="95" y="19"/>
                </a:cubicBezTo>
                <a:cubicBezTo>
                  <a:pt x="95" y="18"/>
                  <a:pt x="95" y="16"/>
                  <a:pt x="96" y="15"/>
                </a:cubicBezTo>
                <a:moveTo>
                  <a:pt x="84" y="14"/>
                </a:moveTo>
                <a:cubicBezTo>
                  <a:pt x="85" y="12"/>
                  <a:pt x="88" y="10"/>
                  <a:pt x="90" y="7"/>
                </a:cubicBezTo>
                <a:cubicBezTo>
                  <a:pt x="90" y="7"/>
                  <a:pt x="90" y="7"/>
                  <a:pt x="90" y="7"/>
                </a:cubicBezTo>
                <a:cubicBezTo>
                  <a:pt x="91" y="7"/>
                  <a:pt x="93" y="7"/>
                  <a:pt x="94" y="7"/>
                </a:cubicBezTo>
                <a:cubicBezTo>
                  <a:pt x="92" y="11"/>
                  <a:pt x="89" y="16"/>
                  <a:pt x="89" y="20"/>
                </a:cubicBezTo>
                <a:cubicBezTo>
                  <a:pt x="86" y="20"/>
                  <a:pt x="83" y="21"/>
                  <a:pt x="80" y="21"/>
                </a:cubicBezTo>
                <a:cubicBezTo>
                  <a:pt x="81" y="19"/>
                  <a:pt x="82" y="16"/>
                  <a:pt x="84" y="14"/>
                </a:cubicBezTo>
                <a:moveTo>
                  <a:pt x="102" y="306"/>
                </a:moveTo>
                <a:cubicBezTo>
                  <a:pt x="87" y="319"/>
                  <a:pt x="70" y="315"/>
                  <a:pt x="51" y="312"/>
                </a:cubicBezTo>
                <a:cubicBezTo>
                  <a:pt x="39" y="310"/>
                  <a:pt x="28" y="308"/>
                  <a:pt x="17" y="303"/>
                </a:cubicBezTo>
                <a:cubicBezTo>
                  <a:pt x="13" y="294"/>
                  <a:pt x="11" y="285"/>
                  <a:pt x="9" y="275"/>
                </a:cubicBezTo>
                <a:cubicBezTo>
                  <a:pt x="43" y="255"/>
                  <a:pt x="86" y="230"/>
                  <a:pt x="126" y="235"/>
                </a:cubicBezTo>
                <a:cubicBezTo>
                  <a:pt x="119" y="259"/>
                  <a:pt x="112" y="283"/>
                  <a:pt x="102" y="306"/>
                </a:cubicBezTo>
                <a:moveTo>
                  <a:pt x="137" y="193"/>
                </a:moveTo>
                <a:cubicBezTo>
                  <a:pt x="134" y="205"/>
                  <a:pt x="131" y="216"/>
                  <a:pt x="128" y="228"/>
                </a:cubicBezTo>
                <a:cubicBezTo>
                  <a:pt x="107" y="222"/>
                  <a:pt x="83" y="231"/>
                  <a:pt x="63" y="239"/>
                </a:cubicBezTo>
                <a:cubicBezTo>
                  <a:pt x="44" y="246"/>
                  <a:pt x="25" y="256"/>
                  <a:pt x="9" y="269"/>
                </a:cubicBezTo>
                <a:cubicBezTo>
                  <a:pt x="8" y="252"/>
                  <a:pt x="10" y="235"/>
                  <a:pt x="13" y="217"/>
                </a:cubicBezTo>
                <a:cubicBezTo>
                  <a:pt x="49" y="183"/>
                  <a:pt x="92" y="163"/>
                  <a:pt x="143" y="168"/>
                </a:cubicBezTo>
                <a:cubicBezTo>
                  <a:pt x="141" y="176"/>
                  <a:pt x="139" y="185"/>
                  <a:pt x="137" y="193"/>
                </a:cubicBezTo>
                <a:moveTo>
                  <a:pt x="150" y="129"/>
                </a:moveTo>
                <a:cubicBezTo>
                  <a:pt x="148" y="141"/>
                  <a:pt x="146" y="152"/>
                  <a:pt x="144" y="163"/>
                </a:cubicBezTo>
                <a:cubicBezTo>
                  <a:pt x="122" y="153"/>
                  <a:pt x="92" y="161"/>
                  <a:pt x="71" y="170"/>
                </a:cubicBezTo>
                <a:cubicBezTo>
                  <a:pt x="50" y="179"/>
                  <a:pt x="30" y="192"/>
                  <a:pt x="14" y="209"/>
                </a:cubicBezTo>
                <a:cubicBezTo>
                  <a:pt x="17" y="197"/>
                  <a:pt x="19" y="185"/>
                  <a:pt x="22" y="174"/>
                </a:cubicBezTo>
                <a:cubicBezTo>
                  <a:pt x="24" y="163"/>
                  <a:pt x="27" y="152"/>
                  <a:pt x="29" y="141"/>
                </a:cubicBezTo>
                <a:cubicBezTo>
                  <a:pt x="46" y="130"/>
                  <a:pt x="64" y="120"/>
                  <a:pt x="83" y="113"/>
                </a:cubicBezTo>
                <a:cubicBezTo>
                  <a:pt x="108" y="104"/>
                  <a:pt x="129" y="107"/>
                  <a:pt x="152" y="118"/>
                </a:cubicBezTo>
                <a:cubicBezTo>
                  <a:pt x="152" y="118"/>
                  <a:pt x="152" y="118"/>
                  <a:pt x="152" y="118"/>
                </a:cubicBezTo>
                <a:cubicBezTo>
                  <a:pt x="152" y="122"/>
                  <a:pt x="151" y="126"/>
                  <a:pt x="150" y="129"/>
                </a:cubicBezTo>
                <a:moveTo>
                  <a:pt x="154" y="112"/>
                </a:moveTo>
                <a:cubicBezTo>
                  <a:pt x="118" y="83"/>
                  <a:pt x="64" y="109"/>
                  <a:pt x="31" y="134"/>
                </a:cubicBezTo>
                <a:cubicBezTo>
                  <a:pt x="33" y="128"/>
                  <a:pt x="34" y="121"/>
                  <a:pt x="36" y="115"/>
                </a:cubicBezTo>
                <a:cubicBezTo>
                  <a:pt x="41" y="95"/>
                  <a:pt x="45" y="71"/>
                  <a:pt x="57" y="53"/>
                </a:cubicBezTo>
                <a:cubicBezTo>
                  <a:pt x="87" y="37"/>
                  <a:pt x="134" y="39"/>
                  <a:pt x="155" y="68"/>
                </a:cubicBezTo>
                <a:cubicBezTo>
                  <a:pt x="159" y="82"/>
                  <a:pt x="157" y="97"/>
                  <a:pt x="154" y="112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7" name="CustomShape 145"/>
          <p:cNvSpPr/>
          <p:nvPr/>
        </p:nvSpPr>
        <p:spPr>
          <a:xfrm>
            <a:off x="6102360" y="4408560"/>
            <a:ext cx="66600" cy="75960"/>
          </a:xfrm>
          <a:custGeom>
            <a:avLst/>
            <a:gdLst/>
            <a:ahLst/>
            <a:cxnLst/>
            <a:rect l="l" t="t" r="r" b="b"/>
            <a:pathLst>
              <a:path w="18" h="21">
                <a:moveTo>
                  <a:pt x="16" y="7"/>
                </a:moveTo>
                <a:cubicBezTo>
                  <a:pt x="14" y="2"/>
                  <a:pt x="7" y="0"/>
                  <a:pt x="4" y="5"/>
                </a:cubicBezTo>
                <a:cubicBezTo>
                  <a:pt x="4" y="5"/>
                  <a:pt x="4" y="5"/>
                  <a:pt x="4" y="6"/>
                </a:cubicBezTo>
                <a:cubicBezTo>
                  <a:pt x="3" y="6"/>
                  <a:pt x="2" y="7"/>
                  <a:pt x="2" y="8"/>
                </a:cubicBezTo>
                <a:cubicBezTo>
                  <a:pt x="2" y="9"/>
                  <a:pt x="2" y="10"/>
                  <a:pt x="2" y="11"/>
                </a:cubicBezTo>
                <a:cubicBezTo>
                  <a:pt x="2" y="9"/>
                  <a:pt x="2" y="11"/>
                  <a:pt x="2" y="11"/>
                </a:cubicBezTo>
                <a:cubicBezTo>
                  <a:pt x="0" y="16"/>
                  <a:pt x="6" y="21"/>
                  <a:pt x="11" y="18"/>
                </a:cubicBezTo>
                <a:cubicBezTo>
                  <a:pt x="15" y="16"/>
                  <a:pt x="18" y="12"/>
                  <a:pt x="16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6" name="CustomShape 154"/>
          <p:cNvSpPr/>
          <p:nvPr/>
        </p:nvSpPr>
        <p:spPr>
          <a:xfrm>
            <a:off x="2714760" y="4808520"/>
            <a:ext cx="1643040" cy="1623960"/>
          </a:xfrm>
          <a:custGeom>
            <a:avLst/>
            <a:gdLst/>
            <a:ahLst/>
            <a:cxnLst/>
            <a:rect l="l" t="t" r="r" b="b"/>
            <a:pathLst>
              <a:path w="448" h="443">
                <a:moveTo>
                  <a:pt x="44" y="13"/>
                </a:moveTo>
                <a:cubicBezTo>
                  <a:pt x="36" y="89"/>
                  <a:pt x="25" y="164"/>
                  <a:pt x="16" y="239"/>
                </a:cubicBezTo>
                <a:cubicBezTo>
                  <a:pt x="10" y="299"/>
                  <a:pt x="7" y="361"/>
                  <a:pt x="0" y="421"/>
                </a:cubicBezTo>
                <a:cubicBezTo>
                  <a:pt x="24" y="426"/>
                  <a:pt x="48" y="429"/>
                  <a:pt x="72" y="429"/>
                </a:cubicBezTo>
                <a:cubicBezTo>
                  <a:pt x="82" y="372"/>
                  <a:pt x="97" y="315"/>
                  <a:pt x="111" y="258"/>
                </a:cubicBezTo>
                <a:cubicBezTo>
                  <a:pt x="125" y="202"/>
                  <a:pt x="139" y="147"/>
                  <a:pt x="155" y="92"/>
                </a:cubicBezTo>
                <a:cubicBezTo>
                  <a:pt x="157" y="85"/>
                  <a:pt x="157" y="85"/>
                  <a:pt x="157" y="85"/>
                </a:cubicBezTo>
                <a:cubicBezTo>
                  <a:pt x="164" y="84"/>
                  <a:pt x="164" y="84"/>
                  <a:pt x="164" y="84"/>
                </a:cubicBezTo>
                <a:cubicBezTo>
                  <a:pt x="194" y="79"/>
                  <a:pt x="224" y="78"/>
                  <a:pt x="254" y="78"/>
                </a:cubicBezTo>
                <a:cubicBezTo>
                  <a:pt x="275" y="78"/>
                  <a:pt x="295" y="78"/>
                  <a:pt x="315" y="78"/>
                </a:cubicBezTo>
                <a:cubicBezTo>
                  <a:pt x="322" y="79"/>
                  <a:pt x="322" y="79"/>
                  <a:pt x="322" y="79"/>
                </a:cubicBezTo>
                <a:cubicBezTo>
                  <a:pt x="324" y="88"/>
                  <a:pt x="324" y="88"/>
                  <a:pt x="324" y="88"/>
                </a:cubicBezTo>
                <a:cubicBezTo>
                  <a:pt x="342" y="148"/>
                  <a:pt x="354" y="210"/>
                  <a:pt x="366" y="271"/>
                </a:cubicBezTo>
                <a:cubicBezTo>
                  <a:pt x="376" y="328"/>
                  <a:pt x="387" y="386"/>
                  <a:pt x="392" y="443"/>
                </a:cubicBezTo>
                <a:cubicBezTo>
                  <a:pt x="411" y="441"/>
                  <a:pt x="429" y="437"/>
                  <a:pt x="447" y="430"/>
                </a:cubicBezTo>
                <a:cubicBezTo>
                  <a:pt x="444" y="362"/>
                  <a:pt x="448" y="294"/>
                  <a:pt x="446" y="226"/>
                </a:cubicBezTo>
                <a:cubicBezTo>
                  <a:pt x="444" y="151"/>
                  <a:pt x="436" y="78"/>
                  <a:pt x="429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378" y="3"/>
                  <a:pt x="329" y="1"/>
                  <a:pt x="280" y="1"/>
                </a:cubicBezTo>
                <a:cubicBezTo>
                  <a:pt x="200" y="0"/>
                  <a:pt x="122" y="1"/>
                  <a:pt x="44" y="13"/>
                </a:cubicBezTo>
                <a:close/>
              </a:path>
            </a:pathLst>
          </a:custGeom>
          <a:solidFill>
            <a:srgbClr val="C462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7" name="CustomShape 155"/>
          <p:cNvSpPr/>
          <p:nvPr/>
        </p:nvSpPr>
        <p:spPr>
          <a:xfrm>
            <a:off x="2714760" y="5013360"/>
            <a:ext cx="1638000" cy="1419120"/>
          </a:xfrm>
          <a:custGeom>
            <a:avLst/>
            <a:gdLst/>
            <a:ahLst/>
            <a:cxnLst/>
            <a:rect l="l" t="t" r="r" b="b"/>
            <a:pathLst>
              <a:path w="447" h="387">
                <a:moveTo>
                  <a:pt x="432" y="341"/>
                </a:moveTo>
                <a:cubicBezTo>
                  <a:pt x="419" y="310"/>
                  <a:pt x="417" y="274"/>
                  <a:pt x="412" y="241"/>
                </a:cubicBezTo>
                <a:cubicBezTo>
                  <a:pt x="404" y="196"/>
                  <a:pt x="395" y="152"/>
                  <a:pt x="388" y="108"/>
                </a:cubicBezTo>
                <a:cubicBezTo>
                  <a:pt x="386" y="89"/>
                  <a:pt x="382" y="70"/>
                  <a:pt x="382" y="51"/>
                </a:cubicBezTo>
                <a:cubicBezTo>
                  <a:pt x="381" y="35"/>
                  <a:pt x="390" y="28"/>
                  <a:pt x="396" y="15"/>
                </a:cubicBezTo>
                <a:cubicBezTo>
                  <a:pt x="350" y="0"/>
                  <a:pt x="298" y="9"/>
                  <a:pt x="251" y="10"/>
                </a:cubicBezTo>
                <a:cubicBezTo>
                  <a:pt x="202" y="12"/>
                  <a:pt x="153" y="14"/>
                  <a:pt x="107" y="31"/>
                </a:cubicBezTo>
                <a:cubicBezTo>
                  <a:pt x="110" y="36"/>
                  <a:pt x="114" y="40"/>
                  <a:pt x="120" y="42"/>
                </a:cubicBezTo>
                <a:cubicBezTo>
                  <a:pt x="122" y="43"/>
                  <a:pt x="122" y="45"/>
                  <a:pt x="122" y="47"/>
                </a:cubicBezTo>
                <a:cubicBezTo>
                  <a:pt x="111" y="120"/>
                  <a:pt x="98" y="196"/>
                  <a:pt x="70" y="264"/>
                </a:cubicBezTo>
                <a:cubicBezTo>
                  <a:pt x="64" y="279"/>
                  <a:pt x="57" y="293"/>
                  <a:pt x="49" y="305"/>
                </a:cubicBezTo>
                <a:cubicBezTo>
                  <a:pt x="42" y="315"/>
                  <a:pt x="34" y="329"/>
                  <a:pt x="23" y="334"/>
                </a:cubicBezTo>
                <a:cubicBezTo>
                  <a:pt x="15" y="338"/>
                  <a:pt x="9" y="338"/>
                  <a:pt x="3" y="334"/>
                </a:cubicBezTo>
                <a:cubicBezTo>
                  <a:pt x="2" y="345"/>
                  <a:pt x="1" y="355"/>
                  <a:pt x="0" y="365"/>
                </a:cubicBezTo>
                <a:cubicBezTo>
                  <a:pt x="24" y="370"/>
                  <a:pt x="48" y="373"/>
                  <a:pt x="72" y="373"/>
                </a:cubicBezTo>
                <a:cubicBezTo>
                  <a:pt x="82" y="316"/>
                  <a:pt x="97" y="259"/>
                  <a:pt x="111" y="202"/>
                </a:cubicBezTo>
                <a:cubicBezTo>
                  <a:pt x="125" y="146"/>
                  <a:pt x="139" y="91"/>
                  <a:pt x="155" y="36"/>
                </a:cubicBezTo>
                <a:cubicBezTo>
                  <a:pt x="157" y="29"/>
                  <a:pt x="157" y="29"/>
                  <a:pt x="157" y="2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94" y="23"/>
                  <a:pt x="224" y="22"/>
                  <a:pt x="254" y="22"/>
                </a:cubicBezTo>
                <a:cubicBezTo>
                  <a:pt x="275" y="22"/>
                  <a:pt x="295" y="22"/>
                  <a:pt x="315" y="22"/>
                </a:cubicBezTo>
                <a:cubicBezTo>
                  <a:pt x="322" y="23"/>
                  <a:pt x="322" y="23"/>
                  <a:pt x="322" y="23"/>
                </a:cubicBezTo>
                <a:cubicBezTo>
                  <a:pt x="324" y="32"/>
                  <a:pt x="324" y="32"/>
                  <a:pt x="324" y="32"/>
                </a:cubicBezTo>
                <a:cubicBezTo>
                  <a:pt x="342" y="92"/>
                  <a:pt x="354" y="154"/>
                  <a:pt x="366" y="215"/>
                </a:cubicBezTo>
                <a:cubicBezTo>
                  <a:pt x="376" y="272"/>
                  <a:pt x="387" y="330"/>
                  <a:pt x="392" y="387"/>
                </a:cubicBezTo>
                <a:cubicBezTo>
                  <a:pt x="411" y="385"/>
                  <a:pt x="429" y="381"/>
                  <a:pt x="447" y="374"/>
                </a:cubicBezTo>
                <a:cubicBezTo>
                  <a:pt x="446" y="368"/>
                  <a:pt x="446" y="361"/>
                  <a:pt x="446" y="355"/>
                </a:cubicBezTo>
                <a:cubicBezTo>
                  <a:pt x="440" y="354"/>
                  <a:pt x="435" y="350"/>
                  <a:pt x="432" y="341"/>
                </a:cubicBezTo>
                <a:close/>
              </a:path>
            </a:pathLst>
          </a:custGeom>
          <a:solidFill>
            <a:srgbClr val="A5422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8" name="CustomShape 156"/>
          <p:cNvSpPr/>
          <p:nvPr/>
        </p:nvSpPr>
        <p:spPr>
          <a:xfrm>
            <a:off x="3586320" y="4643280"/>
            <a:ext cx="455400" cy="138240"/>
          </a:xfrm>
          <a:custGeom>
            <a:avLst/>
            <a:gdLst/>
            <a:ahLst/>
            <a:cxnLst/>
            <a:rect l="l" t="t" r="r" b="b"/>
            <a:pathLst>
              <a:path w="124" h="38">
                <a:moveTo>
                  <a:pt x="0" y="37"/>
                </a:moveTo>
                <a:cubicBezTo>
                  <a:pt x="13" y="37"/>
                  <a:pt x="25" y="37"/>
                  <a:pt x="38" y="37"/>
                </a:cubicBezTo>
                <a:cubicBezTo>
                  <a:pt x="64" y="38"/>
                  <a:pt x="91" y="37"/>
                  <a:pt x="118" y="38"/>
                </a:cubicBezTo>
                <a:cubicBezTo>
                  <a:pt x="118" y="32"/>
                  <a:pt x="119" y="27"/>
                  <a:pt x="120" y="22"/>
                </a:cubicBezTo>
                <a:cubicBezTo>
                  <a:pt x="121" y="16"/>
                  <a:pt x="121" y="10"/>
                  <a:pt x="124" y="4"/>
                </a:cubicBezTo>
                <a:cubicBezTo>
                  <a:pt x="118" y="4"/>
                  <a:pt x="113" y="4"/>
                  <a:pt x="108" y="3"/>
                </a:cubicBezTo>
                <a:cubicBezTo>
                  <a:pt x="108" y="7"/>
                  <a:pt x="107" y="11"/>
                  <a:pt x="107" y="15"/>
                </a:cubicBezTo>
                <a:cubicBezTo>
                  <a:pt x="106" y="18"/>
                  <a:pt x="106" y="22"/>
                  <a:pt x="105" y="25"/>
                </a:cubicBezTo>
                <a:cubicBezTo>
                  <a:pt x="104" y="27"/>
                  <a:pt x="102" y="26"/>
                  <a:pt x="102" y="25"/>
                </a:cubicBezTo>
                <a:cubicBezTo>
                  <a:pt x="101" y="21"/>
                  <a:pt x="102" y="17"/>
                  <a:pt x="102" y="13"/>
                </a:cubicBezTo>
                <a:cubicBezTo>
                  <a:pt x="103" y="10"/>
                  <a:pt x="103" y="6"/>
                  <a:pt x="104" y="3"/>
                </a:cubicBezTo>
                <a:cubicBezTo>
                  <a:pt x="81" y="1"/>
                  <a:pt x="58" y="0"/>
                  <a:pt x="34" y="0"/>
                </a:cubicBezTo>
                <a:cubicBezTo>
                  <a:pt x="34" y="0"/>
                  <a:pt x="35" y="1"/>
                  <a:pt x="35" y="1"/>
                </a:cubicBezTo>
                <a:cubicBezTo>
                  <a:pt x="36" y="11"/>
                  <a:pt x="37" y="24"/>
                  <a:pt x="34" y="34"/>
                </a:cubicBezTo>
                <a:cubicBezTo>
                  <a:pt x="33" y="36"/>
                  <a:pt x="30" y="35"/>
                  <a:pt x="30" y="33"/>
                </a:cubicBezTo>
                <a:cubicBezTo>
                  <a:pt x="29" y="28"/>
                  <a:pt x="30" y="23"/>
                  <a:pt x="31" y="17"/>
                </a:cubicBezTo>
                <a:cubicBezTo>
                  <a:pt x="31" y="12"/>
                  <a:pt x="31" y="7"/>
                  <a:pt x="31" y="2"/>
                </a:cubicBezTo>
                <a:cubicBezTo>
                  <a:pt x="31" y="1"/>
                  <a:pt x="31" y="1"/>
                  <a:pt x="32" y="0"/>
                </a:cubicBezTo>
                <a:cubicBezTo>
                  <a:pt x="30" y="0"/>
                  <a:pt x="29" y="0"/>
                  <a:pt x="27" y="0"/>
                </a:cubicBezTo>
                <a:cubicBezTo>
                  <a:pt x="18" y="0"/>
                  <a:pt x="10" y="0"/>
                  <a:pt x="1" y="1"/>
                </a:cubicBezTo>
                <a:cubicBezTo>
                  <a:pt x="1" y="12"/>
                  <a:pt x="2" y="25"/>
                  <a:pt x="0" y="36"/>
                </a:cubicBezTo>
                <a:cubicBezTo>
                  <a:pt x="0" y="37"/>
                  <a:pt x="0" y="37"/>
                  <a:pt x="0" y="37"/>
                </a:cubicBezTo>
                <a:close/>
                <a:moveTo>
                  <a:pt x="102" y="29"/>
                </a:moveTo>
                <a:cubicBezTo>
                  <a:pt x="102" y="30"/>
                  <a:pt x="102" y="30"/>
                  <a:pt x="102" y="31"/>
                </a:cubicBezTo>
                <a:cubicBezTo>
                  <a:pt x="102" y="32"/>
                  <a:pt x="100" y="32"/>
                  <a:pt x="100" y="31"/>
                </a:cubicBezTo>
                <a:cubicBezTo>
                  <a:pt x="100" y="30"/>
                  <a:pt x="100" y="30"/>
                  <a:pt x="100" y="29"/>
                </a:cubicBezTo>
                <a:cubicBezTo>
                  <a:pt x="99" y="27"/>
                  <a:pt x="103" y="27"/>
                  <a:pt x="102" y="29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9" name="CustomShape 157"/>
          <p:cNvSpPr/>
          <p:nvPr/>
        </p:nvSpPr>
        <p:spPr>
          <a:xfrm>
            <a:off x="3510000" y="4646520"/>
            <a:ext cx="66600" cy="131760"/>
          </a:xfrm>
          <a:custGeom>
            <a:avLst/>
            <a:gdLst/>
            <a:ahLst/>
            <a:cxnLst/>
            <a:rect l="l" t="t" r="r" b="b"/>
            <a:pathLst>
              <a:path w="18" h="36">
                <a:moveTo>
                  <a:pt x="4" y="0"/>
                </a:moveTo>
                <a:cubicBezTo>
                  <a:pt x="4" y="6"/>
                  <a:pt x="3" y="11"/>
                  <a:pt x="2" y="17"/>
                </a:cubicBezTo>
                <a:cubicBezTo>
                  <a:pt x="2" y="23"/>
                  <a:pt x="2" y="30"/>
                  <a:pt x="0" y="36"/>
                </a:cubicBezTo>
                <a:cubicBezTo>
                  <a:pt x="6" y="36"/>
                  <a:pt x="12" y="36"/>
                  <a:pt x="18" y="36"/>
                </a:cubicBezTo>
                <a:cubicBezTo>
                  <a:pt x="17" y="36"/>
                  <a:pt x="17" y="36"/>
                  <a:pt x="17" y="35"/>
                </a:cubicBezTo>
                <a:cubicBezTo>
                  <a:pt x="16" y="24"/>
                  <a:pt x="17" y="11"/>
                  <a:pt x="18" y="0"/>
                </a:cubicBezTo>
                <a:cubicBezTo>
                  <a:pt x="13" y="0"/>
                  <a:pt x="9" y="0"/>
                  <a:pt x="4" y="0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0" name="CustomShape 158"/>
          <p:cNvSpPr/>
          <p:nvPr/>
        </p:nvSpPr>
        <p:spPr>
          <a:xfrm>
            <a:off x="2938320" y="4702320"/>
            <a:ext cx="61920" cy="112680"/>
          </a:xfrm>
          <a:custGeom>
            <a:avLst/>
            <a:gdLst/>
            <a:ahLst/>
            <a:cxnLst/>
            <a:rect l="l" t="t" r="r" b="b"/>
            <a:pathLst>
              <a:path w="17" h="31">
                <a:moveTo>
                  <a:pt x="17" y="0"/>
                </a:moveTo>
                <a:cubicBezTo>
                  <a:pt x="12" y="1"/>
                  <a:pt x="7" y="2"/>
                  <a:pt x="2" y="2"/>
                </a:cubicBezTo>
                <a:cubicBezTo>
                  <a:pt x="1" y="11"/>
                  <a:pt x="2" y="22"/>
                  <a:pt x="0" y="31"/>
                </a:cubicBezTo>
                <a:cubicBezTo>
                  <a:pt x="4" y="30"/>
                  <a:pt x="9" y="30"/>
                  <a:pt x="13" y="29"/>
                </a:cubicBezTo>
                <a:cubicBezTo>
                  <a:pt x="13" y="25"/>
                  <a:pt x="14" y="20"/>
                  <a:pt x="15" y="16"/>
                </a:cubicBezTo>
                <a:cubicBezTo>
                  <a:pt x="16" y="11"/>
                  <a:pt x="16" y="5"/>
                  <a:pt x="17" y="0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1" name="CustomShape 159"/>
          <p:cNvSpPr/>
          <p:nvPr/>
        </p:nvSpPr>
        <p:spPr>
          <a:xfrm>
            <a:off x="3006720" y="4646520"/>
            <a:ext cx="500040" cy="157320"/>
          </a:xfrm>
          <a:custGeom>
            <a:avLst/>
            <a:gdLst/>
            <a:ahLst/>
            <a:cxnLst/>
            <a:rect l="l" t="t" r="r" b="b"/>
            <a:pathLst>
              <a:path w="136" h="43">
                <a:moveTo>
                  <a:pt x="136" y="0"/>
                </a:moveTo>
                <a:cubicBezTo>
                  <a:pt x="91" y="3"/>
                  <a:pt x="47" y="8"/>
                  <a:pt x="3" y="14"/>
                </a:cubicBezTo>
                <a:cubicBezTo>
                  <a:pt x="3" y="20"/>
                  <a:pt x="2" y="26"/>
                  <a:pt x="2" y="32"/>
                </a:cubicBezTo>
                <a:cubicBezTo>
                  <a:pt x="1" y="36"/>
                  <a:pt x="1" y="39"/>
                  <a:pt x="0" y="43"/>
                </a:cubicBezTo>
                <a:cubicBezTo>
                  <a:pt x="44" y="36"/>
                  <a:pt x="89" y="36"/>
                  <a:pt x="133" y="36"/>
                </a:cubicBezTo>
                <a:cubicBezTo>
                  <a:pt x="133" y="36"/>
                  <a:pt x="133" y="35"/>
                  <a:pt x="133" y="35"/>
                </a:cubicBezTo>
                <a:cubicBezTo>
                  <a:pt x="132" y="28"/>
                  <a:pt x="133" y="21"/>
                  <a:pt x="134" y="14"/>
                </a:cubicBezTo>
                <a:cubicBezTo>
                  <a:pt x="135" y="9"/>
                  <a:pt x="135" y="5"/>
                  <a:pt x="136" y="0"/>
                </a:cubicBezTo>
                <a:close/>
                <a:moveTo>
                  <a:pt x="18" y="35"/>
                </a:moveTo>
                <a:cubicBezTo>
                  <a:pt x="18" y="36"/>
                  <a:pt x="16" y="37"/>
                  <a:pt x="15" y="35"/>
                </a:cubicBezTo>
                <a:cubicBezTo>
                  <a:pt x="14" y="30"/>
                  <a:pt x="16" y="24"/>
                  <a:pt x="16" y="19"/>
                </a:cubicBezTo>
                <a:cubicBezTo>
                  <a:pt x="16" y="16"/>
                  <a:pt x="20" y="16"/>
                  <a:pt x="20" y="19"/>
                </a:cubicBezTo>
                <a:cubicBezTo>
                  <a:pt x="20" y="24"/>
                  <a:pt x="20" y="30"/>
                  <a:pt x="18" y="35"/>
                </a:cubicBezTo>
                <a:close/>
                <a:moveTo>
                  <a:pt x="31" y="35"/>
                </a:moveTo>
                <a:cubicBezTo>
                  <a:pt x="31" y="36"/>
                  <a:pt x="28" y="36"/>
                  <a:pt x="28" y="34"/>
                </a:cubicBezTo>
                <a:cubicBezTo>
                  <a:pt x="28" y="29"/>
                  <a:pt x="28" y="25"/>
                  <a:pt x="28" y="20"/>
                </a:cubicBezTo>
                <a:cubicBezTo>
                  <a:pt x="28" y="17"/>
                  <a:pt x="32" y="17"/>
                  <a:pt x="32" y="20"/>
                </a:cubicBezTo>
                <a:cubicBezTo>
                  <a:pt x="33" y="25"/>
                  <a:pt x="33" y="30"/>
                  <a:pt x="31" y="35"/>
                </a:cubicBezTo>
                <a:close/>
                <a:moveTo>
                  <a:pt x="96" y="31"/>
                </a:moveTo>
                <a:cubicBezTo>
                  <a:pt x="96" y="33"/>
                  <a:pt x="93" y="32"/>
                  <a:pt x="93" y="31"/>
                </a:cubicBezTo>
                <a:cubicBezTo>
                  <a:pt x="93" y="25"/>
                  <a:pt x="94" y="19"/>
                  <a:pt x="94" y="14"/>
                </a:cubicBezTo>
                <a:cubicBezTo>
                  <a:pt x="94" y="12"/>
                  <a:pt x="98" y="12"/>
                  <a:pt x="98" y="14"/>
                </a:cubicBezTo>
                <a:cubicBezTo>
                  <a:pt x="98" y="20"/>
                  <a:pt x="98" y="26"/>
                  <a:pt x="96" y="31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2" name="CustomShape 160"/>
          <p:cNvSpPr/>
          <p:nvPr/>
        </p:nvSpPr>
        <p:spPr>
          <a:xfrm>
            <a:off x="4229280" y="4680000"/>
            <a:ext cx="47520" cy="101520"/>
          </a:xfrm>
          <a:custGeom>
            <a:avLst/>
            <a:gdLst/>
            <a:ahLst/>
            <a:cxnLst/>
            <a:rect l="l" t="t" r="r" b="b"/>
            <a:pathLst>
              <a:path w="13" h="28">
                <a:moveTo>
                  <a:pt x="2" y="16"/>
                </a:moveTo>
                <a:cubicBezTo>
                  <a:pt x="1" y="20"/>
                  <a:pt x="1" y="24"/>
                  <a:pt x="0" y="28"/>
                </a:cubicBezTo>
                <a:cubicBezTo>
                  <a:pt x="5" y="28"/>
                  <a:pt x="9" y="28"/>
                  <a:pt x="13" y="28"/>
                </a:cubicBezTo>
                <a:cubicBezTo>
                  <a:pt x="13" y="19"/>
                  <a:pt x="12" y="10"/>
                  <a:pt x="11" y="1"/>
                </a:cubicBezTo>
                <a:cubicBezTo>
                  <a:pt x="8" y="1"/>
                  <a:pt x="5" y="0"/>
                  <a:pt x="2" y="0"/>
                </a:cubicBezTo>
                <a:cubicBezTo>
                  <a:pt x="2" y="5"/>
                  <a:pt x="2" y="10"/>
                  <a:pt x="2" y="16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3" name="CustomShape 161"/>
          <p:cNvSpPr/>
          <p:nvPr/>
        </p:nvSpPr>
        <p:spPr>
          <a:xfrm>
            <a:off x="4044960" y="4660920"/>
            <a:ext cx="92160" cy="120600"/>
          </a:xfrm>
          <a:custGeom>
            <a:avLst/>
            <a:gdLst/>
            <a:ahLst/>
            <a:cxnLst/>
            <a:rect l="l" t="t" r="r" b="b"/>
            <a:pathLst>
              <a:path w="25" h="33">
                <a:moveTo>
                  <a:pt x="0" y="33"/>
                </a:moveTo>
                <a:cubicBezTo>
                  <a:pt x="6" y="33"/>
                  <a:pt x="13" y="33"/>
                  <a:pt x="20" y="33"/>
                </a:cubicBezTo>
                <a:cubicBezTo>
                  <a:pt x="19" y="28"/>
                  <a:pt x="20" y="23"/>
                  <a:pt x="21" y="18"/>
                </a:cubicBezTo>
                <a:cubicBezTo>
                  <a:pt x="22" y="13"/>
                  <a:pt x="23" y="7"/>
                  <a:pt x="25" y="2"/>
                </a:cubicBezTo>
                <a:cubicBezTo>
                  <a:pt x="18" y="1"/>
                  <a:pt x="10" y="0"/>
                  <a:pt x="3" y="0"/>
                </a:cubicBezTo>
                <a:cubicBezTo>
                  <a:pt x="4" y="5"/>
                  <a:pt x="3" y="11"/>
                  <a:pt x="2" y="17"/>
                </a:cubicBezTo>
                <a:cubicBezTo>
                  <a:pt x="1" y="22"/>
                  <a:pt x="1" y="27"/>
                  <a:pt x="0" y="33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4" name="CustomShape 162"/>
          <p:cNvSpPr/>
          <p:nvPr/>
        </p:nvSpPr>
        <p:spPr>
          <a:xfrm>
            <a:off x="4137120" y="4668840"/>
            <a:ext cx="81000" cy="112680"/>
          </a:xfrm>
          <a:custGeom>
            <a:avLst/>
            <a:gdLst/>
            <a:ahLst/>
            <a:cxnLst/>
            <a:rect l="l" t="t" r="r" b="b"/>
            <a:pathLst>
              <a:path w="22" h="31">
                <a:moveTo>
                  <a:pt x="22" y="2"/>
                </a:moveTo>
                <a:cubicBezTo>
                  <a:pt x="16" y="2"/>
                  <a:pt x="10" y="1"/>
                  <a:pt x="4" y="0"/>
                </a:cubicBezTo>
                <a:cubicBezTo>
                  <a:pt x="4" y="5"/>
                  <a:pt x="3" y="11"/>
                  <a:pt x="2" y="16"/>
                </a:cubicBezTo>
                <a:cubicBezTo>
                  <a:pt x="2" y="21"/>
                  <a:pt x="2" y="26"/>
                  <a:pt x="0" y="31"/>
                </a:cubicBezTo>
                <a:cubicBezTo>
                  <a:pt x="7" y="31"/>
                  <a:pt x="13" y="31"/>
                  <a:pt x="19" y="31"/>
                </a:cubicBezTo>
                <a:cubicBezTo>
                  <a:pt x="19" y="26"/>
                  <a:pt x="20" y="22"/>
                  <a:pt x="20" y="17"/>
                </a:cubicBezTo>
                <a:cubicBezTo>
                  <a:pt x="20" y="12"/>
                  <a:pt x="21" y="7"/>
                  <a:pt x="22" y="2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5" name="CustomShape 163"/>
          <p:cNvSpPr/>
          <p:nvPr/>
        </p:nvSpPr>
        <p:spPr>
          <a:xfrm>
            <a:off x="4173480" y="6418440"/>
            <a:ext cx="201600" cy="53640"/>
          </a:xfrm>
          <a:custGeom>
            <a:avLst/>
            <a:gdLst/>
            <a:ahLst/>
            <a:cxnLst/>
            <a:rect l="l" t="t" r="r" b="b"/>
            <a:pathLst>
              <a:path w="55" h="15">
                <a:moveTo>
                  <a:pt x="26" y="14"/>
                </a:moveTo>
                <a:cubicBezTo>
                  <a:pt x="39" y="13"/>
                  <a:pt x="46" y="7"/>
                  <a:pt x="55" y="0"/>
                </a:cubicBezTo>
                <a:cubicBezTo>
                  <a:pt x="55" y="0"/>
                  <a:pt x="54" y="0"/>
                  <a:pt x="54" y="0"/>
                </a:cubicBezTo>
                <a:cubicBezTo>
                  <a:pt x="49" y="2"/>
                  <a:pt x="49" y="2"/>
                  <a:pt x="49" y="2"/>
                </a:cubicBezTo>
                <a:cubicBezTo>
                  <a:pt x="34" y="7"/>
                  <a:pt x="17" y="10"/>
                  <a:pt x="0" y="11"/>
                </a:cubicBezTo>
                <a:cubicBezTo>
                  <a:pt x="8" y="14"/>
                  <a:pt x="18" y="15"/>
                  <a:pt x="26" y="14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6" name="CustomShape 164"/>
          <p:cNvSpPr/>
          <p:nvPr/>
        </p:nvSpPr>
        <p:spPr>
          <a:xfrm>
            <a:off x="2603520" y="6392880"/>
            <a:ext cx="371520" cy="146160"/>
          </a:xfrm>
          <a:custGeom>
            <a:avLst/>
            <a:gdLst/>
            <a:ahLst/>
            <a:cxnLst/>
            <a:rect l="l" t="t" r="r" b="b"/>
            <a:pathLst>
              <a:path w="101" h="40">
                <a:moveTo>
                  <a:pt x="31" y="0"/>
                </a:moveTo>
                <a:cubicBezTo>
                  <a:pt x="21" y="4"/>
                  <a:pt x="10" y="6"/>
                  <a:pt x="0" y="9"/>
                </a:cubicBezTo>
                <a:cubicBezTo>
                  <a:pt x="3" y="10"/>
                  <a:pt x="5" y="12"/>
                  <a:pt x="7" y="16"/>
                </a:cubicBezTo>
                <a:cubicBezTo>
                  <a:pt x="10" y="23"/>
                  <a:pt x="11" y="32"/>
                  <a:pt x="12" y="39"/>
                </a:cubicBezTo>
                <a:cubicBezTo>
                  <a:pt x="12" y="39"/>
                  <a:pt x="12" y="39"/>
                  <a:pt x="12" y="40"/>
                </a:cubicBezTo>
                <a:cubicBezTo>
                  <a:pt x="38" y="38"/>
                  <a:pt x="65" y="36"/>
                  <a:pt x="92" y="36"/>
                </a:cubicBezTo>
                <a:cubicBezTo>
                  <a:pt x="95" y="34"/>
                  <a:pt x="99" y="32"/>
                  <a:pt x="100" y="28"/>
                </a:cubicBezTo>
                <a:cubicBezTo>
                  <a:pt x="101" y="22"/>
                  <a:pt x="99" y="16"/>
                  <a:pt x="97" y="11"/>
                </a:cubicBezTo>
                <a:cubicBezTo>
                  <a:pt x="77" y="30"/>
                  <a:pt x="47" y="19"/>
                  <a:pt x="31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7" name="CustomShape 165"/>
          <p:cNvSpPr/>
          <p:nvPr/>
        </p:nvSpPr>
        <p:spPr>
          <a:xfrm>
            <a:off x="2860560" y="4711680"/>
            <a:ext cx="66960" cy="122400"/>
          </a:xfrm>
          <a:custGeom>
            <a:avLst/>
            <a:gdLst/>
            <a:ahLst/>
            <a:cxnLst/>
            <a:rect l="l" t="t" r="r" b="b"/>
            <a:pathLst>
              <a:path w="18" h="33">
                <a:moveTo>
                  <a:pt x="16" y="15"/>
                </a:moveTo>
                <a:cubicBezTo>
                  <a:pt x="16" y="10"/>
                  <a:pt x="17" y="5"/>
                  <a:pt x="18" y="0"/>
                </a:cubicBezTo>
                <a:cubicBezTo>
                  <a:pt x="12" y="1"/>
                  <a:pt x="7" y="2"/>
                  <a:pt x="2" y="3"/>
                </a:cubicBezTo>
                <a:cubicBezTo>
                  <a:pt x="2" y="13"/>
                  <a:pt x="1" y="23"/>
                  <a:pt x="0" y="33"/>
                </a:cubicBezTo>
                <a:cubicBezTo>
                  <a:pt x="5" y="31"/>
                  <a:pt x="10" y="30"/>
                  <a:pt x="15" y="29"/>
                </a:cubicBezTo>
                <a:cubicBezTo>
                  <a:pt x="14" y="25"/>
                  <a:pt x="15" y="20"/>
                  <a:pt x="16" y="15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8" name="CustomShape 166"/>
          <p:cNvSpPr/>
          <p:nvPr/>
        </p:nvSpPr>
        <p:spPr>
          <a:xfrm>
            <a:off x="2743200" y="6388200"/>
            <a:ext cx="179280" cy="58680"/>
          </a:xfrm>
          <a:custGeom>
            <a:avLst/>
            <a:gdLst/>
            <a:ahLst/>
            <a:cxnLst/>
            <a:rect l="l" t="t" r="r" b="b"/>
            <a:pathLst>
              <a:path w="49" h="16">
                <a:moveTo>
                  <a:pt x="49" y="10"/>
                </a:moveTo>
                <a:cubicBezTo>
                  <a:pt x="33" y="9"/>
                  <a:pt x="16" y="5"/>
                  <a:pt x="0" y="0"/>
                </a:cubicBezTo>
                <a:cubicBezTo>
                  <a:pt x="7" y="5"/>
                  <a:pt x="14" y="10"/>
                  <a:pt x="23" y="13"/>
                </a:cubicBezTo>
                <a:cubicBezTo>
                  <a:pt x="33" y="16"/>
                  <a:pt x="41" y="13"/>
                  <a:pt x="49" y="10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9" name="CustomShape 167"/>
          <p:cNvSpPr/>
          <p:nvPr/>
        </p:nvSpPr>
        <p:spPr>
          <a:xfrm>
            <a:off x="2332080" y="6432480"/>
            <a:ext cx="290520" cy="120600"/>
          </a:xfrm>
          <a:custGeom>
            <a:avLst/>
            <a:gdLst/>
            <a:ahLst/>
            <a:cxnLst/>
            <a:rect l="l" t="t" r="r" b="b"/>
            <a:pathLst>
              <a:path w="79" h="33">
                <a:moveTo>
                  <a:pt x="76" y="11"/>
                </a:moveTo>
                <a:cubicBezTo>
                  <a:pt x="74" y="5"/>
                  <a:pt x="71" y="3"/>
                  <a:pt x="66" y="0"/>
                </a:cubicBezTo>
                <a:cubicBezTo>
                  <a:pt x="61" y="1"/>
                  <a:pt x="56" y="2"/>
                  <a:pt x="51" y="3"/>
                </a:cubicBezTo>
                <a:cubicBezTo>
                  <a:pt x="43" y="5"/>
                  <a:pt x="22" y="7"/>
                  <a:pt x="17" y="13"/>
                </a:cubicBezTo>
                <a:cubicBezTo>
                  <a:pt x="0" y="33"/>
                  <a:pt x="34" y="29"/>
                  <a:pt x="43" y="30"/>
                </a:cubicBezTo>
                <a:cubicBezTo>
                  <a:pt x="55" y="30"/>
                  <a:pt x="67" y="29"/>
                  <a:pt x="79" y="29"/>
                </a:cubicBezTo>
                <a:cubicBezTo>
                  <a:pt x="78" y="29"/>
                  <a:pt x="78" y="28"/>
                  <a:pt x="78" y="28"/>
                </a:cubicBezTo>
                <a:cubicBezTo>
                  <a:pt x="78" y="22"/>
                  <a:pt x="77" y="16"/>
                  <a:pt x="76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0" name="CustomShape 168"/>
          <p:cNvSpPr/>
          <p:nvPr/>
        </p:nvSpPr>
        <p:spPr>
          <a:xfrm>
            <a:off x="2401920" y="3146400"/>
            <a:ext cx="2351160" cy="1550880"/>
          </a:xfrm>
          <a:custGeom>
            <a:avLst/>
            <a:gdLst/>
            <a:ahLst/>
            <a:cxnLst/>
            <a:rect l="l" t="t" r="r" b="b"/>
            <a:pathLst>
              <a:path w="641" h="423">
                <a:moveTo>
                  <a:pt x="446" y="14"/>
                </a:moveTo>
                <a:cubicBezTo>
                  <a:pt x="455" y="39"/>
                  <a:pt x="443" y="73"/>
                  <a:pt x="417" y="83"/>
                </a:cubicBezTo>
                <a:cubicBezTo>
                  <a:pt x="395" y="92"/>
                  <a:pt x="360" y="80"/>
                  <a:pt x="353" y="56"/>
                </a:cubicBezTo>
                <a:cubicBezTo>
                  <a:pt x="333" y="74"/>
                  <a:pt x="298" y="94"/>
                  <a:pt x="272" y="84"/>
                </a:cubicBezTo>
                <a:cubicBezTo>
                  <a:pt x="250" y="76"/>
                  <a:pt x="256" y="47"/>
                  <a:pt x="268" y="31"/>
                </a:cubicBezTo>
                <a:cubicBezTo>
                  <a:pt x="240" y="29"/>
                  <a:pt x="212" y="22"/>
                  <a:pt x="187" y="10"/>
                </a:cubicBezTo>
                <a:cubicBezTo>
                  <a:pt x="172" y="17"/>
                  <a:pt x="159" y="26"/>
                  <a:pt x="145" y="34"/>
                </a:cubicBezTo>
                <a:cubicBezTo>
                  <a:pt x="127" y="46"/>
                  <a:pt x="108" y="59"/>
                  <a:pt x="91" y="72"/>
                </a:cubicBezTo>
                <a:cubicBezTo>
                  <a:pt x="58" y="98"/>
                  <a:pt x="28" y="126"/>
                  <a:pt x="0" y="156"/>
                </a:cubicBezTo>
                <a:cubicBezTo>
                  <a:pt x="4" y="155"/>
                  <a:pt x="9" y="155"/>
                  <a:pt x="12" y="156"/>
                </a:cubicBezTo>
                <a:cubicBezTo>
                  <a:pt x="26" y="161"/>
                  <a:pt x="15" y="176"/>
                  <a:pt x="6" y="184"/>
                </a:cubicBezTo>
                <a:cubicBezTo>
                  <a:pt x="9" y="185"/>
                  <a:pt x="11" y="185"/>
                  <a:pt x="13" y="185"/>
                </a:cubicBezTo>
                <a:cubicBezTo>
                  <a:pt x="22" y="185"/>
                  <a:pt x="40" y="184"/>
                  <a:pt x="46" y="193"/>
                </a:cubicBezTo>
                <a:cubicBezTo>
                  <a:pt x="53" y="203"/>
                  <a:pt x="44" y="209"/>
                  <a:pt x="33" y="212"/>
                </a:cubicBezTo>
                <a:cubicBezTo>
                  <a:pt x="42" y="214"/>
                  <a:pt x="50" y="217"/>
                  <a:pt x="55" y="223"/>
                </a:cubicBezTo>
                <a:cubicBezTo>
                  <a:pt x="81" y="189"/>
                  <a:pt x="117" y="160"/>
                  <a:pt x="156" y="139"/>
                </a:cubicBezTo>
                <a:cubicBezTo>
                  <a:pt x="163" y="111"/>
                  <a:pt x="171" y="84"/>
                  <a:pt x="182" y="59"/>
                </a:cubicBezTo>
                <a:cubicBezTo>
                  <a:pt x="183" y="57"/>
                  <a:pt x="186" y="57"/>
                  <a:pt x="185" y="60"/>
                </a:cubicBezTo>
                <a:cubicBezTo>
                  <a:pt x="181" y="84"/>
                  <a:pt x="175" y="108"/>
                  <a:pt x="170" y="132"/>
                </a:cubicBezTo>
                <a:cubicBezTo>
                  <a:pt x="168" y="141"/>
                  <a:pt x="168" y="141"/>
                  <a:pt x="168" y="141"/>
                </a:cubicBezTo>
                <a:cubicBezTo>
                  <a:pt x="158" y="181"/>
                  <a:pt x="149" y="221"/>
                  <a:pt x="143" y="262"/>
                </a:cubicBezTo>
                <a:cubicBezTo>
                  <a:pt x="135" y="315"/>
                  <a:pt x="131" y="369"/>
                  <a:pt x="128" y="423"/>
                </a:cubicBezTo>
                <a:cubicBezTo>
                  <a:pt x="253" y="395"/>
                  <a:pt x="382" y="397"/>
                  <a:pt x="509" y="410"/>
                </a:cubicBezTo>
                <a:cubicBezTo>
                  <a:pt x="506" y="365"/>
                  <a:pt x="504" y="320"/>
                  <a:pt x="500" y="275"/>
                </a:cubicBezTo>
                <a:cubicBezTo>
                  <a:pt x="495" y="224"/>
                  <a:pt x="489" y="173"/>
                  <a:pt x="483" y="122"/>
                </a:cubicBezTo>
                <a:cubicBezTo>
                  <a:pt x="482" y="114"/>
                  <a:pt x="482" y="114"/>
                  <a:pt x="482" y="114"/>
                </a:cubicBezTo>
                <a:cubicBezTo>
                  <a:pt x="480" y="96"/>
                  <a:pt x="478" y="77"/>
                  <a:pt x="477" y="58"/>
                </a:cubicBezTo>
                <a:cubicBezTo>
                  <a:pt x="477" y="55"/>
                  <a:pt x="481" y="55"/>
                  <a:pt x="481" y="57"/>
                </a:cubicBezTo>
                <a:cubicBezTo>
                  <a:pt x="486" y="79"/>
                  <a:pt x="489" y="100"/>
                  <a:pt x="492" y="122"/>
                </a:cubicBezTo>
                <a:cubicBezTo>
                  <a:pt x="506" y="132"/>
                  <a:pt x="519" y="144"/>
                  <a:pt x="532" y="156"/>
                </a:cubicBezTo>
                <a:cubicBezTo>
                  <a:pt x="543" y="167"/>
                  <a:pt x="554" y="177"/>
                  <a:pt x="565" y="187"/>
                </a:cubicBezTo>
                <a:cubicBezTo>
                  <a:pt x="572" y="193"/>
                  <a:pt x="581" y="199"/>
                  <a:pt x="587" y="206"/>
                </a:cubicBezTo>
                <a:cubicBezTo>
                  <a:pt x="593" y="198"/>
                  <a:pt x="607" y="192"/>
                  <a:pt x="619" y="190"/>
                </a:cubicBezTo>
                <a:cubicBezTo>
                  <a:pt x="617" y="190"/>
                  <a:pt x="614" y="189"/>
                  <a:pt x="612" y="188"/>
                </a:cubicBezTo>
                <a:cubicBezTo>
                  <a:pt x="606" y="187"/>
                  <a:pt x="598" y="187"/>
                  <a:pt x="593" y="183"/>
                </a:cubicBezTo>
                <a:cubicBezTo>
                  <a:pt x="589" y="179"/>
                  <a:pt x="589" y="175"/>
                  <a:pt x="591" y="171"/>
                </a:cubicBezTo>
                <a:cubicBezTo>
                  <a:pt x="592" y="161"/>
                  <a:pt x="603" y="157"/>
                  <a:pt x="613" y="155"/>
                </a:cubicBezTo>
                <a:cubicBezTo>
                  <a:pt x="615" y="155"/>
                  <a:pt x="618" y="154"/>
                  <a:pt x="620" y="154"/>
                </a:cubicBezTo>
                <a:cubicBezTo>
                  <a:pt x="616" y="148"/>
                  <a:pt x="617" y="141"/>
                  <a:pt x="623" y="135"/>
                </a:cubicBezTo>
                <a:cubicBezTo>
                  <a:pt x="628" y="132"/>
                  <a:pt x="634" y="131"/>
                  <a:pt x="641" y="131"/>
                </a:cubicBezTo>
                <a:cubicBezTo>
                  <a:pt x="615" y="107"/>
                  <a:pt x="591" y="82"/>
                  <a:pt x="564" y="60"/>
                </a:cubicBezTo>
                <a:cubicBezTo>
                  <a:pt x="538" y="37"/>
                  <a:pt x="510" y="19"/>
                  <a:pt x="482" y="0"/>
                </a:cubicBezTo>
                <a:cubicBezTo>
                  <a:pt x="470" y="5"/>
                  <a:pt x="458" y="10"/>
                  <a:pt x="446" y="14"/>
                </a:cubicBezTo>
                <a:close/>
              </a:path>
            </a:pathLst>
          </a:custGeom>
          <a:solidFill>
            <a:srgbClr val="6FF75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1" name="CustomShape 169"/>
          <p:cNvSpPr/>
          <p:nvPr/>
        </p:nvSpPr>
        <p:spPr>
          <a:xfrm>
            <a:off x="4038480" y="3146400"/>
            <a:ext cx="179640" cy="120600"/>
          </a:xfrm>
          <a:custGeom>
            <a:avLst/>
            <a:gdLst/>
            <a:ahLst/>
            <a:cxnLst/>
            <a:rect l="l" t="t" r="r" b="b"/>
            <a:pathLst>
              <a:path w="49" h="33">
                <a:moveTo>
                  <a:pt x="13" y="29"/>
                </a:moveTo>
                <a:cubicBezTo>
                  <a:pt x="24" y="23"/>
                  <a:pt x="37" y="17"/>
                  <a:pt x="49" y="9"/>
                </a:cubicBezTo>
                <a:cubicBezTo>
                  <a:pt x="44" y="6"/>
                  <a:pt x="40" y="3"/>
                  <a:pt x="36" y="0"/>
                </a:cubicBezTo>
                <a:cubicBezTo>
                  <a:pt x="24" y="5"/>
                  <a:pt x="12" y="10"/>
                  <a:pt x="0" y="14"/>
                </a:cubicBezTo>
                <a:cubicBezTo>
                  <a:pt x="2" y="20"/>
                  <a:pt x="3" y="27"/>
                  <a:pt x="3" y="33"/>
                </a:cubicBezTo>
                <a:cubicBezTo>
                  <a:pt x="6" y="32"/>
                  <a:pt x="10" y="30"/>
                  <a:pt x="13" y="29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2" name="CustomShape 170"/>
          <p:cNvSpPr/>
          <p:nvPr/>
        </p:nvSpPr>
        <p:spPr>
          <a:xfrm>
            <a:off x="3076560" y="3182760"/>
            <a:ext cx="308160" cy="162000"/>
          </a:xfrm>
          <a:custGeom>
            <a:avLst/>
            <a:gdLst/>
            <a:ahLst/>
            <a:cxnLst/>
            <a:rect l="l" t="t" r="r" b="b"/>
            <a:pathLst>
              <a:path w="84" h="44">
                <a:moveTo>
                  <a:pt x="74" y="44"/>
                </a:moveTo>
                <a:cubicBezTo>
                  <a:pt x="75" y="36"/>
                  <a:pt x="79" y="27"/>
                  <a:pt x="84" y="21"/>
                </a:cubicBezTo>
                <a:cubicBezTo>
                  <a:pt x="56" y="19"/>
                  <a:pt x="28" y="12"/>
                  <a:pt x="3" y="0"/>
                </a:cubicBezTo>
                <a:cubicBezTo>
                  <a:pt x="2" y="1"/>
                  <a:pt x="1" y="1"/>
                  <a:pt x="0" y="2"/>
                </a:cubicBezTo>
                <a:cubicBezTo>
                  <a:pt x="17" y="25"/>
                  <a:pt x="45" y="38"/>
                  <a:pt x="74" y="44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3" name="CustomShape 171"/>
          <p:cNvSpPr/>
          <p:nvPr/>
        </p:nvSpPr>
        <p:spPr>
          <a:xfrm>
            <a:off x="2401920" y="3462480"/>
            <a:ext cx="631800" cy="501480"/>
          </a:xfrm>
          <a:custGeom>
            <a:avLst/>
            <a:gdLst/>
            <a:ahLst/>
            <a:cxnLst/>
            <a:rect l="l" t="t" r="r" b="b"/>
            <a:pathLst>
              <a:path w="172" h="137">
                <a:moveTo>
                  <a:pt x="81" y="62"/>
                </a:moveTo>
                <a:cubicBezTo>
                  <a:pt x="66" y="64"/>
                  <a:pt x="38" y="60"/>
                  <a:pt x="22" y="47"/>
                </a:cubicBezTo>
                <a:cubicBezTo>
                  <a:pt x="14" y="55"/>
                  <a:pt x="7" y="63"/>
                  <a:pt x="0" y="70"/>
                </a:cubicBezTo>
                <a:cubicBezTo>
                  <a:pt x="4" y="69"/>
                  <a:pt x="9" y="69"/>
                  <a:pt x="12" y="70"/>
                </a:cubicBezTo>
                <a:cubicBezTo>
                  <a:pt x="26" y="75"/>
                  <a:pt x="15" y="90"/>
                  <a:pt x="6" y="98"/>
                </a:cubicBezTo>
                <a:cubicBezTo>
                  <a:pt x="9" y="99"/>
                  <a:pt x="11" y="99"/>
                  <a:pt x="13" y="99"/>
                </a:cubicBezTo>
                <a:cubicBezTo>
                  <a:pt x="22" y="99"/>
                  <a:pt x="40" y="98"/>
                  <a:pt x="46" y="107"/>
                </a:cubicBezTo>
                <a:cubicBezTo>
                  <a:pt x="53" y="117"/>
                  <a:pt x="44" y="123"/>
                  <a:pt x="33" y="126"/>
                </a:cubicBezTo>
                <a:cubicBezTo>
                  <a:pt x="42" y="128"/>
                  <a:pt x="50" y="131"/>
                  <a:pt x="55" y="137"/>
                </a:cubicBezTo>
                <a:cubicBezTo>
                  <a:pt x="81" y="103"/>
                  <a:pt x="117" y="74"/>
                  <a:pt x="156" y="53"/>
                </a:cubicBezTo>
                <a:cubicBezTo>
                  <a:pt x="160" y="35"/>
                  <a:pt x="166" y="17"/>
                  <a:pt x="172" y="0"/>
                </a:cubicBezTo>
                <a:cubicBezTo>
                  <a:pt x="148" y="30"/>
                  <a:pt x="122" y="56"/>
                  <a:pt x="81" y="62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4" name="CustomShape 172"/>
          <p:cNvSpPr/>
          <p:nvPr/>
        </p:nvSpPr>
        <p:spPr>
          <a:xfrm>
            <a:off x="2871720" y="3454560"/>
            <a:ext cx="1397160" cy="1242720"/>
          </a:xfrm>
          <a:custGeom>
            <a:avLst/>
            <a:gdLst/>
            <a:ahLst/>
            <a:cxnLst/>
            <a:rect l="l" t="t" r="r" b="b"/>
            <a:pathLst>
              <a:path w="381" h="339">
                <a:moveTo>
                  <a:pt x="220" y="286"/>
                </a:moveTo>
                <a:cubicBezTo>
                  <a:pt x="170" y="278"/>
                  <a:pt x="125" y="252"/>
                  <a:pt x="98" y="208"/>
                </a:cubicBezTo>
                <a:cubicBezTo>
                  <a:pt x="59" y="145"/>
                  <a:pt x="59" y="71"/>
                  <a:pt x="53" y="0"/>
                </a:cubicBezTo>
                <a:cubicBezTo>
                  <a:pt x="49" y="16"/>
                  <a:pt x="46" y="32"/>
                  <a:pt x="42" y="48"/>
                </a:cubicBezTo>
                <a:cubicBezTo>
                  <a:pt x="40" y="57"/>
                  <a:pt x="40" y="57"/>
                  <a:pt x="40" y="57"/>
                </a:cubicBezTo>
                <a:cubicBezTo>
                  <a:pt x="30" y="97"/>
                  <a:pt x="21" y="137"/>
                  <a:pt x="15" y="178"/>
                </a:cubicBezTo>
                <a:cubicBezTo>
                  <a:pt x="7" y="231"/>
                  <a:pt x="3" y="285"/>
                  <a:pt x="0" y="339"/>
                </a:cubicBezTo>
                <a:cubicBezTo>
                  <a:pt x="125" y="311"/>
                  <a:pt x="254" y="313"/>
                  <a:pt x="381" y="326"/>
                </a:cubicBezTo>
                <a:cubicBezTo>
                  <a:pt x="380" y="309"/>
                  <a:pt x="379" y="292"/>
                  <a:pt x="378" y="274"/>
                </a:cubicBezTo>
                <a:cubicBezTo>
                  <a:pt x="325" y="289"/>
                  <a:pt x="272" y="295"/>
                  <a:pt x="220" y="286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5" name="CustomShape 173"/>
          <p:cNvSpPr/>
          <p:nvPr/>
        </p:nvSpPr>
        <p:spPr>
          <a:xfrm>
            <a:off x="4184640" y="3440160"/>
            <a:ext cx="487440" cy="461880"/>
          </a:xfrm>
          <a:custGeom>
            <a:avLst/>
            <a:gdLst/>
            <a:ahLst/>
            <a:cxnLst/>
            <a:rect l="l" t="t" r="r" b="b"/>
            <a:pathLst>
              <a:path w="133" h="126">
                <a:moveTo>
                  <a:pt x="107" y="103"/>
                </a:moveTo>
                <a:cubicBezTo>
                  <a:pt x="103" y="99"/>
                  <a:pt x="103" y="95"/>
                  <a:pt x="105" y="91"/>
                </a:cubicBezTo>
                <a:cubicBezTo>
                  <a:pt x="106" y="85"/>
                  <a:pt x="110" y="81"/>
                  <a:pt x="116" y="78"/>
                </a:cubicBezTo>
                <a:cubicBezTo>
                  <a:pt x="107" y="76"/>
                  <a:pt x="98" y="73"/>
                  <a:pt x="90" y="70"/>
                </a:cubicBezTo>
                <a:cubicBezTo>
                  <a:pt x="67" y="60"/>
                  <a:pt x="45" y="47"/>
                  <a:pt x="26" y="30"/>
                </a:cubicBezTo>
                <a:cubicBezTo>
                  <a:pt x="19" y="23"/>
                  <a:pt x="7" y="12"/>
                  <a:pt x="0" y="0"/>
                </a:cubicBezTo>
                <a:cubicBezTo>
                  <a:pt x="2" y="14"/>
                  <a:pt x="4" y="28"/>
                  <a:pt x="6" y="42"/>
                </a:cubicBezTo>
                <a:cubicBezTo>
                  <a:pt x="20" y="52"/>
                  <a:pt x="33" y="64"/>
                  <a:pt x="46" y="76"/>
                </a:cubicBezTo>
                <a:cubicBezTo>
                  <a:pt x="57" y="87"/>
                  <a:pt x="68" y="97"/>
                  <a:pt x="79" y="107"/>
                </a:cubicBezTo>
                <a:cubicBezTo>
                  <a:pt x="86" y="113"/>
                  <a:pt x="95" y="119"/>
                  <a:pt x="101" y="126"/>
                </a:cubicBezTo>
                <a:cubicBezTo>
                  <a:pt x="107" y="118"/>
                  <a:pt x="121" y="112"/>
                  <a:pt x="133" y="110"/>
                </a:cubicBezTo>
                <a:cubicBezTo>
                  <a:pt x="131" y="110"/>
                  <a:pt x="128" y="109"/>
                  <a:pt x="126" y="108"/>
                </a:cubicBezTo>
                <a:cubicBezTo>
                  <a:pt x="120" y="107"/>
                  <a:pt x="112" y="107"/>
                  <a:pt x="107" y="103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6" name="CustomShape 174"/>
          <p:cNvSpPr/>
          <p:nvPr/>
        </p:nvSpPr>
        <p:spPr>
          <a:xfrm>
            <a:off x="4478400" y="6421320"/>
            <a:ext cx="277920" cy="103320"/>
          </a:xfrm>
          <a:custGeom>
            <a:avLst/>
            <a:gdLst/>
            <a:ahLst/>
            <a:cxnLst/>
            <a:rect l="l" t="t" r="r" b="b"/>
            <a:pathLst>
              <a:path w="76" h="28">
                <a:moveTo>
                  <a:pt x="0" y="28"/>
                </a:moveTo>
                <a:cubicBezTo>
                  <a:pt x="13" y="27"/>
                  <a:pt x="25" y="26"/>
                  <a:pt x="38" y="24"/>
                </a:cubicBezTo>
                <a:cubicBezTo>
                  <a:pt x="47" y="22"/>
                  <a:pt x="76" y="20"/>
                  <a:pt x="54" y="8"/>
                </a:cubicBezTo>
                <a:cubicBezTo>
                  <a:pt x="48" y="5"/>
                  <a:pt x="39" y="4"/>
                  <a:pt x="33" y="3"/>
                </a:cubicBezTo>
                <a:cubicBezTo>
                  <a:pt x="26" y="1"/>
                  <a:pt x="19" y="1"/>
                  <a:pt x="12" y="0"/>
                </a:cubicBezTo>
                <a:cubicBezTo>
                  <a:pt x="9" y="5"/>
                  <a:pt x="6" y="9"/>
                  <a:pt x="4" y="14"/>
                </a:cubicBezTo>
                <a:cubicBezTo>
                  <a:pt x="1" y="18"/>
                  <a:pt x="1" y="23"/>
                  <a:pt x="0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7" name="CustomShape 175"/>
          <p:cNvSpPr/>
          <p:nvPr/>
        </p:nvSpPr>
        <p:spPr>
          <a:xfrm>
            <a:off x="4154400" y="6418440"/>
            <a:ext cx="341280" cy="109440"/>
          </a:xfrm>
          <a:custGeom>
            <a:avLst/>
            <a:gdLst/>
            <a:ahLst/>
            <a:cxnLst/>
            <a:rect l="l" t="t" r="r" b="b"/>
            <a:pathLst>
              <a:path w="93" h="30">
                <a:moveTo>
                  <a:pt x="2" y="15"/>
                </a:moveTo>
                <a:cubicBezTo>
                  <a:pt x="1" y="19"/>
                  <a:pt x="0" y="24"/>
                  <a:pt x="4" y="25"/>
                </a:cubicBezTo>
                <a:cubicBezTo>
                  <a:pt x="7" y="27"/>
                  <a:pt x="9" y="27"/>
                  <a:pt x="11" y="28"/>
                </a:cubicBezTo>
                <a:cubicBezTo>
                  <a:pt x="34" y="28"/>
                  <a:pt x="58" y="30"/>
                  <a:pt x="81" y="29"/>
                </a:cubicBezTo>
                <a:cubicBezTo>
                  <a:pt x="80" y="19"/>
                  <a:pt x="85" y="8"/>
                  <a:pt x="93" y="1"/>
                </a:cubicBezTo>
                <a:cubicBezTo>
                  <a:pt x="84" y="1"/>
                  <a:pt x="76" y="1"/>
                  <a:pt x="67" y="0"/>
                </a:cubicBezTo>
                <a:cubicBezTo>
                  <a:pt x="67" y="1"/>
                  <a:pt x="67" y="2"/>
                  <a:pt x="66" y="3"/>
                </a:cubicBezTo>
                <a:cubicBezTo>
                  <a:pt x="58" y="12"/>
                  <a:pt x="47" y="20"/>
                  <a:pt x="34" y="21"/>
                </a:cubicBezTo>
                <a:cubicBezTo>
                  <a:pt x="23" y="22"/>
                  <a:pt x="10" y="21"/>
                  <a:pt x="2" y="15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8" name="CustomShape 176"/>
          <p:cNvSpPr/>
          <p:nvPr/>
        </p:nvSpPr>
        <p:spPr>
          <a:xfrm>
            <a:off x="3165480" y="1601640"/>
            <a:ext cx="1514520" cy="679680"/>
          </a:xfrm>
          <a:custGeom>
            <a:avLst/>
            <a:gdLst/>
            <a:ahLst/>
            <a:cxnLst/>
            <a:rect l="l" t="t" r="r" b="b"/>
            <a:pathLst>
              <a:path w="413" h="185">
                <a:moveTo>
                  <a:pt x="304" y="0"/>
                </a:moveTo>
                <a:cubicBezTo>
                  <a:pt x="290" y="39"/>
                  <a:pt x="242" y="49"/>
                  <a:pt x="206" y="38"/>
                </a:cubicBezTo>
                <a:cubicBezTo>
                  <a:pt x="187" y="32"/>
                  <a:pt x="163" y="21"/>
                  <a:pt x="150" y="5"/>
                </a:cubicBezTo>
                <a:cubicBezTo>
                  <a:pt x="133" y="58"/>
                  <a:pt x="49" y="61"/>
                  <a:pt x="20" y="29"/>
                </a:cubicBezTo>
                <a:cubicBezTo>
                  <a:pt x="19" y="46"/>
                  <a:pt x="11" y="65"/>
                  <a:pt x="0" y="81"/>
                </a:cubicBezTo>
                <a:cubicBezTo>
                  <a:pt x="44" y="74"/>
                  <a:pt x="82" y="123"/>
                  <a:pt x="86" y="163"/>
                </a:cubicBezTo>
                <a:cubicBezTo>
                  <a:pt x="86" y="170"/>
                  <a:pt x="86" y="177"/>
                  <a:pt x="86" y="185"/>
                </a:cubicBezTo>
                <a:cubicBezTo>
                  <a:pt x="99" y="171"/>
                  <a:pt x="124" y="167"/>
                  <a:pt x="139" y="178"/>
                </a:cubicBezTo>
                <a:cubicBezTo>
                  <a:pt x="139" y="177"/>
                  <a:pt x="139" y="175"/>
                  <a:pt x="139" y="174"/>
                </a:cubicBezTo>
                <a:cubicBezTo>
                  <a:pt x="146" y="119"/>
                  <a:pt x="204" y="70"/>
                  <a:pt x="259" y="69"/>
                </a:cubicBezTo>
                <a:cubicBezTo>
                  <a:pt x="283" y="65"/>
                  <a:pt x="307" y="68"/>
                  <a:pt x="327" y="81"/>
                </a:cubicBezTo>
                <a:cubicBezTo>
                  <a:pt x="348" y="96"/>
                  <a:pt x="363" y="123"/>
                  <a:pt x="368" y="149"/>
                </a:cubicBezTo>
                <a:cubicBezTo>
                  <a:pt x="381" y="142"/>
                  <a:pt x="399" y="139"/>
                  <a:pt x="413" y="141"/>
                </a:cubicBezTo>
                <a:cubicBezTo>
                  <a:pt x="404" y="121"/>
                  <a:pt x="397" y="99"/>
                  <a:pt x="394" y="78"/>
                </a:cubicBezTo>
                <a:cubicBezTo>
                  <a:pt x="391" y="59"/>
                  <a:pt x="388" y="36"/>
                  <a:pt x="397" y="19"/>
                </a:cubicBezTo>
                <a:cubicBezTo>
                  <a:pt x="368" y="20"/>
                  <a:pt x="331" y="16"/>
                  <a:pt x="304" y="0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9" name="CustomShape 177"/>
          <p:cNvSpPr/>
          <p:nvPr/>
        </p:nvSpPr>
        <p:spPr>
          <a:xfrm>
            <a:off x="2689200" y="1920960"/>
            <a:ext cx="765360" cy="712800"/>
          </a:xfrm>
          <a:custGeom>
            <a:avLst/>
            <a:gdLst/>
            <a:ahLst/>
            <a:cxnLst/>
            <a:rect l="l" t="t" r="r" b="b"/>
            <a:pathLst>
              <a:path w="209" h="194">
                <a:moveTo>
                  <a:pt x="91" y="28"/>
                </a:moveTo>
                <a:cubicBezTo>
                  <a:pt x="88" y="29"/>
                  <a:pt x="85" y="30"/>
                  <a:pt x="82" y="30"/>
                </a:cubicBezTo>
                <a:cubicBezTo>
                  <a:pt x="66" y="34"/>
                  <a:pt x="55" y="29"/>
                  <a:pt x="47" y="20"/>
                </a:cubicBezTo>
                <a:cubicBezTo>
                  <a:pt x="8" y="44"/>
                  <a:pt x="0" y="106"/>
                  <a:pt x="18" y="146"/>
                </a:cubicBezTo>
                <a:cubicBezTo>
                  <a:pt x="39" y="190"/>
                  <a:pt x="90" y="194"/>
                  <a:pt x="132" y="185"/>
                </a:cubicBezTo>
                <a:cubicBezTo>
                  <a:pt x="178" y="176"/>
                  <a:pt x="208" y="133"/>
                  <a:pt x="209" y="87"/>
                </a:cubicBezTo>
                <a:cubicBezTo>
                  <a:pt x="209" y="38"/>
                  <a:pt x="172" y="2"/>
                  <a:pt x="125" y="0"/>
                </a:cubicBezTo>
                <a:cubicBezTo>
                  <a:pt x="121" y="5"/>
                  <a:pt x="117" y="10"/>
                  <a:pt x="113" y="14"/>
                </a:cubicBezTo>
                <a:cubicBezTo>
                  <a:pt x="117" y="12"/>
                  <a:pt x="122" y="12"/>
                  <a:pt x="127" y="12"/>
                </a:cubicBezTo>
                <a:cubicBezTo>
                  <a:pt x="140" y="13"/>
                  <a:pt x="157" y="21"/>
                  <a:pt x="153" y="37"/>
                </a:cubicBezTo>
                <a:cubicBezTo>
                  <a:pt x="152" y="39"/>
                  <a:pt x="149" y="40"/>
                  <a:pt x="147" y="38"/>
                </a:cubicBezTo>
                <a:cubicBezTo>
                  <a:pt x="143" y="34"/>
                  <a:pt x="141" y="30"/>
                  <a:pt x="136" y="27"/>
                </a:cubicBezTo>
                <a:cubicBezTo>
                  <a:pt x="130" y="24"/>
                  <a:pt x="122" y="23"/>
                  <a:pt x="116" y="25"/>
                </a:cubicBezTo>
                <a:cubicBezTo>
                  <a:pt x="105" y="27"/>
                  <a:pt x="98" y="35"/>
                  <a:pt x="88" y="38"/>
                </a:cubicBezTo>
                <a:cubicBezTo>
                  <a:pt x="86" y="39"/>
                  <a:pt x="84" y="37"/>
                  <a:pt x="85" y="35"/>
                </a:cubicBezTo>
                <a:cubicBezTo>
                  <a:pt x="87" y="32"/>
                  <a:pt x="89" y="30"/>
                  <a:pt x="91" y="28"/>
                </a:cubicBezTo>
                <a:close/>
                <a:moveTo>
                  <a:pt x="123" y="70"/>
                </a:moveTo>
                <a:cubicBezTo>
                  <a:pt x="123" y="70"/>
                  <a:pt x="124" y="69"/>
                  <a:pt x="124" y="69"/>
                </a:cubicBezTo>
                <a:cubicBezTo>
                  <a:pt x="128" y="68"/>
                  <a:pt x="135" y="66"/>
                  <a:pt x="139" y="70"/>
                </a:cubicBezTo>
                <a:cubicBezTo>
                  <a:pt x="143" y="75"/>
                  <a:pt x="141" y="83"/>
                  <a:pt x="140" y="89"/>
                </a:cubicBezTo>
                <a:cubicBezTo>
                  <a:pt x="138" y="99"/>
                  <a:pt x="129" y="116"/>
                  <a:pt x="116" y="115"/>
                </a:cubicBezTo>
                <a:cubicBezTo>
                  <a:pt x="98" y="112"/>
                  <a:pt x="105" y="76"/>
                  <a:pt x="123" y="70"/>
                </a:cubicBezTo>
                <a:close/>
              </a:path>
            </a:pathLst>
          </a:custGeom>
          <a:solidFill>
            <a:srgbClr val="F9C5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0" name="CustomShape 178"/>
          <p:cNvSpPr/>
          <p:nvPr/>
        </p:nvSpPr>
        <p:spPr>
          <a:xfrm>
            <a:off x="4103640" y="2185920"/>
            <a:ext cx="77760" cy="73080"/>
          </a:xfrm>
          <a:custGeom>
            <a:avLst/>
            <a:gdLst/>
            <a:ahLst/>
            <a:cxnLst/>
            <a:rect l="l" t="t" r="r" b="b"/>
            <a:pathLst>
              <a:path w="21" h="20">
                <a:moveTo>
                  <a:pt x="10" y="2"/>
                </a:moveTo>
                <a:cubicBezTo>
                  <a:pt x="10" y="2"/>
                  <a:pt x="10" y="2"/>
                  <a:pt x="10" y="2"/>
                </a:cubicBezTo>
                <a:cubicBezTo>
                  <a:pt x="8" y="3"/>
                  <a:pt x="6" y="4"/>
                  <a:pt x="5" y="6"/>
                </a:cubicBezTo>
                <a:cubicBezTo>
                  <a:pt x="5" y="6"/>
                  <a:pt x="5" y="7"/>
                  <a:pt x="4" y="7"/>
                </a:cubicBezTo>
                <a:cubicBezTo>
                  <a:pt x="0" y="11"/>
                  <a:pt x="3" y="17"/>
                  <a:pt x="7" y="19"/>
                </a:cubicBezTo>
                <a:cubicBezTo>
                  <a:pt x="10" y="20"/>
                  <a:pt x="12" y="20"/>
                  <a:pt x="15" y="20"/>
                </a:cubicBezTo>
                <a:cubicBezTo>
                  <a:pt x="16" y="20"/>
                  <a:pt x="18" y="19"/>
                  <a:pt x="19" y="19"/>
                </a:cubicBezTo>
                <a:cubicBezTo>
                  <a:pt x="19" y="18"/>
                  <a:pt x="20" y="17"/>
                  <a:pt x="20" y="16"/>
                </a:cubicBezTo>
                <a:cubicBezTo>
                  <a:pt x="20" y="13"/>
                  <a:pt x="21" y="10"/>
                  <a:pt x="21" y="7"/>
                </a:cubicBezTo>
                <a:cubicBezTo>
                  <a:pt x="19" y="0"/>
                  <a:pt x="15" y="2"/>
                  <a:pt x="1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1" name="CustomShape 179"/>
          <p:cNvSpPr/>
          <p:nvPr/>
        </p:nvSpPr>
        <p:spPr>
          <a:xfrm>
            <a:off x="3106800" y="2185920"/>
            <a:ext cx="75960" cy="73080"/>
          </a:xfrm>
          <a:custGeom>
            <a:avLst/>
            <a:gdLst/>
            <a:ahLst/>
            <a:cxnLst/>
            <a:rect l="l" t="t" r="r" b="b"/>
            <a:pathLst>
              <a:path w="21" h="20">
                <a:moveTo>
                  <a:pt x="7" y="19"/>
                </a:moveTo>
                <a:cubicBezTo>
                  <a:pt x="10" y="20"/>
                  <a:pt x="12" y="20"/>
                  <a:pt x="15" y="20"/>
                </a:cubicBezTo>
                <a:cubicBezTo>
                  <a:pt x="16" y="20"/>
                  <a:pt x="18" y="19"/>
                  <a:pt x="19" y="19"/>
                </a:cubicBezTo>
                <a:cubicBezTo>
                  <a:pt x="19" y="18"/>
                  <a:pt x="20" y="17"/>
                  <a:pt x="20" y="16"/>
                </a:cubicBezTo>
                <a:cubicBezTo>
                  <a:pt x="20" y="13"/>
                  <a:pt x="21" y="10"/>
                  <a:pt x="21" y="7"/>
                </a:cubicBezTo>
                <a:cubicBezTo>
                  <a:pt x="19" y="0"/>
                  <a:pt x="15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8" y="3"/>
                  <a:pt x="6" y="4"/>
                  <a:pt x="5" y="6"/>
                </a:cubicBezTo>
                <a:cubicBezTo>
                  <a:pt x="5" y="6"/>
                  <a:pt x="5" y="7"/>
                  <a:pt x="4" y="7"/>
                </a:cubicBezTo>
                <a:cubicBezTo>
                  <a:pt x="0" y="11"/>
                  <a:pt x="3" y="17"/>
                  <a:pt x="7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2" name="CustomShape 180"/>
          <p:cNvSpPr/>
          <p:nvPr/>
        </p:nvSpPr>
        <p:spPr>
          <a:xfrm>
            <a:off x="2244600" y="703440"/>
            <a:ext cx="2819520" cy="1504800"/>
          </a:xfrm>
          <a:custGeom>
            <a:avLst/>
            <a:gdLst/>
            <a:ahLst/>
            <a:cxnLst/>
            <a:rect l="l" t="t" r="r" b="b"/>
            <a:pathLst>
              <a:path w="769" h="410">
                <a:moveTo>
                  <a:pt x="754" y="164"/>
                </a:moveTo>
                <a:cubicBezTo>
                  <a:pt x="731" y="148"/>
                  <a:pt x="698" y="149"/>
                  <a:pt x="671" y="153"/>
                </a:cubicBezTo>
                <a:cubicBezTo>
                  <a:pt x="670" y="154"/>
                  <a:pt x="670" y="154"/>
                  <a:pt x="669" y="154"/>
                </a:cubicBezTo>
                <a:cubicBezTo>
                  <a:pt x="668" y="155"/>
                  <a:pt x="668" y="154"/>
                  <a:pt x="667" y="154"/>
                </a:cubicBezTo>
                <a:cubicBezTo>
                  <a:pt x="665" y="154"/>
                  <a:pt x="662" y="155"/>
                  <a:pt x="660" y="155"/>
                </a:cubicBezTo>
                <a:cubicBezTo>
                  <a:pt x="658" y="156"/>
                  <a:pt x="657" y="153"/>
                  <a:pt x="659" y="152"/>
                </a:cubicBezTo>
                <a:cubicBezTo>
                  <a:pt x="662" y="151"/>
                  <a:pt x="665" y="150"/>
                  <a:pt x="668" y="149"/>
                </a:cubicBezTo>
                <a:cubicBezTo>
                  <a:pt x="683" y="141"/>
                  <a:pt x="697" y="132"/>
                  <a:pt x="709" y="121"/>
                </a:cubicBezTo>
                <a:cubicBezTo>
                  <a:pt x="714" y="117"/>
                  <a:pt x="720" y="113"/>
                  <a:pt x="723" y="108"/>
                </a:cubicBezTo>
                <a:cubicBezTo>
                  <a:pt x="738" y="88"/>
                  <a:pt x="728" y="69"/>
                  <a:pt x="707" y="65"/>
                </a:cubicBezTo>
                <a:cubicBezTo>
                  <a:pt x="670" y="59"/>
                  <a:pt x="634" y="89"/>
                  <a:pt x="621" y="123"/>
                </a:cubicBezTo>
                <a:cubicBezTo>
                  <a:pt x="621" y="123"/>
                  <a:pt x="621" y="124"/>
                  <a:pt x="621" y="124"/>
                </a:cubicBezTo>
                <a:cubicBezTo>
                  <a:pt x="621" y="125"/>
                  <a:pt x="621" y="126"/>
                  <a:pt x="620" y="126"/>
                </a:cubicBezTo>
                <a:cubicBezTo>
                  <a:pt x="620" y="127"/>
                  <a:pt x="619" y="128"/>
                  <a:pt x="619" y="129"/>
                </a:cubicBezTo>
                <a:cubicBezTo>
                  <a:pt x="619" y="131"/>
                  <a:pt x="616" y="131"/>
                  <a:pt x="616" y="129"/>
                </a:cubicBezTo>
                <a:cubicBezTo>
                  <a:pt x="616" y="127"/>
                  <a:pt x="617" y="125"/>
                  <a:pt x="617" y="123"/>
                </a:cubicBezTo>
                <a:cubicBezTo>
                  <a:pt x="597" y="41"/>
                  <a:pt x="522" y="0"/>
                  <a:pt x="441" y="4"/>
                </a:cubicBezTo>
                <a:cubicBezTo>
                  <a:pt x="364" y="8"/>
                  <a:pt x="287" y="42"/>
                  <a:pt x="220" y="77"/>
                </a:cubicBezTo>
                <a:cubicBezTo>
                  <a:pt x="157" y="111"/>
                  <a:pt x="94" y="152"/>
                  <a:pt x="44" y="204"/>
                </a:cubicBezTo>
                <a:cubicBezTo>
                  <a:pt x="12" y="236"/>
                  <a:pt x="0" y="275"/>
                  <a:pt x="14" y="320"/>
                </a:cubicBezTo>
                <a:cubicBezTo>
                  <a:pt x="25" y="355"/>
                  <a:pt x="46" y="397"/>
                  <a:pt x="84" y="410"/>
                </a:cubicBezTo>
                <a:cubicBezTo>
                  <a:pt x="85" y="408"/>
                  <a:pt x="87" y="406"/>
                  <a:pt x="88" y="405"/>
                </a:cubicBezTo>
                <a:cubicBezTo>
                  <a:pt x="96" y="398"/>
                  <a:pt x="108" y="395"/>
                  <a:pt x="114" y="402"/>
                </a:cubicBezTo>
                <a:cubicBezTo>
                  <a:pt x="120" y="367"/>
                  <a:pt x="134" y="334"/>
                  <a:pt x="157" y="309"/>
                </a:cubicBezTo>
                <a:cubicBezTo>
                  <a:pt x="157" y="301"/>
                  <a:pt x="159" y="292"/>
                  <a:pt x="162" y="285"/>
                </a:cubicBezTo>
                <a:cubicBezTo>
                  <a:pt x="162" y="284"/>
                  <a:pt x="165" y="284"/>
                  <a:pt x="164" y="286"/>
                </a:cubicBezTo>
                <a:cubicBezTo>
                  <a:pt x="163" y="292"/>
                  <a:pt x="161" y="299"/>
                  <a:pt x="161" y="306"/>
                </a:cubicBezTo>
                <a:cubicBezTo>
                  <a:pt x="160" y="320"/>
                  <a:pt x="160" y="320"/>
                  <a:pt x="160" y="320"/>
                </a:cubicBezTo>
                <a:cubicBezTo>
                  <a:pt x="161" y="328"/>
                  <a:pt x="164" y="337"/>
                  <a:pt x="171" y="344"/>
                </a:cubicBezTo>
                <a:cubicBezTo>
                  <a:pt x="186" y="361"/>
                  <a:pt x="210" y="355"/>
                  <a:pt x="225" y="341"/>
                </a:cubicBezTo>
                <a:cubicBezTo>
                  <a:pt x="246" y="322"/>
                  <a:pt x="261" y="296"/>
                  <a:pt x="266" y="268"/>
                </a:cubicBezTo>
                <a:cubicBezTo>
                  <a:pt x="266" y="268"/>
                  <a:pt x="266" y="268"/>
                  <a:pt x="266" y="268"/>
                </a:cubicBezTo>
                <a:cubicBezTo>
                  <a:pt x="260" y="257"/>
                  <a:pt x="259" y="243"/>
                  <a:pt x="267" y="226"/>
                </a:cubicBezTo>
                <a:cubicBezTo>
                  <a:pt x="268" y="225"/>
                  <a:pt x="270" y="226"/>
                  <a:pt x="269" y="227"/>
                </a:cubicBezTo>
                <a:cubicBezTo>
                  <a:pt x="256" y="267"/>
                  <a:pt x="291" y="289"/>
                  <a:pt x="327" y="288"/>
                </a:cubicBezTo>
                <a:cubicBezTo>
                  <a:pt x="360" y="287"/>
                  <a:pt x="383" y="271"/>
                  <a:pt x="397" y="243"/>
                </a:cubicBezTo>
                <a:cubicBezTo>
                  <a:pt x="388" y="226"/>
                  <a:pt x="389" y="205"/>
                  <a:pt x="392" y="187"/>
                </a:cubicBezTo>
                <a:cubicBezTo>
                  <a:pt x="393" y="186"/>
                  <a:pt x="395" y="187"/>
                  <a:pt x="395" y="188"/>
                </a:cubicBezTo>
                <a:cubicBezTo>
                  <a:pt x="396" y="205"/>
                  <a:pt x="394" y="225"/>
                  <a:pt x="404" y="240"/>
                </a:cubicBezTo>
                <a:cubicBezTo>
                  <a:pt x="415" y="257"/>
                  <a:pt x="441" y="269"/>
                  <a:pt x="459" y="274"/>
                </a:cubicBezTo>
                <a:cubicBezTo>
                  <a:pt x="495" y="285"/>
                  <a:pt x="531" y="275"/>
                  <a:pt x="549" y="241"/>
                </a:cubicBezTo>
                <a:cubicBezTo>
                  <a:pt x="534" y="231"/>
                  <a:pt x="522" y="216"/>
                  <a:pt x="520" y="195"/>
                </a:cubicBezTo>
                <a:cubicBezTo>
                  <a:pt x="519" y="193"/>
                  <a:pt x="522" y="193"/>
                  <a:pt x="522" y="195"/>
                </a:cubicBezTo>
                <a:cubicBezTo>
                  <a:pt x="545" y="251"/>
                  <a:pt x="600" y="252"/>
                  <a:pt x="652" y="259"/>
                </a:cubicBezTo>
                <a:cubicBezTo>
                  <a:pt x="654" y="259"/>
                  <a:pt x="655" y="262"/>
                  <a:pt x="653" y="263"/>
                </a:cubicBezTo>
                <a:cubicBezTo>
                  <a:pt x="636" y="301"/>
                  <a:pt x="658" y="355"/>
                  <a:pt x="675" y="391"/>
                </a:cubicBezTo>
                <a:cubicBezTo>
                  <a:pt x="684" y="380"/>
                  <a:pt x="697" y="373"/>
                  <a:pt x="711" y="378"/>
                </a:cubicBezTo>
                <a:cubicBezTo>
                  <a:pt x="714" y="351"/>
                  <a:pt x="716" y="324"/>
                  <a:pt x="714" y="296"/>
                </a:cubicBezTo>
                <a:cubicBezTo>
                  <a:pt x="713" y="270"/>
                  <a:pt x="709" y="230"/>
                  <a:pt x="691" y="208"/>
                </a:cubicBezTo>
                <a:cubicBezTo>
                  <a:pt x="691" y="208"/>
                  <a:pt x="691" y="208"/>
                  <a:pt x="690" y="208"/>
                </a:cubicBezTo>
                <a:cubicBezTo>
                  <a:pt x="690" y="208"/>
                  <a:pt x="690" y="207"/>
                  <a:pt x="689" y="207"/>
                </a:cubicBezTo>
                <a:cubicBezTo>
                  <a:pt x="688" y="206"/>
                  <a:pt x="687" y="204"/>
                  <a:pt x="686" y="203"/>
                </a:cubicBezTo>
                <a:cubicBezTo>
                  <a:pt x="685" y="202"/>
                  <a:pt x="687" y="200"/>
                  <a:pt x="688" y="201"/>
                </a:cubicBezTo>
                <a:cubicBezTo>
                  <a:pt x="689" y="202"/>
                  <a:pt x="691" y="203"/>
                  <a:pt x="692" y="204"/>
                </a:cubicBezTo>
                <a:cubicBezTo>
                  <a:pt x="692" y="204"/>
                  <a:pt x="692" y="204"/>
                  <a:pt x="692" y="204"/>
                </a:cubicBezTo>
                <a:cubicBezTo>
                  <a:pt x="706" y="209"/>
                  <a:pt x="721" y="212"/>
                  <a:pt x="736" y="212"/>
                </a:cubicBezTo>
                <a:cubicBezTo>
                  <a:pt x="751" y="211"/>
                  <a:pt x="768" y="209"/>
                  <a:pt x="769" y="188"/>
                </a:cubicBezTo>
                <a:cubicBezTo>
                  <a:pt x="769" y="178"/>
                  <a:pt x="761" y="169"/>
                  <a:pt x="754" y="164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3" name="CustomShape 181"/>
          <p:cNvSpPr/>
          <p:nvPr/>
        </p:nvSpPr>
        <p:spPr>
          <a:xfrm>
            <a:off x="3692520" y="1411200"/>
            <a:ext cx="565200" cy="338400"/>
          </a:xfrm>
          <a:custGeom>
            <a:avLst/>
            <a:gdLst/>
            <a:ahLst/>
            <a:cxnLst/>
            <a:rect l="l" t="t" r="r" b="b"/>
            <a:pathLst>
              <a:path w="154" h="92">
                <a:moveTo>
                  <a:pt x="131" y="23"/>
                </a:moveTo>
                <a:cubicBezTo>
                  <a:pt x="95" y="55"/>
                  <a:pt x="21" y="47"/>
                  <a:pt x="4" y="0"/>
                </a:cubicBezTo>
                <a:cubicBezTo>
                  <a:pt x="2" y="2"/>
                  <a:pt x="1" y="4"/>
                  <a:pt x="0" y="5"/>
                </a:cubicBezTo>
                <a:cubicBezTo>
                  <a:pt x="1" y="20"/>
                  <a:pt x="1" y="35"/>
                  <a:pt x="9" y="47"/>
                </a:cubicBezTo>
                <a:cubicBezTo>
                  <a:pt x="20" y="64"/>
                  <a:pt x="46" y="76"/>
                  <a:pt x="64" y="81"/>
                </a:cubicBezTo>
                <a:cubicBezTo>
                  <a:pt x="100" y="92"/>
                  <a:pt x="136" y="82"/>
                  <a:pt x="154" y="48"/>
                </a:cubicBezTo>
                <a:cubicBezTo>
                  <a:pt x="144" y="42"/>
                  <a:pt x="136" y="33"/>
                  <a:pt x="131" y="23"/>
                </a:cubicBezTo>
                <a:close/>
              </a:path>
            </a:pathLst>
          </a:custGeom>
          <a:solidFill>
            <a:srgbClr val="243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4" name="CustomShape 182"/>
          <p:cNvSpPr/>
          <p:nvPr/>
        </p:nvSpPr>
        <p:spPr>
          <a:xfrm>
            <a:off x="2244600" y="1379520"/>
            <a:ext cx="1455840" cy="828720"/>
          </a:xfrm>
          <a:custGeom>
            <a:avLst/>
            <a:gdLst/>
            <a:ahLst/>
            <a:cxnLst/>
            <a:rect l="l" t="t" r="r" b="b"/>
            <a:pathLst>
              <a:path w="397" h="226">
                <a:moveTo>
                  <a:pt x="390" y="21"/>
                </a:moveTo>
                <a:cubicBezTo>
                  <a:pt x="376" y="37"/>
                  <a:pt x="358" y="49"/>
                  <a:pt x="334" y="44"/>
                </a:cubicBezTo>
                <a:cubicBezTo>
                  <a:pt x="309" y="40"/>
                  <a:pt x="285" y="25"/>
                  <a:pt x="278" y="0"/>
                </a:cubicBezTo>
                <a:cubicBezTo>
                  <a:pt x="268" y="15"/>
                  <a:pt x="257" y="29"/>
                  <a:pt x="244" y="41"/>
                </a:cubicBezTo>
                <a:cubicBezTo>
                  <a:pt x="234" y="51"/>
                  <a:pt x="220" y="66"/>
                  <a:pt x="205" y="68"/>
                </a:cubicBezTo>
                <a:cubicBezTo>
                  <a:pt x="185" y="71"/>
                  <a:pt x="181" y="49"/>
                  <a:pt x="176" y="33"/>
                </a:cubicBezTo>
                <a:cubicBezTo>
                  <a:pt x="158" y="51"/>
                  <a:pt x="139" y="70"/>
                  <a:pt x="117" y="84"/>
                </a:cubicBezTo>
                <a:cubicBezTo>
                  <a:pt x="101" y="95"/>
                  <a:pt x="74" y="110"/>
                  <a:pt x="57" y="95"/>
                </a:cubicBezTo>
                <a:cubicBezTo>
                  <a:pt x="35" y="76"/>
                  <a:pt x="42" y="41"/>
                  <a:pt x="53" y="18"/>
                </a:cubicBezTo>
                <a:cubicBezTo>
                  <a:pt x="55" y="13"/>
                  <a:pt x="58" y="8"/>
                  <a:pt x="60" y="3"/>
                </a:cubicBezTo>
                <a:cubicBezTo>
                  <a:pt x="55" y="9"/>
                  <a:pt x="49" y="14"/>
                  <a:pt x="44" y="20"/>
                </a:cubicBezTo>
                <a:cubicBezTo>
                  <a:pt x="12" y="52"/>
                  <a:pt x="0" y="91"/>
                  <a:pt x="14" y="136"/>
                </a:cubicBezTo>
                <a:cubicBezTo>
                  <a:pt x="25" y="171"/>
                  <a:pt x="46" y="213"/>
                  <a:pt x="84" y="226"/>
                </a:cubicBezTo>
                <a:cubicBezTo>
                  <a:pt x="85" y="224"/>
                  <a:pt x="87" y="222"/>
                  <a:pt x="88" y="221"/>
                </a:cubicBezTo>
                <a:cubicBezTo>
                  <a:pt x="96" y="214"/>
                  <a:pt x="108" y="211"/>
                  <a:pt x="114" y="218"/>
                </a:cubicBezTo>
                <a:cubicBezTo>
                  <a:pt x="120" y="183"/>
                  <a:pt x="134" y="150"/>
                  <a:pt x="157" y="125"/>
                </a:cubicBezTo>
                <a:cubicBezTo>
                  <a:pt x="157" y="117"/>
                  <a:pt x="159" y="108"/>
                  <a:pt x="162" y="101"/>
                </a:cubicBezTo>
                <a:cubicBezTo>
                  <a:pt x="162" y="100"/>
                  <a:pt x="165" y="100"/>
                  <a:pt x="164" y="102"/>
                </a:cubicBezTo>
                <a:cubicBezTo>
                  <a:pt x="163" y="108"/>
                  <a:pt x="161" y="115"/>
                  <a:pt x="161" y="122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1" y="144"/>
                  <a:pt x="164" y="153"/>
                  <a:pt x="171" y="160"/>
                </a:cubicBezTo>
                <a:cubicBezTo>
                  <a:pt x="186" y="177"/>
                  <a:pt x="210" y="171"/>
                  <a:pt x="225" y="157"/>
                </a:cubicBezTo>
                <a:cubicBezTo>
                  <a:pt x="246" y="138"/>
                  <a:pt x="261" y="112"/>
                  <a:pt x="266" y="84"/>
                </a:cubicBezTo>
                <a:cubicBezTo>
                  <a:pt x="266" y="84"/>
                  <a:pt x="266" y="84"/>
                  <a:pt x="266" y="84"/>
                </a:cubicBezTo>
                <a:cubicBezTo>
                  <a:pt x="260" y="73"/>
                  <a:pt x="259" y="59"/>
                  <a:pt x="267" y="42"/>
                </a:cubicBezTo>
                <a:cubicBezTo>
                  <a:pt x="268" y="41"/>
                  <a:pt x="270" y="42"/>
                  <a:pt x="269" y="43"/>
                </a:cubicBezTo>
                <a:cubicBezTo>
                  <a:pt x="256" y="83"/>
                  <a:pt x="291" y="105"/>
                  <a:pt x="327" y="104"/>
                </a:cubicBezTo>
                <a:cubicBezTo>
                  <a:pt x="360" y="103"/>
                  <a:pt x="383" y="87"/>
                  <a:pt x="397" y="59"/>
                </a:cubicBezTo>
                <a:cubicBezTo>
                  <a:pt x="391" y="47"/>
                  <a:pt x="389" y="34"/>
                  <a:pt x="390" y="21"/>
                </a:cubicBezTo>
                <a:close/>
              </a:path>
            </a:pathLst>
          </a:custGeom>
          <a:solidFill>
            <a:srgbClr val="243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5" name="CustomShape 183"/>
          <p:cNvSpPr/>
          <p:nvPr/>
        </p:nvSpPr>
        <p:spPr>
          <a:xfrm>
            <a:off x="4192560" y="1447920"/>
            <a:ext cx="677880" cy="690480"/>
          </a:xfrm>
          <a:custGeom>
            <a:avLst/>
            <a:gdLst/>
            <a:ahLst/>
            <a:cxnLst/>
            <a:rect l="l" t="t" r="r" b="b"/>
            <a:pathLst>
              <a:path w="185" h="188">
                <a:moveTo>
                  <a:pt x="177" y="44"/>
                </a:moveTo>
                <a:cubicBezTo>
                  <a:pt x="158" y="34"/>
                  <a:pt x="139" y="14"/>
                  <a:pt x="128" y="0"/>
                </a:cubicBezTo>
                <a:cubicBezTo>
                  <a:pt x="94" y="24"/>
                  <a:pt x="41" y="22"/>
                  <a:pt x="5" y="1"/>
                </a:cubicBezTo>
                <a:cubicBezTo>
                  <a:pt x="3" y="4"/>
                  <a:pt x="2" y="6"/>
                  <a:pt x="0" y="8"/>
                </a:cubicBezTo>
                <a:cubicBezTo>
                  <a:pt x="26" y="48"/>
                  <a:pt x="74" y="50"/>
                  <a:pt x="121" y="56"/>
                </a:cubicBezTo>
                <a:cubicBezTo>
                  <a:pt x="123" y="56"/>
                  <a:pt x="124" y="59"/>
                  <a:pt x="122" y="60"/>
                </a:cubicBezTo>
                <a:cubicBezTo>
                  <a:pt x="105" y="98"/>
                  <a:pt x="127" y="152"/>
                  <a:pt x="144" y="188"/>
                </a:cubicBezTo>
                <a:cubicBezTo>
                  <a:pt x="153" y="177"/>
                  <a:pt x="166" y="170"/>
                  <a:pt x="180" y="175"/>
                </a:cubicBezTo>
                <a:cubicBezTo>
                  <a:pt x="183" y="148"/>
                  <a:pt x="185" y="121"/>
                  <a:pt x="183" y="93"/>
                </a:cubicBezTo>
                <a:cubicBezTo>
                  <a:pt x="182" y="79"/>
                  <a:pt x="181" y="61"/>
                  <a:pt x="177" y="44"/>
                </a:cubicBezTo>
                <a:close/>
              </a:path>
            </a:pathLst>
          </a:custGeom>
          <a:solidFill>
            <a:srgbClr val="243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6" name="CustomShape 184"/>
          <p:cNvSpPr/>
          <p:nvPr/>
        </p:nvSpPr>
        <p:spPr>
          <a:xfrm>
            <a:off x="3683160" y="1862280"/>
            <a:ext cx="820440" cy="715680"/>
          </a:xfrm>
          <a:custGeom>
            <a:avLst/>
            <a:gdLst/>
            <a:ahLst/>
            <a:cxnLst/>
            <a:rect l="l" t="t" r="r" b="b"/>
            <a:pathLst>
              <a:path w="224" h="195">
                <a:moveTo>
                  <a:pt x="176" y="14"/>
                </a:moveTo>
                <a:cubicBezTo>
                  <a:pt x="152" y="0"/>
                  <a:pt x="124" y="3"/>
                  <a:pt x="97" y="7"/>
                </a:cubicBezTo>
                <a:cubicBezTo>
                  <a:pt x="56" y="20"/>
                  <a:pt x="19" y="48"/>
                  <a:pt x="8" y="91"/>
                </a:cubicBezTo>
                <a:cubicBezTo>
                  <a:pt x="0" y="121"/>
                  <a:pt x="10" y="151"/>
                  <a:pt x="33" y="171"/>
                </a:cubicBezTo>
                <a:cubicBezTo>
                  <a:pt x="58" y="192"/>
                  <a:pt x="86" y="193"/>
                  <a:pt x="116" y="195"/>
                </a:cubicBezTo>
                <a:cubicBezTo>
                  <a:pt x="143" y="192"/>
                  <a:pt x="168" y="185"/>
                  <a:pt x="189" y="167"/>
                </a:cubicBezTo>
                <a:cubicBezTo>
                  <a:pt x="210" y="148"/>
                  <a:pt x="224" y="120"/>
                  <a:pt x="222" y="92"/>
                </a:cubicBezTo>
                <a:cubicBezTo>
                  <a:pt x="220" y="62"/>
                  <a:pt x="202" y="29"/>
                  <a:pt x="176" y="14"/>
                </a:cubicBezTo>
                <a:close/>
                <a:moveTo>
                  <a:pt x="141" y="105"/>
                </a:moveTo>
                <a:cubicBezTo>
                  <a:pt x="139" y="115"/>
                  <a:pt x="130" y="132"/>
                  <a:pt x="117" y="131"/>
                </a:cubicBezTo>
                <a:cubicBezTo>
                  <a:pt x="99" y="128"/>
                  <a:pt x="106" y="92"/>
                  <a:pt x="124" y="86"/>
                </a:cubicBezTo>
                <a:cubicBezTo>
                  <a:pt x="124" y="86"/>
                  <a:pt x="125" y="85"/>
                  <a:pt x="125" y="85"/>
                </a:cubicBezTo>
                <a:cubicBezTo>
                  <a:pt x="129" y="84"/>
                  <a:pt x="136" y="82"/>
                  <a:pt x="140" y="86"/>
                </a:cubicBezTo>
                <a:cubicBezTo>
                  <a:pt x="144" y="91"/>
                  <a:pt x="142" y="99"/>
                  <a:pt x="141" y="105"/>
                </a:cubicBezTo>
                <a:close/>
                <a:moveTo>
                  <a:pt x="152" y="40"/>
                </a:moveTo>
                <a:cubicBezTo>
                  <a:pt x="147" y="37"/>
                  <a:pt x="144" y="31"/>
                  <a:pt x="139" y="30"/>
                </a:cubicBezTo>
                <a:cubicBezTo>
                  <a:pt x="134" y="28"/>
                  <a:pt x="127" y="30"/>
                  <a:pt x="122" y="32"/>
                </a:cubicBezTo>
                <a:cubicBezTo>
                  <a:pt x="115" y="34"/>
                  <a:pt x="108" y="44"/>
                  <a:pt x="99" y="42"/>
                </a:cubicBezTo>
                <a:cubicBezTo>
                  <a:pt x="99" y="42"/>
                  <a:pt x="98" y="41"/>
                  <a:pt x="98" y="40"/>
                </a:cubicBezTo>
                <a:cubicBezTo>
                  <a:pt x="94" y="27"/>
                  <a:pt x="118" y="19"/>
                  <a:pt x="127" y="18"/>
                </a:cubicBezTo>
                <a:cubicBezTo>
                  <a:pt x="141" y="16"/>
                  <a:pt x="154" y="20"/>
                  <a:pt x="158" y="35"/>
                </a:cubicBezTo>
                <a:cubicBezTo>
                  <a:pt x="159" y="39"/>
                  <a:pt x="155" y="43"/>
                  <a:pt x="152" y="40"/>
                </a:cubicBezTo>
                <a:close/>
              </a:path>
            </a:pathLst>
          </a:custGeom>
          <a:solidFill>
            <a:srgbClr val="F9C5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7" name="CustomShape 185"/>
          <p:cNvSpPr/>
          <p:nvPr/>
        </p:nvSpPr>
        <p:spPr>
          <a:xfrm>
            <a:off x="2519280" y="1892160"/>
            <a:ext cx="2395800" cy="1352520"/>
          </a:xfrm>
          <a:custGeom>
            <a:avLst/>
            <a:gdLst/>
            <a:ahLst/>
            <a:cxnLst/>
            <a:rect l="l" t="t" r="r" b="b"/>
            <a:pathLst>
              <a:path w="653" h="369">
                <a:moveTo>
                  <a:pt x="592" y="83"/>
                </a:moveTo>
                <a:cubicBezTo>
                  <a:pt x="591" y="84"/>
                  <a:pt x="589" y="82"/>
                  <a:pt x="590" y="81"/>
                </a:cubicBezTo>
                <a:cubicBezTo>
                  <a:pt x="591" y="78"/>
                  <a:pt x="593" y="75"/>
                  <a:pt x="595" y="73"/>
                </a:cubicBezTo>
                <a:cubicBezTo>
                  <a:pt x="594" y="70"/>
                  <a:pt x="593" y="68"/>
                  <a:pt x="592" y="66"/>
                </a:cubicBezTo>
                <a:cubicBezTo>
                  <a:pt x="583" y="68"/>
                  <a:pt x="574" y="69"/>
                  <a:pt x="566" y="71"/>
                </a:cubicBezTo>
                <a:cubicBezTo>
                  <a:pt x="559" y="72"/>
                  <a:pt x="552" y="75"/>
                  <a:pt x="545" y="75"/>
                </a:cubicBezTo>
                <a:cubicBezTo>
                  <a:pt x="546" y="76"/>
                  <a:pt x="546" y="77"/>
                  <a:pt x="546" y="78"/>
                </a:cubicBezTo>
                <a:cubicBezTo>
                  <a:pt x="554" y="142"/>
                  <a:pt x="491" y="194"/>
                  <a:pt x="430" y="192"/>
                </a:cubicBezTo>
                <a:cubicBezTo>
                  <a:pt x="375" y="201"/>
                  <a:pt x="315" y="161"/>
                  <a:pt x="315" y="104"/>
                </a:cubicBezTo>
                <a:cubicBezTo>
                  <a:pt x="315" y="104"/>
                  <a:pt x="315" y="104"/>
                  <a:pt x="315" y="104"/>
                </a:cubicBezTo>
                <a:cubicBezTo>
                  <a:pt x="304" y="102"/>
                  <a:pt x="294" y="99"/>
                  <a:pt x="282" y="102"/>
                </a:cubicBezTo>
                <a:cubicBezTo>
                  <a:pt x="274" y="105"/>
                  <a:pt x="267" y="110"/>
                  <a:pt x="260" y="116"/>
                </a:cubicBezTo>
                <a:cubicBezTo>
                  <a:pt x="252" y="156"/>
                  <a:pt x="224" y="191"/>
                  <a:pt x="183" y="200"/>
                </a:cubicBezTo>
                <a:cubicBezTo>
                  <a:pt x="137" y="211"/>
                  <a:pt x="80" y="205"/>
                  <a:pt x="58" y="156"/>
                </a:cubicBezTo>
                <a:cubicBezTo>
                  <a:pt x="40" y="115"/>
                  <a:pt x="49" y="49"/>
                  <a:pt x="91" y="26"/>
                </a:cubicBezTo>
                <a:cubicBezTo>
                  <a:pt x="86" y="19"/>
                  <a:pt x="83" y="9"/>
                  <a:pt x="82" y="0"/>
                </a:cubicBezTo>
                <a:cubicBezTo>
                  <a:pt x="70" y="14"/>
                  <a:pt x="61" y="31"/>
                  <a:pt x="54" y="50"/>
                </a:cubicBezTo>
                <a:cubicBezTo>
                  <a:pt x="41" y="86"/>
                  <a:pt x="40" y="121"/>
                  <a:pt x="42" y="158"/>
                </a:cubicBezTo>
                <a:cubicBezTo>
                  <a:pt x="42" y="160"/>
                  <a:pt x="40" y="160"/>
                  <a:pt x="40" y="159"/>
                </a:cubicBezTo>
                <a:cubicBezTo>
                  <a:pt x="38" y="152"/>
                  <a:pt x="38" y="145"/>
                  <a:pt x="37" y="138"/>
                </a:cubicBezTo>
                <a:cubicBezTo>
                  <a:pt x="37" y="138"/>
                  <a:pt x="36" y="137"/>
                  <a:pt x="36" y="137"/>
                </a:cubicBezTo>
                <a:cubicBezTo>
                  <a:pt x="34" y="132"/>
                  <a:pt x="29" y="110"/>
                  <a:pt x="20" y="118"/>
                </a:cubicBezTo>
                <a:cubicBezTo>
                  <a:pt x="14" y="124"/>
                  <a:pt x="14" y="137"/>
                  <a:pt x="13" y="144"/>
                </a:cubicBezTo>
                <a:cubicBezTo>
                  <a:pt x="13" y="146"/>
                  <a:pt x="10" y="146"/>
                  <a:pt x="10" y="144"/>
                </a:cubicBezTo>
                <a:cubicBezTo>
                  <a:pt x="8" y="133"/>
                  <a:pt x="8" y="113"/>
                  <a:pt x="21" y="109"/>
                </a:cubicBezTo>
                <a:cubicBezTo>
                  <a:pt x="27" y="107"/>
                  <a:pt x="33" y="110"/>
                  <a:pt x="36" y="114"/>
                </a:cubicBezTo>
                <a:cubicBezTo>
                  <a:pt x="36" y="105"/>
                  <a:pt x="37" y="96"/>
                  <a:pt x="38" y="87"/>
                </a:cubicBezTo>
                <a:cubicBezTo>
                  <a:pt x="27" y="81"/>
                  <a:pt x="20" y="82"/>
                  <a:pt x="15" y="89"/>
                </a:cubicBezTo>
                <a:cubicBezTo>
                  <a:pt x="13" y="92"/>
                  <a:pt x="11" y="95"/>
                  <a:pt x="10" y="98"/>
                </a:cubicBezTo>
                <a:cubicBezTo>
                  <a:pt x="8" y="103"/>
                  <a:pt x="6" y="108"/>
                  <a:pt x="5" y="113"/>
                </a:cubicBezTo>
                <a:cubicBezTo>
                  <a:pt x="2" y="124"/>
                  <a:pt x="0" y="135"/>
                  <a:pt x="0" y="145"/>
                </a:cubicBezTo>
                <a:cubicBezTo>
                  <a:pt x="0" y="159"/>
                  <a:pt x="3" y="172"/>
                  <a:pt x="11" y="184"/>
                </a:cubicBezTo>
                <a:cubicBezTo>
                  <a:pt x="15" y="189"/>
                  <a:pt x="19" y="194"/>
                  <a:pt x="25" y="198"/>
                </a:cubicBezTo>
                <a:cubicBezTo>
                  <a:pt x="29" y="200"/>
                  <a:pt x="42" y="206"/>
                  <a:pt x="46" y="202"/>
                </a:cubicBezTo>
                <a:cubicBezTo>
                  <a:pt x="46" y="202"/>
                  <a:pt x="46" y="202"/>
                  <a:pt x="46" y="202"/>
                </a:cubicBezTo>
                <a:cubicBezTo>
                  <a:pt x="44" y="193"/>
                  <a:pt x="42" y="184"/>
                  <a:pt x="41" y="176"/>
                </a:cubicBezTo>
                <a:cubicBezTo>
                  <a:pt x="41" y="175"/>
                  <a:pt x="43" y="174"/>
                  <a:pt x="43" y="176"/>
                </a:cubicBezTo>
                <a:cubicBezTo>
                  <a:pt x="61" y="235"/>
                  <a:pt x="86" y="302"/>
                  <a:pt x="142" y="336"/>
                </a:cubicBezTo>
                <a:cubicBezTo>
                  <a:pt x="147" y="339"/>
                  <a:pt x="152" y="342"/>
                  <a:pt x="157" y="344"/>
                </a:cubicBezTo>
                <a:cubicBezTo>
                  <a:pt x="165" y="348"/>
                  <a:pt x="165" y="348"/>
                  <a:pt x="165" y="348"/>
                </a:cubicBezTo>
                <a:cubicBezTo>
                  <a:pt x="211" y="368"/>
                  <a:pt x="265" y="369"/>
                  <a:pt x="314" y="365"/>
                </a:cubicBezTo>
                <a:cubicBezTo>
                  <a:pt x="357" y="362"/>
                  <a:pt x="402" y="355"/>
                  <a:pt x="442" y="337"/>
                </a:cubicBezTo>
                <a:cubicBezTo>
                  <a:pt x="448" y="335"/>
                  <a:pt x="448" y="335"/>
                  <a:pt x="448" y="335"/>
                </a:cubicBezTo>
                <a:cubicBezTo>
                  <a:pt x="462" y="328"/>
                  <a:pt x="476" y="320"/>
                  <a:pt x="488" y="311"/>
                </a:cubicBezTo>
                <a:cubicBezTo>
                  <a:pt x="532" y="278"/>
                  <a:pt x="562" y="230"/>
                  <a:pt x="576" y="177"/>
                </a:cubicBezTo>
                <a:cubicBezTo>
                  <a:pt x="576" y="175"/>
                  <a:pt x="580" y="175"/>
                  <a:pt x="580" y="177"/>
                </a:cubicBezTo>
                <a:cubicBezTo>
                  <a:pt x="580" y="177"/>
                  <a:pt x="580" y="177"/>
                  <a:pt x="580" y="178"/>
                </a:cubicBezTo>
                <a:cubicBezTo>
                  <a:pt x="614" y="198"/>
                  <a:pt x="639" y="147"/>
                  <a:pt x="645" y="122"/>
                </a:cubicBezTo>
                <a:cubicBezTo>
                  <a:pt x="648" y="108"/>
                  <a:pt x="653" y="83"/>
                  <a:pt x="643" y="71"/>
                </a:cubicBezTo>
                <a:cubicBezTo>
                  <a:pt x="626" y="49"/>
                  <a:pt x="606" y="68"/>
                  <a:pt x="592" y="83"/>
                </a:cubicBezTo>
                <a:close/>
                <a:moveTo>
                  <a:pt x="265" y="162"/>
                </a:moveTo>
                <a:cubicBezTo>
                  <a:pt x="268" y="155"/>
                  <a:pt x="275" y="151"/>
                  <a:pt x="282" y="152"/>
                </a:cubicBezTo>
                <a:cubicBezTo>
                  <a:pt x="286" y="152"/>
                  <a:pt x="290" y="154"/>
                  <a:pt x="294" y="157"/>
                </a:cubicBezTo>
                <a:cubicBezTo>
                  <a:pt x="294" y="147"/>
                  <a:pt x="297" y="137"/>
                  <a:pt x="298" y="128"/>
                </a:cubicBezTo>
                <a:cubicBezTo>
                  <a:pt x="299" y="127"/>
                  <a:pt x="301" y="127"/>
                  <a:pt x="301" y="128"/>
                </a:cubicBezTo>
                <a:cubicBezTo>
                  <a:pt x="300" y="138"/>
                  <a:pt x="300" y="150"/>
                  <a:pt x="296" y="160"/>
                </a:cubicBezTo>
                <a:cubicBezTo>
                  <a:pt x="297" y="161"/>
                  <a:pt x="298" y="162"/>
                  <a:pt x="298" y="164"/>
                </a:cubicBezTo>
                <a:cubicBezTo>
                  <a:pt x="298" y="165"/>
                  <a:pt x="297" y="166"/>
                  <a:pt x="296" y="165"/>
                </a:cubicBezTo>
                <a:cubicBezTo>
                  <a:pt x="292" y="162"/>
                  <a:pt x="289" y="159"/>
                  <a:pt x="284" y="158"/>
                </a:cubicBezTo>
                <a:cubicBezTo>
                  <a:pt x="278" y="157"/>
                  <a:pt x="272" y="159"/>
                  <a:pt x="270" y="165"/>
                </a:cubicBezTo>
                <a:cubicBezTo>
                  <a:pt x="264" y="178"/>
                  <a:pt x="285" y="185"/>
                  <a:pt x="295" y="186"/>
                </a:cubicBezTo>
                <a:cubicBezTo>
                  <a:pt x="297" y="186"/>
                  <a:pt x="297" y="189"/>
                  <a:pt x="295" y="190"/>
                </a:cubicBezTo>
                <a:cubicBezTo>
                  <a:pt x="281" y="194"/>
                  <a:pt x="257" y="179"/>
                  <a:pt x="265" y="162"/>
                </a:cubicBezTo>
                <a:close/>
                <a:moveTo>
                  <a:pt x="386" y="236"/>
                </a:moveTo>
                <a:cubicBezTo>
                  <a:pt x="385" y="233"/>
                  <a:pt x="384" y="231"/>
                  <a:pt x="383" y="229"/>
                </a:cubicBezTo>
                <a:cubicBezTo>
                  <a:pt x="354" y="254"/>
                  <a:pt x="318" y="271"/>
                  <a:pt x="279" y="273"/>
                </a:cubicBezTo>
                <a:cubicBezTo>
                  <a:pt x="260" y="275"/>
                  <a:pt x="220" y="273"/>
                  <a:pt x="226" y="248"/>
                </a:cubicBezTo>
                <a:cubicBezTo>
                  <a:pt x="222" y="251"/>
                  <a:pt x="219" y="254"/>
                  <a:pt x="215" y="256"/>
                </a:cubicBezTo>
                <a:cubicBezTo>
                  <a:pt x="214" y="257"/>
                  <a:pt x="212" y="255"/>
                  <a:pt x="213" y="254"/>
                </a:cubicBezTo>
                <a:cubicBezTo>
                  <a:pt x="217" y="246"/>
                  <a:pt x="228" y="239"/>
                  <a:pt x="236" y="239"/>
                </a:cubicBezTo>
                <a:cubicBezTo>
                  <a:pt x="238" y="238"/>
                  <a:pt x="239" y="241"/>
                  <a:pt x="237" y="242"/>
                </a:cubicBezTo>
                <a:cubicBezTo>
                  <a:pt x="236" y="243"/>
                  <a:pt x="234" y="244"/>
                  <a:pt x="231" y="245"/>
                </a:cubicBezTo>
                <a:cubicBezTo>
                  <a:pt x="230" y="263"/>
                  <a:pt x="245" y="266"/>
                  <a:pt x="262" y="267"/>
                </a:cubicBezTo>
                <a:cubicBezTo>
                  <a:pt x="276" y="268"/>
                  <a:pt x="291" y="266"/>
                  <a:pt x="304" y="263"/>
                </a:cubicBezTo>
                <a:cubicBezTo>
                  <a:pt x="333" y="257"/>
                  <a:pt x="359" y="243"/>
                  <a:pt x="381" y="224"/>
                </a:cubicBezTo>
                <a:cubicBezTo>
                  <a:pt x="379" y="222"/>
                  <a:pt x="377" y="219"/>
                  <a:pt x="377" y="217"/>
                </a:cubicBezTo>
                <a:cubicBezTo>
                  <a:pt x="376" y="215"/>
                  <a:pt x="378" y="213"/>
                  <a:pt x="380" y="214"/>
                </a:cubicBezTo>
                <a:cubicBezTo>
                  <a:pt x="383" y="216"/>
                  <a:pt x="385" y="220"/>
                  <a:pt x="386" y="223"/>
                </a:cubicBezTo>
                <a:cubicBezTo>
                  <a:pt x="388" y="227"/>
                  <a:pt x="389" y="231"/>
                  <a:pt x="389" y="235"/>
                </a:cubicBezTo>
                <a:cubicBezTo>
                  <a:pt x="390" y="237"/>
                  <a:pt x="387" y="238"/>
                  <a:pt x="386" y="236"/>
                </a:cubicBezTo>
                <a:close/>
                <a:moveTo>
                  <a:pt x="627" y="130"/>
                </a:moveTo>
                <a:cubicBezTo>
                  <a:pt x="626" y="131"/>
                  <a:pt x="624" y="130"/>
                  <a:pt x="624" y="128"/>
                </a:cubicBezTo>
                <a:cubicBezTo>
                  <a:pt x="626" y="121"/>
                  <a:pt x="627" y="114"/>
                  <a:pt x="626" y="106"/>
                </a:cubicBezTo>
                <a:cubicBezTo>
                  <a:pt x="625" y="103"/>
                  <a:pt x="626" y="100"/>
                  <a:pt x="621" y="99"/>
                </a:cubicBezTo>
                <a:cubicBezTo>
                  <a:pt x="618" y="98"/>
                  <a:pt x="614" y="102"/>
                  <a:pt x="612" y="105"/>
                </a:cubicBezTo>
                <a:cubicBezTo>
                  <a:pt x="604" y="114"/>
                  <a:pt x="599" y="126"/>
                  <a:pt x="594" y="137"/>
                </a:cubicBezTo>
                <a:cubicBezTo>
                  <a:pt x="594" y="139"/>
                  <a:pt x="592" y="138"/>
                  <a:pt x="592" y="137"/>
                </a:cubicBezTo>
                <a:cubicBezTo>
                  <a:pt x="595" y="125"/>
                  <a:pt x="599" y="115"/>
                  <a:pt x="604" y="104"/>
                </a:cubicBezTo>
                <a:cubicBezTo>
                  <a:pt x="608" y="96"/>
                  <a:pt x="613" y="89"/>
                  <a:pt x="623" y="88"/>
                </a:cubicBezTo>
                <a:cubicBezTo>
                  <a:pt x="645" y="86"/>
                  <a:pt x="636" y="120"/>
                  <a:pt x="627" y="130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8" name="CustomShape 186"/>
          <p:cNvSpPr/>
          <p:nvPr/>
        </p:nvSpPr>
        <p:spPr>
          <a:xfrm>
            <a:off x="4240080" y="1819440"/>
            <a:ext cx="73080" cy="53640"/>
          </a:xfrm>
          <a:custGeom>
            <a:avLst/>
            <a:gdLst/>
            <a:ahLst/>
            <a:cxnLst/>
            <a:rect l="l" t="t" r="r" b="b"/>
            <a:pathLst>
              <a:path w="20" h="15">
                <a:moveTo>
                  <a:pt x="0" y="9"/>
                </a:moveTo>
                <a:cubicBezTo>
                  <a:pt x="7" y="11"/>
                  <a:pt x="14" y="12"/>
                  <a:pt x="20" y="15"/>
                </a:cubicBezTo>
                <a:cubicBezTo>
                  <a:pt x="19" y="10"/>
                  <a:pt x="17" y="5"/>
                  <a:pt x="16" y="0"/>
                </a:cubicBezTo>
                <a:cubicBezTo>
                  <a:pt x="11" y="4"/>
                  <a:pt x="6" y="7"/>
                  <a:pt x="0" y="9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9" name="CustomShape 187"/>
          <p:cNvSpPr/>
          <p:nvPr/>
        </p:nvSpPr>
        <p:spPr>
          <a:xfrm>
            <a:off x="3165480" y="1601640"/>
            <a:ext cx="1514520" cy="547920"/>
          </a:xfrm>
          <a:custGeom>
            <a:avLst/>
            <a:gdLst/>
            <a:ahLst/>
            <a:cxnLst/>
            <a:rect l="l" t="t" r="r" b="b"/>
            <a:pathLst>
              <a:path w="413" h="149">
                <a:moveTo>
                  <a:pt x="394" y="78"/>
                </a:moveTo>
                <a:cubicBezTo>
                  <a:pt x="391" y="59"/>
                  <a:pt x="388" y="36"/>
                  <a:pt x="397" y="19"/>
                </a:cubicBezTo>
                <a:cubicBezTo>
                  <a:pt x="368" y="20"/>
                  <a:pt x="331" y="16"/>
                  <a:pt x="304" y="0"/>
                </a:cubicBezTo>
                <a:cubicBezTo>
                  <a:pt x="290" y="39"/>
                  <a:pt x="242" y="49"/>
                  <a:pt x="206" y="38"/>
                </a:cubicBezTo>
                <a:cubicBezTo>
                  <a:pt x="187" y="32"/>
                  <a:pt x="163" y="21"/>
                  <a:pt x="150" y="5"/>
                </a:cubicBezTo>
                <a:cubicBezTo>
                  <a:pt x="133" y="58"/>
                  <a:pt x="49" y="61"/>
                  <a:pt x="20" y="29"/>
                </a:cubicBezTo>
                <a:cubicBezTo>
                  <a:pt x="19" y="46"/>
                  <a:pt x="11" y="65"/>
                  <a:pt x="0" y="81"/>
                </a:cubicBezTo>
                <a:cubicBezTo>
                  <a:pt x="17" y="78"/>
                  <a:pt x="33" y="84"/>
                  <a:pt x="47" y="95"/>
                </a:cubicBezTo>
                <a:cubicBezTo>
                  <a:pt x="49" y="93"/>
                  <a:pt x="52" y="92"/>
                  <a:pt x="54" y="90"/>
                </a:cubicBezTo>
                <a:cubicBezTo>
                  <a:pt x="63" y="84"/>
                  <a:pt x="71" y="78"/>
                  <a:pt x="83" y="82"/>
                </a:cubicBezTo>
                <a:cubicBezTo>
                  <a:pt x="106" y="90"/>
                  <a:pt x="124" y="86"/>
                  <a:pt x="144" y="72"/>
                </a:cubicBezTo>
                <a:cubicBezTo>
                  <a:pt x="150" y="68"/>
                  <a:pt x="160" y="58"/>
                  <a:pt x="169" y="61"/>
                </a:cubicBezTo>
                <a:cubicBezTo>
                  <a:pt x="183" y="66"/>
                  <a:pt x="196" y="73"/>
                  <a:pt x="212" y="74"/>
                </a:cubicBezTo>
                <a:cubicBezTo>
                  <a:pt x="216" y="75"/>
                  <a:pt x="221" y="75"/>
                  <a:pt x="225" y="75"/>
                </a:cubicBezTo>
                <a:cubicBezTo>
                  <a:pt x="236" y="71"/>
                  <a:pt x="248" y="69"/>
                  <a:pt x="259" y="69"/>
                </a:cubicBezTo>
                <a:cubicBezTo>
                  <a:pt x="264" y="68"/>
                  <a:pt x="268" y="68"/>
                  <a:pt x="272" y="67"/>
                </a:cubicBezTo>
                <a:cubicBezTo>
                  <a:pt x="285" y="63"/>
                  <a:pt x="298" y="57"/>
                  <a:pt x="309" y="49"/>
                </a:cubicBezTo>
                <a:cubicBezTo>
                  <a:pt x="311" y="47"/>
                  <a:pt x="315" y="49"/>
                  <a:pt x="315" y="51"/>
                </a:cubicBezTo>
                <a:cubicBezTo>
                  <a:pt x="318" y="60"/>
                  <a:pt x="321" y="70"/>
                  <a:pt x="324" y="79"/>
                </a:cubicBezTo>
                <a:cubicBezTo>
                  <a:pt x="325" y="80"/>
                  <a:pt x="326" y="81"/>
                  <a:pt x="327" y="81"/>
                </a:cubicBezTo>
                <a:cubicBezTo>
                  <a:pt x="348" y="96"/>
                  <a:pt x="363" y="123"/>
                  <a:pt x="368" y="149"/>
                </a:cubicBezTo>
                <a:cubicBezTo>
                  <a:pt x="381" y="142"/>
                  <a:pt x="399" y="139"/>
                  <a:pt x="413" y="141"/>
                </a:cubicBezTo>
                <a:cubicBezTo>
                  <a:pt x="404" y="121"/>
                  <a:pt x="397" y="99"/>
                  <a:pt x="394" y="78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0" name="CustomShape 188"/>
          <p:cNvSpPr/>
          <p:nvPr/>
        </p:nvSpPr>
        <p:spPr>
          <a:xfrm>
            <a:off x="3260880" y="2071800"/>
            <a:ext cx="1654200" cy="1170000"/>
          </a:xfrm>
          <a:custGeom>
            <a:avLst/>
            <a:gdLst/>
            <a:ahLst/>
            <a:cxnLst/>
            <a:rect l="l" t="t" r="r" b="b"/>
            <a:pathLst>
              <a:path w="451" h="319">
                <a:moveTo>
                  <a:pt x="441" y="22"/>
                </a:moveTo>
                <a:cubicBezTo>
                  <a:pt x="424" y="0"/>
                  <a:pt x="404" y="19"/>
                  <a:pt x="390" y="34"/>
                </a:cubicBezTo>
                <a:cubicBezTo>
                  <a:pt x="389" y="35"/>
                  <a:pt x="387" y="33"/>
                  <a:pt x="388" y="32"/>
                </a:cubicBezTo>
                <a:cubicBezTo>
                  <a:pt x="389" y="29"/>
                  <a:pt x="391" y="26"/>
                  <a:pt x="393" y="24"/>
                </a:cubicBezTo>
                <a:cubicBezTo>
                  <a:pt x="392" y="21"/>
                  <a:pt x="391" y="19"/>
                  <a:pt x="390" y="17"/>
                </a:cubicBezTo>
                <a:cubicBezTo>
                  <a:pt x="381" y="19"/>
                  <a:pt x="372" y="20"/>
                  <a:pt x="364" y="22"/>
                </a:cubicBezTo>
                <a:cubicBezTo>
                  <a:pt x="357" y="23"/>
                  <a:pt x="350" y="26"/>
                  <a:pt x="343" y="26"/>
                </a:cubicBezTo>
                <a:cubicBezTo>
                  <a:pt x="344" y="27"/>
                  <a:pt x="344" y="28"/>
                  <a:pt x="344" y="29"/>
                </a:cubicBezTo>
                <a:cubicBezTo>
                  <a:pt x="348" y="64"/>
                  <a:pt x="331" y="96"/>
                  <a:pt x="305" y="117"/>
                </a:cubicBezTo>
                <a:cubicBezTo>
                  <a:pt x="295" y="166"/>
                  <a:pt x="273" y="211"/>
                  <a:pt x="233" y="245"/>
                </a:cubicBezTo>
                <a:cubicBezTo>
                  <a:pt x="188" y="282"/>
                  <a:pt x="131" y="307"/>
                  <a:pt x="73" y="312"/>
                </a:cubicBezTo>
                <a:cubicBezTo>
                  <a:pt x="49" y="315"/>
                  <a:pt x="24" y="314"/>
                  <a:pt x="0" y="311"/>
                </a:cubicBezTo>
                <a:cubicBezTo>
                  <a:pt x="37" y="319"/>
                  <a:pt x="76" y="319"/>
                  <a:pt x="112" y="316"/>
                </a:cubicBezTo>
                <a:cubicBezTo>
                  <a:pt x="155" y="313"/>
                  <a:pt x="200" y="306"/>
                  <a:pt x="240" y="288"/>
                </a:cubicBezTo>
                <a:cubicBezTo>
                  <a:pt x="246" y="286"/>
                  <a:pt x="246" y="286"/>
                  <a:pt x="246" y="286"/>
                </a:cubicBezTo>
                <a:cubicBezTo>
                  <a:pt x="260" y="279"/>
                  <a:pt x="274" y="271"/>
                  <a:pt x="286" y="262"/>
                </a:cubicBezTo>
                <a:cubicBezTo>
                  <a:pt x="330" y="229"/>
                  <a:pt x="360" y="181"/>
                  <a:pt x="374" y="128"/>
                </a:cubicBezTo>
                <a:cubicBezTo>
                  <a:pt x="374" y="126"/>
                  <a:pt x="378" y="126"/>
                  <a:pt x="378" y="128"/>
                </a:cubicBezTo>
                <a:cubicBezTo>
                  <a:pt x="378" y="128"/>
                  <a:pt x="378" y="128"/>
                  <a:pt x="378" y="129"/>
                </a:cubicBezTo>
                <a:cubicBezTo>
                  <a:pt x="412" y="149"/>
                  <a:pt x="437" y="98"/>
                  <a:pt x="443" y="73"/>
                </a:cubicBezTo>
                <a:cubicBezTo>
                  <a:pt x="446" y="59"/>
                  <a:pt x="451" y="34"/>
                  <a:pt x="441" y="22"/>
                </a:cubicBezTo>
                <a:close/>
                <a:moveTo>
                  <a:pt x="425" y="81"/>
                </a:moveTo>
                <a:cubicBezTo>
                  <a:pt x="424" y="82"/>
                  <a:pt x="422" y="81"/>
                  <a:pt x="422" y="79"/>
                </a:cubicBezTo>
                <a:cubicBezTo>
                  <a:pt x="424" y="72"/>
                  <a:pt x="425" y="65"/>
                  <a:pt x="424" y="57"/>
                </a:cubicBezTo>
                <a:cubicBezTo>
                  <a:pt x="423" y="54"/>
                  <a:pt x="424" y="51"/>
                  <a:pt x="419" y="50"/>
                </a:cubicBezTo>
                <a:cubicBezTo>
                  <a:pt x="416" y="49"/>
                  <a:pt x="412" y="53"/>
                  <a:pt x="410" y="56"/>
                </a:cubicBezTo>
                <a:cubicBezTo>
                  <a:pt x="402" y="65"/>
                  <a:pt x="397" y="77"/>
                  <a:pt x="392" y="88"/>
                </a:cubicBezTo>
                <a:cubicBezTo>
                  <a:pt x="392" y="90"/>
                  <a:pt x="390" y="89"/>
                  <a:pt x="390" y="88"/>
                </a:cubicBezTo>
                <a:cubicBezTo>
                  <a:pt x="393" y="76"/>
                  <a:pt x="397" y="66"/>
                  <a:pt x="402" y="55"/>
                </a:cubicBezTo>
                <a:cubicBezTo>
                  <a:pt x="406" y="47"/>
                  <a:pt x="411" y="40"/>
                  <a:pt x="421" y="39"/>
                </a:cubicBezTo>
                <a:cubicBezTo>
                  <a:pt x="443" y="37"/>
                  <a:pt x="434" y="71"/>
                  <a:pt x="425" y="81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1" name="CustomShape 189"/>
          <p:cNvSpPr/>
          <p:nvPr/>
        </p:nvSpPr>
        <p:spPr>
          <a:xfrm>
            <a:off x="3367080" y="3263760"/>
            <a:ext cx="304920" cy="187560"/>
          </a:xfrm>
          <a:custGeom>
            <a:avLst/>
            <a:gdLst/>
            <a:ahLst/>
            <a:cxnLst/>
            <a:rect l="l" t="t" r="r" b="b"/>
            <a:pathLst>
              <a:path w="83" h="51">
                <a:moveTo>
                  <a:pt x="36" y="1"/>
                </a:moveTo>
                <a:cubicBezTo>
                  <a:pt x="27" y="1"/>
                  <a:pt x="18" y="0"/>
                  <a:pt x="10" y="0"/>
                </a:cubicBezTo>
                <a:cubicBezTo>
                  <a:pt x="6" y="9"/>
                  <a:pt x="0" y="21"/>
                  <a:pt x="2" y="30"/>
                </a:cubicBezTo>
                <a:cubicBezTo>
                  <a:pt x="8" y="51"/>
                  <a:pt x="31" y="48"/>
                  <a:pt x="46" y="41"/>
                </a:cubicBezTo>
                <a:cubicBezTo>
                  <a:pt x="59" y="35"/>
                  <a:pt x="70" y="26"/>
                  <a:pt x="83" y="21"/>
                </a:cubicBezTo>
                <a:cubicBezTo>
                  <a:pt x="82" y="21"/>
                  <a:pt x="81" y="21"/>
                  <a:pt x="80" y="21"/>
                </a:cubicBezTo>
                <a:cubicBezTo>
                  <a:pt x="65" y="21"/>
                  <a:pt x="39" y="18"/>
                  <a:pt x="3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2" name="CustomShape 190"/>
          <p:cNvSpPr/>
          <p:nvPr/>
        </p:nvSpPr>
        <p:spPr>
          <a:xfrm>
            <a:off x="3711600" y="3201840"/>
            <a:ext cx="311040" cy="263520"/>
          </a:xfrm>
          <a:custGeom>
            <a:avLst/>
            <a:gdLst/>
            <a:ahLst/>
            <a:cxnLst/>
            <a:rect l="l" t="t" r="r" b="b"/>
            <a:pathLst>
              <a:path w="85" h="72">
                <a:moveTo>
                  <a:pt x="68" y="54"/>
                </a:moveTo>
                <a:cubicBezTo>
                  <a:pt x="85" y="39"/>
                  <a:pt x="82" y="20"/>
                  <a:pt x="83" y="0"/>
                </a:cubicBezTo>
                <a:cubicBezTo>
                  <a:pt x="71" y="4"/>
                  <a:pt x="58" y="7"/>
                  <a:pt x="46" y="9"/>
                </a:cubicBezTo>
                <a:cubicBezTo>
                  <a:pt x="36" y="24"/>
                  <a:pt x="18" y="33"/>
                  <a:pt x="0" y="36"/>
                </a:cubicBezTo>
                <a:cubicBezTo>
                  <a:pt x="10" y="60"/>
                  <a:pt x="47" y="72"/>
                  <a:pt x="68" y="5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3" name="CustomShape 191"/>
          <p:cNvSpPr/>
          <p:nvPr/>
        </p:nvSpPr>
        <p:spPr>
          <a:xfrm>
            <a:off x="3521160" y="3241800"/>
            <a:ext cx="311040" cy="77760"/>
          </a:xfrm>
          <a:custGeom>
            <a:avLst/>
            <a:gdLst/>
            <a:ahLst/>
            <a:cxnLst/>
            <a:rect l="l" t="t" r="r" b="b"/>
            <a:pathLst>
              <a:path w="85" h="21">
                <a:moveTo>
                  <a:pt x="0" y="7"/>
                </a:moveTo>
                <a:cubicBezTo>
                  <a:pt x="12" y="21"/>
                  <a:pt x="37" y="21"/>
                  <a:pt x="54" y="16"/>
                </a:cubicBezTo>
                <a:cubicBezTo>
                  <a:pt x="66" y="13"/>
                  <a:pt x="76" y="7"/>
                  <a:pt x="85" y="0"/>
                </a:cubicBezTo>
                <a:cubicBezTo>
                  <a:pt x="71" y="2"/>
                  <a:pt x="56" y="4"/>
                  <a:pt x="41" y="5"/>
                </a:cubicBezTo>
                <a:cubicBezTo>
                  <a:pt x="28" y="6"/>
                  <a:pt x="14" y="7"/>
                  <a:pt x="0" y="7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4" name="CustomShape 192"/>
          <p:cNvSpPr/>
          <p:nvPr/>
        </p:nvSpPr>
        <p:spPr>
          <a:xfrm>
            <a:off x="2824200" y="2387520"/>
            <a:ext cx="285840" cy="176400"/>
          </a:xfrm>
          <a:custGeom>
            <a:avLst/>
            <a:gdLst/>
            <a:ahLst/>
            <a:cxnLst/>
            <a:rect l="l" t="t" r="r" b="b"/>
            <a:pathLst>
              <a:path w="78" h="48">
                <a:moveTo>
                  <a:pt x="59" y="15"/>
                </a:moveTo>
                <a:cubicBezTo>
                  <a:pt x="49" y="13"/>
                  <a:pt x="40" y="10"/>
                  <a:pt x="30" y="7"/>
                </a:cubicBezTo>
                <a:cubicBezTo>
                  <a:pt x="22" y="4"/>
                  <a:pt x="14" y="0"/>
                  <a:pt x="5" y="2"/>
                </a:cubicBezTo>
                <a:cubicBezTo>
                  <a:pt x="2" y="2"/>
                  <a:pt x="0" y="6"/>
                  <a:pt x="0" y="9"/>
                </a:cubicBezTo>
                <a:cubicBezTo>
                  <a:pt x="0" y="32"/>
                  <a:pt x="35" y="48"/>
                  <a:pt x="55" y="48"/>
                </a:cubicBezTo>
                <a:cubicBezTo>
                  <a:pt x="73" y="48"/>
                  <a:pt x="78" y="19"/>
                  <a:pt x="59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5" name="CustomShape 193"/>
          <p:cNvSpPr/>
          <p:nvPr/>
        </p:nvSpPr>
        <p:spPr>
          <a:xfrm>
            <a:off x="3862440" y="2362320"/>
            <a:ext cx="311040" cy="201600"/>
          </a:xfrm>
          <a:custGeom>
            <a:avLst/>
            <a:gdLst/>
            <a:ahLst/>
            <a:cxnLst/>
            <a:rect l="l" t="t" r="r" b="b"/>
            <a:pathLst>
              <a:path w="85" h="55">
                <a:moveTo>
                  <a:pt x="61" y="8"/>
                </a:moveTo>
                <a:cubicBezTo>
                  <a:pt x="50" y="8"/>
                  <a:pt x="42" y="7"/>
                  <a:pt x="32" y="4"/>
                </a:cubicBezTo>
                <a:cubicBezTo>
                  <a:pt x="23" y="1"/>
                  <a:pt x="12" y="0"/>
                  <a:pt x="4" y="4"/>
                </a:cubicBezTo>
                <a:cubicBezTo>
                  <a:pt x="1" y="5"/>
                  <a:pt x="0" y="9"/>
                  <a:pt x="0" y="11"/>
                </a:cubicBezTo>
                <a:cubicBezTo>
                  <a:pt x="2" y="39"/>
                  <a:pt x="42" y="55"/>
                  <a:pt x="66" y="46"/>
                </a:cubicBezTo>
                <a:cubicBezTo>
                  <a:pt x="85" y="38"/>
                  <a:pt x="83" y="9"/>
                  <a:pt x="61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6" name="CustomShape 194"/>
          <p:cNvSpPr/>
          <p:nvPr/>
        </p:nvSpPr>
        <p:spPr>
          <a:xfrm>
            <a:off x="2908440" y="912960"/>
            <a:ext cx="865080" cy="407880"/>
          </a:xfrm>
          <a:custGeom>
            <a:avLst/>
            <a:gdLst/>
            <a:ahLst/>
            <a:cxnLst/>
            <a:rect l="l" t="t" r="r" b="b"/>
            <a:pathLst>
              <a:path w="236" h="111">
                <a:moveTo>
                  <a:pt x="233" y="47"/>
                </a:moveTo>
                <a:cubicBezTo>
                  <a:pt x="218" y="32"/>
                  <a:pt x="192" y="39"/>
                  <a:pt x="169" y="45"/>
                </a:cubicBezTo>
                <a:cubicBezTo>
                  <a:pt x="174" y="36"/>
                  <a:pt x="163" y="25"/>
                  <a:pt x="154" y="27"/>
                </a:cubicBezTo>
                <a:cubicBezTo>
                  <a:pt x="120" y="36"/>
                  <a:pt x="90" y="52"/>
                  <a:pt x="58" y="66"/>
                </a:cubicBezTo>
                <a:cubicBezTo>
                  <a:pt x="78" y="44"/>
                  <a:pt x="101" y="25"/>
                  <a:pt x="123" y="5"/>
                </a:cubicBezTo>
                <a:cubicBezTo>
                  <a:pt x="125" y="4"/>
                  <a:pt x="123" y="0"/>
                  <a:pt x="120" y="1"/>
                </a:cubicBezTo>
                <a:cubicBezTo>
                  <a:pt x="77" y="17"/>
                  <a:pt x="38" y="51"/>
                  <a:pt x="8" y="86"/>
                </a:cubicBezTo>
                <a:cubicBezTo>
                  <a:pt x="0" y="96"/>
                  <a:pt x="8" y="111"/>
                  <a:pt x="21" y="108"/>
                </a:cubicBezTo>
                <a:cubicBezTo>
                  <a:pt x="58" y="99"/>
                  <a:pt x="91" y="79"/>
                  <a:pt x="125" y="64"/>
                </a:cubicBezTo>
                <a:cubicBezTo>
                  <a:pt x="126" y="72"/>
                  <a:pt x="135" y="77"/>
                  <a:pt x="143" y="76"/>
                </a:cubicBezTo>
                <a:cubicBezTo>
                  <a:pt x="159" y="74"/>
                  <a:pt x="175" y="69"/>
                  <a:pt x="191" y="65"/>
                </a:cubicBezTo>
                <a:cubicBezTo>
                  <a:pt x="205" y="61"/>
                  <a:pt x="219" y="63"/>
                  <a:pt x="232" y="57"/>
                </a:cubicBezTo>
                <a:cubicBezTo>
                  <a:pt x="236" y="55"/>
                  <a:pt x="236" y="50"/>
                  <a:pt x="233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7" name="CustomShape 195"/>
          <p:cNvSpPr/>
          <p:nvPr/>
        </p:nvSpPr>
        <p:spPr>
          <a:xfrm>
            <a:off x="3868560" y="1044720"/>
            <a:ext cx="92160" cy="114120"/>
          </a:xfrm>
          <a:custGeom>
            <a:avLst/>
            <a:gdLst/>
            <a:ahLst/>
            <a:cxnLst/>
            <a:rect l="l" t="t" r="r" b="b"/>
            <a:pathLst>
              <a:path w="25" h="31">
                <a:moveTo>
                  <a:pt x="23" y="18"/>
                </a:moveTo>
                <a:cubicBezTo>
                  <a:pt x="21" y="14"/>
                  <a:pt x="18" y="11"/>
                  <a:pt x="17" y="7"/>
                </a:cubicBezTo>
                <a:cubicBezTo>
                  <a:pt x="15" y="3"/>
                  <a:pt x="12" y="0"/>
                  <a:pt x="7" y="2"/>
                </a:cubicBezTo>
                <a:cubicBezTo>
                  <a:pt x="3" y="3"/>
                  <a:pt x="0" y="7"/>
                  <a:pt x="1" y="12"/>
                </a:cubicBezTo>
                <a:cubicBezTo>
                  <a:pt x="3" y="16"/>
                  <a:pt x="5" y="19"/>
                  <a:pt x="7" y="23"/>
                </a:cubicBezTo>
                <a:cubicBezTo>
                  <a:pt x="10" y="27"/>
                  <a:pt x="16" y="31"/>
                  <a:pt x="21" y="29"/>
                </a:cubicBezTo>
                <a:cubicBezTo>
                  <a:pt x="25" y="27"/>
                  <a:pt x="24" y="21"/>
                  <a:pt x="23" y="1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8" name="CustomShape 196"/>
          <p:cNvSpPr/>
          <p:nvPr/>
        </p:nvSpPr>
        <p:spPr>
          <a:xfrm>
            <a:off x="4038480" y="1052640"/>
            <a:ext cx="68400" cy="75960"/>
          </a:xfrm>
          <a:custGeom>
            <a:avLst/>
            <a:gdLst/>
            <a:ahLst/>
            <a:cxnLst/>
            <a:rect l="l" t="t" r="r" b="b"/>
            <a:pathLst>
              <a:path w="19" h="21">
                <a:moveTo>
                  <a:pt x="18" y="11"/>
                </a:moveTo>
                <a:cubicBezTo>
                  <a:pt x="17" y="7"/>
                  <a:pt x="14" y="4"/>
                  <a:pt x="10" y="2"/>
                </a:cubicBezTo>
                <a:cubicBezTo>
                  <a:pt x="7" y="0"/>
                  <a:pt x="4" y="1"/>
                  <a:pt x="2" y="4"/>
                </a:cubicBezTo>
                <a:cubicBezTo>
                  <a:pt x="0" y="7"/>
                  <a:pt x="1" y="11"/>
                  <a:pt x="4" y="13"/>
                </a:cubicBezTo>
                <a:cubicBezTo>
                  <a:pt x="4" y="13"/>
                  <a:pt x="5" y="13"/>
                  <a:pt x="5" y="13"/>
                </a:cubicBezTo>
                <a:cubicBezTo>
                  <a:pt x="5" y="13"/>
                  <a:pt x="5" y="14"/>
                  <a:pt x="5" y="14"/>
                </a:cubicBezTo>
                <a:cubicBezTo>
                  <a:pt x="5" y="14"/>
                  <a:pt x="5" y="14"/>
                  <a:pt x="6" y="14"/>
                </a:cubicBezTo>
                <a:cubicBezTo>
                  <a:pt x="6" y="14"/>
                  <a:pt x="7" y="15"/>
                  <a:pt x="6" y="14"/>
                </a:cubicBezTo>
                <a:cubicBezTo>
                  <a:pt x="6" y="13"/>
                  <a:pt x="7" y="15"/>
                  <a:pt x="7" y="16"/>
                </a:cubicBezTo>
                <a:cubicBezTo>
                  <a:pt x="7" y="16"/>
                  <a:pt x="8" y="16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6"/>
                  <a:pt x="8" y="17"/>
                  <a:pt x="8" y="18"/>
                </a:cubicBezTo>
                <a:cubicBezTo>
                  <a:pt x="9" y="19"/>
                  <a:pt x="10" y="20"/>
                  <a:pt x="11" y="21"/>
                </a:cubicBezTo>
                <a:cubicBezTo>
                  <a:pt x="12" y="21"/>
                  <a:pt x="14" y="21"/>
                  <a:pt x="15" y="21"/>
                </a:cubicBezTo>
                <a:cubicBezTo>
                  <a:pt x="17" y="20"/>
                  <a:pt x="18" y="19"/>
                  <a:pt x="18" y="17"/>
                </a:cubicBezTo>
                <a:cubicBezTo>
                  <a:pt x="19" y="15"/>
                  <a:pt x="18" y="12"/>
                  <a:pt x="18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9" name="CustomShape 197"/>
          <p:cNvSpPr/>
          <p:nvPr/>
        </p:nvSpPr>
        <p:spPr>
          <a:xfrm>
            <a:off x="4691160" y="2208240"/>
            <a:ext cx="193680" cy="193680"/>
          </a:xfrm>
          <a:custGeom>
            <a:avLst/>
            <a:gdLst/>
            <a:ahLst/>
            <a:cxnLst/>
            <a:rect l="l" t="t" r="r" b="b"/>
            <a:pathLst>
              <a:path w="53" h="53">
                <a:moveTo>
                  <a:pt x="31" y="2"/>
                </a:moveTo>
                <a:cubicBezTo>
                  <a:pt x="21" y="3"/>
                  <a:pt x="16" y="10"/>
                  <a:pt x="12" y="18"/>
                </a:cubicBezTo>
                <a:cubicBezTo>
                  <a:pt x="7" y="29"/>
                  <a:pt x="3" y="39"/>
                  <a:pt x="0" y="51"/>
                </a:cubicBezTo>
                <a:cubicBezTo>
                  <a:pt x="0" y="52"/>
                  <a:pt x="2" y="53"/>
                  <a:pt x="2" y="51"/>
                </a:cubicBezTo>
                <a:cubicBezTo>
                  <a:pt x="7" y="40"/>
                  <a:pt x="12" y="28"/>
                  <a:pt x="20" y="19"/>
                </a:cubicBezTo>
                <a:cubicBezTo>
                  <a:pt x="22" y="16"/>
                  <a:pt x="26" y="12"/>
                  <a:pt x="29" y="13"/>
                </a:cubicBezTo>
                <a:cubicBezTo>
                  <a:pt x="34" y="14"/>
                  <a:pt x="33" y="17"/>
                  <a:pt x="34" y="20"/>
                </a:cubicBezTo>
                <a:cubicBezTo>
                  <a:pt x="35" y="28"/>
                  <a:pt x="34" y="35"/>
                  <a:pt x="32" y="42"/>
                </a:cubicBezTo>
                <a:cubicBezTo>
                  <a:pt x="32" y="44"/>
                  <a:pt x="34" y="45"/>
                  <a:pt x="35" y="44"/>
                </a:cubicBezTo>
                <a:cubicBezTo>
                  <a:pt x="44" y="34"/>
                  <a:pt x="53" y="0"/>
                  <a:pt x="31" y="2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0" name="CustomShape 198"/>
          <p:cNvSpPr/>
          <p:nvPr/>
        </p:nvSpPr>
        <p:spPr>
          <a:xfrm>
            <a:off x="3462480" y="2357280"/>
            <a:ext cx="161640" cy="246240"/>
          </a:xfrm>
          <a:custGeom>
            <a:avLst/>
            <a:gdLst/>
            <a:ahLst/>
            <a:cxnLst/>
            <a:rect l="l" t="t" r="r" b="b"/>
            <a:pathLst>
              <a:path w="44" h="67">
                <a:moveTo>
                  <a:pt x="44" y="1"/>
                </a:moveTo>
                <a:cubicBezTo>
                  <a:pt x="44" y="0"/>
                  <a:pt x="42" y="0"/>
                  <a:pt x="41" y="1"/>
                </a:cubicBezTo>
                <a:cubicBezTo>
                  <a:pt x="40" y="10"/>
                  <a:pt x="37" y="20"/>
                  <a:pt x="37" y="30"/>
                </a:cubicBezTo>
                <a:cubicBezTo>
                  <a:pt x="33" y="27"/>
                  <a:pt x="29" y="25"/>
                  <a:pt x="25" y="25"/>
                </a:cubicBezTo>
                <a:cubicBezTo>
                  <a:pt x="18" y="24"/>
                  <a:pt x="11" y="28"/>
                  <a:pt x="8" y="35"/>
                </a:cubicBezTo>
                <a:cubicBezTo>
                  <a:pt x="0" y="52"/>
                  <a:pt x="24" y="67"/>
                  <a:pt x="38" y="63"/>
                </a:cubicBezTo>
                <a:cubicBezTo>
                  <a:pt x="40" y="62"/>
                  <a:pt x="40" y="59"/>
                  <a:pt x="38" y="59"/>
                </a:cubicBezTo>
                <a:cubicBezTo>
                  <a:pt x="28" y="58"/>
                  <a:pt x="7" y="51"/>
                  <a:pt x="13" y="38"/>
                </a:cubicBezTo>
                <a:cubicBezTo>
                  <a:pt x="15" y="32"/>
                  <a:pt x="21" y="30"/>
                  <a:pt x="27" y="31"/>
                </a:cubicBezTo>
                <a:cubicBezTo>
                  <a:pt x="32" y="32"/>
                  <a:pt x="35" y="35"/>
                  <a:pt x="39" y="38"/>
                </a:cubicBezTo>
                <a:cubicBezTo>
                  <a:pt x="40" y="39"/>
                  <a:pt x="41" y="38"/>
                  <a:pt x="41" y="37"/>
                </a:cubicBezTo>
                <a:cubicBezTo>
                  <a:pt x="41" y="35"/>
                  <a:pt x="40" y="34"/>
                  <a:pt x="39" y="33"/>
                </a:cubicBezTo>
                <a:cubicBezTo>
                  <a:pt x="43" y="23"/>
                  <a:pt x="43" y="11"/>
                  <a:pt x="44" y="1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1" name="CustomShape 199"/>
          <p:cNvSpPr/>
          <p:nvPr/>
        </p:nvSpPr>
        <p:spPr>
          <a:xfrm>
            <a:off x="3297240" y="2673360"/>
            <a:ext cx="652320" cy="227160"/>
          </a:xfrm>
          <a:custGeom>
            <a:avLst/>
            <a:gdLst/>
            <a:ahLst/>
            <a:cxnLst/>
            <a:rect l="l" t="t" r="r" b="b"/>
            <a:pathLst>
              <a:path w="178" h="62">
                <a:moveTo>
                  <a:pt x="174" y="10"/>
                </a:moveTo>
                <a:cubicBezTo>
                  <a:pt x="173" y="7"/>
                  <a:pt x="171" y="3"/>
                  <a:pt x="168" y="1"/>
                </a:cubicBezTo>
                <a:cubicBezTo>
                  <a:pt x="166" y="0"/>
                  <a:pt x="164" y="2"/>
                  <a:pt x="165" y="4"/>
                </a:cubicBezTo>
                <a:cubicBezTo>
                  <a:pt x="165" y="6"/>
                  <a:pt x="167" y="9"/>
                  <a:pt x="169" y="11"/>
                </a:cubicBezTo>
                <a:cubicBezTo>
                  <a:pt x="147" y="30"/>
                  <a:pt x="121" y="44"/>
                  <a:pt x="92" y="50"/>
                </a:cubicBezTo>
                <a:cubicBezTo>
                  <a:pt x="79" y="53"/>
                  <a:pt x="64" y="55"/>
                  <a:pt x="50" y="54"/>
                </a:cubicBezTo>
                <a:cubicBezTo>
                  <a:pt x="33" y="53"/>
                  <a:pt x="18" y="50"/>
                  <a:pt x="19" y="32"/>
                </a:cubicBezTo>
                <a:cubicBezTo>
                  <a:pt x="22" y="31"/>
                  <a:pt x="24" y="30"/>
                  <a:pt x="25" y="29"/>
                </a:cubicBezTo>
                <a:cubicBezTo>
                  <a:pt x="27" y="28"/>
                  <a:pt x="26" y="25"/>
                  <a:pt x="24" y="26"/>
                </a:cubicBezTo>
                <a:cubicBezTo>
                  <a:pt x="16" y="26"/>
                  <a:pt x="5" y="33"/>
                  <a:pt x="1" y="41"/>
                </a:cubicBezTo>
                <a:cubicBezTo>
                  <a:pt x="0" y="42"/>
                  <a:pt x="2" y="44"/>
                  <a:pt x="3" y="43"/>
                </a:cubicBezTo>
                <a:cubicBezTo>
                  <a:pt x="7" y="41"/>
                  <a:pt x="10" y="38"/>
                  <a:pt x="14" y="35"/>
                </a:cubicBezTo>
                <a:cubicBezTo>
                  <a:pt x="8" y="60"/>
                  <a:pt x="48" y="62"/>
                  <a:pt x="67" y="60"/>
                </a:cubicBezTo>
                <a:cubicBezTo>
                  <a:pt x="106" y="58"/>
                  <a:pt x="142" y="41"/>
                  <a:pt x="171" y="16"/>
                </a:cubicBezTo>
                <a:cubicBezTo>
                  <a:pt x="172" y="18"/>
                  <a:pt x="173" y="20"/>
                  <a:pt x="174" y="23"/>
                </a:cubicBezTo>
                <a:cubicBezTo>
                  <a:pt x="175" y="25"/>
                  <a:pt x="178" y="24"/>
                  <a:pt x="177" y="22"/>
                </a:cubicBezTo>
                <a:cubicBezTo>
                  <a:pt x="177" y="18"/>
                  <a:pt x="176" y="14"/>
                  <a:pt x="174" y="10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2" name="CustomShape 200"/>
          <p:cNvSpPr/>
          <p:nvPr/>
        </p:nvSpPr>
        <p:spPr>
          <a:xfrm>
            <a:off x="4027320" y="1920960"/>
            <a:ext cx="238320" cy="102960"/>
          </a:xfrm>
          <a:custGeom>
            <a:avLst/>
            <a:gdLst/>
            <a:ahLst/>
            <a:cxnLst/>
            <a:rect l="l" t="t" r="r" b="b"/>
            <a:pathLst>
              <a:path w="65" h="28">
                <a:moveTo>
                  <a:pt x="64" y="19"/>
                </a:moveTo>
                <a:cubicBezTo>
                  <a:pt x="60" y="4"/>
                  <a:pt x="47" y="0"/>
                  <a:pt x="33" y="2"/>
                </a:cubicBezTo>
                <a:cubicBezTo>
                  <a:pt x="24" y="3"/>
                  <a:pt x="0" y="11"/>
                  <a:pt x="4" y="24"/>
                </a:cubicBezTo>
                <a:cubicBezTo>
                  <a:pt x="4" y="25"/>
                  <a:pt x="5" y="26"/>
                  <a:pt x="5" y="26"/>
                </a:cubicBezTo>
                <a:cubicBezTo>
                  <a:pt x="14" y="28"/>
                  <a:pt x="21" y="18"/>
                  <a:pt x="28" y="16"/>
                </a:cubicBezTo>
                <a:cubicBezTo>
                  <a:pt x="33" y="14"/>
                  <a:pt x="40" y="12"/>
                  <a:pt x="45" y="14"/>
                </a:cubicBezTo>
                <a:cubicBezTo>
                  <a:pt x="50" y="15"/>
                  <a:pt x="53" y="21"/>
                  <a:pt x="58" y="24"/>
                </a:cubicBezTo>
                <a:cubicBezTo>
                  <a:pt x="61" y="27"/>
                  <a:pt x="65" y="23"/>
                  <a:pt x="64" y="19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3" name="CustomShape 201"/>
          <p:cNvSpPr/>
          <p:nvPr/>
        </p:nvSpPr>
        <p:spPr>
          <a:xfrm>
            <a:off x="3048120" y="2163600"/>
            <a:ext cx="164880" cy="182880"/>
          </a:xfrm>
          <a:custGeom>
            <a:avLst/>
            <a:gdLst/>
            <a:ahLst/>
            <a:cxnLst/>
            <a:rect l="l" t="t" r="r" b="b"/>
            <a:pathLst>
              <a:path w="45" h="50">
                <a:moveTo>
                  <a:pt x="41" y="4"/>
                </a:moveTo>
                <a:cubicBezTo>
                  <a:pt x="37" y="0"/>
                  <a:pt x="30" y="2"/>
                  <a:pt x="26" y="3"/>
                </a:cubicBezTo>
                <a:cubicBezTo>
                  <a:pt x="26" y="3"/>
                  <a:pt x="25" y="4"/>
                  <a:pt x="25" y="4"/>
                </a:cubicBezTo>
                <a:cubicBezTo>
                  <a:pt x="7" y="10"/>
                  <a:pt x="0" y="46"/>
                  <a:pt x="18" y="49"/>
                </a:cubicBezTo>
                <a:cubicBezTo>
                  <a:pt x="31" y="50"/>
                  <a:pt x="40" y="33"/>
                  <a:pt x="42" y="23"/>
                </a:cubicBezTo>
                <a:cubicBezTo>
                  <a:pt x="43" y="17"/>
                  <a:pt x="45" y="9"/>
                  <a:pt x="41" y="4"/>
                </a:cubicBezTo>
                <a:moveTo>
                  <a:pt x="20" y="13"/>
                </a:moveTo>
                <a:cubicBezTo>
                  <a:pt x="21" y="13"/>
                  <a:pt x="21" y="12"/>
                  <a:pt x="21" y="12"/>
                </a:cubicBezTo>
                <a:cubicBezTo>
                  <a:pt x="22" y="10"/>
                  <a:pt x="24" y="9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31" y="8"/>
                  <a:pt x="35" y="6"/>
                  <a:pt x="37" y="13"/>
                </a:cubicBezTo>
                <a:cubicBezTo>
                  <a:pt x="37" y="16"/>
                  <a:pt x="36" y="19"/>
                  <a:pt x="36" y="22"/>
                </a:cubicBezTo>
                <a:cubicBezTo>
                  <a:pt x="36" y="23"/>
                  <a:pt x="35" y="24"/>
                  <a:pt x="35" y="25"/>
                </a:cubicBezTo>
                <a:cubicBezTo>
                  <a:pt x="34" y="25"/>
                  <a:pt x="32" y="26"/>
                  <a:pt x="31" y="26"/>
                </a:cubicBezTo>
                <a:cubicBezTo>
                  <a:pt x="28" y="26"/>
                  <a:pt x="26" y="26"/>
                  <a:pt x="23" y="25"/>
                </a:cubicBezTo>
                <a:cubicBezTo>
                  <a:pt x="19" y="23"/>
                  <a:pt x="16" y="17"/>
                  <a:pt x="20" y="13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4" name="CustomShape 202"/>
          <p:cNvSpPr/>
          <p:nvPr/>
        </p:nvSpPr>
        <p:spPr>
          <a:xfrm>
            <a:off x="4044960" y="2163600"/>
            <a:ext cx="165240" cy="182880"/>
          </a:xfrm>
          <a:custGeom>
            <a:avLst/>
            <a:gdLst/>
            <a:ahLst/>
            <a:cxnLst/>
            <a:rect l="l" t="t" r="r" b="b"/>
            <a:pathLst>
              <a:path w="45" h="50">
                <a:moveTo>
                  <a:pt x="41" y="4"/>
                </a:moveTo>
                <a:cubicBezTo>
                  <a:pt x="37" y="0"/>
                  <a:pt x="30" y="2"/>
                  <a:pt x="26" y="3"/>
                </a:cubicBezTo>
                <a:cubicBezTo>
                  <a:pt x="26" y="3"/>
                  <a:pt x="25" y="4"/>
                  <a:pt x="25" y="4"/>
                </a:cubicBezTo>
                <a:cubicBezTo>
                  <a:pt x="7" y="10"/>
                  <a:pt x="0" y="46"/>
                  <a:pt x="18" y="49"/>
                </a:cubicBezTo>
                <a:cubicBezTo>
                  <a:pt x="31" y="50"/>
                  <a:pt x="40" y="33"/>
                  <a:pt x="42" y="23"/>
                </a:cubicBezTo>
                <a:cubicBezTo>
                  <a:pt x="43" y="17"/>
                  <a:pt x="45" y="9"/>
                  <a:pt x="41" y="4"/>
                </a:cubicBezTo>
                <a:moveTo>
                  <a:pt x="20" y="13"/>
                </a:moveTo>
                <a:cubicBezTo>
                  <a:pt x="21" y="13"/>
                  <a:pt x="21" y="12"/>
                  <a:pt x="21" y="12"/>
                </a:cubicBezTo>
                <a:cubicBezTo>
                  <a:pt x="22" y="10"/>
                  <a:pt x="24" y="9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31" y="8"/>
                  <a:pt x="35" y="6"/>
                  <a:pt x="37" y="13"/>
                </a:cubicBezTo>
                <a:cubicBezTo>
                  <a:pt x="37" y="16"/>
                  <a:pt x="36" y="19"/>
                  <a:pt x="36" y="22"/>
                </a:cubicBezTo>
                <a:cubicBezTo>
                  <a:pt x="36" y="23"/>
                  <a:pt x="35" y="24"/>
                  <a:pt x="35" y="25"/>
                </a:cubicBezTo>
                <a:cubicBezTo>
                  <a:pt x="34" y="25"/>
                  <a:pt x="32" y="26"/>
                  <a:pt x="31" y="26"/>
                </a:cubicBezTo>
                <a:cubicBezTo>
                  <a:pt x="28" y="26"/>
                  <a:pt x="26" y="26"/>
                  <a:pt x="23" y="25"/>
                </a:cubicBezTo>
                <a:cubicBezTo>
                  <a:pt x="19" y="23"/>
                  <a:pt x="16" y="17"/>
                  <a:pt x="20" y="13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5" name="CustomShape 203"/>
          <p:cNvSpPr/>
          <p:nvPr/>
        </p:nvSpPr>
        <p:spPr>
          <a:xfrm>
            <a:off x="3059280" y="4705200"/>
            <a:ext cx="21960" cy="76320"/>
          </a:xfrm>
          <a:custGeom>
            <a:avLst/>
            <a:gdLst/>
            <a:ahLst/>
            <a:cxnLst/>
            <a:rect l="l" t="t" r="r" b="b"/>
            <a:pathLst>
              <a:path w="6" h="21">
                <a:moveTo>
                  <a:pt x="2" y="3"/>
                </a:moveTo>
                <a:cubicBezTo>
                  <a:pt x="2" y="8"/>
                  <a:pt x="0" y="14"/>
                  <a:pt x="1" y="19"/>
                </a:cubicBezTo>
                <a:cubicBezTo>
                  <a:pt x="2" y="21"/>
                  <a:pt x="4" y="20"/>
                  <a:pt x="4" y="19"/>
                </a:cubicBezTo>
                <a:cubicBezTo>
                  <a:pt x="6" y="14"/>
                  <a:pt x="6" y="8"/>
                  <a:pt x="6" y="3"/>
                </a:cubicBezTo>
                <a:cubicBezTo>
                  <a:pt x="6" y="0"/>
                  <a:pt x="2" y="0"/>
                  <a:pt x="2" y="3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6" name="CustomShape 204"/>
          <p:cNvSpPr/>
          <p:nvPr/>
        </p:nvSpPr>
        <p:spPr>
          <a:xfrm>
            <a:off x="3110040" y="4708440"/>
            <a:ext cx="19080" cy="69840"/>
          </a:xfrm>
          <a:custGeom>
            <a:avLst/>
            <a:gdLst/>
            <a:ahLst/>
            <a:cxnLst/>
            <a:rect l="l" t="t" r="r" b="b"/>
            <a:pathLst>
              <a:path w="5" h="19">
                <a:moveTo>
                  <a:pt x="4" y="3"/>
                </a:moveTo>
                <a:cubicBezTo>
                  <a:pt x="4" y="0"/>
                  <a:pt x="0" y="0"/>
                  <a:pt x="0" y="3"/>
                </a:cubicBezTo>
                <a:cubicBezTo>
                  <a:pt x="0" y="8"/>
                  <a:pt x="0" y="12"/>
                  <a:pt x="0" y="17"/>
                </a:cubicBezTo>
                <a:cubicBezTo>
                  <a:pt x="0" y="19"/>
                  <a:pt x="3" y="19"/>
                  <a:pt x="3" y="18"/>
                </a:cubicBezTo>
                <a:cubicBezTo>
                  <a:pt x="5" y="13"/>
                  <a:pt x="5" y="8"/>
                  <a:pt x="4" y="3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7" name="CustomShape 205"/>
          <p:cNvSpPr/>
          <p:nvPr/>
        </p:nvSpPr>
        <p:spPr>
          <a:xfrm>
            <a:off x="3949560" y="4741920"/>
            <a:ext cx="14400" cy="17280"/>
          </a:xfrm>
          <a:custGeom>
            <a:avLst/>
            <a:gdLst/>
            <a:ahLst/>
            <a:cxnLst/>
            <a:rect l="l" t="t" r="r" b="b"/>
            <a:pathLst>
              <a:path w="4" h="5">
                <a:moveTo>
                  <a:pt x="1" y="2"/>
                </a:moveTo>
                <a:cubicBezTo>
                  <a:pt x="1" y="3"/>
                  <a:pt x="1" y="3"/>
                  <a:pt x="1" y="4"/>
                </a:cubicBezTo>
                <a:cubicBezTo>
                  <a:pt x="1" y="5"/>
                  <a:pt x="3" y="5"/>
                  <a:pt x="3" y="4"/>
                </a:cubicBezTo>
                <a:cubicBezTo>
                  <a:pt x="3" y="3"/>
                  <a:pt x="3" y="3"/>
                  <a:pt x="3" y="2"/>
                </a:cubicBezTo>
                <a:cubicBezTo>
                  <a:pt x="4" y="0"/>
                  <a:pt x="0" y="0"/>
                  <a:pt x="1" y="2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8" name="CustomShape 206"/>
          <p:cNvSpPr/>
          <p:nvPr/>
        </p:nvSpPr>
        <p:spPr>
          <a:xfrm>
            <a:off x="3348000" y="4691160"/>
            <a:ext cx="19080" cy="75960"/>
          </a:xfrm>
          <a:custGeom>
            <a:avLst/>
            <a:gdLst/>
            <a:ahLst/>
            <a:cxnLst/>
            <a:rect l="l" t="t" r="r" b="b"/>
            <a:pathLst>
              <a:path w="5" h="21">
                <a:moveTo>
                  <a:pt x="1" y="2"/>
                </a:moveTo>
                <a:cubicBezTo>
                  <a:pt x="1" y="7"/>
                  <a:pt x="0" y="13"/>
                  <a:pt x="0" y="19"/>
                </a:cubicBezTo>
                <a:cubicBezTo>
                  <a:pt x="0" y="20"/>
                  <a:pt x="3" y="21"/>
                  <a:pt x="3" y="19"/>
                </a:cubicBezTo>
                <a:cubicBezTo>
                  <a:pt x="5" y="14"/>
                  <a:pt x="5" y="8"/>
                  <a:pt x="5" y="2"/>
                </a:cubicBezTo>
                <a:cubicBezTo>
                  <a:pt x="5" y="0"/>
                  <a:pt x="1" y="0"/>
                  <a:pt x="1" y="2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9" name="CustomShape 207"/>
          <p:cNvSpPr/>
          <p:nvPr/>
        </p:nvSpPr>
        <p:spPr>
          <a:xfrm>
            <a:off x="2079720" y="644400"/>
            <a:ext cx="3043080" cy="5942160"/>
          </a:xfrm>
          <a:custGeom>
            <a:avLst/>
            <a:gdLst/>
            <a:ahLst/>
            <a:cxnLst/>
            <a:rect l="l" t="t" r="r" b="b"/>
            <a:pathLst>
              <a:path w="830" h="1620">
                <a:moveTo>
                  <a:pt x="821" y="198"/>
                </a:moveTo>
                <a:cubicBezTo>
                  <a:pt x="813" y="161"/>
                  <a:pt x="766" y="157"/>
                  <a:pt x="730" y="162"/>
                </a:cubicBezTo>
                <a:cubicBezTo>
                  <a:pt x="763" y="143"/>
                  <a:pt x="816" y="101"/>
                  <a:pt x="770" y="79"/>
                </a:cubicBezTo>
                <a:cubicBezTo>
                  <a:pt x="731" y="60"/>
                  <a:pt x="679" y="90"/>
                  <a:pt x="665" y="129"/>
                </a:cubicBezTo>
                <a:cubicBezTo>
                  <a:pt x="654" y="75"/>
                  <a:pt x="611" y="36"/>
                  <a:pt x="558" y="20"/>
                </a:cubicBezTo>
                <a:cubicBezTo>
                  <a:pt x="491" y="0"/>
                  <a:pt x="419" y="19"/>
                  <a:pt x="355" y="44"/>
                </a:cubicBezTo>
                <a:cubicBezTo>
                  <a:pt x="291" y="68"/>
                  <a:pt x="230" y="101"/>
                  <a:pt x="173" y="140"/>
                </a:cubicBezTo>
                <a:cubicBezTo>
                  <a:pt x="146" y="159"/>
                  <a:pt x="120" y="180"/>
                  <a:pt x="95" y="203"/>
                </a:cubicBezTo>
                <a:cubicBezTo>
                  <a:pt x="73" y="223"/>
                  <a:pt x="52" y="247"/>
                  <a:pt x="47" y="277"/>
                </a:cubicBezTo>
                <a:cubicBezTo>
                  <a:pt x="41" y="309"/>
                  <a:pt x="50" y="341"/>
                  <a:pt x="64" y="370"/>
                </a:cubicBezTo>
                <a:cubicBezTo>
                  <a:pt x="77" y="396"/>
                  <a:pt x="96" y="423"/>
                  <a:pt x="126" y="430"/>
                </a:cubicBezTo>
                <a:cubicBezTo>
                  <a:pt x="116" y="446"/>
                  <a:pt x="113" y="469"/>
                  <a:pt x="112" y="485"/>
                </a:cubicBezTo>
                <a:cubicBezTo>
                  <a:pt x="112" y="506"/>
                  <a:pt x="119" y="528"/>
                  <a:pt x="137" y="542"/>
                </a:cubicBezTo>
                <a:cubicBezTo>
                  <a:pt x="143" y="546"/>
                  <a:pt x="161" y="555"/>
                  <a:pt x="168" y="549"/>
                </a:cubicBezTo>
                <a:cubicBezTo>
                  <a:pt x="181" y="599"/>
                  <a:pt x="208" y="650"/>
                  <a:pt x="250" y="678"/>
                </a:cubicBezTo>
                <a:cubicBezTo>
                  <a:pt x="255" y="682"/>
                  <a:pt x="261" y="686"/>
                  <a:pt x="267" y="689"/>
                </a:cubicBezTo>
                <a:cubicBezTo>
                  <a:pt x="258" y="693"/>
                  <a:pt x="250" y="698"/>
                  <a:pt x="241" y="703"/>
                </a:cubicBezTo>
                <a:cubicBezTo>
                  <a:pt x="220" y="716"/>
                  <a:pt x="200" y="730"/>
                  <a:pt x="180" y="744"/>
                </a:cubicBezTo>
                <a:cubicBezTo>
                  <a:pt x="143" y="772"/>
                  <a:pt x="110" y="805"/>
                  <a:pt x="81" y="840"/>
                </a:cubicBezTo>
                <a:cubicBezTo>
                  <a:pt x="76" y="842"/>
                  <a:pt x="72" y="844"/>
                  <a:pt x="69" y="845"/>
                </a:cubicBezTo>
                <a:cubicBezTo>
                  <a:pt x="55" y="850"/>
                  <a:pt x="43" y="856"/>
                  <a:pt x="31" y="864"/>
                </a:cubicBezTo>
                <a:cubicBezTo>
                  <a:pt x="31" y="864"/>
                  <a:pt x="31" y="864"/>
                  <a:pt x="31" y="864"/>
                </a:cubicBezTo>
                <a:cubicBezTo>
                  <a:pt x="12" y="873"/>
                  <a:pt x="5" y="902"/>
                  <a:pt x="6" y="920"/>
                </a:cubicBezTo>
                <a:cubicBezTo>
                  <a:pt x="6" y="949"/>
                  <a:pt x="27" y="973"/>
                  <a:pt x="52" y="986"/>
                </a:cubicBezTo>
                <a:cubicBezTo>
                  <a:pt x="74" y="997"/>
                  <a:pt x="103" y="999"/>
                  <a:pt x="124" y="983"/>
                </a:cubicBezTo>
                <a:cubicBezTo>
                  <a:pt x="138" y="973"/>
                  <a:pt x="130" y="967"/>
                  <a:pt x="119" y="964"/>
                </a:cubicBezTo>
                <a:cubicBezTo>
                  <a:pt x="122" y="963"/>
                  <a:pt x="125" y="962"/>
                  <a:pt x="127" y="961"/>
                </a:cubicBezTo>
                <a:cubicBezTo>
                  <a:pt x="134" y="958"/>
                  <a:pt x="142" y="954"/>
                  <a:pt x="144" y="946"/>
                </a:cubicBezTo>
                <a:cubicBezTo>
                  <a:pt x="146" y="937"/>
                  <a:pt x="140" y="931"/>
                  <a:pt x="132" y="929"/>
                </a:cubicBezTo>
                <a:cubicBezTo>
                  <a:pt x="139" y="926"/>
                  <a:pt x="146" y="921"/>
                  <a:pt x="146" y="914"/>
                </a:cubicBezTo>
                <a:cubicBezTo>
                  <a:pt x="145" y="912"/>
                  <a:pt x="145" y="910"/>
                  <a:pt x="144" y="909"/>
                </a:cubicBezTo>
                <a:cubicBezTo>
                  <a:pt x="145" y="909"/>
                  <a:pt x="145" y="908"/>
                  <a:pt x="145" y="908"/>
                </a:cubicBezTo>
                <a:cubicBezTo>
                  <a:pt x="170" y="884"/>
                  <a:pt x="196" y="861"/>
                  <a:pt x="224" y="841"/>
                </a:cubicBezTo>
                <a:cubicBezTo>
                  <a:pt x="230" y="837"/>
                  <a:pt x="236" y="834"/>
                  <a:pt x="242" y="831"/>
                </a:cubicBezTo>
                <a:cubicBezTo>
                  <a:pt x="232" y="870"/>
                  <a:pt x="226" y="910"/>
                  <a:pt x="221" y="949"/>
                </a:cubicBezTo>
                <a:cubicBezTo>
                  <a:pt x="213" y="1001"/>
                  <a:pt x="207" y="1054"/>
                  <a:pt x="206" y="1107"/>
                </a:cubicBezTo>
                <a:cubicBezTo>
                  <a:pt x="206" y="1113"/>
                  <a:pt x="206" y="1113"/>
                  <a:pt x="206" y="1113"/>
                </a:cubicBezTo>
                <a:cubicBezTo>
                  <a:pt x="206" y="1123"/>
                  <a:pt x="206" y="1133"/>
                  <a:pt x="207" y="1143"/>
                </a:cubicBezTo>
                <a:cubicBezTo>
                  <a:pt x="207" y="1150"/>
                  <a:pt x="207" y="1150"/>
                  <a:pt x="207" y="1150"/>
                </a:cubicBezTo>
                <a:cubicBezTo>
                  <a:pt x="211" y="1149"/>
                  <a:pt x="211" y="1149"/>
                  <a:pt x="211" y="1149"/>
                </a:cubicBezTo>
                <a:cubicBezTo>
                  <a:pt x="198" y="1221"/>
                  <a:pt x="190" y="1294"/>
                  <a:pt x="182" y="1366"/>
                </a:cubicBezTo>
                <a:cubicBezTo>
                  <a:pt x="178" y="1404"/>
                  <a:pt x="174" y="1442"/>
                  <a:pt x="170" y="1480"/>
                </a:cubicBezTo>
                <a:cubicBezTo>
                  <a:pt x="168" y="1504"/>
                  <a:pt x="165" y="1529"/>
                  <a:pt x="163" y="1554"/>
                </a:cubicBezTo>
                <a:cubicBezTo>
                  <a:pt x="163" y="1561"/>
                  <a:pt x="163" y="1561"/>
                  <a:pt x="163" y="1561"/>
                </a:cubicBezTo>
                <a:cubicBezTo>
                  <a:pt x="170" y="1563"/>
                  <a:pt x="170" y="1563"/>
                  <a:pt x="170" y="1563"/>
                </a:cubicBezTo>
                <a:cubicBezTo>
                  <a:pt x="148" y="1567"/>
                  <a:pt x="125" y="1572"/>
                  <a:pt x="103" y="1578"/>
                </a:cubicBezTo>
                <a:cubicBezTo>
                  <a:pt x="89" y="1581"/>
                  <a:pt x="71" y="1587"/>
                  <a:pt x="67" y="1603"/>
                </a:cubicBezTo>
                <a:cubicBezTo>
                  <a:pt x="67" y="1604"/>
                  <a:pt x="67" y="1605"/>
                  <a:pt x="68" y="1606"/>
                </a:cubicBezTo>
                <a:cubicBezTo>
                  <a:pt x="83" y="1620"/>
                  <a:pt x="117" y="1615"/>
                  <a:pt x="135" y="1614"/>
                </a:cubicBezTo>
                <a:cubicBezTo>
                  <a:pt x="167" y="1613"/>
                  <a:pt x="199" y="1611"/>
                  <a:pt x="230" y="1610"/>
                </a:cubicBezTo>
                <a:cubicBezTo>
                  <a:pt x="231" y="1610"/>
                  <a:pt x="231" y="1611"/>
                  <a:pt x="232" y="1611"/>
                </a:cubicBezTo>
                <a:cubicBezTo>
                  <a:pt x="233" y="1610"/>
                  <a:pt x="234" y="1610"/>
                  <a:pt x="235" y="1610"/>
                </a:cubicBezTo>
                <a:cubicBezTo>
                  <a:pt x="236" y="1610"/>
                  <a:pt x="237" y="1610"/>
                  <a:pt x="238" y="1610"/>
                </a:cubicBezTo>
                <a:cubicBezTo>
                  <a:pt x="239" y="1610"/>
                  <a:pt x="240" y="1609"/>
                  <a:pt x="241" y="1608"/>
                </a:cubicBezTo>
                <a:cubicBezTo>
                  <a:pt x="245" y="1605"/>
                  <a:pt x="249" y="1602"/>
                  <a:pt x="250" y="1597"/>
                </a:cubicBezTo>
                <a:cubicBezTo>
                  <a:pt x="252" y="1590"/>
                  <a:pt x="250" y="1582"/>
                  <a:pt x="245" y="1576"/>
                </a:cubicBezTo>
                <a:cubicBezTo>
                  <a:pt x="251" y="1575"/>
                  <a:pt x="251" y="1575"/>
                  <a:pt x="251" y="1575"/>
                </a:cubicBezTo>
                <a:cubicBezTo>
                  <a:pt x="254" y="1564"/>
                  <a:pt x="254" y="1564"/>
                  <a:pt x="254" y="1564"/>
                </a:cubicBezTo>
                <a:cubicBezTo>
                  <a:pt x="267" y="1508"/>
                  <a:pt x="278" y="1451"/>
                  <a:pt x="291" y="1395"/>
                </a:cubicBezTo>
                <a:cubicBezTo>
                  <a:pt x="305" y="1338"/>
                  <a:pt x="320" y="1282"/>
                  <a:pt x="335" y="1226"/>
                </a:cubicBezTo>
                <a:cubicBezTo>
                  <a:pt x="367" y="1223"/>
                  <a:pt x="399" y="1221"/>
                  <a:pt x="431" y="1221"/>
                </a:cubicBezTo>
                <a:cubicBezTo>
                  <a:pt x="451" y="1221"/>
                  <a:pt x="471" y="1222"/>
                  <a:pt x="491" y="1222"/>
                </a:cubicBezTo>
                <a:cubicBezTo>
                  <a:pt x="504" y="1283"/>
                  <a:pt x="519" y="1343"/>
                  <a:pt x="530" y="1404"/>
                </a:cubicBezTo>
                <a:cubicBezTo>
                  <a:pt x="541" y="1462"/>
                  <a:pt x="547" y="1521"/>
                  <a:pt x="556" y="1579"/>
                </a:cubicBezTo>
                <a:cubicBezTo>
                  <a:pt x="557" y="1586"/>
                  <a:pt x="557" y="1586"/>
                  <a:pt x="557" y="1586"/>
                </a:cubicBezTo>
                <a:cubicBezTo>
                  <a:pt x="563" y="1586"/>
                  <a:pt x="563" y="1586"/>
                  <a:pt x="563" y="1586"/>
                </a:cubicBezTo>
                <a:cubicBezTo>
                  <a:pt x="560" y="1590"/>
                  <a:pt x="559" y="1597"/>
                  <a:pt x="561" y="1602"/>
                </a:cubicBezTo>
                <a:cubicBezTo>
                  <a:pt x="565" y="1607"/>
                  <a:pt x="572" y="1607"/>
                  <a:pt x="577" y="1608"/>
                </a:cubicBezTo>
                <a:cubicBezTo>
                  <a:pt x="578" y="1608"/>
                  <a:pt x="578" y="1608"/>
                  <a:pt x="579" y="1608"/>
                </a:cubicBezTo>
                <a:cubicBezTo>
                  <a:pt x="602" y="1612"/>
                  <a:pt x="625" y="1612"/>
                  <a:pt x="649" y="1610"/>
                </a:cubicBezTo>
                <a:cubicBezTo>
                  <a:pt x="650" y="1611"/>
                  <a:pt x="651" y="1611"/>
                  <a:pt x="652" y="1610"/>
                </a:cubicBezTo>
                <a:cubicBezTo>
                  <a:pt x="656" y="1610"/>
                  <a:pt x="660" y="1610"/>
                  <a:pt x="664" y="1609"/>
                </a:cubicBezTo>
                <a:cubicBezTo>
                  <a:pt x="677" y="1608"/>
                  <a:pt x="718" y="1608"/>
                  <a:pt x="724" y="1594"/>
                </a:cubicBezTo>
                <a:cubicBezTo>
                  <a:pt x="737" y="1567"/>
                  <a:pt x="648" y="1567"/>
                  <a:pt x="628" y="1569"/>
                </a:cubicBezTo>
                <a:cubicBezTo>
                  <a:pt x="629" y="1561"/>
                  <a:pt x="629" y="1561"/>
                  <a:pt x="629" y="1561"/>
                </a:cubicBezTo>
                <a:cubicBezTo>
                  <a:pt x="632" y="1493"/>
                  <a:pt x="630" y="1424"/>
                  <a:pt x="627" y="1357"/>
                </a:cubicBezTo>
                <a:cubicBezTo>
                  <a:pt x="625" y="1285"/>
                  <a:pt x="622" y="1211"/>
                  <a:pt x="608" y="1140"/>
                </a:cubicBezTo>
                <a:cubicBezTo>
                  <a:pt x="610" y="1140"/>
                  <a:pt x="610" y="1140"/>
                  <a:pt x="610" y="1140"/>
                </a:cubicBezTo>
                <a:cubicBezTo>
                  <a:pt x="610" y="1129"/>
                  <a:pt x="610" y="1129"/>
                  <a:pt x="610" y="1129"/>
                </a:cubicBezTo>
                <a:cubicBezTo>
                  <a:pt x="610" y="1120"/>
                  <a:pt x="610" y="1111"/>
                  <a:pt x="609" y="1102"/>
                </a:cubicBezTo>
                <a:cubicBezTo>
                  <a:pt x="609" y="1093"/>
                  <a:pt x="609" y="1093"/>
                  <a:pt x="609" y="1093"/>
                </a:cubicBezTo>
                <a:cubicBezTo>
                  <a:pt x="606" y="1046"/>
                  <a:pt x="601" y="999"/>
                  <a:pt x="596" y="953"/>
                </a:cubicBezTo>
                <a:cubicBezTo>
                  <a:pt x="592" y="907"/>
                  <a:pt x="588" y="860"/>
                  <a:pt x="581" y="813"/>
                </a:cubicBezTo>
                <a:cubicBezTo>
                  <a:pt x="612" y="841"/>
                  <a:pt x="640" y="871"/>
                  <a:pt x="672" y="895"/>
                </a:cubicBezTo>
                <a:cubicBezTo>
                  <a:pt x="671" y="905"/>
                  <a:pt x="681" y="909"/>
                  <a:pt x="692" y="911"/>
                </a:cubicBezTo>
                <a:cubicBezTo>
                  <a:pt x="687" y="913"/>
                  <a:pt x="683" y="916"/>
                  <a:pt x="680" y="919"/>
                </a:cubicBezTo>
                <a:cubicBezTo>
                  <a:pt x="678" y="922"/>
                  <a:pt x="674" y="929"/>
                  <a:pt x="677" y="933"/>
                </a:cubicBezTo>
                <a:cubicBezTo>
                  <a:pt x="681" y="938"/>
                  <a:pt x="694" y="938"/>
                  <a:pt x="700" y="938"/>
                </a:cubicBezTo>
                <a:cubicBezTo>
                  <a:pt x="702" y="938"/>
                  <a:pt x="703" y="938"/>
                  <a:pt x="705" y="938"/>
                </a:cubicBezTo>
                <a:cubicBezTo>
                  <a:pt x="698" y="943"/>
                  <a:pt x="693" y="951"/>
                  <a:pt x="696" y="959"/>
                </a:cubicBezTo>
                <a:cubicBezTo>
                  <a:pt x="700" y="968"/>
                  <a:pt x="715" y="970"/>
                  <a:pt x="724" y="970"/>
                </a:cubicBezTo>
                <a:cubicBezTo>
                  <a:pt x="760" y="969"/>
                  <a:pt x="792" y="939"/>
                  <a:pt x="798" y="905"/>
                </a:cubicBezTo>
                <a:cubicBezTo>
                  <a:pt x="804" y="871"/>
                  <a:pt x="788" y="835"/>
                  <a:pt x="757" y="821"/>
                </a:cubicBezTo>
                <a:cubicBezTo>
                  <a:pt x="752" y="819"/>
                  <a:pt x="746" y="816"/>
                  <a:pt x="740" y="815"/>
                </a:cubicBezTo>
                <a:cubicBezTo>
                  <a:pt x="740" y="814"/>
                  <a:pt x="739" y="813"/>
                  <a:pt x="739" y="813"/>
                </a:cubicBezTo>
                <a:cubicBezTo>
                  <a:pt x="710" y="784"/>
                  <a:pt x="681" y="756"/>
                  <a:pt x="649" y="730"/>
                </a:cubicBezTo>
                <a:cubicBezTo>
                  <a:pt x="627" y="711"/>
                  <a:pt x="603" y="692"/>
                  <a:pt x="577" y="679"/>
                </a:cubicBezTo>
                <a:cubicBezTo>
                  <a:pt x="590" y="672"/>
                  <a:pt x="603" y="665"/>
                  <a:pt x="614" y="656"/>
                </a:cubicBezTo>
                <a:cubicBezTo>
                  <a:pt x="657" y="623"/>
                  <a:pt x="688" y="576"/>
                  <a:pt x="699" y="523"/>
                </a:cubicBezTo>
                <a:cubicBezTo>
                  <a:pt x="740" y="554"/>
                  <a:pt x="773" y="476"/>
                  <a:pt x="776" y="447"/>
                </a:cubicBezTo>
                <a:cubicBezTo>
                  <a:pt x="778" y="430"/>
                  <a:pt x="777" y="408"/>
                  <a:pt x="762" y="398"/>
                </a:cubicBezTo>
                <a:cubicBezTo>
                  <a:pt x="768" y="364"/>
                  <a:pt x="769" y="330"/>
                  <a:pt x="765" y="297"/>
                </a:cubicBezTo>
                <a:cubicBezTo>
                  <a:pt x="762" y="275"/>
                  <a:pt x="758" y="246"/>
                  <a:pt x="743" y="227"/>
                </a:cubicBezTo>
                <a:cubicBezTo>
                  <a:pt x="773" y="238"/>
                  <a:pt x="830" y="241"/>
                  <a:pt x="821" y="198"/>
                </a:cubicBezTo>
                <a:moveTo>
                  <a:pt x="98" y="929"/>
                </a:moveTo>
                <a:cubicBezTo>
                  <a:pt x="95" y="929"/>
                  <a:pt x="95" y="932"/>
                  <a:pt x="97" y="933"/>
                </a:cubicBezTo>
                <a:cubicBezTo>
                  <a:pt x="104" y="935"/>
                  <a:pt x="111" y="935"/>
                  <a:pt x="117" y="934"/>
                </a:cubicBezTo>
                <a:cubicBezTo>
                  <a:pt x="118" y="934"/>
                  <a:pt x="118" y="934"/>
                  <a:pt x="118" y="934"/>
                </a:cubicBezTo>
                <a:cubicBezTo>
                  <a:pt x="123" y="933"/>
                  <a:pt x="132" y="935"/>
                  <a:pt x="135" y="939"/>
                </a:cubicBezTo>
                <a:cubicBezTo>
                  <a:pt x="140" y="947"/>
                  <a:pt x="128" y="952"/>
                  <a:pt x="122" y="955"/>
                </a:cubicBezTo>
                <a:cubicBezTo>
                  <a:pt x="113" y="958"/>
                  <a:pt x="104" y="960"/>
                  <a:pt x="95" y="964"/>
                </a:cubicBezTo>
                <a:cubicBezTo>
                  <a:pt x="92" y="965"/>
                  <a:pt x="92" y="969"/>
                  <a:pt x="96" y="969"/>
                </a:cubicBezTo>
                <a:cubicBezTo>
                  <a:pt x="99" y="969"/>
                  <a:pt x="103" y="968"/>
                  <a:pt x="107" y="968"/>
                </a:cubicBezTo>
                <a:cubicBezTo>
                  <a:pt x="117" y="969"/>
                  <a:pt x="132" y="972"/>
                  <a:pt x="116" y="981"/>
                </a:cubicBezTo>
                <a:cubicBezTo>
                  <a:pt x="108" y="985"/>
                  <a:pt x="99" y="988"/>
                  <a:pt x="91" y="988"/>
                </a:cubicBezTo>
                <a:cubicBezTo>
                  <a:pt x="71" y="989"/>
                  <a:pt x="52" y="981"/>
                  <a:pt x="38" y="968"/>
                </a:cubicBezTo>
                <a:cubicBezTo>
                  <a:pt x="7" y="942"/>
                  <a:pt x="0" y="890"/>
                  <a:pt x="36" y="865"/>
                </a:cubicBezTo>
                <a:cubicBezTo>
                  <a:pt x="36" y="865"/>
                  <a:pt x="36" y="864"/>
                  <a:pt x="36" y="864"/>
                </a:cubicBezTo>
                <a:cubicBezTo>
                  <a:pt x="48" y="859"/>
                  <a:pt x="60" y="853"/>
                  <a:pt x="73" y="850"/>
                </a:cubicBezTo>
                <a:cubicBezTo>
                  <a:pt x="77" y="849"/>
                  <a:pt x="88" y="844"/>
                  <a:pt x="92" y="845"/>
                </a:cubicBezTo>
                <a:cubicBezTo>
                  <a:pt x="107" y="851"/>
                  <a:pt x="93" y="861"/>
                  <a:pt x="87" y="866"/>
                </a:cubicBezTo>
                <a:cubicBezTo>
                  <a:pt x="73" y="866"/>
                  <a:pt x="60" y="868"/>
                  <a:pt x="47" y="872"/>
                </a:cubicBezTo>
                <a:cubicBezTo>
                  <a:pt x="45" y="872"/>
                  <a:pt x="45" y="876"/>
                  <a:pt x="47" y="876"/>
                </a:cubicBezTo>
                <a:cubicBezTo>
                  <a:pt x="63" y="874"/>
                  <a:pt x="79" y="873"/>
                  <a:pt x="95" y="874"/>
                </a:cubicBezTo>
                <a:cubicBezTo>
                  <a:pt x="100" y="874"/>
                  <a:pt x="122" y="874"/>
                  <a:pt x="123" y="877"/>
                </a:cubicBezTo>
                <a:cubicBezTo>
                  <a:pt x="128" y="891"/>
                  <a:pt x="103" y="892"/>
                  <a:pt x="97" y="893"/>
                </a:cubicBezTo>
                <a:cubicBezTo>
                  <a:pt x="94" y="893"/>
                  <a:pt x="94" y="897"/>
                  <a:pt x="97" y="897"/>
                </a:cubicBezTo>
                <a:cubicBezTo>
                  <a:pt x="98" y="897"/>
                  <a:pt x="98" y="897"/>
                  <a:pt x="99" y="897"/>
                </a:cubicBezTo>
                <a:cubicBezTo>
                  <a:pt x="110" y="899"/>
                  <a:pt x="133" y="899"/>
                  <a:pt x="138" y="912"/>
                </a:cubicBezTo>
                <a:cubicBezTo>
                  <a:pt x="143" y="925"/>
                  <a:pt x="105" y="928"/>
                  <a:pt x="98" y="929"/>
                </a:cubicBezTo>
                <a:moveTo>
                  <a:pt x="215" y="1112"/>
                </a:moveTo>
                <a:cubicBezTo>
                  <a:pt x="220" y="1111"/>
                  <a:pt x="225" y="1110"/>
                  <a:pt x="231" y="1109"/>
                </a:cubicBezTo>
                <a:cubicBezTo>
                  <a:pt x="230" y="1114"/>
                  <a:pt x="229" y="1119"/>
                  <a:pt x="229" y="1124"/>
                </a:cubicBezTo>
                <a:cubicBezTo>
                  <a:pt x="228" y="1129"/>
                  <a:pt x="227" y="1134"/>
                  <a:pt x="228" y="1138"/>
                </a:cubicBezTo>
                <a:cubicBezTo>
                  <a:pt x="223" y="1139"/>
                  <a:pt x="218" y="1140"/>
                  <a:pt x="213" y="1142"/>
                </a:cubicBezTo>
                <a:cubicBezTo>
                  <a:pt x="214" y="1132"/>
                  <a:pt x="215" y="1122"/>
                  <a:pt x="215" y="1112"/>
                </a:cubicBezTo>
                <a:moveTo>
                  <a:pt x="112" y="1608"/>
                </a:moveTo>
                <a:cubicBezTo>
                  <a:pt x="103" y="1607"/>
                  <a:pt x="69" y="1611"/>
                  <a:pt x="86" y="1591"/>
                </a:cubicBezTo>
                <a:cubicBezTo>
                  <a:pt x="91" y="1585"/>
                  <a:pt x="112" y="1583"/>
                  <a:pt x="120" y="1581"/>
                </a:cubicBezTo>
                <a:cubicBezTo>
                  <a:pt x="125" y="1580"/>
                  <a:pt x="130" y="1579"/>
                  <a:pt x="135" y="1578"/>
                </a:cubicBezTo>
                <a:cubicBezTo>
                  <a:pt x="140" y="1581"/>
                  <a:pt x="143" y="1583"/>
                  <a:pt x="145" y="1589"/>
                </a:cubicBezTo>
                <a:cubicBezTo>
                  <a:pt x="146" y="1594"/>
                  <a:pt x="147" y="1600"/>
                  <a:pt x="147" y="1606"/>
                </a:cubicBezTo>
                <a:cubicBezTo>
                  <a:pt x="147" y="1606"/>
                  <a:pt x="147" y="1607"/>
                  <a:pt x="148" y="1607"/>
                </a:cubicBezTo>
                <a:cubicBezTo>
                  <a:pt x="136" y="1607"/>
                  <a:pt x="124" y="1608"/>
                  <a:pt x="112" y="1608"/>
                </a:cubicBezTo>
                <a:moveTo>
                  <a:pt x="243" y="1595"/>
                </a:moveTo>
                <a:cubicBezTo>
                  <a:pt x="242" y="1599"/>
                  <a:pt x="238" y="1601"/>
                  <a:pt x="235" y="1603"/>
                </a:cubicBezTo>
                <a:cubicBezTo>
                  <a:pt x="208" y="1603"/>
                  <a:pt x="181" y="1605"/>
                  <a:pt x="155" y="1607"/>
                </a:cubicBezTo>
                <a:cubicBezTo>
                  <a:pt x="155" y="1606"/>
                  <a:pt x="155" y="1606"/>
                  <a:pt x="155" y="1606"/>
                </a:cubicBezTo>
                <a:cubicBezTo>
                  <a:pt x="154" y="1599"/>
                  <a:pt x="153" y="1590"/>
                  <a:pt x="150" y="1583"/>
                </a:cubicBezTo>
                <a:cubicBezTo>
                  <a:pt x="148" y="1579"/>
                  <a:pt x="146" y="1577"/>
                  <a:pt x="143" y="1576"/>
                </a:cubicBezTo>
                <a:cubicBezTo>
                  <a:pt x="153" y="1573"/>
                  <a:pt x="164" y="1571"/>
                  <a:pt x="174" y="1567"/>
                </a:cubicBezTo>
                <a:cubicBezTo>
                  <a:pt x="190" y="1586"/>
                  <a:pt x="220" y="1597"/>
                  <a:pt x="240" y="1578"/>
                </a:cubicBezTo>
                <a:cubicBezTo>
                  <a:pt x="242" y="1583"/>
                  <a:pt x="244" y="1589"/>
                  <a:pt x="243" y="1595"/>
                </a:cubicBezTo>
                <a:moveTo>
                  <a:pt x="181" y="1566"/>
                </a:moveTo>
                <a:cubicBezTo>
                  <a:pt x="197" y="1571"/>
                  <a:pt x="214" y="1575"/>
                  <a:pt x="230" y="1576"/>
                </a:cubicBezTo>
                <a:cubicBezTo>
                  <a:pt x="222" y="1579"/>
                  <a:pt x="214" y="1582"/>
                  <a:pt x="204" y="1579"/>
                </a:cubicBezTo>
                <a:cubicBezTo>
                  <a:pt x="195" y="1576"/>
                  <a:pt x="188" y="1571"/>
                  <a:pt x="181" y="1566"/>
                </a:cubicBezTo>
                <a:moveTo>
                  <a:pt x="687" y="1578"/>
                </a:moveTo>
                <a:cubicBezTo>
                  <a:pt x="693" y="1579"/>
                  <a:pt x="702" y="1580"/>
                  <a:pt x="708" y="1583"/>
                </a:cubicBezTo>
                <a:cubicBezTo>
                  <a:pt x="730" y="1595"/>
                  <a:pt x="701" y="1597"/>
                  <a:pt x="692" y="1599"/>
                </a:cubicBezTo>
                <a:cubicBezTo>
                  <a:pt x="679" y="1601"/>
                  <a:pt x="667" y="1602"/>
                  <a:pt x="654" y="1603"/>
                </a:cubicBezTo>
                <a:cubicBezTo>
                  <a:pt x="655" y="1598"/>
                  <a:pt x="655" y="1593"/>
                  <a:pt x="658" y="1589"/>
                </a:cubicBezTo>
                <a:cubicBezTo>
                  <a:pt x="660" y="1584"/>
                  <a:pt x="663" y="1580"/>
                  <a:pt x="666" y="1575"/>
                </a:cubicBezTo>
                <a:cubicBezTo>
                  <a:pt x="673" y="1576"/>
                  <a:pt x="680" y="1576"/>
                  <a:pt x="687" y="1578"/>
                </a:cubicBezTo>
                <a:moveTo>
                  <a:pt x="632" y="1577"/>
                </a:moveTo>
                <a:cubicBezTo>
                  <a:pt x="633" y="1576"/>
                  <a:pt x="633" y="1575"/>
                  <a:pt x="633" y="1574"/>
                </a:cubicBezTo>
                <a:cubicBezTo>
                  <a:pt x="642" y="1575"/>
                  <a:pt x="650" y="1575"/>
                  <a:pt x="659" y="1575"/>
                </a:cubicBezTo>
                <a:cubicBezTo>
                  <a:pt x="651" y="1582"/>
                  <a:pt x="646" y="1593"/>
                  <a:pt x="647" y="1603"/>
                </a:cubicBezTo>
                <a:cubicBezTo>
                  <a:pt x="624" y="1604"/>
                  <a:pt x="600" y="1602"/>
                  <a:pt x="577" y="1602"/>
                </a:cubicBezTo>
                <a:cubicBezTo>
                  <a:pt x="575" y="1601"/>
                  <a:pt x="573" y="1601"/>
                  <a:pt x="570" y="1599"/>
                </a:cubicBezTo>
                <a:cubicBezTo>
                  <a:pt x="566" y="1598"/>
                  <a:pt x="567" y="1593"/>
                  <a:pt x="568" y="1589"/>
                </a:cubicBezTo>
                <a:cubicBezTo>
                  <a:pt x="576" y="1595"/>
                  <a:pt x="589" y="1596"/>
                  <a:pt x="600" y="1595"/>
                </a:cubicBezTo>
                <a:cubicBezTo>
                  <a:pt x="613" y="1594"/>
                  <a:pt x="624" y="1586"/>
                  <a:pt x="632" y="1577"/>
                </a:cubicBezTo>
                <a:moveTo>
                  <a:pt x="625" y="1574"/>
                </a:moveTo>
                <a:cubicBezTo>
                  <a:pt x="625" y="1574"/>
                  <a:pt x="626" y="1574"/>
                  <a:pt x="626" y="1574"/>
                </a:cubicBezTo>
                <a:cubicBezTo>
                  <a:pt x="617" y="1581"/>
                  <a:pt x="610" y="1587"/>
                  <a:pt x="597" y="1588"/>
                </a:cubicBezTo>
                <a:cubicBezTo>
                  <a:pt x="589" y="1589"/>
                  <a:pt x="579" y="1588"/>
                  <a:pt x="571" y="1585"/>
                </a:cubicBezTo>
                <a:cubicBezTo>
                  <a:pt x="588" y="1584"/>
                  <a:pt x="605" y="1581"/>
                  <a:pt x="620" y="1576"/>
                </a:cubicBezTo>
                <a:lnTo>
                  <a:pt x="625" y="1574"/>
                </a:lnTo>
                <a:close/>
                <a:moveTo>
                  <a:pt x="602" y="1139"/>
                </a:moveTo>
                <a:cubicBezTo>
                  <a:pt x="609" y="1213"/>
                  <a:pt x="617" y="1286"/>
                  <a:pt x="619" y="1361"/>
                </a:cubicBezTo>
                <a:cubicBezTo>
                  <a:pt x="621" y="1429"/>
                  <a:pt x="617" y="1497"/>
                  <a:pt x="620" y="1565"/>
                </a:cubicBezTo>
                <a:cubicBezTo>
                  <a:pt x="602" y="1572"/>
                  <a:pt x="584" y="1576"/>
                  <a:pt x="565" y="1578"/>
                </a:cubicBezTo>
                <a:cubicBezTo>
                  <a:pt x="560" y="1521"/>
                  <a:pt x="549" y="1463"/>
                  <a:pt x="539" y="1406"/>
                </a:cubicBezTo>
                <a:cubicBezTo>
                  <a:pt x="527" y="1345"/>
                  <a:pt x="515" y="1283"/>
                  <a:pt x="497" y="1223"/>
                </a:cubicBezTo>
                <a:cubicBezTo>
                  <a:pt x="495" y="1214"/>
                  <a:pt x="495" y="1214"/>
                  <a:pt x="495" y="1214"/>
                </a:cubicBezTo>
                <a:cubicBezTo>
                  <a:pt x="488" y="1213"/>
                  <a:pt x="488" y="1213"/>
                  <a:pt x="488" y="1213"/>
                </a:cubicBezTo>
                <a:cubicBezTo>
                  <a:pt x="468" y="1213"/>
                  <a:pt x="448" y="1213"/>
                  <a:pt x="427" y="1213"/>
                </a:cubicBezTo>
                <a:cubicBezTo>
                  <a:pt x="397" y="1213"/>
                  <a:pt x="367" y="1214"/>
                  <a:pt x="337" y="1219"/>
                </a:cubicBezTo>
                <a:cubicBezTo>
                  <a:pt x="330" y="1220"/>
                  <a:pt x="330" y="1220"/>
                  <a:pt x="330" y="1220"/>
                </a:cubicBezTo>
                <a:cubicBezTo>
                  <a:pt x="328" y="1227"/>
                  <a:pt x="328" y="1227"/>
                  <a:pt x="328" y="1227"/>
                </a:cubicBezTo>
                <a:cubicBezTo>
                  <a:pt x="312" y="1282"/>
                  <a:pt x="298" y="1337"/>
                  <a:pt x="284" y="1393"/>
                </a:cubicBezTo>
                <a:cubicBezTo>
                  <a:pt x="270" y="1450"/>
                  <a:pt x="255" y="1507"/>
                  <a:pt x="245" y="1564"/>
                </a:cubicBezTo>
                <a:cubicBezTo>
                  <a:pt x="221" y="1564"/>
                  <a:pt x="197" y="1561"/>
                  <a:pt x="173" y="1556"/>
                </a:cubicBezTo>
                <a:cubicBezTo>
                  <a:pt x="180" y="1496"/>
                  <a:pt x="183" y="1434"/>
                  <a:pt x="189" y="1374"/>
                </a:cubicBezTo>
                <a:cubicBezTo>
                  <a:pt x="198" y="1299"/>
                  <a:pt x="209" y="1224"/>
                  <a:pt x="217" y="1148"/>
                </a:cubicBezTo>
                <a:cubicBezTo>
                  <a:pt x="295" y="1136"/>
                  <a:pt x="373" y="1135"/>
                  <a:pt x="453" y="1136"/>
                </a:cubicBezTo>
                <a:cubicBezTo>
                  <a:pt x="502" y="1136"/>
                  <a:pt x="551" y="1138"/>
                  <a:pt x="600" y="1139"/>
                </a:cubicBezTo>
                <a:lnTo>
                  <a:pt x="602" y="1139"/>
                </a:lnTo>
                <a:close/>
                <a:moveTo>
                  <a:pt x="234" y="1137"/>
                </a:moveTo>
                <a:cubicBezTo>
                  <a:pt x="236" y="1128"/>
                  <a:pt x="235" y="1117"/>
                  <a:pt x="236" y="1108"/>
                </a:cubicBezTo>
                <a:cubicBezTo>
                  <a:pt x="241" y="1108"/>
                  <a:pt x="246" y="1107"/>
                  <a:pt x="251" y="1106"/>
                </a:cubicBezTo>
                <a:cubicBezTo>
                  <a:pt x="250" y="1111"/>
                  <a:pt x="250" y="1117"/>
                  <a:pt x="249" y="1122"/>
                </a:cubicBezTo>
                <a:cubicBezTo>
                  <a:pt x="248" y="1126"/>
                  <a:pt x="247" y="1131"/>
                  <a:pt x="247" y="1135"/>
                </a:cubicBezTo>
                <a:cubicBezTo>
                  <a:pt x="243" y="1136"/>
                  <a:pt x="238" y="1136"/>
                  <a:pt x="234" y="1137"/>
                </a:cubicBezTo>
                <a:moveTo>
                  <a:pt x="386" y="1126"/>
                </a:moveTo>
                <a:cubicBezTo>
                  <a:pt x="386" y="1126"/>
                  <a:pt x="386" y="1127"/>
                  <a:pt x="386" y="1127"/>
                </a:cubicBezTo>
                <a:cubicBezTo>
                  <a:pt x="342" y="1127"/>
                  <a:pt x="297" y="1127"/>
                  <a:pt x="253" y="1134"/>
                </a:cubicBezTo>
                <a:cubicBezTo>
                  <a:pt x="254" y="1130"/>
                  <a:pt x="254" y="1127"/>
                  <a:pt x="255" y="1123"/>
                </a:cubicBezTo>
                <a:cubicBezTo>
                  <a:pt x="255" y="1117"/>
                  <a:pt x="256" y="1111"/>
                  <a:pt x="256" y="1105"/>
                </a:cubicBezTo>
                <a:cubicBezTo>
                  <a:pt x="300" y="1099"/>
                  <a:pt x="344" y="1094"/>
                  <a:pt x="389" y="1091"/>
                </a:cubicBezTo>
                <a:cubicBezTo>
                  <a:pt x="388" y="1096"/>
                  <a:pt x="388" y="1100"/>
                  <a:pt x="387" y="1105"/>
                </a:cubicBezTo>
                <a:cubicBezTo>
                  <a:pt x="386" y="1112"/>
                  <a:pt x="385" y="1119"/>
                  <a:pt x="386" y="1126"/>
                </a:cubicBezTo>
                <a:moveTo>
                  <a:pt x="407" y="1126"/>
                </a:moveTo>
                <a:cubicBezTo>
                  <a:pt x="407" y="1127"/>
                  <a:pt x="407" y="1127"/>
                  <a:pt x="408" y="1127"/>
                </a:cubicBezTo>
                <a:cubicBezTo>
                  <a:pt x="402" y="1127"/>
                  <a:pt x="396" y="1127"/>
                  <a:pt x="390" y="1127"/>
                </a:cubicBezTo>
                <a:cubicBezTo>
                  <a:pt x="392" y="1121"/>
                  <a:pt x="392" y="1114"/>
                  <a:pt x="392" y="1108"/>
                </a:cubicBezTo>
                <a:cubicBezTo>
                  <a:pt x="393" y="1102"/>
                  <a:pt x="394" y="1097"/>
                  <a:pt x="394" y="1091"/>
                </a:cubicBezTo>
                <a:cubicBezTo>
                  <a:pt x="399" y="1091"/>
                  <a:pt x="403" y="1091"/>
                  <a:pt x="408" y="1091"/>
                </a:cubicBezTo>
                <a:cubicBezTo>
                  <a:pt x="407" y="1102"/>
                  <a:pt x="406" y="1115"/>
                  <a:pt x="407" y="1126"/>
                </a:cubicBezTo>
                <a:moveTo>
                  <a:pt x="412" y="1091"/>
                </a:moveTo>
                <a:cubicBezTo>
                  <a:pt x="421" y="1090"/>
                  <a:pt x="429" y="1090"/>
                  <a:pt x="438" y="1090"/>
                </a:cubicBezTo>
                <a:cubicBezTo>
                  <a:pt x="440" y="1090"/>
                  <a:pt x="441" y="1090"/>
                  <a:pt x="443" y="1090"/>
                </a:cubicBezTo>
                <a:cubicBezTo>
                  <a:pt x="442" y="1091"/>
                  <a:pt x="442" y="1091"/>
                  <a:pt x="442" y="1092"/>
                </a:cubicBezTo>
                <a:cubicBezTo>
                  <a:pt x="442" y="1097"/>
                  <a:pt x="442" y="1102"/>
                  <a:pt x="442" y="1107"/>
                </a:cubicBezTo>
                <a:cubicBezTo>
                  <a:pt x="441" y="1113"/>
                  <a:pt x="440" y="1118"/>
                  <a:pt x="441" y="1123"/>
                </a:cubicBezTo>
                <a:cubicBezTo>
                  <a:pt x="441" y="1125"/>
                  <a:pt x="444" y="1126"/>
                  <a:pt x="445" y="1124"/>
                </a:cubicBezTo>
                <a:cubicBezTo>
                  <a:pt x="448" y="1114"/>
                  <a:pt x="447" y="1101"/>
                  <a:pt x="446" y="1091"/>
                </a:cubicBezTo>
                <a:cubicBezTo>
                  <a:pt x="446" y="1091"/>
                  <a:pt x="445" y="1090"/>
                  <a:pt x="445" y="1090"/>
                </a:cubicBezTo>
                <a:cubicBezTo>
                  <a:pt x="469" y="1090"/>
                  <a:pt x="492" y="1091"/>
                  <a:pt x="515" y="1093"/>
                </a:cubicBezTo>
                <a:cubicBezTo>
                  <a:pt x="514" y="1096"/>
                  <a:pt x="514" y="1100"/>
                  <a:pt x="513" y="1103"/>
                </a:cubicBezTo>
                <a:cubicBezTo>
                  <a:pt x="513" y="1107"/>
                  <a:pt x="512" y="1111"/>
                  <a:pt x="513" y="1115"/>
                </a:cubicBezTo>
                <a:cubicBezTo>
                  <a:pt x="513" y="1116"/>
                  <a:pt x="515" y="1117"/>
                  <a:pt x="516" y="1115"/>
                </a:cubicBezTo>
                <a:cubicBezTo>
                  <a:pt x="517" y="1112"/>
                  <a:pt x="517" y="1108"/>
                  <a:pt x="518" y="1105"/>
                </a:cubicBezTo>
                <a:cubicBezTo>
                  <a:pt x="518" y="1101"/>
                  <a:pt x="519" y="1097"/>
                  <a:pt x="519" y="1093"/>
                </a:cubicBezTo>
                <a:cubicBezTo>
                  <a:pt x="524" y="1094"/>
                  <a:pt x="529" y="1094"/>
                  <a:pt x="535" y="1094"/>
                </a:cubicBezTo>
                <a:cubicBezTo>
                  <a:pt x="532" y="1100"/>
                  <a:pt x="532" y="1106"/>
                  <a:pt x="531" y="1112"/>
                </a:cubicBezTo>
                <a:cubicBezTo>
                  <a:pt x="530" y="1117"/>
                  <a:pt x="529" y="1122"/>
                  <a:pt x="529" y="1128"/>
                </a:cubicBezTo>
                <a:cubicBezTo>
                  <a:pt x="502" y="1127"/>
                  <a:pt x="475" y="1128"/>
                  <a:pt x="449" y="1127"/>
                </a:cubicBezTo>
                <a:cubicBezTo>
                  <a:pt x="436" y="1127"/>
                  <a:pt x="424" y="1127"/>
                  <a:pt x="411" y="1127"/>
                </a:cubicBezTo>
                <a:cubicBezTo>
                  <a:pt x="411" y="1127"/>
                  <a:pt x="411" y="1127"/>
                  <a:pt x="411" y="1126"/>
                </a:cubicBezTo>
                <a:cubicBezTo>
                  <a:pt x="413" y="1115"/>
                  <a:pt x="412" y="1102"/>
                  <a:pt x="412" y="1091"/>
                </a:cubicBezTo>
                <a:moveTo>
                  <a:pt x="539" y="1095"/>
                </a:moveTo>
                <a:cubicBezTo>
                  <a:pt x="546" y="1095"/>
                  <a:pt x="554" y="1096"/>
                  <a:pt x="561" y="1097"/>
                </a:cubicBezTo>
                <a:cubicBezTo>
                  <a:pt x="559" y="1102"/>
                  <a:pt x="558" y="1108"/>
                  <a:pt x="557" y="1113"/>
                </a:cubicBezTo>
                <a:cubicBezTo>
                  <a:pt x="556" y="1118"/>
                  <a:pt x="555" y="1123"/>
                  <a:pt x="556" y="1128"/>
                </a:cubicBezTo>
                <a:cubicBezTo>
                  <a:pt x="549" y="1128"/>
                  <a:pt x="542" y="1128"/>
                  <a:pt x="536" y="1128"/>
                </a:cubicBezTo>
                <a:cubicBezTo>
                  <a:pt x="537" y="1122"/>
                  <a:pt x="537" y="1117"/>
                  <a:pt x="538" y="1112"/>
                </a:cubicBezTo>
                <a:cubicBezTo>
                  <a:pt x="539" y="1106"/>
                  <a:pt x="540" y="1100"/>
                  <a:pt x="539" y="1095"/>
                </a:cubicBezTo>
                <a:moveTo>
                  <a:pt x="580" y="1128"/>
                </a:moveTo>
                <a:cubicBezTo>
                  <a:pt x="574" y="1128"/>
                  <a:pt x="568" y="1128"/>
                  <a:pt x="561" y="1128"/>
                </a:cubicBezTo>
                <a:cubicBezTo>
                  <a:pt x="563" y="1123"/>
                  <a:pt x="563" y="1118"/>
                  <a:pt x="563" y="1113"/>
                </a:cubicBezTo>
                <a:cubicBezTo>
                  <a:pt x="564" y="1108"/>
                  <a:pt x="565" y="1102"/>
                  <a:pt x="565" y="1097"/>
                </a:cubicBezTo>
                <a:cubicBezTo>
                  <a:pt x="571" y="1098"/>
                  <a:pt x="577" y="1099"/>
                  <a:pt x="583" y="1099"/>
                </a:cubicBezTo>
                <a:cubicBezTo>
                  <a:pt x="582" y="1104"/>
                  <a:pt x="581" y="1109"/>
                  <a:pt x="581" y="1114"/>
                </a:cubicBezTo>
                <a:cubicBezTo>
                  <a:pt x="581" y="1119"/>
                  <a:pt x="580" y="1123"/>
                  <a:pt x="580" y="1128"/>
                </a:cubicBezTo>
                <a:moveTo>
                  <a:pt x="599" y="1128"/>
                </a:moveTo>
                <a:cubicBezTo>
                  <a:pt x="595" y="1128"/>
                  <a:pt x="591" y="1128"/>
                  <a:pt x="586" y="1128"/>
                </a:cubicBezTo>
                <a:cubicBezTo>
                  <a:pt x="587" y="1124"/>
                  <a:pt x="587" y="1120"/>
                  <a:pt x="588" y="1116"/>
                </a:cubicBezTo>
                <a:cubicBezTo>
                  <a:pt x="588" y="1110"/>
                  <a:pt x="588" y="1105"/>
                  <a:pt x="588" y="1100"/>
                </a:cubicBezTo>
                <a:cubicBezTo>
                  <a:pt x="591" y="1100"/>
                  <a:pt x="594" y="1101"/>
                  <a:pt x="597" y="1101"/>
                </a:cubicBezTo>
                <a:cubicBezTo>
                  <a:pt x="598" y="1110"/>
                  <a:pt x="599" y="1119"/>
                  <a:pt x="599" y="1128"/>
                </a:cubicBezTo>
                <a:moveTo>
                  <a:pt x="737" y="821"/>
                </a:moveTo>
                <a:cubicBezTo>
                  <a:pt x="741" y="822"/>
                  <a:pt x="745" y="823"/>
                  <a:pt x="749" y="825"/>
                </a:cubicBezTo>
                <a:cubicBezTo>
                  <a:pt x="758" y="828"/>
                  <a:pt x="768" y="833"/>
                  <a:pt x="775" y="840"/>
                </a:cubicBezTo>
                <a:cubicBezTo>
                  <a:pt x="789" y="855"/>
                  <a:pt x="795" y="883"/>
                  <a:pt x="791" y="903"/>
                </a:cubicBezTo>
                <a:cubicBezTo>
                  <a:pt x="788" y="924"/>
                  <a:pt x="775" y="942"/>
                  <a:pt x="757" y="953"/>
                </a:cubicBezTo>
                <a:cubicBezTo>
                  <a:pt x="748" y="958"/>
                  <a:pt x="738" y="962"/>
                  <a:pt x="727" y="963"/>
                </a:cubicBezTo>
                <a:cubicBezTo>
                  <a:pt x="709" y="964"/>
                  <a:pt x="696" y="951"/>
                  <a:pt x="713" y="936"/>
                </a:cubicBezTo>
                <a:cubicBezTo>
                  <a:pt x="719" y="935"/>
                  <a:pt x="724" y="933"/>
                  <a:pt x="729" y="930"/>
                </a:cubicBezTo>
                <a:cubicBezTo>
                  <a:pt x="731" y="929"/>
                  <a:pt x="730" y="927"/>
                  <a:pt x="728" y="928"/>
                </a:cubicBezTo>
                <a:cubicBezTo>
                  <a:pt x="716" y="931"/>
                  <a:pt x="704" y="933"/>
                  <a:pt x="692" y="931"/>
                </a:cubicBezTo>
                <a:cubicBezTo>
                  <a:pt x="689" y="930"/>
                  <a:pt x="686" y="930"/>
                  <a:pt x="685" y="927"/>
                </a:cubicBezTo>
                <a:cubicBezTo>
                  <a:pt x="683" y="924"/>
                  <a:pt x="688" y="921"/>
                  <a:pt x="691" y="919"/>
                </a:cubicBezTo>
                <a:cubicBezTo>
                  <a:pt x="694" y="917"/>
                  <a:pt x="697" y="915"/>
                  <a:pt x="700" y="913"/>
                </a:cubicBezTo>
                <a:cubicBezTo>
                  <a:pt x="708" y="913"/>
                  <a:pt x="716" y="913"/>
                  <a:pt x="720" y="913"/>
                </a:cubicBezTo>
                <a:cubicBezTo>
                  <a:pt x="723" y="913"/>
                  <a:pt x="723" y="910"/>
                  <a:pt x="721" y="909"/>
                </a:cubicBezTo>
                <a:cubicBezTo>
                  <a:pt x="715" y="907"/>
                  <a:pt x="709" y="906"/>
                  <a:pt x="702" y="905"/>
                </a:cubicBezTo>
                <a:cubicBezTo>
                  <a:pt x="696" y="905"/>
                  <a:pt x="672" y="902"/>
                  <a:pt x="684" y="890"/>
                </a:cubicBezTo>
                <a:cubicBezTo>
                  <a:pt x="694" y="880"/>
                  <a:pt x="710" y="881"/>
                  <a:pt x="722" y="875"/>
                </a:cubicBezTo>
                <a:cubicBezTo>
                  <a:pt x="723" y="875"/>
                  <a:pt x="723" y="874"/>
                  <a:pt x="723" y="874"/>
                </a:cubicBezTo>
                <a:cubicBezTo>
                  <a:pt x="723" y="873"/>
                  <a:pt x="723" y="871"/>
                  <a:pt x="721" y="870"/>
                </a:cubicBezTo>
                <a:cubicBezTo>
                  <a:pt x="714" y="868"/>
                  <a:pt x="706" y="866"/>
                  <a:pt x="698" y="865"/>
                </a:cubicBezTo>
                <a:cubicBezTo>
                  <a:pt x="695" y="864"/>
                  <a:pt x="689" y="864"/>
                  <a:pt x="686" y="862"/>
                </a:cubicBezTo>
                <a:cubicBezTo>
                  <a:pt x="683" y="860"/>
                  <a:pt x="683" y="857"/>
                  <a:pt x="683" y="854"/>
                </a:cubicBezTo>
                <a:cubicBezTo>
                  <a:pt x="694" y="835"/>
                  <a:pt x="740" y="842"/>
                  <a:pt x="758" y="842"/>
                </a:cubicBezTo>
                <a:cubicBezTo>
                  <a:pt x="759" y="841"/>
                  <a:pt x="759" y="840"/>
                  <a:pt x="758" y="839"/>
                </a:cubicBezTo>
                <a:cubicBezTo>
                  <a:pt x="744" y="834"/>
                  <a:pt x="728" y="834"/>
                  <a:pt x="712" y="836"/>
                </a:cubicBezTo>
                <a:cubicBezTo>
                  <a:pt x="712" y="836"/>
                  <a:pt x="712" y="836"/>
                  <a:pt x="712" y="835"/>
                </a:cubicBezTo>
                <a:cubicBezTo>
                  <a:pt x="717" y="822"/>
                  <a:pt x="726" y="817"/>
                  <a:pt x="737" y="821"/>
                </a:cubicBezTo>
                <a:moveTo>
                  <a:pt x="652" y="742"/>
                </a:moveTo>
                <a:cubicBezTo>
                  <a:pt x="679" y="764"/>
                  <a:pt x="703" y="789"/>
                  <a:pt x="729" y="813"/>
                </a:cubicBezTo>
                <a:cubicBezTo>
                  <a:pt x="722" y="813"/>
                  <a:pt x="716" y="814"/>
                  <a:pt x="711" y="817"/>
                </a:cubicBezTo>
                <a:cubicBezTo>
                  <a:pt x="705" y="823"/>
                  <a:pt x="704" y="830"/>
                  <a:pt x="708" y="836"/>
                </a:cubicBezTo>
                <a:cubicBezTo>
                  <a:pt x="706" y="836"/>
                  <a:pt x="703" y="837"/>
                  <a:pt x="701" y="837"/>
                </a:cubicBezTo>
                <a:cubicBezTo>
                  <a:pt x="691" y="839"/>
                  <a:pt x="680" y="843"/>
                  <a:pt x="679" y="853"/>
                </a:cubicBezTo>
                <a:cubicBezTo>
                  <a:pt x="677" y="857"/>
                  <a:pt x="677" y="861"/>
                  <a:pt x="681" y="865"/>
                </a:cubicBezTo>
                <a:cubicBezTo>
                  <a:pt x="686" y="869"/>
                  <a:pt x="694" y="869"/>
                  <a:pt x="700" y="870"/>
                </a:cubicBezTo>
                <a:cubicBezTo>
                  <a:pt x="702" y="871"/>
                  <a:pt x="705" y="872"/>
                  <a:pt x="707" y="872"/>
                </a:cubicBezTo>
                <a:cubicBezTo>
                  <a:pt x="695" y="874"/>
                  <a:pt x="681" y="880"/>
                  <a:pt x="675" y="888"/>
                </a:cubicBezTo>
                <a:cubicBezTo>
                  <a:pt x="669" y="881"/>
                  <a:pt x="660" y="875"/>
                  <a:pt x="653" y="869"/>
                </a:cubicBezTo>
                <a:cubicBezTo>
                  <a:pt x="642" y="859"/>
                  <a:pt x="631" y="849"/>
                  <a:pt x="620" y="838"/>
                </a:cubicBezTo>
                <a:cubicBezTo>
                  <a:pt x="607" y="826"/>
                  <a:pt x="594" y="814"/>
                  <a:pt x="580" y="804"/>
                </a:cubicBezTo>
                <a:cubicBezTo>
                  <a:pt x="577" y="782"/>
                  <a:pt x="574" y="761"/>
                  <a:pt x="569" y="739"/>
                </a:cubicBezTo>
                <a:cubicBezTo>
                  <a:pt x="569" y="737"/>
                  <a:pt x="565" y="737"/>
                  <a:pt x="565" y="740"/>
                </a:cubicBezTo>
                <a:cubicBezTo>
                  <a:pt x="566" y="759"/>
                  <a:pt x="568" y="778"/>
                  <a:pt x="570" y="796"/>
                </a:cubicBezTo>
                <a:cubicBezTo>
                  <a:pt x="571" y="804"/>
                  <a:pt x="571" y="804"/>
                  <a:pt x="571" y="804"/>
                </a:cubicBezTo>
                <a:cubicBezTo>
                  <a:pt x="577" y="855"/>
                  <a:pt x="583" y="906"/>
                  <a:pt x="588" y="957"/>
                </a:cubicBezTo>
                <a:cubicBezTo>
                  <a:pt x="592" y="1002"/>
                  <a:pt x="594" y="1047"/>
                  <a:pt x="597" y="1092"/>
                </a:cubicBezTo>
                <a:cubicBezTo>
                  <a:pt x="470" y="1079"/>
                  <a:pt x="341" y="1077"/>
                  <a:pt x="216" y="1105"/>
                </a:cubicBezTo>
                <a:cubicBezTo>
                  <a:pt x="219" y="1051"/>
                  <a:pt x="223" y="997"/>
                  <a:pt x="231" y="944"/>
                </a:cubicBezTo>
                <a:cubicBezTo>
                  <a:pt x="237" y="903"/>
                  <a:pt x="246" y="863"/>
                  <a:pt x="256" y="823"/>
                </a:cubicBezTo>
                <a:cubicBezTo>
                  <a:pt x="258" y="814"/>
                  <a:pt x="258" y="814"/>
                  <a:pt x="258" y="814"/>
                </a:cubicBezTo>
                <a:cubicBezTo>
                  <a:pt x="263" y="790"/>
                  <a:pt x="269" y="766"/>
                  <a:pt x="273" y="742"/>
                </a:cubicBezTo>
                <a:cubicBezTo>
                  <a:pt x="274" y="739"/>
                  <a:pt x="271" y="739"/>
                  <a:pt x="270" y="741"/>
                </a:cubicBezTo>
                <a:cubicBezTo>
                  <a:pt x="259" y="766"/>
                  <a:pt x="251" y="793"/>
                  <a:pt x="244" y="821"/>
                </a:cubicBezTo>
                <a:cubicBezTo>
                  <a:pt x="205" y="842"/>
                  <a:pt x="169" y="871"/>
                  <a:pt x="143" y="905"/>
                </a:cubicBezTo>
                <a:cubicBezTo>
                  <a:pt x="138" y="899"/>
                  <a:pt x="130" y="896"/>
                  <a:pt x="121" y="894"/>
                </a:cubicBezTo>
                <a:cubicBezTo>
                  <a:pt x="132" y="891"/>
                  <a:pt x="141" y="885"/>
                  <a:pt x="134" y="875"/>
                </a:cubicBezTo>
                <a:cubicBezTo>
                  <a:pt x="128" y="866"/>
                  <a:pt x="110" y="867"/>
                  <a:pt x="101" y="867"/>
                </a:cubicBezTo>
                <a:cubicBezTo>
                  <a:pt x="99" y="867"/>
                  <a:pt x="97" y="867"/>
                  <a:pt x="94" y="866"/>
                </a:cubicBezTo>
                <a:cubicBezTo>
                  <a:pt x="103" y="858"/>
                  <a:pt x="114" y="843"/>
                  <a:pt x="100" y="838"/>
                </a:cubicBezTo>
                <a:cubicBezTo>
                  <a:pt x="97" y="837"/>
                  <a:pt x="92" y="837"/>
                  <a:pt x="88" y="838"/>
                </a:cubicBezTo>
                <a:cubicBezTo>
                  <a:pt x="116" y="808"/>
                  <a:pt x="146" y="780"/>
                  <a:pt x="179" y="754"/>
                </a:cubicBezTo>
                <a:cubicBezTo>
                  <a:pt x="196" y="741"/>
                  <a:pt x="215" y="728"/>
                  <a:pt x="233" y="716"/>
                </a:cubicBezTo>
                <a:cubicBezTo>
                  <a:pt x="247" y="708"/>
                  <a:pt x="260" y="699"/>
                  <a:pt x="275" y="692"/>
                </a:cubicBezTo>
                <a:cubicBezTo>
                  <a:pt x="300" y="704"/>
                  <a:pt x="328" y="711"/>
                  <a:pt x="356" y="713"/>
                </a:cubicBezTo>
                <a:cubicBezTo>
                  <a:pt x="344" y="729"/>
                  <a:pt x="338" y="758"/>
                  <a:pt x="360" y="766"/>
                </a:cubicBezTo>
                <a:cubicBezTo>
                  <a:pt x="386" y="776"/>
                  <a:pt x="421" y="756"/>
                  <a:pt x="441" y="738"/>
                </a:cubicBezTo>
                <a:cubicBezTo>
                  <a:pt x="448" y="762"/>
                  <a:pt x="483" y="774"/>
                  <a:pt x="505" y="765"/>
                </a:cubicBezTo>
                <a:cubicBezTo>
                  <a:pt x="531" y="755"/>
                  <a:pt x="543" y="721"/>
                  <a:pt x="534" y="696"/>
                </a:cubicBezTo>
                <a:cubicBezTo>
                  <a:pt x="546" y="692"/>
                  <a:pt x="558" y="687"/>
                  <a:pt x="570" y="682"/>
                </a:cubicBezTo>
                <a:cubicBezTo>
                  <a:pt x="598" y="701"/>
                  <a:pt x="626" y="719"/>
                  <a:pt x="652" y="742"/>
                </a:cubicBezTo>
                <a:moveTo>
                  <a:pt x="447" y="724"/>
                </a:moveTo>
                <a:cubicBezTo>
                  <a:pt x="430" y="729"/>
                  <a:pt x="405" y="729"/>
                  <a:pt x="393" y="715"/>
                </a:cubicBezTo>
                <a:cubicBezTo>
                  <a:pt x="407" y="715"/>
                  <a:pt x="421" y="714"/>
                  <a:pt x="434" y="713"/>
                </a:cubicBezTo>
                <a:cubicBezTo>
                  <a:pt x="449" y="712"/>
                  <a:pt x="464" y="710"/>
                  <a:pt x="478" y="708"/>
                </a:cubicBezTo>
                <a:cubicBezTo>
                  <a:pt x="469" y="715"/>
                  <a:pt x="459" y="721"/>
                  <a:pt x="447" y="724"/>
                </a:cubicBezTo>
                <a:moveTo>
                  <a:pt x="491" y="706"/>
                </a:moveTo>
                <a:cubicBezTo>
                  <a:pt x="503" y="704"/>
                  <a:pt x="516" y="701"/>
                  <a:pt x="528" y="697"/>
                </a:cubicBezTo>
                <a:cubicBezTo>
                  <a:pt x="527" y="717"/>
                  <a:pt x="530" y="736"/>
                  <a:pt x="513" y="751"/>
                </a:cubicBezTo>
                <a:cubicBezTo>
                  <a:pt x="492" y="769"/>
                  <a:pt x="455" y="757"/>
                  <a:pt x="445" y="733"/>
                </a:cubicBezTo>
                <a:cubicBezTo>
                  <a:pt x="463" y="730"/>
                  <a:pt x="481" y="721"/>
                  <a:pt x="491" y="706"/>
                </a:cubicBezTo>
                <a:moveTo>
                  <a:pt x="431" y="735"/>
                </a:moveTo>
                <a:cubicBezTo>
                  <a:pt x="432" y="735"/>
                  <a:pt x="433" y="735"/>
                  <a:pt x="434" y="735"/>
                </a:cubicBezTo>
                <a:cubicBezTo>
                  <a:pt x="421" y="740"/>
                  <a:pt x="410" y="749"/>
                  <a:pt x="397" y="755"/>
                </a:cubicBezTo>
                <a:cubicBezTo>
                  <a:pt x="382" y="762"/>
                  <a:pt x="359" y="765"/>
                  <a:pt x="353" y="744"/>
                </a:cubicBezTo>
                <a:cubicBezTo>
                  <a:pt x="351" y="735"/>
                  <a:pt x="357" y="723"/>
                  <a:pt x="361" y="714"/>
                </a:cubicBezTo>
                <a:cubicBezTo>
                  <a:pt x="369" y="714"/>
                  <a:pt x="378" y="715"/>
                  <a:pt x="387" y="715"/>
                </a:cubicBezTo>
                <a:cubicBezTo>
                  <a:pt x="390" y="732"/>
                  <a:pt x="416" y="735"/>
                  <a:pt x="431" y="735"/>
                </a:cubicBezTo>
                <a:moveTo>
                  <a:pt x="763" y="411"/>
                </a:moveTo>
                <a:cubicBezTo>
                  <a:pt x="773" y="423"/>
                  <a:pt x="768" y="448"/>
                  <a:pt x="765" y="462"/>
                </a:cubicBezTo>
                <a:cubicBezTo>
                  <a:pt x="759" y="487"/>
                  <a:pt x="734" y="538"/>
                  <a:pt x="700" y="518"/>
                </a:cubicBezTo>
                <a:cubicBezTo>
                  <a:pt x="700" y="517"/>
                  <a:pt x="700" y="517"/>
                  <a:pt x="700" y="517"/>
                </a:cubicBezTo>
                <a:cubicBezTo>
                  <a:pt x="700" y="515"/>
                  <a:pt x="696" y="515"/>
                  <a:pt x="696" y="517"/>
                </a:cubicBezTo>
                <a:cubicBezTo>
                  <a:pt x="682" y="570"/>
                  <a:pt x="652" y="618"/>
                  <a:pt x="608" y="651"/>
                </a:cubicBezTo>
                <a:cubicBezTo>
                  <a:pt x="596" y="660"/>
                  <a:pt x="582" y="668"/>
                  <a:pt x="568" y="675"/>
                </a:cubicBezTo>
                <a:cubicBezTo>
                  <a:pt x="562" y="677"/>
                  <a:pt x="562" y="677"/>
                  <a:pt x="562" y="677"/>
                </a:cubicBezTo>
                <a:cubicBezTo>
                  <a:pt x="522" y="695"/>
                  <a:pt x="477" y="702"/>
                  <a:pt x="434" y="705"/>
                </a:cubicBezTo>
                <a:cubicBezTo>
                  <a:pt x="385" y="709"/>
                  <a:pt x="331" y="708"/>
                  <a:pt x="285" y="688"/>
                </a:cubicBezTo>
                <a:cubicBezTo>
                  <a:pt x="277" y="684"/>
                  <a:pt x="277" y="684"/>
                  <a:pt x="277" y="684"/>
                </a:cubicBezTo>
                <a:cubicBezTo>
                  <a:pt x="272" y="682"/>
                  <a:pt x="267" y="679"/>
                  <a:pt x="262" y="676"/>
                </a:cubicBezTo>
                <a:cubicBezTo>
                  <a:pt x="206" y="642"/>
                  <a:pt x="181" y="575"/>
                  <a:pt x="163" y="516"/>
                </a:cubicBezTo>
                <a:cubicBezTo>
                  <a:pt x="163" y="514"/>
                  <a:pt x="161" y="515"/>
                  <a:pt x="161" y="516"/>
                </a:cubicBezTo>
                <a:cubicBezTo>
                  <a:pt x="162" y="524"/>
                  <a:pt x="164" y="533"/>
                  <a:pt x="166" y="542"/>
                </a:cubicBezTo>
                <a:cubicBezTo>
                  <a:pt x="166" y="542"/>
                  <a:pt x="166" y="542"/>
                  <a:pt x="166" y="542"/>
                </a:cubicBezTo>
                <a:cubicBezTo>
                  <a:pt x="162" y="546"/>
                  <a:pt x="149" y="540"/>
                  <a:pt x="145" y="538"/>
                </a:cubicBezTo>
                <a:cubicBezTo>
                  <a:pt x="139" y="534"/>
                  <a:pt x="135" y="529"/>
                  <a:pt x="131" y="524"/>
                </a:cubicBezTo>
                <a:cubicBezTo>
                  <a:pt x="123" y="512"/>
                  <a:pt x="120" y="499"/>
                  <a:pt x="120" y="485"/>
                </a:cubicBezTo>
                <a:cubicBezTo>
                  <a:pt x="120" y="475"/>
                  <a:pt x="122" y="464"/>
                  <a:pt x="125" y="453"/>
                </a:cubicBezTo>
                <a:cubicBezTo>
                  <a:pt x="126" y="448"/>
                  <a:pt x="128" y="443"/>
                  <a:pt x="130" y="438"/>
                </a:cubicBezTo>
                <a:cubicBezTo>
                  <a:pt x="131" y="435"/>
                  <a:pt x="133" y="432"/>
                  <a:pt x="135" y="429"/>
                </a:cubicBezTo>
                <a:cubicBezTo>
                  <a:pt x="140" y="422"/>
                  <a:pt x="147" y="421"/>
                  <a:pt x="158" y="427"/>
                </a:cubicBezTo>
                <a:cubicBezTo>
                  <a:pt x="157" y="436"/>
                  <a:pt x="156" y="445"/>
                  <a:pt x="156" y="454"/>
                </a:cubicBezTo>
                <a:cubicBezTo>
                  <a:pt x="153" y="450"/>
                  <a:pt x="147" y="447"/>
                  <a:pt x="141" y="449"/>
                </a:cubicBezTo>
                <a:cubicBezTo>
                  <a:pt x="128" y="453"/>
                  <a:pt x="128" y="473"/>
                  <a:pt x="130" y="484"/>
                </a:cubicBezTo>
                <a:cubicBezTo>
                  <a:pt x="130" y="486"/>
                  <a:pt x="133" y="486"/>
                  <a:pt x="133" y="484"/>
                </a:cubicBezTo>
                <a:cubicBezTo>
                  <a:pt x="134" y="477"/>
                  <a:pt x="134" y="464"/>
                  <a:pt x="140" y="458"/>
                </a:cubicBezTo>
                <a:cubicBezTo>
                  <a:pt x="149" y="450"/>
                  <a:pt x="154" y="472"/>
                  <a:pt x="156" y="477"/>
                </a:cubicBezTo>
                <a:cubicBezTo>
                  <a:pt x="156" y="477"/>
                  <a:pt x="157" y="478"/>
                  <a:pt x="157" y="478"/>
                </a:cubicBezTo>
                <a:cubicBezTo>
                  <a:pt x="158" y="485"/>
                  <a:pt x="158" y="492"/>
                  <a:pt x="160" y="499"/>
                </a:cubicBezTo>
                <a:cubicBezTo>
                  <a:pt x="160" y="500"/>
                  <a:pt x="162" y="500"/>
                  <a:pt x="162" y="498"/>
                </a:cubicBezTo>
                <a:cubicBezTo>
                  <a:pt x="160" y="461"/>
                  <a:pt x="161" y="426"/>
                  <a:pt x="174" y="390"/>
                </a:cubicBezTo>
                <a:cubicBezTo>
                  <a:pt x="181" y="371"/>
                  <a:pt x="190" y="354"/>
                  <a:pt x="202" y="340"/>
                </a:cubicBezTo>
                <a:cubicBezTo>
                  <a:pt x="203" y="349"/>
                  <a:pt x="206" y="359"/>
                  <a:pt x="211" y="366"/>
                </a:cubicBezTo>
                <a:cubicBezTo>
                  <a:pt x="169" y="389"/>
                  <a:pt x="160" y="455"/>
                  <a:pt x="178" y="496"/>
                </a:cubicBezTo>
                <a:cubicBezTo>
                  <a:pt x="200" y="545"/>
                  <a:pt x="257" y="551"/>
                  <a:pt x="303" y="540"/>
                </a:cubicBezTo>
                <a:cubicBezTo>
                  <a:pt x="344" y="531"/>
                  <a:pt x="372" y="496"/>
                  <a:pt x="380" y="456"/>
                </a:cubicBezTo>
                <a:cubicBezTo>
                  <a:pt x="387" y="450"/>
                  <a:pt x="394" y="445"/>
                  <a:pt x="402" y="442"/>
                </a:cubicBezTo>
                <a:cubicBezTo>
                  <a:pt x="414" y="439"/>
                  <a:pt x="424" y="442"/>
                  <a:pt x="435" y="444"/>
                </a:cubicBezTo>
                <a:cubicBezTo>
                  <a:pt x="435" y="444"/>
                  <a:pt x="435" y="444"/>
                  <a:pt x="435" y="444"/>
                </a:cubicBezTo>
                <a:cubicBezTo>
                  <a:pt x="435" y="501"/>
                  <a:pt x="495" y="541"/>
                  <a:pt x="550" y="532"/>
                </a:cubicBezTo>
                <a:cubicBezTo>
                  <a:pt x="611" y="534"/>
                  <a:pt x="674" y="482"/>
                  <a:pt x="666" y="418"/>
                </a:cubicBezTo>
                <a:cubicBezTo>
                  <a:pt x="666" y="417"/>
                  <a:pt x="666" y="416"/>
                  <a:pt x="665" y="415"/>
                </a:cubicBezTo>
                <a:cubicBezTo>
                  <a:pt x="672" y="415"/>
                  <a:pt x="679" y="412"/>
                  <a:pt x="686" y="411"/>
                </a:cubicBezTo>
                <a:cubicBezTo>
                  <a:pt x="694" y="409"/>
                  <a:pt x="703" y="408"/>
                  <a:pt x="712" y="406"/>
                </a:cubicBezTo>
                <a:cubicBezTo>
                  <a:pt x="713" y="408"/>
                  <a:pt x="714" y="410"/>
                  <a:pt x="715" y="413"/>
                </a:cubicBezTo>
                <a:cubicBezTo>
                  <a:pt x="713" y="415"/>
                  <a:pt x="711" y="418"/>
                  <a:pt x="710" y="421"/>
                </a:cubicBezTo>
                <a:cubicBezTo>
                  <a:pt x="709" y="422"/>
                  <a:pt x="711" y="424"/>
                  <a:pt x="712" y="423"/>
                </a:cubicBezTo>
                <a:cubicBezTo>
                  <a:pt x="726" y="408"/>
                  <a:pt x="746" y="389"/>
                  <a:pt x="763" y="411"/>
                </a:cubicBezTo>
                <a:moveTo>
                  <a:pt x="254" y="386"/>
                </a:moveTo>
                <a:cubicBezTo>
                  <a:pt x="264" y="383"/>
                  <a:pt x="271" y="375"/>
                  <a:pt x="282" y="373"/>
                </a:cubicBezTo>
                <a:cubicBezTo>
                  <a:pt x="288" y="371"/>
                  <a:pt x="296" y="372"/>
                  <a:pt x="302" y="375"/>
                </a:cubicBezTo>
                <a:cubicBezTo>
                  <a:pt x="307" y="378"/>
                  <a:pt x="309" y="382"/>
                  <a:pt x="313" y="386"/>
                </a:cubicBezTo>
                <a:cubicBezTo>
                  <a:pt x="315" y="388"/>
                  <a:pt x="318" y="387"/>
                  <a:pt x="319" y="385"/>
                </a:cubicBezTo>
                <a:cubicBezTo>
                  <a:pt x="323" y="369"/>
                  <a:pt x="306" y="361"/>
                  <a:pt x="293" y="360"/>
                </a:cubicBezTo>
                <a:cubicBezTo>
                  <a:pt x="288" y="360"/>
                  <a:pt x="283" y="360"/>
                  <a:pt x="279" y="362"/>
                </a:cubicBezTo>
                <a:cubicBezTo>
                  <a:pt x="283" y="358"/>
                  <a:pt x="287" y="353"/>
                  <a:pt x="291" y="348"/>
                </a:cubicBezTo>
                <a:cubicBezTo>
                  <a:pt x="338" y="350"/>
                  <a:pt x="375" y="386"/>
                  <a:pt x="375" y="435"/>
                </a:cubicBezTo>
                <a:cubicBezTo>
                  <a:pt x="374" y="481"/>
                  <a:pt x="344" y="524"/>
                  <a:pt x="298" y="533"/>
                </a:cubicBezTo>
                <a:cubicBezTo>
                  <a:pt x="256" y="542"/>
                  <a:pt x="205" y="538"/>
                  <a:pt x="184" y="494"/>
                </a:cubicBezTo>
                <a:cubicBezTo>
                  <a:pt x="166" y="454"/>
                  <a:pt x="174" y="392"/>
                  <a:pt x="213" y="368"/>
                </a:cubicBezTo>
                <a:cubicBezTo>
                  <a:pt x="221" y="377"/>
                  <a:pt x="232" y="382"/>
                  <a:pt x="248" y="378"/>
                </a:cubicBezTo>
                <a:cubicBezTo>
                  <a:pt x="251" y="378"/>
                  <a:pt x="254" y="377"/>
                  <a:pt x="257" y="376"/>
                </a:cubicBezTo>
                <a:cubicBezTo>
                  <a:pt x="255" y="378"/>
                  <a:pt x="253" y="380"/>
                  <a:pt x="251" y="383"/>
                </a:cubicBezTo>
                <a:cubicBezTo>
                  <a:pt x="250" y="385"/>
                  <a:pt x="252" y="387"/>
                  <a:pt x="254" y="386"/>
                </a:cubicBezTo>
                <a:moveTo>
                  <a:pt x="690" y="339"/>
                </a:moveTo>
                <a:cubicBezTo>
                  <a:pt x="693" y="360"/>
                  <a:pt x="700" y="382"/>
                  <a:pt x="709" y="402"/>
                </a:cubicBezTo>
                <a:cubicBezTo>
                  <a:pt x="695" y="400"/>
                  <a:pt x="677" y="403"/>
                  <a:pt x="664" y="410"/>
                </a:cubicBezTo>
                <a:cubicBezTo>
                  <a:pt x="659" y="384"/>
                  <a:pt x="644" y="357"/>
                  <a:pt x="623" y="342"/>
                </a:cubicBezTo>
                <a:cubicBezTo>
                  <a:pt x="603" y="329"/>
                  <a:pt x="579" y="326"/>
                  <a:pt x="555" y="330"/>
                </a:cubicBezTo>
                <a:cubicBezTo>
                  <a:pt x="500" y="331"/>
                  <a:pt x="442" y="380"/>
                  <a:pt x="435" y="435"/>
                </a:cubicBezTo>
                <a:cubicBezTo>
                  <a:pt x="435" y="436"/>
                  <a:pt x="435" y="438"/>
                  <a:pt x="435" y="439"/>
                </a:cubicBezTo>
                <a:cubicBezTo>
                  <a:pt x="420" y="428"/>
                  <a:pt x="395" y="432"/>
                  <a:pt x="382" y="446"/>
                </a:cubicBezTo>
                <a:cubicBezTo>
                  <a:pt x="382" y="438"/>
                  <a:pt x="382" y="431"/>
                  <a:pt x="382" y="424"/>
                </a:cubicBezTo>
                <a:cubicBezTo>
                  <a:pt x="378" y="384"/>
                  <a:pt x="340" y="335"/>
                  <a:pt x="296" y="342"/>
                </a:cubicBezTo>
                <a:cubicBezTo>
                  <a:pt x="307" y="326"/>
                  <a:pt x="315" y="307"/>
                  <a:pt x="316" y="290"/>
                </a:cubicBezTo>
                <a:cubicBezTo>
                  <a:pt x="345" y="322"/>
                  <a:pt x="429" y="319"/>
                  <a:pt x="446" y="266"/>
                </a:cubicBezTo>
                <a:cubicBezTo>
                  <a:pt x="459" y="282"/>
                  <a:pt x="483" y="293"/>
                  <a:pt x="502" y="299"/>
                </a:cubicBezTo>
                <a:cubicBezTo>
                  <a:pt x="538" y="310"/>
                  <a:pt x="586" y="300"/>
                  <a:pt x="600" y="261"/>
                </a:cubicBezTo>
                <a:cubicBezTo>
                  <a:pt x="627" y="277"/>
                  <a:pt x="664" y="281"/>
                  <a:pt x="693" y="280"/>
                </a:cubicBezTo>
                <a:cubicBezTo>
                  <a:pt x="684" y="297"/>
                  <a:pt x="687" y="320"/>
                  <a:pt x="690" y="339"/>
                </a:cubicBezTo>
                <a:moveTo>
                  <a:pt x="626" y="499"/>
                </a:moveTo>
                <a:cubicBezTo>
                  <a:pt x="605" y="517"/>
                  <a:pt x="580" y="524"/>
                  <a:pt x="553" y="527"/>
                </a:cubicBezTo>
                <a:cubicBezTo>
                  <a:pt x="523" y="525"/>
                  <a:pt x="495" y="524"/>
                  <a:pt x="470" y="503"/>
                </a:cubicBezTo>
                <a:cubicBezTo>
                  <a:pt x="447" y="483"/>
                  <a:pt x="437" y="453"/>
                  <a:pt x="445" y="423"/>
                </a:cubicBezTo>
                <a:cubicBezTo>
                  <a:pt x="456" y="380"/>
                  <a:pt x="493" y="352"/>
                  <a:pt x="534" y="339"/>
                </a:cubicBezTo>
                <a:cubicBezTo>
                  <a:pt x="561" y="335"/>
                  <a:pt x="589" y="332"/>
                  <a:pt x="613" y="346"/>
                </a:cubicBezTo>
                <a:cubicBezTo>
                  <a:pt x="639" y="361"/>
                  <a:pt x="657" y="394"/>
                  <a:pt x="659" y="424"/>
                </a:cubicBezTo>
                <a:cubicBezTo>
                  <a:pt x="661" y="452"/>
                  <a:pt x="647" y="480"/>
                  <a:pt x="626" y="499"/>
                </a:cubicBezTo>
                <a:moveTo>
                  <a:pt x="737" y="220"/>
                </a:moveTo>
                <a:cubicBezTo>
                  <a:pt x="737" y="220"/>
                  <a:pt x="737" y="220"/>
                  <a:pt x="737" y="220"/>
                </a:cubicBezTo>
                <a:cubicBezTo>
                  <a:pt x="736" y="219"/>
                  <a:pt x="734" y="218"/>
                  <a:pt x="733" y="217"/>
                </a:cubicBezTo>
                <a:cubicBezTo>
                  <a:pt x="732" y="216"/>
                  <a:pt x="730" y="218"/>
                  <a:pt x="731" y="219"/>
                </a:cubicBezTo>
                <a:cubicBezTo>
                  <a:pt x="732" y="220"/>
                  <a:pt x="733" y="222"/>
                  <a:pt x="734" y="223"/>
                </a:cubicBezTo>
                <a:cubicBezTo>
                  <a:pt x="735" y="223"/>
                  <a:pt x="735" y="224"/>
                  <a:pt x="735" y="224"/>
                </a:cubicBezTo>
                <a:cubicBezTo>
                  <a:pt x="736" y="224"/>
                  <a:pt x="736" y="224"/>
                  <a:pt x="736" y="224"/>
                </a:cubicBezTo>
                <a:cubicBezTo>
                  <a:pt x="754" y="246"/>
                  <a:pt x="758" y="286"/>
                  <a:pt x="759" y="312"/>
                </a:cubicBezTo>
                <a:cubicBezTo>
                  <a:pt x="761" y="340"/>
                  <a:pt x="759" y="367"/>
                  <a:pt x="756" y="394"/>
                </a:cubicBezTo>
                <a:cubicBezTo>
                  <a:pt x="742" y="389"/>
                  <a:pt x="729" y="396"/>
                  <a:pt x="720" y="407"/>
                </a:cubicBezTo>
                <a:cubicBezTo>
                  <a:pt x="703" y="371"/>
                  <a:pt x="681" y="317"/>
                  <a:pt x="698" y="279"/>
                </a:cubicBezTo>
                <a:cubicBezTo>
                  <a:pt x="700" y="278"/>
                  <a:pt x="699" y="275"/>
                  <a:pt x="697" y="275"/>
                </a:cubicBezTo>
                <a:cubicBezTo>
                  <a:pt x="645" y="268"/>
                  <a:pt x="590" y="267"/>
                  <a:pt x="567" y="211"/>
                </a:cubicBezTo>
                <a:cubicBezTo>
                  <a:pt x="567" y="209"/>
                  <a:pt x="564" y="209"/>
                  <a:pt x="565" y="211"/>
                </a:cubicBezTo>
                <a:cubicBezTo>
                  <a:pt x="567" y="232"/>
                  <a:pt x="579" y="247"/>
                  <a:pt x="594" y="257"/>
                </a:cubicBezTo>
                <a:cubicBezTo>
                  <a:pt x="576" y="291"/>
                  <a:pt x="540" y="301"/>
                  <a:pt x="504" y="290"/>
                </a:cubicBezTo>
                <a:cubicBezTo>
                  <a:pt x="486" y="285"/>
                  <a:pt x="460" y="273"/>
                  <a:pt x="449" y="256"/>
                </a:cubicBezTo>
                <a:cubicBezTo>
                  <a:pt x="439" y="241"/>
                  <a:pt x="441" y="221"/>
                  <a:pt x="440" y="204"/>
                </a:cubicBezTo>
                <a:cubicBezTo>
                  <a:pt x="440" y="203"/>
                  <a:pt x="438" y="202"/>
                  <a:pt x="437" y="203"/>
                </a:cubicBezTo>
                <a:cubicBezTo>
                  <a:pt x="434" y="221"/>
                  <a:pt x="433" y="242"/>
                  <a:pt x="442" y="259"/>
                </a:cubicBezTo>
                <a:cubicBezTo>
                  <a:pt x="428" y="287"/>
                  <a:pt x="405" y="303"/>
                  <a:pt x="372" y="304"/>
                </a:cubicBezTo>
                <a:cubicBezTo>
                  <a:pt x="336" y="305"/>
                  <a:pt x="301" y="283"/>
                  <a:pt x="314" y="243"/>
                </a:cubicBezTo>
                <a:cubicBezTo>
                  <a:pt x="315" y="242"/>
                  <a:pt x="313" y="241"/>
                  <a:pt x="312" y="242"/>
                </a:cubicBezTo>
                <a:cubicBezTo>
                  <a:pt x="304" y="259"/>
                  <a:pt x="305" y="273"/>
                  <a:pt x="311" y="284"/>
                </a:cubicBezTo>
                <a:cubicBezTo>
                  <a:pt x="311" y="284"/>
                  <a:pt x="311" y="284"/>
                  <a:pt x="311" y="284"/>
                </a:cubicBezTo>
                <a:cubicBezTo>
                  <a:pt x="306" y="312"/>
                  <a:pt x="291" y="338"/>
                  <a:pt x="270" y="357"/>
                </a:cubicBezTo>
                <a:cubicBezTo>
                  <a:pt x="255" y="371"/>
                  <a:pt x="231" y="377"/>
                  <a:pt x="216" y="360"/>
                </a:cubicBezTo>
                <a:cubicBezTo>
                  <a:pt x="209" y="353"/>
                  <a:pt x="206" y="344"/>
                  <a:pt x="205" y="336"/>
                </a:cubicBezTo>
                <a:cubicBezTo>
                  <a:pt x="206" y="322"/>
                  <a:pt x="206" y="322"/>
                  <a:pt x="206" y="322"/>
                </a:cubicBezTo>
                <a:cubicBezTo>
                  <a:pt x="206" y="315"/>
                  <a:pt x="208" y="308"/>
                  <a:pt x="209" y="302"/>
                </a:cubicBezTo>
                <a:cubicBezTo>
                  <a:pt x="210" y="300"/>
                  <a:pt x="207" y="300"/>
                  <a:pt x="207" y="301"/>
                </a:cubicBezTo>
                <a:cubicBezTo>
                  <a:pt x="204" y="308"/>
                  <a:pt x="202" y="317"/>
                  <a:pt x="202" y="325"/>
                </a:cubicBezTo>
                <a:cubicBezTo>
                  <a:pt x="179" y="350"/>
                  <a:pt x="165" y="383"/>
                  <a:pt x="159" y="418"/>
                </a:cubicBezTo>
                <a:cubicBezTo>
                  <a:pt x="153" y="411"/>
                  <a:pt x="141" y="414"/>
                  <a:pt x="133" y="421"/>
                </a:cubicBezTo>
                <a:cubicBezTo>
                  <a:pt x="132" y="422"/>
                  <a:pt x="130" y="424"/>
                  <a:pt x="129" y="426"/>
                </a:cubicBezTo>
                <a:cubicBezTo>
                  <a:pt x="91" y="413"/>
                  <a:pt x="70" y="371"/>
                  <a:pt x="59" y="336"/>
                </a:cubicBezTo>
                <a:cubicBezTo>
                  <a:pt x="45" y="291"/>
                  <a:pt x="57" y="252"/>
                  <a:pt x="89" y="220"/>
                </a:cubicBezTo>
                <a:cubicBezTo>
                  <a:pt x="139" y="168"/>
                  <a:pt x="202" y="127"/>
                  <a:pt x="265" y="93"/>
                </a:cubicBezTo>
                <a:cubicBezTo>
                  <a:pt x="332" y="58"/>
                  <a:pt x="409" y="24"/>
                  <a:pt x="486" y="20"/>
                </a:cubicBezTo>
                <a:cubicBezTo>
                  <a:pt x="567" y="16"/>
                  <a:pt x="642" y="57"/>
                  <a:pt x="662" y="139"/>
                </a:cubicBezTo>
                <a:cubicBezTo>
                  <a:pt x="662" y="141"/>
                  <a:pt x="661" y="143"/>
                  <a:pt x="661" y="145"/>
                </a:cubicBezTo>
                <a:cubicBezTo>
                  <a:pt x="661" y="147"/>
                  <a:pt x="664" y="147"/>
                  <a:pt x="664" y="145"/>
                </a:cubicBezTo>
                <a:cubicBezTo>
                  <a:pt x="664" y="144"/>
                  <a:pt x="665" y="143"/>
                  <a:pt x="665" y="142"/>
                </a:cubicBezTo>
                <a:cubicBezTo>
                  <a:pt x="666" y="142"/>
                  <a:pt x="666" y="141"/>
                  <a:pt x="666" y="140"/>
                </a:cubicBezTo>
                <a:cubicBezTo>
                  <a:pt x="666" y="140"/>
                  <a:pt x="666" y="139"/>
                  <a:pt x="666" y="139"/>
                </a:cubicBezTo>
                <a:cubicBezTo>
                  <a:pt x="679" y="105"/>
                  <a:pt x="715" y="75"/>
                  <a:pt x="752" y="81"/>
                </a:cubicBezTo>
                <a:cubicBezTo>
                  <a:pt x="773" y="85"/>
                  <a:pt x="783" y="104"/>
                  <a:pt x="768" y="124"/>
                </a:cubicBezTo>
                <a:cubicBezTo>
                  <a:pt x="765" y="129"/>
                  <a:pt x="759" y="133"/>
                  <a:pt x="754" y="137"/>
                </a:cubicBezTo>
                <a:cubicBezTo>
                  <a:pt x="742" y="148"/>
                  <a:pt x="728" y="157"/>
                  <a:pt x="713" y="165"/>
                </a:cubicBezTo>
                <a:cubicBezTo>
                  <a:pt x="710" y="166"/>
                  <a:pt x="707" y="167"/>
                  <a:pt x="704" y="168"/>
                </a:cubicBezTo>
                <a:cubicBezTo>
                  <a:pt x="702" y="169"/>
                  <a:pt x="703" y="172"/>
                  <a:pt x="705" y="171"/>
                </a:cubicBezTo>
                <a:cubicBezTo>
                  <a:pt x="707" y="171"/>
                  <a:pt x="710" y="170"/>
                  <a:pt x="712" y="170"/>
                </a:cubicBezTo>
                <a:cubicBezTo>
                  <a:pt x="713" y="170"/>
                  <a:pt x="713" y="171"/>
                  <a:pt x="714" y="170"/>
                </a:cubicBezTo>
                <a:cubicBezTo>
                  <a:pt x="715" y="170"/>
                  <a:pt x="715" y="170"/>
                  <a:pt x="716" y="169"/>
                </a:cubicBezTo>
                <a:cubicBezTo>
                  <a:pt x="743" y="165"/>
                  <a:pt x="776" y="164"/>
                  <a:pt x="799" y="180"/>
                </a:cubicBezTo>
                <a:cubicBezTo>
                  <a:pt x="806" y="185"/>
                  <a:pt x="814" y="194"/>
                  <a:pt x="814" y="204"/>
                </a:cubicBezTo>
                <a:cubicBezTo>
                  <a:pt x="813" y="225"/>
                  <a:pt x="796" y="227"/>
                  <a:pt x="781" y="228"/>
                </a:cubicBezTo>
                <a:cubicBezTo>
                  <a:pt x="766" y="228"/>
                  <a:pt x="751" y="225"/>
                  <a:pt x="737" y="220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0" name="CustomShape 208"/>
          <p:cNvSpPr/>
          <p:nvPr/>
        </p:nvSpPr>
        <p:spPr>
          <a:xfrm>
            <a:off x="3267000" y="3868560"/>
            <a:ext cx="117720" cy="190800"/>
          </a:xfrm>
          <a:custGeom>
            <a:avLst/>
            <a:gdLst/>
            <a:ahLst/>
            <a:cxnLst/>
            <a:rect l="l" t="t" r="r" b="b"/>
            <a:pathLst>
              <a:path w="32" h="52">
                <a:moveTo>
                  <a:pt x="10" y="50"/>
                </a:moveTo>
                <a:cubicBezTo>
                  <a:pt x="13" y="50"/>
                  <a:pt x="17" y="47"/>
                  <a:pt x="19" y="46"/>
                </a:cubicBezTo>
                <a:cubicBezTo>
                  <a:pt x="23" y="43"/>
                  <a:pt x="27" y="40"/>
                  <a:pt x="30" y="37"/>
                </a:cubicBezTo>
                <a:cubicBezTo>
                  <a:pt x="29" y="25"/>
                  <a:pt x="31" y="11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18" y="10"/>
                  <a:pt x="8" y="25"/>
                  <a:pt x="2" y="40"/>
                </a:cubicBezTo>
                <a:cubicBezTo>
                  <a:pt x="0" y="46"/>
                  <a:pt x="3" y="52"/>
                  <a:pt x="10" y="5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1" name="CustomShape 209"/>
          <p:cNvSpPr/>
          <p:nvPr/>
        </p:nvSpPr>
        <p:spPr>
          <a:xfrm>
            <a:off x="3979800" y="4419720"/>
            <a:ext cx="117360" cy="149040"/>
          </a:xfrm>
          <a:custGeom>
            <a:avLst/>
            <a:gdLst/>
            <a:ahLst/>
            <a:cxnLst/>
            <a:rect l="l" t="t" r="r" b="b"/>
            <a:pathLst>
              <a:path w="32" h="41">
                <a:moveTo>
                  <a:pt x="21" y="0"/>
                </a:moveTo>
                <a:cubicBezTo>
                  <a:pt x="15" y="4"/>
                  <a:pt x="10" y="10"/>
                  <a:pt x="8" y="16"/>
                </a:cubicBezTo>
                <a:cubicBezTo>
                  <a:pt x="3" y="24"/>
                  <a:pt x="0" y="41"/>
                  <a:pt x="15" y="37"/>
                </a:cubicBezTo>
                <a:cubicBezTo>
                  <a:pt x="24" y="35"/>
                  <a:pt x="32" y="25"/>
                  <a:pt x="32" y="16"/>
                </a:cubicBezTo>
                <a:cubicBezTo>
                  <a:pt x="31" y="9"/>
                  <a:pt x="26" y="5"/>
                  <a:pt x="21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2" name="CustomShape 210"/>
          <p:cNvSpPr/>
          <p:nvPr/>
        </p:nvSpPr>
        <p:spPr>
          <a:xfrm>
            <a:off x="3767040" y="4433760"/>
            <a:ext cx="131760" cy="212760"/>
          </a:xfrm>
          <a:custGeom>
            <a:avLst/>
            <a:gdLst/>
            <a:ahLst/>
            <a:cxnLst/>
            <a:rect l="l" t="t" r="r" b="b"/>
            <a:pathLst>
              <a:path w="36" h="58">
                <a:moveTo>
                  <a:pt x="23" y="0"/>
                </a:moveTo>
                <a:cubicBezTo>
                  <a:pt x="11" y="8"/>
                  <a:pt x="0" y="21"/>
                  <a:pt x="3" y="34"/>
                </a:cubicBezTo>
                <a:cubicBezTo>
                  <a:pt x="8" y="58"/>
                  <a:pt x="29" y="37"/>
                  <a:pt x="33" y="26"/>
                </a:cubicBezTo>
                <a:cubicBezTo>
                  <a:pt x="36" y="14"/>
                  <a:pt x="32" y="6"/>
                  <a:pt x="23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3" name="CustomShape 211"/>
          <p:cNvSpPr/>
          <p:nvPr/>
        </p:nvSpPr>
        <p:spPr>
          <a:xfrm>
            <a:off x="4176720" y="3868560"/>
            <a:ext cx="122400" cy="147960"/>
          </a:xfrm>
          <a:custGeom>
            <a:avLst/>
            <a:gdLst/>
            <a:ahLst/>
            <a:cxnLst/>
            <a:rect l="l" t="t" r="r" b="b"/>
            <a:pathLst>
              <a:path w="33" h="40">
                <a:moveTo>
                  <a:pt x="22" y="0"/>
                </a:moveTo>
                <a:cubicBezTo>
                  <a:pt x="16" y="3"/>
                  <a:pt x="11" y="7"/>
                  <a:pt x="7" y="12"/>
                </a:cubicBezTo>
                <a:cubicBezTo>
                  <a:pt x="4" y="16"/>
                  <a:pt x="1" y="20"/>
                  <a:pt x="0" y="25"/>
                </a:cubicBezTo>
                <a:cubicBezTo>
                  <a:pt x="0" y="34"/>
                  <a:pt x="7" y="40"/>
                  <a:pt x="15" y="37"/>
                </a:cubicBezTo>
                <a:cubicBezTo>
                  <a:pt x="25" y="35"/>
                  <a:pt x="33" y="24"/>
                  <a:pt x="32" y="14"/>
                </a:cubicBezTo>
                <a:cubicBezTo>
                  <a:pt x="32" y="6"/>
                  <a:pt x="27" y="2"/>
                  <a:pt x="22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4" name="CustomShape 212"/>
          <p:cNvSpPr/>
          <p:nvPr/>
        </p:nvSpPr>
        <p:spPr>
          <a:xfrm>
            <a:off x="2428920" y="3370320"/>
            <a:ext cx="2394000" cy="1682640"/>
          </a:xfrm>
          <a:custGeom>
            <a:avLst/>
            <a:gdLst/>
            <a:ahLst/>
            <a:cxnLst/>
            <a:rect l="l" t="t" r="r" b="b"/>
            <a:pathLst>
              <a:path w="653" h="459">
                <a:moveTo>
                  <a:pt x="641" y="216"/>
                </a:moveTo>
                <a:cubicBezTo>
                  <a:pt x="639" y="182"/>
                  <a:pt x="637" y="148"/>
                  <a:pt x="635" y="115"/>
                </a:cubicBezTo>
                <a:cubicBezTo>
                  <a:pt x="634" y="96"/>
                  <a:pt x="632" y="78"/>
                  <a:pt x="631" y="60"/>
                </a:cubicBezTo>
                <a:cubicBezTo>
                  <a:pt x="630" y="48"/>
                  <a:pt x="632" y="18"/>
                  <a:pt x="623" y="5"/>
                </a:cubicBezTo>
                <a:cubicBezTo>
                  <a:pt x="620" y="13"/>
                  <a:pt x="613" y="20"/>
                  <a:pt x="606" y="24"/>
                </a:cubicBezTo>
                <a:cubicBezTo>
                  <a:pt x="604" y="24"/>
                  <a:pt x="602" y="23"/>
                  <a:pt x="603" y="22"/>
                </a:cubicBezTo>
                <a:cubicBezTo>
                  <a:pt x="608" y="15"/>
                  <a:pt x="613" y="7"/>
                  <a:pt x="619" y="1"/>
                </a:cubicBezTo>
                <a:cubicBezTo>
                  <a:pt x="618" y="0"/>
                  <a:pt x="617" y="0"/>
                  <a:pt x="616" y="0"/>
                </a:cubicBezTo>
                <a:cubicBezTo>
                  <a:pt x="513" y="2"/>
                  <a:pt x="410" y="0"/>
                  <a:pt x="306" y="3"/>
                </a:cubicBezTo>
                <a:cubicBezTo>
                  <a:pt x="255" y="5"/>
                  <a:pt x="203" y="8"/>
                  <a:pt x="152" y="11"/>
                </a:cubicBezTo>
                <a:cubicBezTo>
                  <a:pt x="104" y="14"/>
                  <a:pt x="58" y="17"/>
                  <a:pt x="12" y="29"/>
                </a:cubicBezTo>
                <a:cubicBezTo>
                  <a:pt x="20" y="36"/>
                  <a:pt x="24" y="46"/>
                  <a:pt x="32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72" y="43"/>
                  <a:pt x="116" y="43"/>
                  <a:pt x="156" y="40"/>
                </a:cubicBezTo>
                <a:cubicBezTo>
                  <a:pt x="207" y="35"/>
                  <a:pt x="258" y="31"/>
                  <a:pt x="309" y="28"/>
                </a:cubicBezTo>
                <a:cubicBezTo>
                  <a:pt x="360" y="24"/>
                  <a:pt x="411" y="22"/>
                  <a:pt x="462" y="21"/>
                </a:cubicBezTo>
                <a:cubicBezTo>
                  <a:pt x="506" y="20"/>
                  <a:pt x="550" y="18"/>
                  <a:pt x="594" y="21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600" y="30"/>
                  <a:pt x="600" y="30"/>
                  <a:pt x="600" y="30"/>
                </a:cubicBezTo>
                <a:cubicBezTo>
                  <a:pt x="603" y="56"/>
                  <a:pt x="603" y="82"/>
                  <a:pt x="604" y="107"/>
                </a:cubicBezTo>
                <a:cubicBezTo>
                  <a:pt x="606" y="139"/>
                  <a:pt x="607" y="170"/>
                  <a:pt x="608" y="202"/>
                </a:cubicBezTo>
                <a:cubicBezTo>
                  <a:pt x="610" y="263"/>
                  <a:pt x="614" y="324"/>
                  <a:pt x="613" y="386"/>
                </a:cubicBezTo>
                <a:cubicBezTo>
                  <a:pt x="613" y="394"/>
                  <a:pt x="613" y="394"/>
                  <a:pt x="613" y="394"/>
                </a:cubicBezTo>
                <a:cubicBezTo>
                  <a:pt x="606" y="395"/>
                  <a:pt x="606" y="395"/>
                  <a:pt x="606" y="395"/>
                </a:cubicBezTo>
                <a:cubicBezTo>
                  <a:pt x="514" y="413"/>
                  <a:pt x="420" y="418"/>
                  <a:pt x="327" y="421"/>
                </a:cubicBezTo>
                <a:cubicBezTo>
                  <a:pt x="275" y="422"/>
                  <a:pt x="223" y="423"/>
                  <a:pt x="170" y="424"/>
                </a:cubicBezTo>
                <a:cubicBezTo>
                  <a:pt x="133" y="424"/>
                  <a:pt x="90" y="430"/>
                  <a:pt x="52" y="423"/>
                </a:cubicBezTo>
                <a:cubicBezTo>
                  <a:pt x="46" y="421"/>
                  <a:pt x="46" y="421"/>
                  <a:pt x="46" y="421"/>
                </a:cubicBezTo>
                <a:cubicBezTo>
                  <a:pt x="45" y="414"/>
                  <a:pt x="45" y="414"/>
                  <a:pt x="45" y="414"/>
                </a:cubicBezTo>
                <a:cubicBezTo>
                  <a:pt x="35" y="358"/>
                  <a:pt x="32" y="299"/>
                  <a:pt x="29" y="242"/>
                </a:cubicBezTo>
                <a:cubicBezTo>
                  <a:pt x="26" y="182"/>
                  <a:pt x="22" y="121"/>
                  <a:pt x="26" y="61"/>
                </a:cubicBezTo>
                <a:cubicBezTo>
                  <a:pt x="26" y="59"/>
                  <a:pt x="26" y="59"/>
                  <a:pt x="26" y="59"/>
                </a:cubicBezTo>
                <a:cubicBezTo>
                  <a:pt x="22" y="56"/>
                  <a:pt x="19" y="51"/>
                  <a:pt x="16" y="47"/>
                </a:cubicBezTo>
                <a:cubicBezTo>
                  <a:pt x="13" y="42"/>
                  <a:pt x="10" y="38"/>
                  <a:pt x="7" y="32"/>
                </a:cubicBezTo>
                <a:cubicBezTo>
                  <a:pt x="0" y="46"/>
                  <a:pt x="2" y="66"/>
                  <a:pt x="2" y="82"/>
                </a:cubicBezTo>
                <a:cubicBezTo>
                  <a:pt x="2" y="100"/>
                  <a:pt x="2" y="118"/>
                  <a:pt x="2" y="136"/>
                </a:cubicBezTo>
                <a:cubicBezTo>
                  <a:pt x="2" y="170"/>
                  <a:pt x="3" y="204"/>
                  <a:pt x="4" y="238"/>
                </a:cubicBezTo>
                <a:cubicBezTo>
                  <a:pt x="5" y="272"/>
                  <a:pt x="7" y="306"/>
                  <a:pt x="10" y="340"/>
                </a:cubicBezTo>
                <a:cubicBezTo>
                  <a:pt x="12" y="358"/>
                  <a:pt x="13" y="376"/>
                  <a:pt x="15" y="394"/>
                </a:cubicBezTo>
                <a:cubicBezTo>
                  <a:pt x="16" y="407"/>
                  <a:pt x="15" y="431"/>
                  <a:pt x="24" y="442"/>
                </a:cubicBezTo>
                <a:cubicBezTo>
                  <a:pt x="26" y="440"/>
                  <a:pt x="28" y="437"/>
                  <a:pt x="29" y="435"/>
                </a:cubicBezTo>
                <a:cubicBezTo>
                  <a:pt x="33" y="430"/>
                  <a:pt x="37" y="426"/>
                  <a:pt x="43" y="423"/>
                </a:cubicBezTo>
                <a:cubicBezTo>
                  <a:pt x="45" y="421"/>
                  <a:pt x="48" y="425"/>
                  <a:pt x="46" y="427"/>
                </a:cubicBezTo>
                <a:cubicBezTo>
                  <a:pt x="42" y="431"/>
                  <a:pt x="38" y="436"/>
                  <a:pt x="35" y="440"/>
                </a:cubicBezTo>
                <a:cubicBezTo>
                  <a:pt x="34" y="442"/>
                  <a:pt x="33" y="445"/>
                  <a:pt x="32" y="447"/>
                </a:cubicBezTo>
                <a:cubicBezTo>
                  <a:pt x="229" y="459"/>
                  <a:pt x="428" y="431"/>
                  <a:pt x="626" y="426"/>
                </a:cubicBezTo>
                <a:cubicBezTo>
                  <a:pt x="627" y="425"/>
                  <a:pt x="629" y="423"/>
                  <a:pt x="631" y="422"/>
                </a:cubicBezTo>
                <a:cubicBezTo>
                  <a:pt x="628" y="419"/>
                  <a:pt x="625" y="415"/>
                  <a:pt x="622" y="411"/>
                </a:cubicBezTo>
                <a:cubicBezTo>
                  <a:pt x="619" y="408"/>
                  <a:pt x="615" y="404"/>
                  <a:pt x="612" y="400"/>
                </a:cubicBezTo>
                <a:cubicBezTo>
                  <a:pt x="611" y="398"/>
                  <a:pt x="614" y="395"/>
                  <a:pt x="616" y="396"/>
                </a:cubicBezTo>
                <a:cubicBezTo>
                  <a:pt x="622" y="401"/>
                  <a:pt x="628" y="407"/>
                  <a:pt x="633" y="412"/>
                </a:cubicBezTo>
                <a:cubicBezTo>
                  <a:pt x="633" y="413"/>
                  <a:pt x="635" y="415"/>
                  <a:pt x="636" y="416"/>
                </a:cubicBezTo>
                <a:cubicBezTo>
                  <a:pt x="653" y="392"/>
                  <a:pt x="644" y="343"/>
                  <a:pt x="644" y="318"/>
                </a:cubicBezTo>
                <a:cubicBezTo>
                  <a:pt x="643" y="284"/>
                  <a:pt x="642" y="250"/>
                  <a:pt x="641" y="216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5" name="CustomShape 213"/>
          <p:cNvSpPr/>
          <p:nvPr/>
        </p:nvSpPr>
        <p:spPr>
          <a:xfrm>
            <a:off x="2438280" y="3494160"/>
            <a:ext cx="2359080" cy="1558800"/>
          </a:xfrm>
          <a:custGeom>
            <a:avLst/>
            <a:gdLst/>
            <a:ahLst/>
            <a:cxnLst/>
            <a:rect l="l" t="t" r="r" b="b"/>
            <a:pathLst>
              <a:path w="643" h="425">
                <a:moveTo>
                  <a:pt x="630" y="278"/>
                </a:moveTo>
                <a:cubicBezTo>
                  <a:pt x="621" y="223"/>
                  <a:pt x="615" y="168"/>
                  <a:pt x="610" y="113"/>
                </a:cubicBezTo>
                <a:cubicBezTo>
                  <a:pt x="608" y="91"/>
                  <a:pt x="605" y="69"/>
                  <a:pt x="604" y="46"/>
                </a:cubicBezTo>
                <a:cubicBezTo>
                  <a:pt x="604" y="35"/>
                  <a:pt x="607" y="9"/>
                  <a:pt x="598" y="0"/>
                </a:cubicBezTo>
                <a:cubicBezTo>
                  <a:pt x="600" y="24"/>
                  <a:pt x="600" y="49"/>
                  <a:pt x="601" y="73"/>
                </a:cubicBezTo>
                <a:cubicBezTo>
                  <a:pt x="603" y="105"/>
                  <a:pt x="604" y="136"/>
                  <a:pt x="605" y="168"/>
                </a:cubicBezTo>
                <a:cubicBezTo>
                  <a:pt x="607" y="229"/>
                  <a:pt x="611" y="290"/>
                  <a:pt x="610" y="352"/>
                </a:cubicBezTo>
                <a:cubicBezTo>
                  <a:pt x="610" y="360"/>
                  <a:pt x="610" y="360"/>
                  <a:pt x="610" y="360"/>
                </a:cubicBezTo>
                <a:cubicBezTo>
                  <a:pt x="603" y="361"/>
                  <a:pt x="603" y="361"/>
                  <a:pt x="603" y="361"/>
                </a:cubicBezTo>
                <a:cubicBezTo>
                  <a:pt x="511" y="379"/>
                  <a:pt x="417" y="384"/>
                  <a:pt x="324" y="387"/>
                </a:cubicBezTo>
                <a:cubicBezTo>
                  <a:pt x="272" y="388"/>
                  <a:pt x="220" y="389"/>
                  <a:pt x="167" y="390"/>
                </a:cubicBezTo>
                <a:cubicBezTo>
                  <a:pt x="130" y="390"/>
                  <a:pt x="87" y="396"/>
                  <a:pt x="49" y="389"/>
                </a:cubicBezTo>
                <a:cubicBezTo>
                  <a:pt x="43" y="387"/>
                  <a:pt x="43" y="387"/>
                  <a:pt x="43" y="387"/>
                </a:cubicBezTo>
                <a:cubicBezTo>
                  <a:pt x="42" y="380"/>
                  <a:pt x="42" y="380"/>
                  <a:pt x="42" y="380"/>
                </a:cubicBezTo>
                <a:cubicBezTo>
                  <a:pt x="32" y="324"/>
                  <a:pt x="29" y="265"/>
                  <a:pt x="26" y="208"/>
                </a:cubicBezTo>
                <a:cubicBezTo>
                  <a:pt x="23" y="161"/>
                  <a:pt x="21" y="113"/>
                  <a:pt x="21" y="65"/>
                </a:cubicBezTo>
                <a:cubicBezTo>
                  <a:pt x="14" y="104"/>
                  <a:pt x="6" y="144"/>
                  <a:pt x="0" y="184"/>
                </a:cubicBezTo>
                <a:cubicBezTo>
                  <a:pt x="1" y="191"/>
                  <a:pt x="1" y="197"/>
                  <a:pt x="1" y="204"/>
                </a:cubicBezTo>
                <a:cubicBezTo>
                  <a:pt x="2" y="238"/>
                  <a:pt x="4" y="272"/>
                  <a:pt x="7" y="306"/>
                </a:cubicBezTo>
                <a:cubicBezTo>
                  <a:pt x="9" y="324"/>
                  <a:pt x="10" y="342"/>
                  <a:pt x="12" y="360"/>
                </a:cubicBezTo>
                <a:cubicBezTo>
                  <a:pt x="13" y="373"/>
                  <a:pt x="12" y="397"/>
                  <a:pt x="21" y="408"/>
                </a:cubicBezTo>
                <a:cubicBezTo>
                  <a:pt x="23" y="406"/>
                  <a:pt x="25" y="403"/>
                  <a:pt x="26" y="401"/>
                </a:cubicBezTo>
                <a:cubicBezTo>
                  <a:pt x="30" y="396"/>
                  <a:pt x="34" y="392"/>
                  <a:pt x="40" y="389"/>
                </a:cubicBezTo>
                <a:cubicBezTo>
                  <a:pt x="42" y="387"/>
                  <a:pt x="45" y="391"/>
                  <a:pt x="43" y="393"/>
                </a:cubicBezTo>
                <a:cubicBezTo>
                  <a:pt x="39" y="397"/>
                  <a:pt x="35" y="402"/>
                  <a:pt x="32" y="406"/>
                </a:cubicBezTo>
                <a:cubicBezTo>
                  <a:pt x="31" y="408"/>
                  <a:pt x="30" y="411"/>
                  <a:pt x="29" y="413"/>
                </a:cubicBezTo>
                <a:cubicBezTo>
                  <a:pt x="226" y="425"/>
                  <a:pt x="425" y="397"/>
                  <a:pt x="623" y="392"/>
                </a:cubicBezTo>
                <a:cubicBezTo>
                  <a:pt x="624" y="391"/>
                  <a:pt x="626" y="389"/>
                  <a:pt x="628" y="388"/>
                </a:cubicBezTo>
                <a:cubicBezTo>
                  <a:pt x="625" y="385"/>
                  <a:pt x="622" y="381"/>
                  <a:pt x="619" y="377"/>
                </a:cubicBezTo>
                <a:cubicBezTo>
                  <a:pt x="616" y="374"/>
                  <a:pt x="612" y="370"/>
                  <a:pt x="609" y="366"/>
                </a:cubicBezTo>
                <a:cubicBezTo>
                  <a:pt x="608" y="364"/>
                  <a:pt x="611" y="361"/>
                  <a:pt x="613" y="362"/>
                </a:cubicBezTo>
                <a:cubicBezTo>
                  <a:pt x="619" y="367"/>
                  <a:pt x="625" y="373"/>
                  <a:pt x="630" y="378"/>
                </a:cubicBezTo>
                <a:cubicBezTo>
                  <a:pt x="630" y="379"/>
                  <a:pt x="632" y="381"/>
                  <a:pt x="633" y="382"/>
                </a:cubicBezTo>
                <a:cubicBezTo>
                  <a:pt x="639" y="373"/>
                  <a:pt x="642" y="360"/>
                  <a:pt x="643" y="346"/>
                </a:cubicBezTo>
                <a:cubicBezTo>
                  <a:pt x="637" y="324"/>
                  <a:pt x="634" y="300"/>
                  <a:pt x="630" y="278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6" name="CustomShape 214"/>
          <p:cNvSpPr/>
          <p:nvPr/>
        </p:nvSpPr>
        <p:spPr>
          <a:xfrm>
            <a:off x="2566980" y="3473811"/>
            <a:ext cx="2101680" cy="1436760"/>
          </a:xfrm>
          <a:custGeom>
            <a:avLst/>
            <a:gdLst/>
            <a:ahLst/>
            <a:cxnLst/>
            <a:rect l="l" t="t" r="r" b="b"/>
            <a:pathLst>
              <a:path w="573" h="392">
                <a:moveTo>
                  <a:pt x="434" y="1"/>
                </a:moveTo>
                <a:cubicBezTo>
                  <a:pt x="384" y="2"/>
                  <a:pt x="335" y="4"/>
                  <a:pt x="285" y="7"/>
                </a:cubicBezTo>
                <a:cubicBezTo>
                  <a:pt x="234" y="10"/>
                  <a:pt x="183" y="14"/>
                  <a:pt x="132" y="19"/>
                </a:cubicBezTo>
                <a:cubicBezTo>
                  <a:pt x="88" y="22"/>
                  <a:pt x="43" y="24"/>
                  <a:pt x="0" y="32"/>
                </a:cubicBezTo>
                <a:cubicBezTo>
                  <a:pt x="2" y="91"/>
                  <a:pt x="1" y="151"/>
                  <a:pt x="5" y="210"/>
                </a:cubicBezTo>
                <a:cubicBezTo>
                  <a:pt x="8" y="269"/>
                  <a:pt x="15" y="328"/>
                  <a:pt x="20" y="387"/>
                </a:cubicBezTo>
                <a:cubicBezTo>
                  <a:pt x="110" y="392"/>
                  <a:pt x="201" y="388"/>
                  <a:pt x="291" y="385"/>
                </a:cubicBezTo>
                <a:cubicBezTo>
                  <a:pt x="386" y="382"/>
                  <a:pt x="480" y="374"/>
                  <a:pt x="573" y="359"/>
                </a:cubicBezTo>
                <a:cubicBezTo>
                  <a:pt x="570" y="299"/>
                  <a:pt x="570" y="238"/>
                  <a:pt x="568" y="178"/>
                </a:cubicBezTo>
                <a:cubicBezTo>
                  <a:pt x="567" y="145"/>
                  <a:pt x="566" y="112"/>
                  <a:pt x="565" y="79"/>
                </a:cubicBezTo>
                <a:cubicBezTo>
                  <a:pt x="564" y="54"/>
                  <a:pt x="561" y="28"/>
                  <a:pt x="562" y="2"/>
                </a:cubicBezTo>
                <a:cubicBezTo>
                  <a:pt x="519" y="2"/>
                  <a:pt x="477" y="0"/>
                  <a:pt x="434" y="1"/>
                </a:cubicBezTo>
                <a:close/>
                <a:moveTo>
                  <a:pt x="104" y="195"/>
                </a:moveTo>
                <a:cubicBezTo>
                  <a:pt x="122" y="188"/>
                  <a:pt x="139" y="182"/>
                  <a:pt x="153" y="168"/>
                </a:cubicBezTo>
                <a:cubicBezTo>
                  <a:pt x="158" y="164"/>
                  <a:pt x="163" y="159"/>
                  <a:pt x="166" y="153"/>
                </a:cubicBezTo>
                <a:cubicBezTo>
                  <a:pt x="169" y="146"/>
                  <a:pt x="173" y="131"/>
                  <a:pt x="168" y="124"/>
                </a:cubicBezTo>
                <a:cubicBezTo>
                  <a:pt x="163" y="116"/>
                  <a:pt x="146" y="117"/>
                  <a:pt x="137" y="116"/>
                </a:cubicBezTo>
                <a:cubicBezTo>
                  <a:pt x="134" y="115"/>
                  <a:pt x="133" y="111"/>
                  <a:pt x="134" y="108"/>
                </a:cubicBezTo>
                <a:cubicBezTo>
                  <a:pt x="142" y="97"/>
                  <a:pt x="148" y="90"/>
                  <a:pt x="149" y="76"/>
                </a:cubicBezTo>
                <a:cubicBezTo>
                  <a:pt x="153" y="67"/>
                  <a:pt x="150" y="61"/>
                  <a:pt x="141" y="57"/>
                </a:cubicBezTo>
                <a:cubicBezTo>
                  <a:pt x="136" y="56"/>
                  <a:pt x="131" y="54"/>
                  <a:pt x="126" y="53"/>
                </a:cubicBezTo>
                <a:cubicBezTo>
                  <a:pt x="123" y="53"/>
                  <a:pt x="119" y="54"/>
                  <a:pt x="115" y="55"/>
                </a:cubicBezTo>
                <a:cubicBezTo>
                  <a:pt x="118" y="74"/>
                  <a:pt x="116" y="93"/>
                  <a:pt x="118" y="112"/>
                </a:cubicBezTo>
                <a:cubicBezTo>
                  <a:pt x="119" y="135"/>
                  <a:pt x="126" y="156"/>
                  <a:pt x="129" y="178"/>
                </a:cubicBezTo>
                <a:cubicBezTo>
                  <a:pt x="129" y="181"/>
                  <a:pt x="124" y="182"/>
                  <a:pt x="123" y="180"/>
                </a:cubicBezTo>
                <a:cubicBezTo>
                  <a:pt x="112" y="162"/>
                  <a:pt x="110" y="140"/>
                  <a:pt x="109" y="119"/>
                </a:cubicBezTo>
                <a:cubicBezTo>
                  <a:pt x="107" y="99"/>
                  <a:pt x="106" y="77"/>
                  <a:pt x="110" y="57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05" y="58"/>
                  <a:pt x="104" y="52"/>
                  <a:pt x="108" y="51"/>
                </a:cubicBezTo>
                <a:cubicBezTo>
                  <a:pt x="124" y="44"/>
                  <a:pt x="145" y="43"/>
                  <a:pt x="156" y="59"/>
                </a:cubicBezTo>
                <a:cubicBezTo>
                  <a:pt x="168" y="76"/>
                  <a:pt x="157" y="93"/>
                  <a:pt x="147" y="107"/>
                </a:cubicBezTo>
                <a:cubicBezTo>
                  <a:pt x="158" y="108"/>
                  <a:pt x="167" y="108"/>
                  <a:pt x="175" y="118"/>
                </a:cubicBezTo>
                <a:cubicBezTo>
                  <a:pt x="182" y="128"/>
                  <a:pt x="181" y="141"/>
                  <a:pt x="177" y="152"/>
                </a:cubicBezTo>
                <a:cubicBezTo>
                  <a:pt x="167" y="179"/>
                  <a:pt x="134" y="200"/>
                  <a:pt x="106" y="202"/>
                </a:cubicBezTo>
                <a:cubicBezTo>
                  <a:pt x="103" y="202"/>
                  <a:pt x="101" y="197"/>
                  <a:pt x="104" y="195"/>
                </a:cubicBezTo>
                <a:close/>
                <a:moveTo>
                  <a:pt x="173" y="331"/>
                </a:moveTo>
                <a:cubicBezTo>
                  <a:pt x="147" y="338"/>
                  <a:pt x="115" y="340"/>
                  <a:pt x="90" y="331"/>
                </a:cubicBezTo>
                <a:cubicBezTo>
                  <a:pt x="87" y="330"/>
                  <a:pt x="87" y="325"/>
                  <a:pt x="91" y="325"/>
                </a:cubicBezTo>
                <a:cubicBezTo>
                  <a:pt x="107" y="326"/>
                  <a:pt x="122" y="328"/>
                  <a:pt x="138" y="326"/>
                </a:cubicBezTo>
                <a:cubicBezTo>
                  <a:pt x="150" y="326"/>
                  <a:pt x="197" y="325"/>
                  <a:pt x="169" y="301"/>
                </a:cubicBezTo>
                <a:cubicBezTo>
                  <a:pt x="153" y="287"/>
                  <a:pt x="121" y="296"/>
                  <a:pt x="106" y="280"/>
                </a:cubicBezTo>
                <a:cubicBezTo>
                  <a:pt x="95" y="268"/>
                  <a:pt x="116" y="253"/>
                  <a:pt x="124" y="246"/>
                </a:cubicBezTo>
                <a:cubicBezTo>
                  <a:pt x="141" y="231"/>
                  <a:pt x="161" y="220"/>
                  <a:pt x="182" y="212"/>
                </a:cubicBezTo>
                <a:cubicBezTo>
                  <a:pt x="185" y="211"/>
                  <a:pt x="188" y="216"/>
                  <a:pt x="184" y="218"/>
                </a:cubicBezTo>
                <a:cubicBezTo>
                  <a:pt x="170" y="224"/>
                  <a:pt x="157" y="231"/>
                  <a:pt x="144" y="241"/>
                </a:cubicBezTo>
                <a:cubicBezTo>
                  <a:pt x="138" y="246"/>
                  <a:pt x="131" y="251"/>
                  <a:pt x="125" y="257"/>
                </a:cubicBezTo>
                <a:cubicBezTo>
                  <a:pt x="117" y="265"/>
                  <a:pt x="111" y="272"/>
                  <a:pt x="126" y="279"/>
                </a:cubicBezTo>
                <a:cubicBezTo>
                  <a:pt x="146" y="288"/>
                  <a:pt x="172" y="284"/>
                  <a:pt x="188" y="303"/>
                </a:cubicBezTo>
                <a:cubicBezTo>
                  <a:pt x="199" y="318"/>
                  <a:pt x="187" y="328"/>
                  <a:pt x="173" y="331"/>
                </a:cubicBezTo>
                <a:close/>
                <a:moveTo>
                  <a:pt x="188" y="159"/>
                </a:moveTo>
                <a:cubicBezTo>
                  <a:pt x="185" y="148"/>
                  <a:pt x="195" y="134"/>
                  <a:pt x="201" y="126"/>
                </a:cubicBezTo>
                <a:cubicBezTo>
                  <a:pt x="207" y="117"/>
                  <a:pt x="215" y="106"/>
                  <a:pt x="226" y="103"/>
                </a:cubicBezTo>
                <a:cubicBezTo>
                  <a:pt x="228" y="103"/>
                  <a:pt x="229" y="104"/>
                  <a:pt x="230" y="105"/>
                </a:cubicBezTo>
                <a:cubicBezTo>
                  <a:pt x="230" y="104"/>
                  <a:pt x="230" y="103"/>
                  <a:pt x="230" y="102"/>
                </a:cubicBezTo>
                <a:cubicBezTo>
                  <a:pt x="231" y="98"/>
                  <a:pt x="236" y="100"/>
                  <a:pt x="236" y="103"/>
                </a:cubicBezTo>
                <a:cubicBezTo>
                  <a:pt x="237" y="114"/>
                  <a:pt x="237" y="125"/>
                  <a:pt x="238" y="137"/>
                </a:cubicBezTo>
                <a:cubicBezTo>
                  <a:pt x="238" y="138"/>
                  <a:pt x="238" y="139"/>
                  <a:pt x="238" y="140"/>
                </a:cubicBezTo>
                <a:cubicBezTo>
                  <a:pt x="240" y="141"/>
                  <a:pt x="242" y="144"/>
                  <a:pt x="240" y="146"/>
                </a:cubicBezTo>
                <a:cubicBezTo>
                  <a:pt x="240" y="147"/>
                  <a:pt x="240" y="147"/>
                  <a:pt x="239" y="148"/>
                </a:cubicBezTo>
                <a:cubicBezTo>
                  <a:pt x="240" y="154"/>
                  <a:pt x="241" y="160"/>
                  <a:pt x="240" y="166"/>
                </a:cubicBezTo>
                <a:cubicBezTo>
                  <a:pt x="239" y="169"/>
                  <a:pt x="234" y="170"/>
                  <a:pt x="233" y="167"/>
                </a:cubicBezTo>
                <a:cubicBezTo>
                  <a:pt x="232" y="164"/>
                  <a:pt x="230" y="161"/>
                  <a:pt x="229" y="157"/>
                </a:cubicBezTo>
                <a:cubicBezTo>
                  <a:pt x="215" y="169"/>
                  <a:pt x="193" y="179"/>
                  <a:pt x="188" y="159"/>
                </a:cubicBezTo>
                <a:close/>
                <a:moveTo>
                  <a:pt x="245" y="245"/>
                </a:moveTo>
                <a:cubicBezTo>
                  <a:pt x="231" y="253"/>
                  <a:pt x="220" y="264"/>
                  <a:pt x="212" y="278"/>
                </a:cubicBezTo>
                <a:cubicBezTo>
                  <a:pt x="206" y="290"/>
                  <a:pt x="205" y="302"/>
                  <a:pt x="221" y="303"/>
                </a:cubicBezTo>
                <a:cubicBezTo>
                  <a:pt x="228" y="303"/>
                  <a:pt x="235" y="301"/>
                  <a:pt x="241" y="301"/>
                </a:cubicBezTo>
                <a:cubicBezTo>
                  <a:pt x="244" y="301"/>
                  <a:pt x="246" y="305"/>
                  <a:pt x="244" y="307"/>
                </a:cubicBezTo>
                <a:cubicBezTo>
                  <a:pt x="230" y="320"/>
                  <a:pt x="197" y="317"/>
                  <a:pt x="196" y="295"/>
                </a:cubicBezTo>
                <a:cubicBezTo>
                  <a:pt x="195" y="271"/>
                  <a:pt x="222" y="248"/>
                  <a:pt x="241" y="239"/>
                </a:cubicBezTo>
                <a:cubicBezTo>
                  <a:pt x="245" y="237"/>
                  <a:pt x="249" y="243"/>
                  <a:pt x="245" y="245"/>
                </a:cubicBezTo>
                <a:close/>
                <a:moveTo>
                  <a:pt x="286" y="93"/>
                </a:moveTo>
                <a:cubicBezTo>
                  <a:pt x="290" y="90"/>
                  <a:pt x="295" y="95"/>
                  <a:pt x="292" y="98"/>
                </a:cubicBezTo>
                <a:cubicBezTo>
                  <a:pt x="282" y="109"/>
                  <a:pt x="275" y="120"/>
                  <a:pt x="272" y="134"/>
                </a:cubicBezTo>
                <a:cubicBezTo>
                  <a:pt x="270" y="142"/>
                  <a:pt x="269" y="153"/>
                  <a:pt x="276" y="159"/>
                </a:cubicBezTo>
                <a:cubicBezTo>
                  <a:pt x="284" y="166"/>
                  <a:pt x="294" y="162"/>
                  <a:pt x="301" y="157"/>
                </a:cubicBezTo>
                <a:cubicBezTo>
                  <a:pt x="304" y="155"/>
                  <a:pt x="307" y="159"/>
                  <a:pt x="306" y="162"/>
                </a:cubicBezTo>
                <a:cubicBezTo>
                  <a:pt x="296" y="181"/>
                  <a:pt x="270" y="177"/>
                  <a:pt x="262" y="158"/>
                </a:cubicBezTo>
                <a:cubicBezTo>
                  <a:pt x="253" y="136"/>
                  <a:pt x="269" y="107"/>
                  <a:pt x="286" y="93"/>
                </a:cubicBezTo>
                <a:close/>
                <a:moveTo>
                  <a:pt x="308" y="325"/>
                </a:moveTo>
                <a:cubicBezTo>
                  <a:pt x="306" y="328"/>
                  <a:pt x="302" y="326"/>
                  <a:pt x="301" y="323"/>
                </a:cubicBezTo>
                <a:cubicBezTo>
                  <a:pt x="300" y="313"/>
                  <a:pt x="303" y="304"/>
                  <a:pt x="304" y="294"/>
                </a:cubicBezTo>
                <a:cubicBezTo>
                  <a:pt x="304" y="290"/>
                  <a:pt x="304" y="285"/>
                  <a:pt x="305" y="281"/>
                </a:cubicBezTo>
                <a:cubicBezTo>
                  <a:pt x="305" y="274"/>
                  <a:pt x="306" y="271"/>
                  <a:pt x="298" y="268"/>
                </a:cubicBezTo>
                <a:cubicBezTo>
                  <a:pt x="290" y="266"/>
                  <a:pt x="287" y="271"/>
                  <a:pt x="282" y="277"/>
                </a:cubicBezTo>
                <a:cubicBezTo>
                  <a:pt x="280" y="280"/>
                  <a:pt x="278" y="283"/>
                  <a:pt x="276" y="286"/>
                </a:cubicBezTo>
                <a:cubicBezTo>
                  <a:pt x="275" y="290"/>
                  <a:pt x="273" y="294"/>
                  <a:pt x="272" y="297"/>
                </a:cubicBezTo>
                <a:cubicBezTo>
                  <a:pt x="271" y="305"/>
                  <a:pt x="270" y="313"/>
                  <a:pt x="269" y="320"/>
                </a:cubicBezTo>
                <a:cubicBezTo>
                  <a:pt x="268" y="325"/>
                  <a:pt x="262" y="323"/>
                  <a:pt x="262" y="319"/>
                </a:cubicBezTo>
                <a:cubicBezTo>
                  <a:pt x="258" y="285"/>
                  <a:pt x="265" y="246"/>
                  <a:pt x="270" y="212"/>
                </a:cubicBezTo>
                <a:cubicBezTo>
                  <a:pt x="271" y="208"/>
                  <a:pt x="276" y="209"/>
                  <a:pt x="276" y="212"/>
                </a:cubicBezTo>
                <a:cubicBezTo>
                  <a:pt x="274" y="233"/>
                  <a:pt x="274" y="254"/>
                  <a:pt x="273" y="274"/>
                </a:cubicBezTo>
                <a:cubicBezTo>
                  <a:pt x="280" y="263"/>
                  <a:pt x="289" y="254"/>
                  <a:pt x="301" y="256"/>
                </a:cubicBezTo>
                <a:cubicBezTo>
                  <a:pt x="312" y="258"/>
                  <a:pt x="314" y="269"/>
                  <a:pt x="314" y="279"/>
                </a:cubicBezTo>
                <a:cubicBezTo>
                  <a:pt x="314" y="293"/>
                  <a:pt x="314" y="311"/>
                  <a:pt x="308" y="325"/>
                </a:cubicBezTo>
                <a:close/>
                <a:moveTo>
                  <a:pt x="316" y="178"/>
                </a:moveTo>
                <a:cubicBezTo>
                  <a:pt x="312" y="160"/>
                  <a:pt x="314" y="141"/>
                  <a:pt x="313" y="122"/>
                </a:cubicBezTo>
                <a:cubicBezTo>
                  <a:pt x="312" y="101"/>
                  <a:pt x="311" y="81"/>
                  <a:pt x="309" y="60"/>
                </a:cubicBezTo>
                <a:cubicBezTo>
                  <a:pt x="309" y="57"/>
                  <a:pt x="314" y="56"/>
                  <a:pt x="315" y="59"/>
                </a:cubicBezTo>
                <a:cubicBezTo>
                  <a:pt x="318" y="77"/>
                  <a:pt x="322" y="97"/>
                  <a:pt x="325" y="117"/>
                </a:cubicBezTo>
                <a:cubicBezTo>
                  <a:pt x="331" y="109"/>
                  <a:pt x="339" y="101"/>
                  <a:pt x="344" y="96"/>
                </a:cubicBezTo>
                <a:cubicBezTo>
                  <a:pt x="348" y="92"/>
                  <a:pt x="353" y="98"/>
                  <a:pt x="350" y="101"/>
                </a:cubicBezTo>
                <a:cubicBezTo>
                  <a:pt x="344" y="107"/>
                  <a:pt x="339" y="114"/>
                  <a:pt x="334" y="121"/>
                </a:cubicBezTo>
                <a:cubicBezTo>
                  <a:pt x="333" y="123"/>
                  <a:pt x="329" y="127"/>
                  <a:pt x="329" y="129"/>
                </a:cubicBezTo>
                <a:cubicBezTo>
                  <a:pt x="329" y="137"/>
                  <a:pt x="334" y="137"/>
                  <a:pt x="339" y="139"/>
                </a:cubicBezTo>
                <a:cubicBezTo>
                  <a:pt x="350" y="142"/>
                  <a:pt x="359" y="148"/>
                  <a:pt x="364" y="159"/>
                </a:cubicBezTo>
                <a:cubicBezTo>
                  <a:pt x="365" y="163"/>
                  <a:pt x="361" y="166"/>
                  <a:pt x="358" y="163"/>
                </a:cubicBezTo>
                <a:cubicBezTo>
                  <a:pt x="348" y="156"/>
                  <a:pt x="340" y="151"/>
                  <a:pt x="329" y="146"/>
                </a:cubicBezTo>
                <a:cubicBezTo>
                  <a:pt x="328" y="146"/>
                  <a:pt x="327" y="145"/>
                  <a:pt x="326" y="145"/>
                </a:cubicBezTo>
                <a:cubicBezTo>
                  <a:pt x="326" y="156"/>
                  <a:pt x="325" y="167"/>
                  <a:pt x="323" y="178"/>
                </a:cubicBezTo>
                <a:cubicBezTo>
                  <a:pt x="322" y="181"/>
                  <a:pt x="317" y="181"/>
                  <a:pt x="316" y="178"/>
                </a:cubicBezTo>
                <a:close/>
                <a:moveTo>
                  <a:pt x="342" y="317"/>
                </a:moveTo>
                <a:cubicBezTo>
                  <a:pt x="325" y="313"/>
                  <a:pt x="323" y="293"/>
                  <a:pt x="329" y="280"/>
                </a:cubicBezTo>
                <a:cubicBezTo>
                  <a:pt x="334" y="270"/>
                  <a:pt x="341" y="262"/>
                  <a:pt x="351" y="256"/>
                </a:cubicBezTo>
                <a:cubicBezTo>
                  <a:pt x="351" y="255"/>
                  <a:pt x="352" y="253"/>
                  <a:pt x="354" y="253"/>
                </a:cubicBezTo>
                <a:cubicBezTo>
                  <a:pt x="355" y="253"/>
                  <a:pt x="356" y="253"/>
                  <a:pt x="357" y="253"/>
                </a:cubicBezTo>
                <a:cubicBezTo>
                  <a:pt x="360" y="252"/>
                  <a:pt x="364" y="250"/>
                  <a:pt x="367" y="250"/>
                </a:cubicBezTo>
                <a:cubicBezTo>
                  <a:pt x="371" y="249"/>
                  <a:pt x="373" y="255"/>
                  <a:pt x="369" y="256"/>
                </a:cubicBezTo>
                <a:cubicBezTo>
                  <a:pt x="368" y="256"/>
                  <a:pt x="368" y="256"/>
                  <a:pt x="368" y="257"/>
                </a:cubicBezTo>
                <a:cubicBezTo>
                  <a:pt x="388" y="271"/>
                  <a:pt x="374" y="323"/>
                  <a:pt x="342" y="317"/>
                </a:cubicBezTo>
                <a:close/>
                <a:moveTo>
                  <a:pt x="386" y="107"/>
                </a:moveTo>
                <a:cubicBezTo>
                  <a:pt x="388" y="107"/>
                  <a:pt x="390" y="106"/>
                  <a:pt x="392" y="106"/>
                </a:cubicBezTo>
                <a:cubicBezTo>
                  <a:pt x="392" y="88"/>
                  <a:pt x="393" y="69"/>
                  <a:pt x="393" y="51"/>
                </a:cubicBezTo>
                <a:cubicBezTo>
                  <a:pt x="393" y="47"/>
                  <a:pt x="398" y="47"/>
                  <a:pt x="399" y="51"/>
                </a:cubicBezTo>
                <a:cubicBezTo>
                  <a:pt x="401" y="68"/>
                  <a:pt x="403" y="87"/>
                  <a:pt x="405" y="105"/>
                </a:cubicBezTo>
                <a:cubicBezTo>
                  <a:pt x="417" y="104"/>
                  <a:pt x="429" y="104"/>
                  <a:pt x="440" y="107"/>
                </a:cubicBezTo>
                <a:cubicBezTo>
                  <a:pt x="445" y="108"/>
                  <a:pt x="443" y="114"/>
                  <a:pt x="439" y="114"/>
                </a:cubicBezTo>
                <a:cubicBezTo>
                  <a:pt x="428" y="116"/>
                  <a:pt x="417" y="115"/>
                  <a:pt x="406" y="115"/>
                </a:cubicBezTo>
                <a:cubicBezTo>
                  <a:pt x="407" y="132"/>
                  <a:pt x="407" y="149"/>
                  <a:pt x="405" y="164"/>
                </a:cubicBezTo>
                <a:cubicBezTo>
                  <a:pt x="405" y="167"/>
                  <a:pt x="400" y="169"/>
                  <a:pt x="400" y="165"/>
                </a:cubicBezTo>
                <a:cubicBezTo>
                  <a:pt x="395" y="149"/>
                  <a:pt x="393" y="132"/>
                  <a:pt x="393" y="115"/>
                </a:cubicBezTo>
                <a:cubicBezTo>
                  <a:pt x="391" y="115"/>
                  <a:pt x="388" y="115"/>
                  <a:pt x="386" y="115"/>
                </a:cubicBezTo>
                <a:cubicBezTo>
                  <a:pt x="381" y="115"/>
                  <a:pt x="381" y="107"/>
                  <a:pt x="386" y="107"/>
                </a:cubicBezTo>
                <a:close/>
                <a:moveTo>
                  <a:pt x="433" y="282"/>
                </a:moveTo>
                <a:cubicBezTo>
                  <a:pt x="429" y="296"/>
                  <a:pt x="416" y="308"/>
                  <a:pt x="401" y="306"/>
                </a:cubicBezTo>
                <a:cubicBezTo>
                  <a:pt x="384" y="305"/>
                  <a:pt x="382" y="289"/>
                  <a:pt x="387" y="275"/>
                </a:cubicBezTo>
                <a:cubicBezTo>
                  <a:pt x="391" y="267"/>
                  <a:pt x="398" y="258"/>
                  <a:pt x="406" y="253"/>
                </a:cubicBezTo>
                <a:cubicBezTo>
                  <a:pt x="405" y="250"/>
                  <a:pt x="407" y="247"/>
                  <a:pt x="410" y="248"/>
                </a:cubicBezTo>
                <a:cubicBezTo>
                  <a:pt x="412" y="248"/>
                  <a:pt x="413" y="249"/>
                  <a:pt x="414" y="249"/>
                </a:cubicBezTo>
                <a:cubicBezTo>
                  <a:pt x="416" y="249"/>
                  <a:pt x="418" y="248"/>
                  <a:pt x="420" y="248"/>
                </a:cubicBezTo>
                <a:cubicBezTo>
                  <a:pt x="424" y="248"/>
                  <a:pt x="424" y="252"/>
                  <a:pt x="422" y="254"/>
                </a:cubicBezTo>
                <a:cubicBezTo>
                  <a:pt x="431" y="260"/>
                  <a:pt x="436" y="271"/>
                  <a:pt x="433" y="282"/>
                </a:cubicBezTo>
                <a:close/>
                <a:moveTo>
                  <a:pt x="455" y="298"/>
                </a:moveTo>
                <a:cubicBezTo>
                  <a:pt x="454" y="301"/>
                  <a:pt x="450" y="301"/>
                  <a:pt x="449" y="298"/>
                </a:cubicBezTo>
                <a:cubicBezTo>
                  <a:pt x="441" y="267"/>
                  <a:pt x="446" y="230"/>
                  <a:pt x="447" y="199"/>
                </a:cubicBezTo>
                <a:cubicBezTo>
                  <a:pt x="448" y="195"/>
                  <a:pt x="454" y="195"/>
                  <a:pt x="454" y="199"/>
                </a:cubicBezTo>
                <a:cubicBezTo>
                  <a:pt x="456" y="230"/>
                  <a:pt x="462" y="267"/>
                  <a:pt x="455" y="298"/>
                </a:cubicBezTo>
                <a:close/>
                <a:moveTo>
                  <a:pt x="462" y="156"/>
                </a:moveTo>
                <a:cubicBezTo>
                  <a:pt x="445" y="160"/>
                  <a:pt x="432" y="145"/>
                  <a:pt x="437" y="129"/>
                </a:cubicBezTo>
                <a:cubicBezTo>
                  <a:pt x="440" y="119"/>
                  <a:pt x="448" y="110"/>
                  <a:pt x="457" y="105"/>
                </a:cubicBezTo>
                <a:cubicBezTo>
                  <a:pt x="455" y="103"/>
                  <a:pt x="455" y="100"/>
                  <a:pt x="458" y="98"/>
                </a:cubicBezTo>
                <a:cubicBezTo>
                  <a:pt x="464" y="95"/>
                  <a:pt x="469" y="96"/>
                  <a:pt x="474" y="99"/>
                </a:cubicBezTo>
                <a:cubicBezTo>
                  <a:pt x="476" y="99"/>
                  <a:pt x="477" y="100"/>
                  <a:pt x="477" y="101"/>
                </a:cubicBezTo>
                <a:cubicBezTo>
                  <a:pt x="483" y="106"/>
                  <a:pt x="488" y="113"/>
                  <a:pt x="488" y="120"/>
                </a:cubicBezTo>
                <a:cubicBezTo>
                  <a:pt x="490" y="136"/>
                  <a:pt x="477" y="153"/>
                  <a:pt x="462" y="156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7" name="CustomShape 215"/>
          <p:cNvSpPr/>
          <p:nvPr/>
        </p:nvSpPr>
        <p:spPr>
          <a:xfrm>
            <a:off x="2535480" y="3537000"/>
            <a:ext cx="2101680" cy="1349280"/>
          </a:xfrm>
          <a:custGeom>
            <a:avLst/>
            <a:gdLst/>
            <a:ahLst/>
            <a:cxnLst/>
            <a:rect l="l" t="t" r="r" b="b"/>
            <a:pathLst>
              <a:path w="573" h="368">
                <a:moveTo>
                  <a:pt x="531" y="311"/>
                </a:moveTo>
                <a:cubicBezTo>
                  <a:pt x="489" y="323"/>
                  <a:pt x="446" y="329"/>
                  <a:pt x="403" y="336"/>
                </a:cubicBezTo>
                <a:cubicBezTo>
                  <a:pt x="342" y="346"/>
                  <a:pt x="280" y="353"/>
                  <a:pt x="218" y="350"/>
                </a:cubicBezTo>
                <a:cubicBezTo>
                  <a:pt x="175" y="348"/>
                  <a:pt x="120" y="346"/>
                  <a:pt x="83" y="321"/>
                </a:cubicBezTo>
                <a:cubicBezTo>
                  <a:pt x="50" y="299"/>
                  <a:pt x="44" y="243"/>
                  <a:pt x="40" y="208"/>
                </a:cubicBezTo>
                <a:cubicBezTo>
                  <a:pt x="35" y="161"/>
                  <a:pt x="37" y="112"/>
                  <a:pt x="46" y="66"/>
                </a:cubicBezTo>
                <a:cubicBezTo>
                  <a:pt x="51" y="44"/>
                  <a:pt x="56" y="19"/>
                  <a:pt x="68" y="0"/>
                </a:cubicBezTo>
                <a:cubicBezTo>
                  <a:pt x="45" y="2"/>
                  <a:pt x="22" y="4"/>
                  <a:pt x="0" y="8"/>
                </a:cubicBezTo>
                <a:cubicBezTo>
                  <a:pt x="2" y="67"/>
                  <a:pt x="1" y="127"/>
                  <a:pt x="5" y="186"/>
                </a:cubicBezTo>
                <a:cubicBezTo>
                  <a:pt x="8" y="245"/>
                  <a:pt x="15" y="304"/>
                  <a:pt x="20" y="363"/>
                </a:cubicBezTo>
                <a:cubicBezTo>
                  <a:pt x="110" y="368"/>
                  <a:pt x="201" y="364"/>
                  <a:pt x="291" y="361"/>
                </a:cubicBezTo>
                <a:cubicBezTo>
                  <a:pt x="386" y="358"/>
                  <a:pt x="480" y="350"/>
                  <a:pt x="573" y="335"/>
                </a:cubicBezTo>
                <a:cubicBezTo>
                  <a:pt x="573" y="322"/>
                  <a:pt x="572" y="308"/>
                  <a:pt x="572" y="295"/>
                </a:cubicBezTo>
                <a:cubicBezTo>
                  <a:pt x="559" y="301"/>
                  <a:pt x="545" y="306"/>
                  <a:pt x="531" y="311"/>
                </a:cubicBezTo>
                <a:close/>
              </a:path>
            </a:pathLst>
          </a:custGeom>
          <a:solidFill>
            <a:srgbClr val="243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8" name="CustomShape 216"/>
          <p:cNvSpPr/>
          <p:nvPr/>
        </p:nvSpPr>
        <p:spPr>
          <a:xfrm>
            <a:off x="2398680" y="3319560"/>
            <a:ext cx="2430360" cy="1744560"/>
          </a:xfrm>
          <a:custGeom>
            <a:avLst/>
            <a:gdLst/>
            <a:ahLst/>
            <a:cxnLst/>
            <a:rect l="l" t="t" r="r" b="b"/>
            <a:pathLst>
              <a:path w="663" h="476">
                <a:moveTo>
                  <a:pt x="662" y="379"/>
                </a:moveTo>
                <a:cubicBezTo>
                  <a:pt x="662" y="328"/>
                  <a:pt x="660" y="277"/>
                  <a:pt x="658" y="226"/>
                </a:cubicBezTo>
                <a:cubicBezTo>
                  <a:pt x="656" y="177"/>
                  <a:pt x="653" y="127"/>
                  <a:pt x="648" y="78"/>
                </a:cubicBezTo>
                <a:cubicBezTo>
                  <a:pt x="647" y="66"/>
                  <a:pt x="650" y="18"/>
                  <a:pt x="632" y="9"/>
                </a:cubicBezTo>
                <a:cubicBezTo>
                  <a:pt x="632" y="7"/>
                  <a:pt x="631" y="5"/>
                  <a:pt x="628" y="5"/>
                </a:cubicBezTo>
                <a:cubicBezTo>
                  <a:pt x="520" y="0"/>
                  <a:pt x="410" y="5"/>
                  <a:pt x="302" y="9"/>
                </a:cubicBezTo>
                <a:cubicBezTo>
                  <a:pt x="249" y="11"/>
                  <a:pt x="197" y="14"/>
                  <a:pt x="144" y="18"/>
                </a:cubicBezTo>
                <a:cubicBezTo>
                  <a:pt x="103" y="21"/>
                  <a:pt x="59" y="21"/>
                  <a:pt x="21" y="37"/>
                </a:cubicBezTo>
                <a:cubicBezTo>
                  <a:pt x="20" y="37"/>
                  <a:pt x="19" y="37"/>
                  <a:pt x="19" y="37"/>
                </a:cubicBezTo>
                <a:cubicBezTo>
                  <a:pt x="17" y="38"/>
                  <a:pt x="16" y="39"/>
                  <a:pt x="15" y="40"/>
                </a:cubicBezTo>
                <a:cubicBezTo>
                  <a:pt x="9" y="46"/>
                  <a:pt x="9" y="46"/>
                  <a:pt x="9" y="46"/>
                </a:cubicBezTo>
                <a:cubicBezTo>
                  <a:pt x="9" y="46"/>
                  <a:pt x="9" y="46"/>
                  <a:pt x="9" y="46"/>
                </a:cubicBezTo>
                <a:cubicBezTo>
                  <a:pt x="6" y="50"/>
                  <a:pt x="5" y="55"/>
                  <a:pt x="4" y="61"/>
                </a:cubicBezTo>
                <a:cubicBezTo>
                  <a:pt x="0" y="82"/>
                  <a:pt x="2" y="105"/>
                  <a:pt x="1" y="127"/>
                </a:cubicBezTo>
                <a:cubicBezTo>
                  <a:pt x="1" y="174"/>
                  <a:pt x="2" y="221"/>
                  <a:pt x="4" y="268"/>
                </a:cubicBezTo>
                <a:cubicBezTo>
                  <a:pt x="6" y="313"/>
                  <a:pt x="9" y="359"/>
                  <a:pt x="14" y="404"/>
                </a:cubicBezTo>
                <a:cubicBezTo>
                  <a:pt x="15" y="420"/>
                  <a:pt x="13" y="471"/>
                  <a:pt x="40" y="469"/>
                </a:cubicBezTo>
                <a:cubicBezTo>
                  <a:pt x="41" y="469"/>
                  <a:pt x="42" y="468"/>
                  <a:pt x="43" y="467"/>
                </a:cubicBezTo>
                <a:cubicBezTo>
                  <a:pt x="85" y="476"/>
                  <a:pt x="130" y="473"/>
                  <a:pt x="173" y="471"/>
                </a:cubicBezTo>
                <a:cubicBezTo>
                  <a:pt x="224" y="469"/>
                  <a:pt x="276" y="467"/>
                  <a:pt x="327" y="464"/>
                </a:cubicBezTo>
                <a:cubicBezTo>
                  <a:pt x="431" y="460"/>
                  <a:pt x="536" y="458"/>
                  <a:pt x="639" y="448"/>
                </a:cubicBezTo>
                <a:cubicBezTo>
                  <a:pt x="641" y="448"/>
                  <a:pt x="642" y="447"/>
                  <a:pt x="642" y="446"/>
                </a:cubicBezTo>
                <a:cubicBezTo>
                  <a:pt x="663" y="436"/>
                  <a:pt x="662" y="398"/>
                  <a:pt x="662" y="379"/>
                </a:cubicBezTo>
                <a:moveTo>
                  <a:pt x="644" y="430"/>
                </a:moveTo>
                <a:cubicBezTo>
                  <a:pt x="643" y="429"/>
                  <a:pt x="641" y="427"/>
                  <a:pt x="641" y="426"/>
                </a:cubicBezTo>
                <a:cubicBezTo>
                  <a:pt x="636" y="421"/>
                  <a:pt x="630" y="415"/>
                  <a:pt x="624" y="410"/>
                </a:cubicBezTo>
                <a:cubicBezTo>
                  <a:pt x="622" y="409"/>
                  <a:pt x="619" y="412"/>
                  <a:pt x="620" y="414"/>
                </a:cubicBezTo>
                <a:cubicBezTo>
                  <a:pt x="623" y="418"/>
                  <a:pt x="627" y="422"/>
                  <a:pt x="630" y="425"/>
                </a:cubicBezTo>
                <a:cubicBezTo>
                  <a:pt x="633" y="429"/>
                  <a:pt x="636" y="433"/>
                  <a:pt x="639" y="436"/>
                </a:cubicBezTo>
                <a:cubicBezTo>
                  <a:pt x="637" y="437"/>
                  <a:pt x="635" y="439"/>
                  <a:pt x="634" y="440"/>
                </a:cubicBezTo>
                <a:cubicBezTo>
                  <a:pt x="436" y="445"/>
                  <a:pt x="237" y="473"/>
                  <a:pt x="40" y="461"/>
                </a:cubicBezTo>
                <a:cubicBezTo>
                  <a:pt x="41" y="459"/>
                  <a:pt x="42" y="456"/>
                  <a:pt x="43" y="454"/>
                </a:cubicBezTo>
                <a:cubicBezTo>
                  <a:pt x="46" y="450"/>
                  <a:pt x="50" y="445"/>
                  <a:pt x="54" y="441"/>
                </a:cubicBezTo>
                <a:cubicBezTo>
                  <a:pt x="56" y="439"/>
                  <a:pt x="53" y="435"/>
                  <a:pt x="51" y="437"/>
                </a:cubicBezTo>
                <a:cubicBezTo>
                  <a:pt x="45" y="440"/>
                  <a:pt x="41" y="444"/>
                  <a:pt x="37" y="449"/>
                </a:cubicBezTo>
                <a:cubicBezTo>
                  <a:pt x="36" y="451"/>
                  <a:pt x="34" y="454"/>
                  <a:pt x="32" y="456"/>
                </a:cubicBezTo>
                <a:cubicBezTo>
                  <a:pt x="23" y="445"/>
                  <a:pt x="24" y="421"/>
                  <a:pt x="23" y="408"/>
                </a:cubicBezTo>
                <a:cubicBezTo>
                  <a:pt x="21" y="390"/>
                  <a:pt x="20" y="372"/>
                  <a:pt x="18" y="354"/>
                </a:cubicBezTo>
                <a:cubicBezTo>
                  <a:pt x="15" y="320"/>
                  <a:pt x="13" y="286"/>
                  <a:pt x="12" y="252"/>
                </a:cubicBezTo>
                <a:cubicBezTo>
                  <a:pt x="11" y="218"/>
                  <a:pt x="10" y="184"/>
                  <a:pt x="10" y="150"/>
                </a:cubicBezTo>
                <a:cubicBezTo>
                  <a:pt x="10" y="132"/>
                  <a:pt x="10" y="114"/>
                  <a:pt x="10" y="96"/>
                </a:cubicBezTo>
                <a:cubicBezTo>
                  <a:pt x="10" y="80"/>
                  <a:pt x="8" y="60"/>
                  <a:pt x="15" y="46"/>
                </a:cubicBezTo>
                <a:cubicBezTo>
                  <a:pt x="18" y="52"/>
                  <a:pt x="21" y="56"/>
                  <a:pt x="24" y="61"/>
                </a:cubicBezTo>
                <a:cubicBezTo>
                  <a:pt x="27" y="65"/>
                  <a:pt x="30" y="70"/>
                  <a:pt x="34" y="73"/>
                </a:cubicBezTo>
                <a:cubicBezTo>
                  <a:pt x="34" y="75"/>
                  <a:pt x="34" y="75"/>
                  <a:pt x="34" y="75"/>
                </a:cubicBezTo>
                <a:cubicBezTo>
                  <a:pt x="30" y="135"/>
                  <a:pt x="34" y="196"/>
                  <a:pt x="37" y="256"/>
                </a:cubicBezTo>
                <a:cubicBezTo>
                  <a:pt x="40" y="313"/>
                  <a:pt x="43" y="372"/>
                  <a:pt x="53" y="428"/>
                </a:cubicBezTo>
                <a:cubicBezTo>
                  <a:pt x="54" y="435"/>
                  <a:pt x="54" y="435"/>
                  <a:pt x="54" y="435"/>
                </a:cubicBezTo>
                <a:cubicBezTo>
                  <a:pt x="60" y="437"/>
                  <a:pt x="60" y="437"/>
                  <a:pt x="60" y="437"/>
                </a:cubicBezTo>
                <a:cubicBezTo>
                  <a:pt x="98" y="444"/>
                  <a:pt x="141" y="438"/>
                  <a:pt x="178" y="438"/>
                </a:cubicBezTo>
                <a:cubicBezTo>
                  <a:pt x="231" y="437"/>
                  <a:pt x="283" y="436"/>
                  <a:pt x="335" y="435"/>
                </a:cubicBezTo>
                <a:cubicBezTo>
                  <a:pt x="428" y="432"/>
                  <a:pt x="522" y="427"/>
                  <a:pt x="614" y="409"/>
                </a:cubicBezTo>
                <a:cubicBezTo>
                  <a:pt x="621" y="408"/>
                  <a:pt x="621" y="408"/>
                  <a:pt x="621" y="408"/>
                </a:cubicBezTo>
                <a:cubicBezTo>
                  <a:pt x="621" y="400"/>
                  <a:pt x="621" y="400"/>
                  <a:pt x="621" y="400"/>
                </a:cubicBezTo>
                <a:cubicBezTo>
                  <a:pt x="622" y="338"/>
                  <a:pt x="618" y="277"/>
                  <a:pt x="616" y="216"/>
                </a:cubicBezTo>
                <a:cubicBezTo>
                  <a:pt x="615" y="184"/>
                  <a:pt x="614" y="153"/>
                  <a:pt x="612" y="121"/>
                </a:cubicBezTo>
                <a:cubicBezTo>
                  <a:pt x="611" y="96"/>
                  <a:pt x="611" y="70"/>
                  <a:pt x="608" y="44"/>
                </a:cubicBezTo>
                <a:cubicBezTo>
                  <a:pt x="607" y="35"/>
                  <a:pt x="607" y="35"/>
                  <a:pt x="607" y="35"/>
                </a:cubicBezTo>
                <a:cubicBezTo>
                  <a:pt x="602" y="35"/>
                  <a:pt x="602" y="35"/>
                  <a:pt x="602" y="35"/>
                </a:cubicBezTo>
                <a:cubicBezTo>
                  <a:pt x="558" y="32"/>
                  <a:pt x="514" y="34"/>
                  <a:pt x="470" y="35"/>
                </a:cubicBezTo>
                <a:cubicBezTo>
                  <a:pt x="419" y="36"/>
                  <a:pt x="368" y="38"/>
                  <a:pt x="317" y="42"/>
                </a:cubicBezTo>
                <a:cubicBezTo>
                  <a:pt x="266" y="45"/>
                  <a:pt x="215" y="49"/>
                  <a:pt x="164" y="54"/>
                </a:cubicBezTo>
                <a:cubicBezTo>
                  <a:pt x="124" y="57"/>
                  <a:pt x="80" y="57"/>
                  <a:pt x="41" y="67"/>
                </a:cubicBezTo>
                <a:cubicBezTo>
                  <a:pt x="41" y="67"/>
                  <a:pt x="41" y="67"/>
                  <a:pt x="40" y="67"/>
                </a:cubicBezTo>
                <a:cubicBezTo>
                  <a:pt x="32" y="60"/>
                  <a:pt x="28" y="50"/>
                  <a:pt x="20" y="43"/>
                </a:cubicBezTo>
                <a:cubicBezTo>
                  <a:pt x="66" y="31"/>
                  <a:pt x="112" y="28"/>
                  <a:pt x="160" y="25"/>
                </a:cubicBezTo>
                <a:cubicBezTo>
                  <a:pt x="211" y="22"/>
                  <a:pt x="263" y="19"/>
                  <a:pt x="314" y="17"/>
                </a:cubicBezTo>
                <a:cubicBezTo>
                  <a:pt x="418" y="14"/>
                  <a:pt x="521" y="16"/>
                  <a:pt x="624" y="14"/>
                </a:cubicBezTo>
                <a:cubicBezTo>
                  <a:pt x="625" y="14"/>
                  <a:pt x="626" y="14"/>
                  <a:pt x="627" y="15"/>
                </a:cubicBezTo>
                <a:cubicBezTo>
                  <a:pt x="621" y="21"/>
                  <a:pt x="616" y="29"/>
                  <a:pt x="611" y="36"/>
                </a:cubicBezTo>
                <a:cubicBezTo>
                  <a:pt x="610" y="37"/>
                  <a:pt x="612" y="38"/>
                  <a:pt x="614" y="38"/>
                </a:cubicBezTo>
                <a:cubicBezTo>
                  <a:pt x="621" y="34"/>
                  <a:pt x="628" y="27"/>
                  <a:pt x="631" y="19"/>
                </a:cubicBezTo>
                <a:cubicBezTo>
                  <a:pt x="640" y="32"/>
                  <a:pt x="638" y="62"/>
                  <a:pt x="639" y="74"/>
                </a:cubicBezTo>
                <a:cubicBezTo>
                  <a:pt x="640" y="92"/>
                  <a:pt x="642" y="110"/>
                  <a:pt x="643" y="129"/>
                </a:cubicBezTo>
                <a:cubicBezTo>
                  <a:pt x="645" y="162"/>
                  <a:pt x="647" y="196"/>
                  <a:pt x="649" y="230"/>
                </a:cubicBezTo>
                <a:cubicBezTo>
                  <a:pt x="650" y="264"/>
                  <a:pt x="651" y="298"/>
                  <a:pt x="652" y="332"/>
                </a:cubicBezTo>
                <a:cubicBezTo>
                  <a:pt x="652" y="357"/>
                  <a:pt x="661" y="406"/>
                  <a:pt x="644" y="430"/>
                </a:cubicBezTo>
                <a:moveTo>
                  <a:pt x="605" y="121"/>
                </a:moveTo>
                <a:cubicBezTo>
                  <a:pt x="606" y="154"/>
                  <a:pt x="607" y="187"/>
                  <a:pt x="608" y="220"/>
                </a:cubicBezTo>
                <a:cubicBezTo>
                  <a:pt x="610" y="280"/>
                  <a:pt x="610" y="341"/>
                  <a:pt x="613" y="401"/>
                </a:cubicBezTo>
                <a:cubicBezTo>
                  <a:pt x="520" y="416"/>
                  <a:pt x="426" y="424"/>
                  <a:pt x="331" y="427"/>
                </a:cubicBezTo>
                <a:cubicBezTo>
                  <a:pt x="241" y="430"/>
                  <a:pt x="150" y="434"/>
                  <a:pt x="60" y="429"/>
                </a:cubicBezTo>
                <a:cubicBezTo>
                  <a:pt x="55" y="370"/>
                  <a:pt x="48" y="311"/>
                  <a:pt x="45" y="252"/>
                </a:cubicBezTo>
                <a:cubicBezTo>
                  <a:pt x="41" y="193"/>
                  <a:pt x="42" y="133"/>
                  <a:pt x="40" y="74"/>
                </a:cubicBezTo>
                <a:cubicBezTo>
                  <a:pt x="83" y="66"/>
                  <a:pt x="128" y="64"/>
                  <a:pt x="172" y="61"/>
                </a:cubicBezTo>
                <a:cubicBezTo>
                  <a:pt x="223" y="56"/>
                  <a:pt x="274" y="52"/>
                  <a:pt x="325" y="49"/>
                </a:cubicBezTo>
                <a:cubicBezTo>
                  <a:pt x="375" y="46"/>
                  <a:pt x="424" y="44"/>
                  <a:pt x="474" y="43"/>
                </a:cubicBezTo>
                <a:cubicBezTo>
                  <a:pt x="517" y="42"/>
                  <a:pt x="559" y="44"/>
                  <a:pt x="602" y="44"/>
                </a:cubicBezTo>
                <a:cubicBezTo>
                  <a:pt x="601" y="70"/>
                  <a:pt x="604" y="96"/>
                  <a:pt x="605" y="121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9" name="CustomShape 217"/>
          <p:cNvSpPr/>
          <p:nvPr/>
        </p:nvSpPr>
        <p:spPr>
          <a:xfrm>
            <a:off x="2916360" y="3630600"/>
            <a:ext cx="296640" cy="582480"/>
          </a:xfrm>
          <a:custGeom>
            <a:avLst/>
            <a:gdLst/>
            <a:ahLst/>
            <a:cxnLst/>
            <a:rect l="l" t="t" r="r" b="b"/>
            <a:pathLst>
              <a:path w="81" h="159">
                <a:moveTo>
                  <a:pt x="74" y="75"/>
                </a:moveTo>
                <a:cubicBezTo>
                  <a:pt x="66" y="65"/>
                  <a:pt x="57" y="65"/>
                  <a:pt x="46" y="64"/>
                </a:cubicBezTo>
                <a:cubicBezTo>
                  <a:pt x="56" y="50"/>
                  <a:pt x="67" y="33"/>
                  <a:pt x="55" y="16"/>
                </a:cubicBezTo>
                <a:cubicBezTo>
                  <a:pt x="44" y="0"/>
                  <a:pt x="23" y="1"/>
                  <a:pt x="7" y="8"/>
                </a:cubicBezTo>
                <a:cubicBezTo>
                  <a:pt x="3" y="9"/>
                  <a:pt x="4" y="15"/>
                  <a:pt x="8" y="14"/>
                </a:cubicBezTo>
                <a:cubicBezTo>
                  <a:pt x="8" y="14"/>
                  <a:pt x="8" y="14"/>
                  <a:pt x="9" y="14"/>
                </a:cubicBezTo>
                <a:cubicBezTo>
                  <a:pt x="5" y="34"/>
                  <a:pt x="6" y="56"/>
                  <a:pt x="8" y="76"/>
                </a:cubicBezTo>
                <a:cubicBezTo>
                  <a:pt x="9" y="97"/>
                  <a:pt x="11" y="119"/>
                  <a:pt x="22" y="137"/>
                </a:cubicBezTo>
                <a:cubicBezTo>
                  <a:pt x="23" y="139"/>
                  <a:pt x="28" y="138"/>
                  <a:pt x="28" y="135"/>
                </a:cubicBezTo>
                <a:cubicBezTo>
                  <a:pt x="25" y="113"/>
                  <a:pt x="18" y="92"/>
                  <a:pt x="17" y="69"/>
                </a:cubicBezTo>
                <a:cubicBezTo>
                  <a:pt x="15" y="50"/>
                  <a:pt x="17" y="31"/>
                  <a:pt x="14" y="12"/>
                </a:cubicBezTo>
                <a:cubicBezTo>
                  <a:pt x="18" y="11"/>
                  <a:pt x="22" y="10"/>
                  <a:pt x="25" y="10"/>
                </a:cubicBezTo>
                <a:cubicBezTo>
                  <a:pt x="30" y="11"/>
                  <a:pt x="35" y="13"/>
                  <a:pt x="40" y="14"/>
                </a:cubicBezTo>
                <a:cubicBezTo>
                  <a:pt x="49" y="18"/>
                  <a:pt x="52" y="24"/>
                  <a:pt x="48" y="33"/>
                </a:cubicBezTo>
                <a:cubicBezTo>
                  <a:pt x="47" y="47"/>
                  <a:pt x="41" y="54"/>
                  <a:pt x="33" y="65"/>
                </a:cubicBezTo>
                <a:cubicBezTo>
                  <a:pt x="32" y="68"/>
                  <a:pt x="33" y="72"/>
                  <a:pt x="36" y="73"/>
                </a:cubicBezTo>
                <a:cubicBezTo>
                  <a:pt x="45" y="74"/>
                  <a:pt x="62" y="73"/>
                  <a:pt x="67" y="81"/>
                </a:cubicBezTo>
                <a:cubicBezTo>
                  <a:pt x="72" y="88"/>
                  <a:pt x="68" y="103"/>
                  <a:pt x="65" y="110"/>
                </a:cubicBezTo>
                <a:cubicBezTo>
                  <a:pt x="62" y="116"/>
                  <a:pt x="57" y="121"/>
                  <a:pt x="52" y="125"/>
                </a:cubicBezTo>
                <a:cubicBezTo>
                  <a:pt x="38" y="139"/>
                  <a:pt x="21" y="145"/>
                  <a:pt x="3" y="152"/>
                </a:cubicBezTo>
                <a:cubicBezTo>
                  <a:pt x="0" y="154"/>
                  <a:pt x="2" y="159"/>
                  <a:pt x="5" y="159"/>
                </a:cubicBezTo>
                <a:cubicBezTo>
                  <a:pt x="33" y="157"/>
                  <a:pt x="66" y="136"/>
                  <a:pt x="76" y="109"/>
                </a:cubicBezTo>
                <a:cubicBezTo>
                  <a:pt x="80" y="98"/>
                  <a:pt x="81" y="85"/>
                  <a:pt x="74" y="7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0" name="CustomShape 218"/>
          <p:cNvSpPr/>
          <p:nvPr/>
        </p:nvSpPr>
        <p:spPr>
          <a:xfrm>
            <a:off x="3224160" y="3832200"/>
            <a:ext cx="208080" cy="297000"/>
          </a:xfrm>
          <a:custGeom>
            <a:avLst/>
            <a:gdLst/>
            <a:ahLst/>
            <a:cxnLst/>
            <a:rect l="l" t="t" r="r" b="b"/>
            <a:pathLst>
              <a:path w="57" h="81">
                <a:moveTo>
                  <a:pt x="53" y="42"/>
                </a:moveTo>
                <a:cubicBezTo>
                  <a:pt x="53" y="41"/>
                  <a:pt x="53" y="40"/>
                  <a:pt x="53" y="39"/>
                </a:cubicBezTo>
                <a:cubicBezTo>
                  <a:pt x="52" y="27"/>
                  <a:pt x="52" y="16"/>
                  <a:pt x="51" y="5"/>
                </a:cubicBezTo>
                <a:cubicBezTo>
                  <a:pt x="51" y="2"/>
                  <a:pt x="46" y="0"/>
                  <a:pt x="45" y="4"/>
                </a:cubicBezTo>
                <a:cubicBezTo>
                  <a:pt x="45" y="5"/>
                  <a:pt x="45" y="6"/>
                  <a:pt x="45" y="7"/>
                </a:cubicBezTo>
                <a:cubicBezTo>
                  <a:pt x="44" y="6"/>
                  <a:pt x="43" y="5"/>
                  <a:pt x="41" y="5"/>
                </a:cubicBezTo>
                <a:cubicBezTo>
                  <a:pt x="30" y="8"/>
                  <a:pt x="22" y="19"/>
                  <a:pt x="16" y="28"/>
                </a:cubicBezTo>
                <a:cubicBezTo>
                  <a:pt x="10" y="36"/>
                  <a:pt x="0" y="50"/>
                  <a:pt x="3" y="61"/>
                </a:cubicBezTo>
                <a:cubicBezTo>
                  <a:pt x="8" y="81"/>
                  <a:pt x="30" y="71"/>
                  <a:pt x="44" y="59"/>
                </a:cubicBezTo>
                <a:cubicBezTo>
                  <a:pt x="45" y="63"/>
                  <a:pt x="47" y="66"/>
                  <a:pt x="48" y="69"/>
                </a:cubicBezTo>
                <a:cubicBezTo>
                  <a:pt x="49" y="72"/>
                  <a:pt x="54" y="71"/>
                  <a:pt x="55" y="68"/>
                </a:cubicBezTo>
                <a:cubicBezTo>
                  <a:pt x="56" y="62"/>
                  <a:pt x="55" y="56"/>
                  <a:pt x="54" y="50"/>
                </a:cubicBezTo>
                <a:cubicBezTo>
                  <a:pt x="55" y="49"/>
                  <a:pt x="55" y="49"/>
                  <a:pt x="55" y="48"/>
                </a:cubicBezTo>
                <a:cubicBezTo>
                  <a:pt x="57" y="46"/>
                  <a:pt x="55" y="43"/>
                  <a:pt x="53" y="42"/>
                </a:cubicBezTo>
                <a:moveTo>
                  <a:pt x="31" y="56"/>
                </a:moveTo>
                <a:cubicBezTo>
                  <a:pt x="29" y="57"/>
                  <a:pt x="25" y="60"/>
                  <a:pt x="22" y="60"/>
                </a:cubicBezTo>
                <a:cubicBezTo>
                  <a:pt x="15" y="62"/>
                  <a:pt x="12" y="56"/>
                  <a:pt x="14" y="50"/>
                </a:cubicBezTo>
                <a:cubicBezTo>
                  <a:pt x="20" y="35"/>
                  <a:pt x="30" y="2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3" y="21"/>
                  <a:pt x="41" y="35"/>
                  <a:pt x="42" y="47"/>
                </a:cubicBezTo>
                <a:cubicBezTo>
                  <a:pt x="39" y="50"/>
                  <a:pt x="35" y="53"/>
                  <a:pt x="31" y="5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1" name="CustomShape 219"/>
          <p:cNvSpPr/>
          <p:nvPr/>
        </p:nvSpPr>
        <p:spPr>
          <a:xfrm>
            <a:off x="3473280" y="3803760"/>
            <a:ext cx="198720" cy="333360"/>
          </a:xfrm>
          <a:custGeom>
            <a:avLst/>
            <a:gdLst/>
            <a:ahLst/>
            <a:cxnLst/>
            <a:rect l="l" t="t" r="r" b="b"/>
            <a:pathLst>
              <a:path w="54" h="91">
                <a:moveTo>
                  <a:pt x="48" y="67"/>
                </a:moveTo>
                <a:cubicBezTo>
                  <a:pt x="41" y="72"/>
                  <a:pt x="31" y="76"/>
                  <a:pt x="23" y="69"/>
                </a:cubicBezTo>
                <a:cubicBezTo>
                  <a:pt x="16" y="63"/>
                  <a:pt x="17" y="52"/>
                  <a:pt x="19" y="44"/>
                </a:cubicBezTo>
                <a:cubicBezTo>
                  <a:pt x="22" y="30"/>
                  <a:pt x="29" y="19"/>
                  <a:pt x="39" y="8"/>
                </a:cubicBezTo>
                <a:cubicBezTo>
                  <a:pt x="42" y="5"/>
                  <a:pt x="37" y="0"/>
                  <a:pt x="33" y="3"/>
                </a:cubicBezTo>
                <a:cubicBezTo>
                  <a:pt x="16" y="17"/>
                  <a:pt x="0" y="46"/>
                  <a:pt x="9" y="68"/>
                </a:cubicBezTo>
                <a:cubicBezTo>
                  <a:pt x="17" y="87"/>
                  <a:pt x="43" y="91"/>
                  <a:pt x="53" y="72"/>
                </a:cubicBezTo>
                <a:cubicBezTo>
                  <a:pt x="54" y="69"/>
                  <a:pt x="51" y="65"/>
                  <a:pt x="48" y="67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2" name="CustomShape 220"/>
          <p:cNvSpPr/>
          <p:nvPr/>
        </p:nvSpPr>
        <p:spPr>
          <a:xfrm>
            <a:off x="3678120" y="3678120"/>
            <a:ext cx="206640" cy="459000"/>
          </a:xfrm>
          <a:custGeom>
            <a:avLst/>
            <a:gdLst/>
            <a:ahLst/>
            <a:cxnLst/>
            <a:rect l="l" t="t" r="r" b="b"/>
            <a:pathLst>
              <a:path w="56" h="125">
                <a:moveTo>
                  <a:pt x="55" y="103"/>
                </a:moveTo>
                <a:cubicBezTo>
                  <a:pt x="50" y="92"/>
                  <a:pt x="41" y="86"/>
                  <a:pt x="30" y="83"/>
                </a:cubicBezTo>
                <a:cubicBezTo>
                  <a:pt x="25" y="81"/>
                  <a:pt x="20" y="81"/>
                  <a:pt x="20" y="73"/>
                </a:cubicBezTo>
                <a:cubicBezTo>
                  <a:pt x="20" y="71"/>
                  <a:pt x="24" y="67"/>
                  <a:pt x="25" y="65"/>
                </a:cubicBezTo>
                <a:cubicBezTo>
                  <a:pt x="30" y="58"/>
                  <a:pt x="35" y="51"/>
                  <a:pt x="41" y="45"/>
                </a:cubicBezTo>
                <a:cubicBezTo>
                  <a:pt x="44" y="42"/>
                  <a:pt x="39" y="36"/>
                  <a:pt x="35" y="40"/>
                </a:cubicBezTo>
                <a:cubicBezTo>
                  <a:pt x="30" y="45"/>
                  <a:pt x="22" y="53"/>
                  <a:pt x="16" y="61"/>
                </a:cubicBezTo>
                <a:cubicBezTo>
                  <a:pt x="13" y="41"/>
                  <a:pt x="9" y="21"/>
                  <a:pt x="6" y="3"/>
                </a:cubicBezTo>
                <a:cubicBezTo>
                  <a:pt x="5" y="0"/>
                  <a:pt x="0" y="1"/>
                  <a:pt x="0" y="4"/>
                </a:cubicBezTo>
                <a:cubicBezTo>
                  <a:pt x="2" y="25"/>
                  <a:pt x="3" y="45"/>
                  <a:pt x="4" y="66"/>
                </a:cubicBezTo>
                <a:cubicBezTo>
                  <a:pt x="5" y="85"/>
                  <a:pt x="3" y="104"/>
                  <a:pt x="7" y="122"/>
                </a:cubicBezTo>
                <a:cubicBezTo>
                  <a:pt x="8" y="125"/>
                  <a:pt x="13" y="125"/>
                  <a:pt x="14" y="122"/>
                </a:cubicBezTo>
                <a:cubicBezTo>
                  <a:pt x="16" y="111"/>
                  <a:pt x="17" y="100"/>
                  <a:pt x="17" y="89"/>
                </a:cubicBezTo>
                <a:cubicBezTo>
                  <a:pt x="18" y="89"/>
                  <a:pt x="19" y="90"/>
                  <a:pt x="20" y="90"/>
                </a:cubicBezTo>
                <a:cubicBezTo>
                  <a:pt x="31" y="95"/>
                  <a:pt x="39" y="100"/>
                  <a:pt x="49" y="107"/>
                </a:cubicBezTo>
                <a:cubicBezTo>
                  <a:pt x="52" y="110"/>
                  <a:pt x="56" y="107"/>
                  <a:pt x="55" y="103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3" name="CustomShape 221"/>
          <p:cNvSpPr/>
          <p:nvPr/>
        </p:nvSpPr>
        <p:spPr>
          <a:xfrm>
            <a:off x="3943440" y="3645000"/>
            <a:ext cx="233280" cy="447480"/>
          </a:xfrm>
          <a:custGeom>
            <a:avLst/>
            <a:gdLst/>
            <a:ahLst/>
            <a:cxnLst/>
            <a:rect l="l" t="t" r="r" b="b"/>
            <a:pathLst>
              <a:path w="64" h="122">
                <a:moveTo>
                  <a:pt x="59" y="60"/>
                </a:moveTo>
                <a:cubicBezTo>
                  <a:pt x="48" y="57"/>
                  <a:pt x="36" y="57"/>
                  <a:pt x="24" y="58"/>
                </a:cubicBezTo>
                <a:cubicBezTo>
                  <a:pt x="22" y="40"/>
                  <a:pt x="20" y="21"/>
                  <a:pt x="18" y="4"/>
                </a:cubicBezTo>
                <a:cubicBezTo>
                  <a:pt x="17" y="0"/>
                  <a:pt x="12" y="0"/>
                  <a:pt x="12" y="4"/>
                </a:cubicBezTo>
                <a:cubicBezTo>
                  <a:pt x="12" y="22"/>
                  <a:pt x="11" y="41"/>
                  <a:pt x="11" y="59"/>
                </a:cubicBezTo>
                <a:cubicBezTo>
                  <a:pt x="9" y="59"/>
                  <a:pt x="7" y="60"/>
                  <a:pt x="5" y="60"/>
                </a:cubicBezTo>
                <a:cubicBezTo>
                  <a:pt x="0" y="60"/>
                  <a:pt x="0" y="68"/>
                  <a:pt x="5" y="68"/>
                </a:cubicBezTo>
                <a:cubicBezTo>
                  <a:pt x="7" y="68"/>
                  <a:pt x="10" y="68"/>
                  <a:pt x="12" y="68"/>
                </a:cubicBezTo>
                <a:cubicBezTo>
                  <a:pt x="12" y="85"/>
                  <a:pt x="14" y="102"/>
                  <a:pt x="19" y="118"/>
                </a:cubicBezTo>
                <a:cubicBezTo>
                  <a:pt x="19" y="122"/>
                  <a:pt x="24" y="120"/>
                  <a:pt x="24" y="117"/>
                </a:cubicBezTo>
                <a:cubicBezTo>
                  <a:pt x="26" y="102"/>
                  <a:pt x="26" y="85"/>
                  <a:pt x="25" y="68"/>
                </a:cubicBezTo>
                <a:cubicBezTo>
                  <a:pt x="36" y="68"/>
                  <a:pt x="47" y="69"/>
                  <a:pt x="58" y="67"/>
                </a:cubicBezTo>
                <a:cubicBezTo>
                  <a:pt x="62" y="67"/>
                  <a:pt x="64" y="61"/>
                  <a:pt x="59" y="60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4" name="CustomShape 222"/>
          <p:cNvSpPr/>
          <p:nvPr/>
        </p:nvSpPr>
        <p:spPr>
          <a:xfrm>
            <a:off x="4129200" y="3821040"/>
            <a:ext cx="212760" cy="238320"/>
          </a:xfrm>
          <a:custGeom>
            <a:avLst/>
            <a:gdLst/>
            <a:ahLst/>
            <a:cxnLst/>
            <a:rect l="l" t="t" r="r" b="b"/>
            <a:pathLst>
              <a:path w="58" h="65">
                <a:moveTo>
                  <a:pt x="56" y="25"/>
                </a:moveTo>
                <a:cubicBezTo>
                  <a:pt x="56" y="18"/>
                  <a:pt x="51" y="11"/>
                  <a:pt x="45" y="6"/>
                </a:cubicBezTo>
                <a:cubicBezTo>
                  <a:pt x="45" y="5"/>
                  <a:pt x="44" y="4"/>
                  <a:pt x="42" y="4"/>
                </a:cubicBezTo>
                <a:cubicBezTo>
                  <a:pt x="37" y="1"/>
                  <a:pt x="32" y="0"/>
                  <a:pt x="26" y="3"/>
                </a:cubicBezTo>
                <a:cubicBezTo>
                  <a:pt x="23" y="5"/>
                  <a:pt x="23" y="8"/>
                  <a:pt x="25" y="10"/>
                </a:cubicBezTo>
                <a:cubicBezTo>
                  <a:pt x="16" y="15"/>
                  <a:pt x="8" y="24"/>
                  <a:pt x="5" y="34"/>
                </a:cubicBezTo>
                <a:cubicBezTo>
                  <a:pt x="0" y="50"/>
                  <a:pt x="13" y="65"/>
                  <a:pt x="30" y="61"/>
                </a:cubicBezTo>
                <a:cubicBezTo>
                  <a:pt x="45" y="58"/>
                  <a:pt x="58" y="41"/>
                  <a:pt x="56" y="25"/>
                </a:cubicBezTo>
                <a:moveTo>
                  <a:pt x="28" y="50"/>
                </a:moveTo>
                <a:cubicBezTo>
                  <a:pt x="20" y="53"/>
                  <a:pt x="13" y="47"/>
                  <a:pt x="13" y="38"/>
                </a:cubicBezTo>
                <a:cubicBezTo>
                  <a:pt x="14" y="33"/>
                  <a:pt x="17" y="29"/>
                  <a:pt x="20" y="25"/>
                </a:cubicBezTo>
                <a:cubicBezTo>
                  <a:pt x="24" y="20"/>
                  <a:pt x="29" y="16"/>
                  <a:pt x="35" y="13"/>
                </a:cubicBezTo>
                <a:cubicBezTo>
                  <a:pt x="40" y="15"/>
                  <a:pt x="45" y="19"/>
                  <a:pt x="45" y="27"/>
                </a:cubicBezTo>
                <a:cubicBezTo>
                  <a:pt x="46" y="37"/>
                  <a:pt x="38" y="48"/>
                  <a:pt x="28" y="50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5" name="CustomShape 223"/>
          <p:cNvSpPr/>
          <p:nvPr/>
        </p:nvSpPr>
        <p:spPr>
          <a:xfrm>
            <a:off x="2863800" y="4246560"/>
            <a:ext cx="411120" cy="473040"/>
          </a:xfrm>
          <a:custGeom>
            <a:avLst/>
            <a:gdLst/>
            <a:ahLst/>
            <a:cxnLst/>
            <a:rect l="l" t="t" r="r" b="b"/>
            <a:pathLst>
              <a:path w="112" h="129">
                <a:moveTo>
                  <a:pt x="101" y="92"/>
                </a:moveTo>
                <a:cubicBezTo>
                  <a:pt x="85" y="73"/>
                  <a:pt x="59" y="77"/>
                  <a:pt x="39" y="68"/>
                </a:cubicBezTo>
                <a:cubicBezTo>
                  <a:pt x="24" y="61"/>
                  <a:pt x="30" y="54"/>
                  <a:pt x="38" y="46"/>
                </a:cubicBezTo>
                <a:cubicBezTo>
                  <a:pt x="44" y="40"/>
                  <a:pt x="51" y="35"/>
                  <a:pt x="57" y="30"/>
                </a:cubicBezTo>
                <a:cubicBezTo>
                  <a:pt x="70" y="20"/>
                  <a:pt x="83" y="13"/>
                  <a:pt x="97" y="7"/>
                </a:cubicBezTo>
                <a:cubicBezTo>
                  <a:pt x="101" y="5"/>
                  <a:pt x="98" y="0"/>
                  <a:pt x="95" y="1"/>
                </a:cubicBezTo>
                <a:cubicBezTo>
                  <a:pt x="74" y="9"/>
                  <a:pt x="54" y="20"/>
                  <a:pt x="37" y="35"/>
                </a:cubicBezTo>
                <a:cubicBezTo>
                  <a:pt x="29" y="42"/>
                  <a:pt x="8" y="57"/>
                  <a:pt x="19" y="69"/>
                </a:cubicBezTo>
                <a:cubicBezTo>
                  <a:pt x="34" y="85"/>
                  <a:pt x="66" y="76"/>
                  <a:pt x="82" y="90"/>
                </a:cubicBezTo>
                <a:cubicBezTo>
                  <a:pt x="110" y="114"/>
                  <a:pt x="63" y="115"/>
                  <a:pt x="51" y="115"/>
                </a:cubicBezTo>
                <a:cubicBezTo>
                  <a:pt x="35" y="117"/>
                  <a:pt x="20" y="115"/>
                  <a:pt x="4" y="114"/>
                </a:cubicBezTo>
                <a:cubicBezTo>
                  <a:pt x="0" y="114"/>
                  <a:pt x="0" y="119"/>
                  <a:pt x="3" y="120"/>
                </a:cubicBezTo>
                <a:cubicBezTo>
                  <a:pt x="28" y="129"/>
                  <a:pt x="60" y="127"/>
                  <a:pt x="86" y="120"/>
                </a:cubicBezTo>
                <a:cubicBezTo>
                  <a:pt x="100" y="117"/>
                  <a:pt x="112" y="107"/>
                  <a:pt x="101" y="92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6" name="CustomShape 224"/>
          <p:cNvSpPr/>
          <p:nvPr/>
        </p:nvSpPr>
        <p:spPr>
          <a:xfrm>
            <a:off x="3260880" y="4341960"/>
            <a:ext cx="198360" cy="304560"/>
          </a:xfrm>
          <a:custGeom>
            <a:avLst/>
            <a:gdLst/>
            <a:ahLst/>
            <a:cxnLst/>
            <a:rect l="l" t="t" r="r" b="b"/>
            <a:pathLst>
              <a:path w="54" h="83">
                <a:moveTo>
                  <a:pt x="46" y="2"/>
                </a:moveTo>
                <a:cubicBezTo>
                  <a:pt x="27" y="11"/>
                  <a:pt x="0" y="34"/>
                  <a:pt x="1" y="58"/>
                </a:cubicBezTo>
                <a:cubicBezTo>
                  <a:pt x="2" y="80"/>
                  <a:pt x="35" y="83"/>
                  <a:pt x="49" y="70"/>
                </a:cubicBezTo>
                <a:cubicBezTo>
                  <a:pt x="51" y="68"/>
                  <a:pt x="49" y="64"/>
                  <a:pt x="46" y="64"/>
                </a:cubicBezTo>
                <a:cubicBezTo>
                  <a:pt x="40" y="64"/>
                  <a:pt x="33" y="66"/>
                  <a:pt x="26" y="66"/>
                </a:cubicBezTo>
                <a:cubicBezTo>
                  <a:pt x="10" y="65"/>
                  <a:pt x="11" y="53"/>
                  <a:pt x="17" y="41"/>
                </a:cubicBezTo>
                <a:cubicBezTo>
                  <a:pt x="25" y="27"/>
                  <a:pt x="36" y="16"/>
                  <a:pt x="50" y="8"/>
                </a:cubicBezTo>
                <a:cubicBezTo>
                  <a:pt x="54" y="6"/>
                  <a:pt x="50" y="0"/>
                  <a:pt x="46" y="2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7" name="CustomShape 225"/>
          <p:cNvSpPr/>
          <p:nvPr/>
        </p:nvSpPr>
        <p:spPr>
          <a:xfrm>
            <a:off x="3490920" y="4235400"/>
            <a:ext cx="206280" cy="439920"/>
          </a:xfrm>
          <a:custGeom>
            <a:avLst/>
            <a:gdLst/>
            <a:ahLst/>
            <a:cxnLst/>
            <a:rect l="l" t="t" r="r" b="b"/>
            <a:pathLst>
              <a:path w="56" h="120">
                <a:moveTo>
                  <a:pt x="56" y="71"/>
                </a:moveTo>
                <a:cubicBezTo>
                  <a:pt x="56" y="61"/>
                  <a:pt x="54" y="50"/>
                  <a:pt x="43" y="48"/>
                </a:cubicBezTo>
                <a:cubicBezTo>
                  <a:pt x="31" y="46"/>
                  <a:pt x="22" y="55"/>
                  <a:pt x="15" y="66"/>
                </a:cubicBezTo>
                <a:cubicBezTo>
                  <a:pt x="16" y="46"/>
                  <a:pt x="16" y="25"/>
                  <a:pt x="18" y="4"/>
                </a:cubicBezTo>
                <a:cubicBezTo>
                  <a:pt x="18" y="1"/>
                  <a:pt x="13" y="0"/>
                  <a:pt x="12" y="4"/>
                </a:cubicBezTo>
                <a:cubicBezTo>
                  <a:pt x="7" y="38"/>
                  <a:pt x="0" y="77"/>
                  <a:pt x="4" y="111"/>
                </a:cubicBezTo>
                <a:cubicBezTo>
                  <a:pt x="4" y="115"/>
                  <a:pt x="10" y="117"/>
                  <a:pt x="11" y="112"/>
                </a:cubicBezTo>
                <a:cubicBezTo>
                  <a:pt x="12" y="105"/>
                  <a:pt x="13" y="97"/>
                  <a:pt x="14" y="89"/>
                </a:cubicBezTo>
                <a:cubicBezTo>
                  <a:pt x="15" y="86"/>
                  <a:pt x="17" y="82"/>
                  <a:pt x="18" y="78"/>
                </a:cubicBezTo>
                <a:cubicBezTo>
                  <a:pt x="20" y="75"/>
                  <a:pt x="22" y="72"/>
                  <a:pt x="24" y="69"/>
                </a:cubicBezTo>
                <a:cubicBezTo>
                  <a:pt x="29" y="63"/>
                  <a:pt x="32" y="58"/>
                  <a:pt x="40" y="60"/>
                </a:cubicBezTo>
                <a:cubicBezTo>
                  <a:pt x="48" y="63"/>
                  <a:pt x="47" y="66"/>
                  <a:pt x="47" y="73"/>
                </a:cubicBezTo>
                <a:cubicBezTo>
                  <a:pt x="46" y="77"/>
                  <a:pt x="46" y="82"/>
                  <a:pt x="46" y="86"/>
                </a:cubicBezTo>
                <a:cubicBezTo>
                  <a:pt x="45" y="96"/>
                  <a:pt x="42" y="105"/>
                  <a:pt x="43" y="115"/>
                </a:cubicBezTo>
                <a:cubicBezTo>
                  <a:pt x="44" y="118"/>
                  <a:pt x="48" y="120"/>
                  <a:pt x="50" y="117"/>
                </a:cubicBezTo>
                <a:cubicBezTo>
                  <a:pt x="56" y="103"/>
                  <a:pt x="56" y="85"/>
                  <a:pt x="56" y="71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8" name="CustomShape 226"/>
          <p:cNvSpPr/>
          <p:nvPr/>
        </p:nvSpPr>
        <p:spPr>
          <a:xfrm>
            <a:off x="3730680" y="4386240"/>
            <a:ext cx="237960" cy="271440"/>
          </a:xfrm>
          <a:custGeom>
            <a:avLst/>
            <a:gdLst/>
            <a:ahLst/>
            <a:cxnLst/>
            <a:rect l="l" t="t" r="r" b="b"/>
            <a:pathLst>
              <a:path w="65" h="74">
                <a:moveTo>
                  <a:pt x="45" y="8"/>
                </a:moveTo>
                <a:cubicBezTo>
                  <a:pt x="45" y="7"/>
                  <a:pt x="45" y="7"/>
                  <a:pt x="46" y="7"/>
                </a:cubicBezTo>
                <a:cubicBezTo>
                  <a:pt x="50" y="6"/>
                  <a:pt x="48" y="0"/>
                  <a:pt x="44" y="1"/>
                </a:cubicBezTo>
                <a:cubicBezTo>
                  <a:pt x="41" y="1"/>
                  <a:pt x="37" y="3"/>
                  <a:pt x="34" y="4"/>
                </a:cubicBezTo>
                <a:cubicBezTo>
                  <a:pt x="33" y="4"/>
                  <a:pt x="32" y="4"/>
                  <a:pt x="31" y="4"/>
                </a:cubicBezTo>
                <a:cubicBezTo>
                  <a:pt x="29" y="4"/>
                  <a:pt x="28" y="6"/>
                  <a:pt x="28" y="7"/>
                </a:cubicBezTo>
                <a:cubicBezTo>
                  <a:pt x="18" y="13"/>
                  <a:pt x="11" y="21"/>
                  <a:pt x="6" y="31"/>
                </a:cubicBezTo>
                <a:cubicBezTo>
                  <a:pt x="0" y="44"/>
                  <a:pt x="2" y="64"/>
                  <a:pt x="19" y="68"/>
                </a:cubicBezTo>
                <a:cubicBezTo>
                  <a:pt x="51" y="74"/>
                  <a:pt x="65" y="22"/>
                  <a:pt x="45" y="8"/>
                </a:cubicBezTo>
                <a:moveTo>
                  <a:pt x="43" y="39"/>
                </a:moveTo>
                <a:cubicBezTo>
                  <a:pt x="39" y="50"/>
                  <a:pt x="18" y="71"/>
                  <a:pt x="13" y="47"/>
                </a:cubicBezTo>
                <a:cubicBezTo>
                  <a:pt x="10" y="34"/>
                  <a:pt x="21" y="21"/>
                  <a:pt x="33" y="13"/>
                </a:cubicBezTo>
                <a:cubicBezTo>
                  <a:pt x="42" y="19"/>
                  <a:pt x="46" y="27"/>
                  <a:pt x="43" y="39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9" name="CustomShape 227"/>
          <p:cNvSpPr/>
          <p:nvPr/>
        </p:nvSpPr>
        <p:spPr>
          <a:xfrm>
            <a:off x="3946680" y="4378320"/>
            <a:ext cx="198360" cy="223920"/>
          </a:xfrm>
          <a:custGeom>
            <a:avLst/>
            <a:gdLst/>
            <a:ahLst/>
            <a:cxnLst/>
            <a:rect l="l" t="t" r="r" b="b"/>
            <a:pathLst>
              <a:path w="54" h="61">
                <a:moveTo>
                  <a:pt x="40" y="7"/>
                </a:moveTo>
                <a:cubicBezTo>
                  <a:pt x="42" y="5"/>
                  <a:pt x="42" y="1"/>
                  <a:pt x="38" y="1"/>
                </a:cubicBezTo>
                <a:cubicBezTo>
                  <a:pt x="36" y="1"/>
                  <a:pt x="34" y="2"/>
                  <a:pt x="32" y="2"/>
                </a:cubicBezTo>
                <a:cubicBezTo>
                  <a:pt x="31" y="2"/>
                  <a:pt x="30" y="1"/>
                  <a:pt x="28" y="1"/>
                </a:cubicBezTo>
                <a:cubicBezTo>
                  <a:pt x="25" y="0"/>
                  <a:pt x="23" y="3"/>
                  <a:pt x="24" y="6"/>
                </a:cubicBezTo>
                <a:cubicBezTo>
                  <a:pt x="16" y="11"/>
                  <a:pt x="9" y="20"/>
                  <a:pt x="5" y="28"/>
                </a:cubicBezTo>
                <a:cubicBezTo>
                  <a:pt x="0" y="42"/>
                  <a:pt x="2" y="58"/>
                  <a:pt x="19" y="59"/>
                </a:cubicBezTo>
                <a:cubicBezTo>
                  <a:pt x="34" y="61"/>
                  <a:pt x="47" y="49"/>
                  <a:pt x="51" y="35"/>
                </a:cubicBezTo>
                <a:cubicBezTo>
                  <a:pt x="54" y="24"/>
                  <a:pt x="49" y="13"/>
                  <a:pt x="40" y="7"/>
                </a:cubicBezTo>
                <a:moveTo>
                  <a:pt x="24" y="48"/>
                </a:moveTo>
                <a:cubicBezTo>
                  <a:pt x="9" y="52"/>
                  <a:pt x="12" y="35"/>
                  <a:pt x="17" y="27"/>
                </a:cubicBezTo>
                <a:cubicBezTo>
                  <a:pt x="19" y="21"/>
                  <a:pt x="24" y="15"/>
                  <a:pt x="30" y="11"/>
                </a:cubicBezTo>
                <a:cubicBezTo>
                  <a:pt x="35" y="16"/>
                  <a:pt x="40" y="20"/>
                  <a:pt x="41" y="27"/>
                </a:cubicBezTo>
                <a:cubicBezTo>
                  <a:pt x="41" y="36"/>
                  <a:pt x="33" y="46"/>
                  <a:pt x="24" y="48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0" name="CustomShape 228"/>
          <p:cNvSpPr/>
          <p:nvPr/>
        </p:nvSpPr>
        <p:spPr>
          <a:xfrm>
            <a:off x="4162320" y="4187880"/>
            <a:ext cx="77760" cy="388800"/>
          </a:xfrm>
          <a:custGeom>
            <a:avLst/>
            <a:gdLst/>
            <a:ahLst/>
            <a:cxnLst/>
            <a:rect l="l" t="t" r="r" b="b"/>
            <a:pathLst>
              <a:path w="21" h="106">
                <a:moveTo>
                  <a:pt x="13" y="4"/>
                </a:moveTo>
                <a:cubicBezTo>
                  <a:pt x="13" y="0"/>
                  <a:pt x="7" y="0"/>
                  <a:pt x="6" y="4"/>
                </a:cubicBezTo>
                <a:cubicBezTo>
                  <a:pt x="5" y="35"/>
                  <a:pt x="0" y="72"/>
                  <a:pt x="8" y="103"/>
                </a:cubicBezTo>
                <a:cubicBezTo>
                  <a:pt x="9" y="106"/>
                  <a:pt x="13" y="106"/>
                  <a:pt x="14" y="103"/>
                </a:cubicBezTo>
                <a:cubicBezTo>
                  <a:pt x="21" y="72"/>
                  <a:pt x="15" y="35"/>
                  <a:pt x="13" y="4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1" name="CustomShape 229"/>
          <p:cNvSpPr/>
          <p:nvPr/>
        </p:nvSpPr>
        <p:spPr>
          <a:xfrm>
            <a:off x="4543560" y="3641760"/>
            <a:ext cx="450720" cy="538200"/>
          </a:xfrm>
          <a:custGeom>
            <a:avLst/>
            <a:gdLst/>
            <a:ahLst/>
            <a:cxnLst/>
            <a:rect l="l" t="t" r="r" b="b"/>
            <a:pathLst>
              <a:path w="123" h="147">
                <a:moveTo>
                  <a:pt x="40" y="18"/>
                </a:moveTo>
                <a:cubicBezTo>
                  <a:pt x="40" y="19"/>
                  <a:pt x="40" y="19"/>
                  <a:pt x="40" y="19"/>
                </a:cubicBezTo>
                <a:cubicBezTo>
                  <a:pt x="56" y="17"/>
                  <a:pt x="72" y="17"/>
                  <a:pt x="86" y="22"/>
                </a:cubicBezTo>
                <a:cubicBezTo>
                  <a:pt x="87" y="23"/>
                  <a:pt x="87" y="24"/>
                  <a:pt x="86" y="25"/>
                </a:cubicBezTo>
                <a:cubicBezTo>
                  <a:pt x="68" y="25"/>
                  <a:pt x="22" y="18"/>
                  <a:pt x="11" y="37"/>
                </a:cubicBezTo>
                <a:cubicBezTo>
                  <a:pt x="11" y="40"/>
                  <a:pt x="11" y="43"/>
                  <a:pt x="14" y="45"/>
                </a:cubicBezTo>
                <a:cubicBezTo>
                  <a:pt x="17" y="47"/>
                  <a:pt x="23" y="47"/>
                  <a:pt x="26" y="48"/>
                </a:cubicBezTo>
                <a:cubicBezTo>
                  <a:pt x="34" y="49"/>
                  <a:pt x="42" y="51"/>
                  <a:pt x="49" y="53"/>
                </a:cubicBezTo>
                <a:cubicBezTo>
                  <a:pt x="51" y="54"/>
                  <a:pt x="51" y="56"/>
                  <a:pt x="51" y="57"/>
                </a:cubicBezTo>
                <a:cubicBezTo>
                  <a:pt x="51" y="57"/>
                  <a:pt x="51" y="58"/>
                  <a:pt x="50" y="58"/>
                </a:cubicBezTo>
                <a:cubicBezTo>
                  <a:pt x="38" y="64"/>
                  <a:pt x="22" y="63"/>
                  <a:pt x="12" y="73"/>
                </a:cubicBezTo>
                <a:cubicBezTo>
                  <a:pt x="0" y="85"/>
                  <a:pt x="24" y="88"/>
                  <a:pt x="30" y="88"/>
                </a:cubicBezTo>
                <a:cubicBezTo>
                  <a:pt x="37" y="89"/>
                  <a:pt x="43" y="90"/>
                  <a:pt x="49" y="92"/>
                </a:cubicBezTo>
                <a:cubicBezTo>
                  <a:pt x="51" y="93"/>
                  <a:pt x="51" y="96"/>
                  <a:pt x="48" y="96"/>
                </a:cubicBezTo>
                <a:cubicBezTo>
                  <a:pt x="44" y="96"/>
                  <a:pt x="36" y="96"/>
                  <a:pt x="28" y="96"/>
                </a:cubicBezTo>
                <a:cubicBezTo>
                  <a:pt x="25" y="98"/>
                  <a:pt x="22" y="100"/>
                  <a:pt x="19" y="102"/>
                </a:cubicBezTo>
                <a:cubicBezTo>
                  <a:pt x="16" y="104"/>
                  <a:pt x="11" y="107"/>
                  <a:pt x="13" y="110"/>
                </a:cubicBezTo>
                <a:cubicBezTo>
                  <a:pt x="14" y="113"/>
                  <a:pt x="17" y="113"/>
                  <a:pt x="20" y="114"/>
                </a:cubicBezTo>
                <a:cubicBezTo>
                  <a:pt x="32" y="116"/>
                  <a:pt x="44" y="114"/>
                  <a:pt x="56" y="111"/>
                </a:cubicBezTo>
                <a:cubicBezTo>
                  <a:pt x="58" y="110"/>
                  <a:pt x="59" y="112"/>
                  <a:pt x="57" y="113"/>
                </a:cubicBezTo>
                <a:cubicBezTo>
                  <a:pt x="52" y="116"/>
                  <a:pt x="47" y="118"/>
                  <a:pt x="41" y="119"/>
                </a:cubicBezTo>
                <a:cubicBezTo>
                  <a:pt x="24" y="134"/>
                  <a:pt x="37" y="147"/>
                  <a:pt x="55" y="146"/>
                </a:cubicBezTo>
                <a:cubicBezTo>
                  <a:pt x="66" y="145"/>
                  <a:pt x="76" y="141"/>
                  <a:pt x="85" y="136"/>
                </a:cubicBezTo>
                <a:cubicBezTo>
                  <a:pt x="103" y="125"/>
                  <a:pt x="116" y="107"/>
                  <a:pt x="119" y="86"/>
                </a:cubicBezTo>
                <a:cubicBezTo>
                  <a:pt x="123" y="66"/>
                  <a:pt x="117" y="38"/>
                  <a:pt x="103" y="23"/>
                </a:cubicBezTo>
                <a:cubicBezTo>
                  <a:pt x="96" y="16"/>
                  <a:pt x="86" y="11"/>
                  <a:pt x="77" y="8"/>
                </a:cubicBezTo>
                <a:cubicBezTo>
                  <a:pt x="73" y="6"/>
                  <a:pt x="69" y="5"/>
                  <a:pt x="65" y="4"/>
                </a:cubicBezTo>
                <a:cubicBezTo>
                  <a:pt x="54" y="0"/>
                  <a:pt x="45" y="5"/>
                  <a:pt x="40" y="18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2" name="CustomShape 230"/>
          <p:cNvSpPr/>
          <p:nvPr/>
        </p:nvSpPr>
        <p:spPr>
          <a:xfrm>
            <a:off x="2079720" y="3740040"/>
            <a:ext cx="523800" cy="532080"/>
          </a:xfrm>
          <a:custGeom>
            <a:avLst/>
            <a:gdLst/>
            <a:ahLst/>
            <a:cxnLst/>
            <a:rect l="l" t="t" r="r" b="b"/>
            <a:pathLst>
              <a:path w="143" h="145">
                <a:moveTo>
                  <a:pt x="99" y="53"/>
                </a:moveTo>
                <a:cubicBezTo>
                  <a:pt x="98" y="53"/>
                  <a:pt x="98" y="53"/>
                  <a:pt x="97" y="53"/>
                </a:cubicBezTo>
                <a:cubicBezTo>
                  <a:pt x="94" y="53"/>
                  <a:pt x="94" y="49"/>
                  <a:pt x="97" y="49"/>
                </a:cubicBezTo>
                <a:cubicBezTo>
                  <a:pt x="103" y="48"/>
                  <a:pt x="128" y="47"/>
                  <a:pt x="123" y="33"/>
                </a:cubicBezTo>
                <a:cubicBezTo>
                  <a:pt x="122" y="30"/>
                  <a:pt x="100" y="30"/>
                  <a:pt x="95" y="30"/>
                </a:cubicBezTo>
                <a:cubicBezTo>
                  <a:pt x="79" y="29"/>
                  <a:pt x="63" y="30"/>
                  <a:pt x="47" y="32"/>
                </a:cubicBezTo>
                <a:cubicBezTo>
                  <a:pt x="45" y="32"/>
                  <a:pt x="45" y="28"/>
                  <a:pt x="47" y="28"/>
                </a:cubicBezTo>
                <a:cubicBezTo>
                  <a:pt x="60" y="24"/>
                  <a:pt x="73" y="22"/>
                  <a:pt x="87" y="22"/>
                </a:cubicBezTo>
                <a:cubicBezTo>
                  <a:pt x="93" y="17"/>
                  <a:pt x="107" y="7"/>
                  <a:pt x="92" y="1"/>
                </a:cubicBezTo>
                <a:cubicBezTo>
                  <a:pt x="88" y="0"/>
                  <a:pt x="77" y="5"/>
                  <a:pt x="73" y="6"/>
                </a:cubicBezTo>
                <a:cubicBezTo>
                  <a:pt x="60" y="9"/>
                  <a:pt x="48" y="15"/>
                  <a:pt x="36" y="20"/>
                </a:cubicBezTo>
                <a:cubicBezTo>
                  <a:pt x="36" y="20"/>
                  <a:pt x="36" y="21"/>
                  <a:pt x="36" y="21"/>
                </a:cubicBezTo>
                <a:cubicBezTo>
                  <a:pt x="0" y="46"/>
                  <a:pt x="7" y="98"/>
                  <a:pt x="38" y="124"/>
                </a:cubicBezTo>
                <a:cubicBezTo>
                  <a:pt x="52" y="137"/>
                  <a:pt x="71" y="145"/>
                  <a:pt x="91" y="144"/>
                </a:cubicBezTo>
                <a:cubicBezTo>
                  <a:pt x="99" y="144"/>
                  <a:pt x="108" y="141"/>
                  <a:pt x="116" y="137"/>
                </a:cubicBezTo>
                <a:cubicBezTo>
                  <a:pt x="132" y="128"/>
                  <a:pt x="117" y="125"/>
                  <a:pt x="107" y="124"/>
                </a:cubicBezTo>
                <a:cubicBezTo>
                  <a:pt x="103" y="124"/>
                  <a:pt x="99" y="125"/>
                  <a:pt x="96" y="125"/>
                </a:cubicBezTo>
                <a:cubicBezTo>
                  <a:pt x="92" y="125"/>
                  <a:pt x="92" y="121"/>
                  <a:pt x="95" y="120"/>
                </a:cubicBezTo>
                <a:cubicBezTo>
                  <a:pt x="104" y="116"/>
                  <a:pt x="113" y="114"/>
                  <a:pt x="122" y="111"/>
                </a:cubicBezTo>
                <a:cubicBezTo>
                  <a:pt x="128" y="108"/>
                  <a:pt x="140" y="103"/>
                  <a:pt x="135" y="95"/>
                </a:cubicBezTo>
                <a:cubicBezTo>
                  <a:pt x="132" y="91"/>
                  <a:pt x="123" y="89"/>
                  <a:pt x="118" y="90"/>
                </a:cubicBezTo>
                <a:cubicBezTo>
                  <a:pt x="118" y="90"/>
                  <a:pt x="118" y="90"/>
                  <a:pt x="117" y="90"/>
                </a:cubicBezTo>
                <a:cubicBezTo>
                  <a:pt x="111" y="91"/>
                  <a:pt x="104" y="91"/>
                  <a:pt x="97" y="89"/>
                </a:cubicBezTo>
                <a:cubicBezTo>
                  <a:pt x="95" y="88"/>
                  <a:pt x="95" y="85"/>
                  <a:pt x="98" y="85"/>
                </a:cubicBezTo>
                <a:cubicBezTo>
                  <a:pt x="105" y="84"/>
                  <a:pt x="143" y="81"/>
                  <a:pt x="138" y="68"/>
                </a:cubicBezTo>
                <a:cubicBezTo>
                  <a:pt x="133" y="55"/>
                  <a:pt x="110" y="55"/>
                  <a:pt x="99" y="53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3" name="CustomShape 231"/>
          <p:cNvSpPr/>
          <p:nvPr/>
        </p:nvSpPr>
        <p:spPr>
          <a:xfrm>
            <a:off x="2079720" y="3714840"/>
            <a:ext cx="534960" cy="593640"/>
          </a:xfrm>
          <a:custGeom>
            <a:avLst/>
            <a:gdLst/>
            <a:ahLst/>
            <a:cxnLst/>
            <a:rect l="l" t="t" r="r" b="b"/>
            <a:pathLst>
              <a:path w="146" h="162">
                <a:moveTo>
                  <a:pt x="146" y="77"/>
                </a:moveTo>
                <a:cubicBezTo>
                  <a:pt x="145" y="75"/>
                  <a:pt x="145" y="74"/>
                  <a:pt x="145" y="72"/>
                </a:cubicBezTo>
                <a:cubicBezTo>
                  <a:pt x="144" y="71"/>
                  <a:pt x="143" y="69"/>
                  <a:pt x="142" y="67"/>
                </a:cubicBezTo>
                <a:cubicBezTo>
                  <a:pt x="137" y="62"/>
                  <a:pt x="129" y="58"/>
                  <a:pt x="121" y="57"/>
                </a:cubicBezTo>
                <a:cubicBezTo>
                  <a:pt x="132" y="54"/>
                  <a:pt x="141" y="48"/>
                  <a:pt x="134" y="38"/>
                </a:cubicBezTo>
                <a:cubicBezTo>
                  <a:pt x="128" y="29"/>
                  <a:pt x="110" y="30"/>
                  <a:pt x="101" y="30"/>
                </a:cubicBezTo>
                <a:cubicBezTo>
                  <a:pt x="99" y="30"/>
                  <a:pt x="97" y="30"/>
                  <a:pt x="94" y="29"/>
                </a:cubicBezTo>
                <a:cubicBezTo>
                  <a:pt x="103" y="21"/>
                  <a:pt x="114" y="6"/>
                  <a:pt x="100" y="1"/>
                </a:cubicBezTo>
                <a:cubicBezTo>
                  <a:pt x="97" y="0"/>
                  <a:pt x="93" y="0"/>
                  <a:pt x="89" y="1"/>
                </a:cubicBezTo>
                <a:cubicBezTo>
                  <a:pt x="85" y="3"/>
                  <a:pt x="82" y="4"/>
                  <a:pt x="78" y="4"/>
                </a:cubicBezTo>
                <a:cubicBezTo>
                  <a:pt x="75" y="6"/>
                  <a:pt x="71" y="7"/>
                  <a:pt x="69" y="8"/>
                </a:cubicBezTo>
                <a:cubicBezTo>
                  <a:pt x="55" y="13"/>
                  <a:pt x="43" y="19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12" y="36"/>
                  <a:pt x="5" y="65"/>
                  <a:pt x="6" y="83"/>
                </a:cubicBezTo>
                <a:cubicBezTo>
                  <a:pt x="6" y="112"/>
                  <a:pt x="27" y="136"/>
                  <a:pt x="52" y="149"/>
                </a:cubicBezTo>
                <a:cubicBezTo>
                  <a:pt x="74" y="160"/>
                  <a:pt x="103" y="162"/>
                  <a:pt x="124" y="146"/>
                </a:cubicBezTo>
                <a:cubicBezTo>
                  <a:pt x="138" y="136"/>
                  <a:pt x="130" y="130"/>
                  <a:pt x="119" y="127"/>
                </a:cubicBezTo>
                <a:cubicBezTo>
                  <a:pt x="122" y="126"/>
                  <a:pt x="125" y="125"/>
                  <a:pt x="127" y="124"/>
                </a:cubicBezTo>
                <a:cubicBezTo>
                  <a:pt x="134" y="121"/>
                  <a:pt x="142" y="117"/>
                  <a:pt x="144" y="109"/>
                </a:cubicBezTo>
                <a:cubicBezTo>
                  <a:pt x="146" y="100"/>
                  <a:pt x="140" y="94"/>
                  <a:pt x="132" y="92"/>
                </a:cubicBezTo>
                <a:cubicBezTo>
                  <a:pt x="139" y="89"/>
                  <a:pt x="146" y="84"/>
                  <a:pt x="146" y="77"/>
                </a:cubicBezTo>
                <a:close/>
                <a:moveTo>
                  <a:pt x="98" y="92"/>
                </a:moveTo>
                <a:cubicBezTo>
                  <a:pt x="95" y="92"/>
                  <a:pt x="95" y="95"/>
                  <a:pt x="97" y="96"/>
                </a:cubicBezTo>
                <a:cubicBezTo>
                  <a:pt x="104" y="98"/>
                  <a:pt x="111" y="98"/>
                  <a:pt x="117" y="97"/>
                </a:cubicBezTo>
                <a:cubicBezTo>
                  <a:pt x="118" y="97"/>
                  <a:pt x="118" y="97"/>
                  <a:pt x="118" y="97"/>
                </a:cubicBezTo>
                <a:cubicBezTo>
                  <a:pt x="123" y="96"/>
                  <a:pt x="132" y="98"/>
                  <a:pt x="135" y="102"/>
                </a:cubicBezTo>
                <a:cubicBezTo>
                  <a:pt x="140" y="110"/>
                  <a:pt x="128" y="115"/>
                  <a:pt x="122" y="118"/>
                </a:cubicBezTo>
                <a:cubicBezTo>
                  <a:pt x="113" y="121"/>
                  <a:pt x="104" y="123"/>
                  <a:pt x="95" y="127"/>
                </a:cubicBezTo>
                <a:cubicBezTo>
                  <a:pt x="92" y="128"/>
                  <a:pt x="92" y="132"/>
                  <a:pt x="96" y="132"/>
                </a:cubicBezTo>
                <a:cubicBezTo>
                  <a:pt x="99" y="132"/>
                  <a:pt x="103" y="131"/>
                  <a:pt x="107" y="131"/>
                </a:cubicBezTo>
                <a:cubicBezTo>
                  <a:pt x="117" y="132"/>
                  <a:pt x="132" y="135"/>
                  <a:pt x="116" y="144"/>
                </a:cubicBezTo>
                <a:cubicBezTo>
                  <a:pt x="108" y="148"/>
                  <a:pt x="99" y="151"/>
                  <a:pt x="91" y="151"/>
                </a:cubicBezTo>
                <a:cubicBezTo>
                  <a:pt x="71" y="152"/>
                  <a:pt x="52" y="144"/>
                  <a:pt x="38" y="131"/>
                </a:cubicBezTo>
                <a:cubicBezTo>
                  <a:pt x="7" y="105"/>
                  <a:pt x="0" y="53"/>
                  <a:pt x="36" y="28"/>
                </a:cubicBezTo>
                <a:cubicBezTo>
                  <a:pt x="36" y="28"/>
                  <a:pt x="36" y="27"/>
                  <a:pt x="36" y="27"/>
                </a:cubicBezTo>
                <a:cubicBezTo>
                  <a:pt x="48" y="22"/>
                  <a:pt x="60" y="16"/>
                  <a:pt x="73" y="13"/>
                </a:cubicBezTo>
                <a:cubicBezTo>
                  <a:pt x="77" y="12"/>
                  <a:pt x="88" y="7"/>
                  <a:pt x="92" y="8"/>
                </a:cubicBezTo>
                <a:cubicBezTo>
                  <a:pt x="107" y="14"/>
                  <a:pt x="93" y="24"/>
                  <a:pt x="87" y="29"/>
                </a:cubicBezTo>
                <a:cubicBezTo>
                  <a:pt x="73" y="29"/>
                  <a:pt x="60" y="31"/>
                  <a:pt x="47" y="35"/>
                </a:cubicBezTo>
                <a:cubicBezTo>
                  <a:pt x="45" y="35"/>
                  <a:pt x="45" y="39"/>
                  <a:pt x="47" y="39"/>
                </a:cubicBezTo>
                <a:cubicBezTo>
                  <a:pt x="63" y="37"/>
                  <a:pt x="79" y="36"/>
                  <a:pt x="95" y="37"/>
                </a:cubicBezTo>
                <a:cubicBezTo>
                  <a:pt x="100" y="37"/>
                  <a:pt x="122" y="37"/>
                  <a:pt x="123" y="40"/>
                </a:cubicBezTo>
                <a:cubicBezTo>
                  <a:pt x="128" y="54"/>
                  <a:pt x="103" y="55"/>
                  <a:pt x="97" y="56"/>
                </a:cubicBezTo>
                <a:cubicBezTo>
                  <a:pt x="94" y="56"/>
                  <a:pt x="94" y="60"/>
                  <a:pt x="97" y="60"/>
                </a:cubicBezTo>
                <a:cubicBezTo>
                  <a:pt x="98" y="60"/>
                  <a:pt x="98" y="60"/>
                  <a:pt x="99" y="60"/>
                </a:cubicBezTo>
                <a:cubicBezTo>
                  <a:pt x="110" y="62"/>
                  <a:pt x="133" y="62"/>
                  <a:pt x="138" y="75"/>
                </a:cubicBezTo>
                <a:cubicBezTo>
                  <a:pt x="143" y="88"/>
                  <a:pt x="105" y="91"/>
                  <a:pt x="98" y="9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4" name="CustomShape 232"/>
          <p:cNvSpPr/>
          <p:nvPr/>
        </p:nvSpPr>
        <p:spPr>
          <a:xfrm>
            <a:off x="4543560" y="3627360"/>
            <a:ext cx="484200" cy="574920"/>
          </a:xfrm>
          <a:custGeom>
            <a:avLst/>
            <a:gdLst/>
            <a:ahLst/>
            <a:cxnLst/>
            <a:rect l="l" t="t" r="r" b="b"/>
            <a:pathLst>
              <a:path w="132" h="157">
                <a:moveTo>
                  <a:pt x="85" y="8"/>
                </a:moveTo>
                <a:cubicBezTo>
                  <a:pt x="81" y="6"/>
                  <a:pt x="75" y="4"/>
                  <a:pt x="69" y="2"/>
                </a:cubicBezTo>
                <a:cubicBezTo>
                  <a:pt x="69" y="2"/>
                  <a:pt x="69" y="2"/>
                  <a:pt x="69" y="2"/>
                </a:cubicBezTo>
                <a:cubicBezTo>
                  <a:pt x="65" y="2"/>
                  <a:pt x="60" y="1"/>
                  <a:pt x="56" y="0"/>
                </a:cubicBezTo>
                <a:cubicBezTo>
                  <a:pt x="50" y="0"/>
                  <a:pt x="44" y="1"/>
                  <a:pt x="39" y="4"/>
                </a:cubicBezTo>
                <a:cubicBezTo>
                  <a:pt x="33" y="10"/>
                  <a:pt x="32" y="17"/>
                  <a:pt x="36" y="23"/>
                </a:cubicBezTo>
                <a:cubicBezTo>
                  <a:pt x="34" y="23"/>
                  <a:pt x="31" y="24"/>
                  <a:pt x="29" y="24"/>
                </a:cubicBezTo>
                <a:cubicBezTo>
                  <a:pt x="19" y="26"/>
                  <a:pt x="8" y="30"/>
                  <a:pt x="7" y="40"/>
                </a:cubicBezTo>
                <a:cubicBezTo>
                  <a:pt x="5" y="44"/>
                  <a:pt x="5" y="48"/>
                  <a:pt x="9" y="52"/>
                </a:cubicBezTo>
                <a:cubicBezTo>
                  <a:pt x="14" y="56"/>
                  <a:pt x="22" y="56"/>
                  <a:pt x="28" y="57"/>
                </a:cubicBezTo>
                <a:cubicBezTo>
                  <a:pt x="30" y="58"/>
                  <a:pt x="33" y="59"/>
                  <a:pt x="35" y="59"/>
                </a:cubicBezTo>
                <a:cubicBezTo>
                  <a:pt x="25" y="61"/>
                  <a:pt x="14" y="65"/>
                  <a:pt x="7" y="71"/>
                </a:cubicBezTo>
                <a:cubicBezTo>
                  <a:pt x="7" y="72"/>
                  <a:pt x="6" y="72"/>
                  <a:pt x="6" y="73"/>
                </a:cubicBezTo>
                <a:cubicBezTo>
                  <a:pt x="3" y="75"/>
                  <a:pt x="2" y="78"/>
                  <a:pt x="0" y="81"/>
                </a:cubicBezTo>
                <a:cubicBezTo>
                  <a:pt x="0" y="82"/>
                  <a:pt x="0" y="83"/>
                  <a:pt x="0" y="83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2"/>
                  <a:pt x="9" y="96"/>
                  <a:pt x="20" y="98"/>
                </a:cubicBezTo>
                <a:cubicBezTo>
                  <a:pt x="15" y="100"/>
                  <a:pt x="11" y="103"/>
                  <a:pt x="8" y="106"/>
                </a:cubicBezTo>
                <a:cubicBezTo>
                  <a:pt x="6" y="109"/>
                  <a:pt x="2" y="116"/>
                  <a:pt x="5" y="120"/>
                </a:cubicBezTo>
                <a:cubicBezTo>
                  <a:pt x="9" y="125"/>
                  <a:pt x="22" y="125"/>
                  <a:pt x="28" y="125"/>
                </a:cubicBezTo>
                <a:cubicBezTo>
                  <a:pt x="30" y="125"/>
                  <a:pt x="31" y="125"/>
                  <a:pt x="33" y="125"/>
                </a:cubicBezTo>
                <a:cubicBezTo>
                  <a:pt x="26" y="130"/>
                  <a:pt x="21" y="138"/>
                  <a:pt x="24" y="146"/>
                </a:cubicBezTo>
                <a:cubicBezTo>
                  <a:pt x="28" y="155"/>
                  <a:pt x="43" y="157"/>
                  <a:pt x="52" y="157"/>
                </a:cubicBezTo>
                <a:cubicBezTo>
                  <a:pt x="88" y="156"/>
                  <a:pt x="120" y="126"/>
                  <a:pt x="126" y="92"/>
                </a:cubicBezTo>
                <a:cubicBezTo>
                  <a:pt x="132" y="58"/>
                  <a:pt x="116" y="22"/>
                  <a:pt x="85" y="8"/>
                </a:cubicBezTo>
                <a:close/>
                <a:moveTo>
                  <a:pt x="119" y="90"/>
                </a:moveTo>
                <a:cubicBezTo>
                  <a:pt x="116" y="111"/>
                  <a:pt x="103" y="129"/>
                  <a:pt x="85" y="140"/>
                </a:cubicBezTo>
                <a:cubicBezTo>
                  <a:pt x="76" y="145"/>
                  <a:pt x="66" y="149"/>
                  <a:pt x="55" y="150"/>
                </a:cubicBezTo>
                <a:cubicBezTo>
                  <a:pt x="37" y="151"/>
                  <a:pt x="24" y="138"/>
                  <a:pt x="41" y="123"/>
                </a:cubicBezTo>
                <a:cubicBezTo>
                  <a:pt x="47" y="122"/>
                  <a:pt x="52" y="120"/>
                  <a:pt x="57" y="117"/>
                </a:cubicBezTo>
                <a:cubicBezTo>
                  <a:pt x="59" y="116"/>
                  <a:pt x="58" y="114"/>
                  <a:pt x="56" y="115"/>
                </a:cubicBezTo>
                <a:cubicBezTo>
                  <a:pt x="44" y="118"/>
                  <a:pt x="32" y="120"/>
                  <a:pt x="20" y="118"/>
                </a:cubicBezTo>
                <a:cubicBezTo>
                  <a:pt x="17" y="117"/>
                  <a:pt x="14" y="117"/>
                  <a:pt x="13" y="114"/>
                </a:cubicBezTo>
                <a:cubicBezTo>
                  <a:pt x="11" y="111"/>
                  <a:pt x="16" y="108"/>
                  <a:pt x="19" y="106"/>
                </a:cubicBezTo>
                <a:cubicBezTo>
                  <a:pt x="22" y="104"/>
                  <a:pt x="25" y="102"/>
                  <a:pt x="28" y="100"/>
                </a:cubicBezTo>
                <a:cubicBezTo>
                  <a:pt x="36" y="100"/>
                  <a:pt x="44" y="100"/>
                  <a:pt x="48" y="100"/>
                </a:cubicBezTo>
                <a:cubicBezTo>
                  <a:pt x="51" y="100"/>
                  <a:pt x="51" y="97"/>
                  <a:pt x="49" y="96"/>
                </a:cubicBezTo>
                <a:cubicBezTo>
                  <a:pt x="43" y="94"/>
                  <a:pt x="37" y="93"/>
                  <a:pt x="30" y="92"/>
                </a:cubicBezTo>
                <a:cubicBezTo>
                  <a:pt x="24" y="92"/>
                  <a:pt x="0" y="89"/>
                  <a:pt x="12" y="77"/>
                </a:cubicBezTo>
                <a:cubicBezTo>
                  <a:pt x="22" y="67"/>
                  <a:pt x="38" y="68"/>
                  <a:pt x="50" y="62"/>
                </a:cubicBezTo>
                <a:cubicBezTo>
                  <a:pt x="51" y="62"/>
                  <a:pt x="51" y="61"/>
                  <a:pt x="51" y="61"/>
                </a:cubicBezTo>
                <a:cubicBezTo>
                  <a:pt x="51" y="60"/>
                  <a:pt x="51" y="58"/>
                  <a:pt x="49" y="57"/>
                </a:cubicBezTo>
                <a:cubicBezTo>
                  <a:pt x="42" y="55"/>
                  <a:pt x="34" y="53"/>
                  <a:pt x="26" y="52"/>
                </a:cubicBezTo>
                <a:cubicBezTo>
                  <a:pt x="23" y="51"/>
                  <a:pt x="17" y="51"/>
                  <a:pt x="14" y="49"/>
                </a:cubicBezTo>
                <a:cubicBezTo>
                  <a:pt x="11" y="47"/>
                  <a:pt x="11" y="44"/>
                  <a:pt x="11" y="41"/>
                </a:cubicBezTo>
                <a:cubicBezTo>
                  <a:pt x="22" y="22"/>
                  <a:pt x="68" y="29"/>
                  <a:pt x="86" y="29"/>
                </a:cubicBezTo>
                <a:cubicBezTo>
                  <a:pt x="87" y="28"/>
                  <a:pt x="87" y="27"/>
                  <a:pt x="86" y="26"/>
                </a:cubicBezTo>
                <a:cubicBezTo>
                  <a:pt x="72" y="21"/>
                  <a:pt x="56" y="21"/>
                  <a:pt x="40" y="23"/>
                </a:cubicBezTo>
                <a:cubicBezTo>
                  <a:pt x="40" y="23"/>
                  <a:pt x="40" y="23"/>
                  <a:pt x="40" y="22"/>
                </a:cubicBezTo>
                <a:cubicBezTo>
                  <a:pt x="45" y="9"/>
                  <a:pt x="54" y="4"/>
                  <a:pt x="65" y="8"/>
                </a:cubicBezTo>
                <a:cubicBezTo>
                  <a:pt x="69" y="9"/>
                  <a:pt x="73" y="10"/>
                  <a:pt x="77" y="12"/>
                </a:cubicBezTo>
                <a:cubicBezTo>
                  <a:pt x="86" y="15"/>
                  <a:pt x="96" y="20"/>
                  <a:pt x="103" y="27"/>
                </a:cubicBezTo>
                <a:cubicBezTo>
                  <a:pt x="117" y="42"/>
                  <a:pt x="123" y="70"/>
                  <a:pt x="119" y="9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1 CuadroTexto"/>
          <p:cNvSpPr txBox="1"/>
          <p:nvPr/>
        </p:nvSpPr>
        <p:spPr>
          <a:xfrm>
            <a:off x="6127920" y="912960"/>
            <a:ext cx="42094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Vamos a sumar </a:t>
            </a:r>
          </a:p>
          <a:p>
            <a:pPr algn="ctr"/>
            <a:r>
              <a:rPr lang="es-ES" sz="4000" dirty="0">
                <a:solidFill>
                  <a:srgbClr val="FF0000"/>
                </a:solidFill>
              </a:rPr>
              <a:t>9+6</a:t>
            </a:r>
          </a:p>
        </p:txBody>
      </p:sp>
      <p:sp>
        <p:nvSpPr>
          <p:cNvPr id="236" name="CustomShape 1"/>
          <p:cNvSpPr/>
          <p:nvPr/>
        </p:nvSpPr>
        <p:spPr>
          <a:xfrm>
            <a:off x="8617074" y="2111938"/>
            <a:ext cx="2814375" cy="21504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solidFill>
                  <a:schemeClr val="tx1"/>
                </a:solidFill>
                <a:latin typeface="Hind"/>
                <a:ea typeface="Hind"/>
              </a:rPr>
              <a:t>Y al número </a:t>
            </a:r>
            <a:r>
              <a:rPr lang="es-ES" sz="1600" b="1" spc="-1" dirty="0">
                <a:solidFill>
                  <a:srgbClr val="FF0000"/>
                </a:solidFill>
                <a:latin typeface="Hind"/>
                <a:ea typeface="Hind"/>
              </a:rPr>
              <a:t>6</a:t>
            </a:r>
            <a:r>
              <a:rPr lang="es-ES" sz="1600" spc="-1" dirty="0">
                <a:solidFill>
                  <a:srgbClr val="FF0000"/>
                </a:solidFill>
                <a:latin typeface="Hind"/>
                <a:ea typeface="Hind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solidFill>
                  <a:schemeClr val="tx1"/>
                </a:solidFill>
                <a:latin typeface="Hind"/>
                <a:ea typeface="Hind"/>
              </a:rPr>
              <a:t>Le </a:t>
            </a:r>
            <a:r>
              <a:rPr lang="es-ES" sz="1600" b="1" spc="-1" dirty="0">
                <a:solidFill>
                  <a:schemeClr val="tx1"/>
                </a:solidFill>
                <a:latin typeface="Hind"/>
                <a:ea typeface="Hind"/>
              </a:rPr>
              <a:t>quitamos</a:t>
            </a:r>
            <a:r>
              <a:rPr lang="es-ES" sz="1600" spc="-1" dirty="0">
                <a:solidFill>
                  <a:schemeClr val="tx1"/>
                </a:solidFill>
                <a:latin typeface="Hind"/>
                <a:ea typeface="Hind"/>
              </a:rPr>
              <a:t> 1 </a:t>
            </a:r>
            <a:r>
              <a:rPr lang="es-ES" sz="1600" b="1" spc="-1" dirty="0">
                <a:solidFill>
                  <a:srgbClr val="FF0000"/>
                </a:solidFill>
                <a:latin typeface="Hind"/>
                <a:ea typeface="Hind"/>
              </a:rPr>
              <a:t>(-1)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b="1" i="1" spc="-1" dirty="0">
                <a:solidFill>
                  <a:schemeClr val="tx1"/>
                </a:solidFill>
                <a:latin typeface="Hind"/>
                <a:ea typeface="Hind"/>
              </a:rPr>
              <a:t>(El cual agregamos al 9</a:t>
            </a:r>
            <a:r>
              <a:rPr lang="es-ES" sz="1600" b="1" spc="-1" dirty="0">
                <a:solidFill>
                  <a:schemeClr val="tx1"/>
                </a:solidFill>
                <a:latin typeface="Hind"/>
                <a:ea typeface="Hind"/>
              </a:rPr>
              <a:t>)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solidFill>
                  <a:schemeClr val="tx1"/>
                </a:solidFill>
                <a:latin typeface="Hind"/>
                <a:ea typeface="Hind"/>
              </a:rPr>
              <a:t>Entonces dejaríamos el 6 en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2800" spc="-1" dirty="0">
                <a:solidFill>
                  <a:srgbClr val="FF0000"/>
                </a:solidFill>
                <a:latin typeface="Hind"/>
                <a:ea typeface="Hind"/>
              </a:rPr>
              <a:t>5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910659" y="4365657"/>
            <a:ext cx="2644009" cy="11387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Lo que tendríamos que calcular sería </a:t>
            </a:r>
            <a:r>
              <a:rPr lang="es-ES" sz="2800" dirty="0">
                <a:solidFill>
                  <a:srgbClr val="FF0000"/>
                </a:solidFill>
              </a:rPr>
              <a:t>10+5=15</a:t>
            </a:r>
          </a:p>
        </p:txBody>
      </p:sp>
      <p:pic>
        <p:nvPicPr>
          <p:cNvPr id="2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38" y="123765"/>
            <a:ext cx="594328" cy="61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2" name="Imagen 518"/>
          <p:cNvPicPr/>
          <p:nvPr/>
        </p:nvPicPr>
        <p:blipFill>
          <a:blip r:embed="rId2"/>
          <a:stretch/>
        </p:blipFill>
        <p:spPr>
          <a:xfrm>
            <a:off x="-163440" y="5356080"/>
            <a:ext cx="12895200" cy="2159280"/>
          </a:xfrm>
          <a:prstGeom prst="rect">
            <a:avLst/>
          </a:prstGeom>
          <a:ln>
            <a:noFill/>
          </a:ln>
        </p:spPr>
      </p:pic>
      <p:sp>
        <p:nvSpPr>
          <p:cNvPr id="483" name="CustomShape 1"/>
          <p:cNvSpPr/>
          <p:nvPr/>
        </p:nvSpPr>
        <p:spPr>
          <a:xfrm>
            <a:off x="4915080" y="2120843"/>
            <a:ext cx="2837899" cy="21504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latin typeface="Hind"/>
                <a:ea typeface="Hind"/>
              </a:rPr>
              <a:t>Como el </a:t>
            </a:r>
            <a:r>
              <a:rPr lang="es-ES" sz="1600" b="1" spc="-1" dirty="0">
                <a:solidFill>
                  <a:schemeClr val="tx2"/>
                </a:solidFill>
                <a:latin typeface="Hind"/>
                <a:ea typeface="Hind"/>
              </a:rPr>
              <a:t>8</a:t>
            </a:r>
            <a:r>
              <a:rPr lang="es-ES" sz="1600" spc="-1" dirty="0">
                <a:solidFill>
                  <a:srgbClr val="A6A6A6"/>
                </a:solidFill>
                <a:latin typeface="Hind"/>
                <a:ea typeface="Hind"/>
              </a:rPr>
              <a:t> </a:t>
            </a:r>
            <a:r>
              <a:rPr lang="es-ES" sz="1600" spc="-1" dirty="0">
                <a:latin typeface="Hind"/>
                <a:ea typeface="Hind"/>
              </a:rPr>
              <a:t>es próximo a </a:t>
            </a:r>
            <a:r>
              <a:rPr lang="es-ES" sz="1600" b="1" spc="-1" dirty="0">
                <a:solidFill>
                  <a:schemeClr val="tx2"/>
                </a:solidFill>
                <a:latin typeface="Hind"/>
                <a:ea typeface="Hind"/>
              </a:rPr>
              <a:t>10</a:t>
            </a:r>
            <a:r>
              <a:rPr lang="es-ES" sz="1600" spc="-1" dirty="0">
                <a:solidFill>
                  <a:srgbClr val="A6A6A6"/>
                </a:solidFill>
                <a:latin typeface="Hind"/>
                <a:ea typeface="Hind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latin typeface="Hind"/>
                <a:ea typeface="Hind"/>
              </a:rPr>
              <a:t>le </a:t>
            </a:r>
            <a:r>
              <a:rPr lang="es-ES" sz="1600" b="1" spc="-1" dirty="0">
                <a:latin typeface="Hind"/>
                <a:ea typeface="Hind"/>
              </a:rPr>
              <a:t>agregaremos</a:t>
            </a:r>
            <a:r>
              <a:rPr lang="es-ES" sz="1600" spc="-1" dirty="0">
                <a:latin typeface="Hind"/>
                <a:ea typeface="Hind"/>
              </a:rPr>
              <a:t> 2</a:t>
            </a:r>
            <a:r>
              <a:rPr lang="es-ES" sz="1600" b="1" spc="-1" dirty="0">
                <a:solidFill>
                  <a:schemeClr val="tx2"/>
                </a:solidFill>
                <a:latin typeface="Hind"/>
                <a:ea typeface="Hind"/>
              </a:rPr>
              <a:t>(+2)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b="1" i="1" spc="-1" dirty="0">
                <a:solidFill>
                  <a:schemeClr val="tx1"/>
                </a:solidFill>
                <a:latin typeface="Hind"/>
                <a:ea typeface="Hind"/>
              </a:rPr>
              <a:t>(que sacaremos del 4)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latin typeface="Hind"/>
                <a:ea typeface="Hind"/>
              </a:rPr>
              <a:t>Entonces dejaríamos el </a:t>
            </a:r>
            <a:r>
              <a:rPr lang="es-ES" sz="1600" spc="-1" dirty="0">
                <a:solidFill>
                  <a:schemeClr val="tx2"/>
                </a:solidFill>
                <a:latin typeface="Hind"/>
                <a:ea typeface="Hind"/>
              </a:rPr>
              <a:t>8</a:t>
            </a:r>
            <a:r>
              <a:rPr lang="es-ES" sz="1600" spc="-1" dirty="0">
                <a:latin typeface="Hind"/>
                <a:ea typeface="Hind"/>
              </a:rPr>
              <a:t> en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2800" spc="-1" dirty="0">
                <a:solidFill>
                  <a:schemeClr val="tx2"/>
                </a:solidFill>
                <a:latin typeface="Hind"/>
                <a:ea typeface="Hind"/>
              </a:rPr>
              <a:t>10</a:t>
            </a:r>
          </a:p>
        </p:txBody>
      </p:sp>
      <p:sp>
        <p:nvSpPr>
          <p:cNvPr id="484" name="CustomShape 2"/>
          <p:cNvSpPr/>
          <p:nvPr/>
        </p:nvSpPr>
        <p:spPr>
          <a:xfrm>
            <a:off x="5104648" y="461161"/>
            <a:ext cx="6499440" cy="5835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1" strike="noStrike" spc="-1" dirty="0">
                <a:solidFill>
                  <a:schemeClr val="tx2"/>
                </a:solidFill>
                <a:latin typeface="Hind"/>
                <a:ea typeface="Hind"/>
              </a:rPr>
              <a:t>Estrategia +2  -2</a:t>
            </a:r>
            <a:endParaRPr lang="en-US" sz="5400" b="0" strike="noStrike" spc="-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485" name="CustomShape 3"/>
          <p:cNvSpPr/>
          <p:nvPr/>
        </p:nvSpPr>
        <p:spPr>
          <a:xfrm>
            <a:off x="422280" y="297000"/>
            <a:ext cx="6556320" cy="633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86" name="Group 4"/>
          <p:cNvGrpSpPr/>
          <p:nvPr/>
        </p:nvGrpSpPr>
        <p:grpSpPr>
          <a:xfrm>
            <a:off x="104760" y="3854520"/>
            <a:ext cx="2108160" cy="2795400"/>
            <a:chOff x="355680" y="3838680"/>
            <a:chExt cx="2108160" cy="2795400"/>
          </a:xfrm>
        </p:grpSpPr>
        <p:sp>
          <p:nvSpPr>
            <p:cNvPr id="487" name="CustomShape 5"/>
            <p:cNvSpPr/>
            <p:nvPr/>
          </p:nvSpPr>
          <p:spPr>
            <a:xfrm>
              <a:off x="411120" y="6013440"/>
              <a:ext cx="876240" cy="183960"/>
            </a:xfrm>
            <a:custGeom>
              <a:avLst/>
              <a:gdLst/>
              <a:ahLst/>
              <a:cxnLst/>
              <a:rect l="l" t="t" r="r" b="b"/>
              <a:pathLst>
                <a:path w="239" h="50">
                  <a:moveTo>
                    <a:pt x="127" y="0"/>
                  </a:moveTo>
                  <a:cubicBezTo>
                    <a:pt x="93" y="0"/>
                    <a:pt x="59" y="2"/>
                    <a:pt x="25" y="0"/>
                  </a:cubicBezTo>
                  <a:cubicBezTo>
                    <a:pt x="25" y="0"/>
                    <a:pt x="25" y="1"/>
                    <a:pt x="24" y="1"/>
                  </a:cubicBezTo>
                  <a:cubicBezTo>
                    <a:pt x="22" y="1"/>
                    <a:pt x="20" y="1"/>
                    <a:pt x="18" y="0"/>
                  </a:cubicBezTo>
                  <a:cubicBezTo>
                    <a:pt x="18" y="1"/>
                    <a:pt x="17" y="1"/>
                    <a:pt x="17" y="1"/>
                  </a:cubicBezTo>
                  <a:cubicBezTo>
                    <a:pt x="14" y="2"/>
                    <a:pt x="10" y="2"/>
                    <a:pt x="7" y="2"/>
                  </a:cubicBezTo>
                  <a:cubicBezTo>
                    <a:pt x="5" y="2"/>
                    <a:pt x="3" y="2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9"/>
                    <a:pt x="0" y="16"/>
                    <a:pt x="1" y="23"/>
                  </a:cubicBezTo>
                  <a:cubicBezTo>
                    <a:pt x="1" y="29"/>
                    <a:pt x="0" y="42"/>
                    <a:pt x="5" y="46"/>
                  </a:cubicBezTo>
                  <a:cubicBezTo>
                    <a:pt x="5" y="46"/>
                    <a:pt x="5" y="47"/>
                    <a:pt x="6" y="47"/>
                  </a:cubicBezTo>
                  <a:cubicBezTo>
                    <a:pt x="6" y="47"/>
                    <a:pt x="7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44" y="44"/>
                    <a:pt x="80" y="47"/>
                    <a:pt x="116" y="47"/>
                  </a:cubicBezTo>
                  <a:cubicBezTo>
                    <a:pt x="154" y="47"/>
                    <a:pt x="194" y="50"/>
                    <a:pt x="232" y="44"/>
                  </a:cubicBezTo>
                  <a:cubicBezTo>
                    <a:pt x="232" y="44"/>
                    <a:pt x="232" y="43"/>
                    <a:pt x="232" y="42"/>
                  </a:cubicBezTo>
                  <a:cubicBezTo>
                    <a:pt x="231" y="41"/>
                    <a:pt x="231" y="40"/>
                    <a:pt x="231" y="38"/>
                  </a:cubicBezTo>
                  <a:cubicBezTo>
                    <a:pt x="231" y="38"/>
                    <a:pt x="231" y="37"/>
                    <a:pt x="232" y="37"/>
                  </a:cubicBezTo>
                  <a:cubicBezTo>
                    <a:pt x="231" y="37"/>
                    <a:pt x="231" y="37"/>
                    <a:pt x="231" y="37"/>
                  </a:cubicBezTo>
                  <a:cubicBezTo>
                    <a:pt x="230" y="37"/>
                    <a:pt x="230" y="37"/>
                    <a:pt x="230" y="38"/>
                  </a:cubicBezTo>
                  <a:cubicBezTo>
                    <a:pt x="229" y="39"/>
                    <a:pt x="227" y="38"/>
                    <a:pt x="227" y="37"/>
                  </a:cubicBezTo>
                  <a:cubicBezTo>
                    <a:pt x="192" y="41"/>
                    <a:pt x="156" y="38"/>
                    <a:pt x="122" y="38"/>
                  </a:cubicBezTo>
                  <a:cubicBezTo>
                    <a:pt x="88" y="38"/>
                    <a:pt x="52" y="41"/>
                    <a:pt x="19" y="36"/>
                  </a:cubicBezTo>
                  <a:cubicBezTo>
                    <a:pt x="18" y="36"/>
                    <a:pt x="17" y="35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0"/>
                    <a:pt x="16" y="27"/>
                    <a:pt x="16" y="23"/>
                  </a:cubicBezTo>
                  <a:cubicBezTo>
                    <a:pt x="16" y="20"/>
                    <a:pt x="16" y="17"/>
                    <a:pt x="17" y="14"/>
                  </a:cubicBezTo>
                  <a:cubicBezTo>
                    <a:pt x="14" y="14"/>
                    <a:pt x="15" y="10"/>
                    <a:pt x="17" y="10"/>
                  </a:cubicBezTo>
                  <a:cubicBezTo>
                    <a:pt x="56" y="8"/>
                    <a:pt x="95" y="9"/>
                    <a:pt x="133" y="9"/>
                  </a:cubicBezTo>
                  <a:cubicBezTo>
                    <a:pt x="167" y="9"/>
                    <a:pt x="205" y="5"/>
                    <a:pt x="238" y="10"/>
                  </a:cubicBezTo>
                  <a:cubicBezTo>
                    <a:pt x="238" y="7"/>
                    <a:pt x="239" y="3"/>
                    <a:pt x="239" y="0"/>
                  </a:cubicBezTo>
                  <a:cubicBezTo>
                    <a:pt x="202" y="1"/>
                    <a:pt x="164" y="0"/>
                    <a:pt x="127" y="0"/>
                  </a:cubicBezTo>
                  <a:close/>
                </a:path>
              </a:pathLst>
            </a:custGeom>
            <a:solidFill>
              <a:srgbClr val="6FF75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8" name="CustomShape 6"/>
            <p:cNvSpPr/>
            <p:nvPr/>
          </p:nvSpPr>
          <p:spPr>
            <a:xfrm>
              <a:off x="492120" y="6066000"/>
              <a:ext cx="750960" cy="64800"/>
            </a:xfrm>
            <a:custGeom>
              <a:avLst/>
              <a:gdLst/>
              <a:ahLst/>
              <a:cxnLst/>
              <a:rect l="l" t="t" r="r" b="b"/>
              <a:pathLst>
                <a:path w="205" h="18">
                  <a:moveTo>
                    <a:pt x="86" y="8"/>
                  </a:moveTo>
                  <a:cubicBezTo>
                    <a:pt x="124" y="2"/>
                    <a:pt x="166" y="5"/>
                    <a:pt x="205" y="8"/>
                  </a:cubicBezTo>
                  <a:cubicBezTo>
                    <a:pt x="205" y="6"/>
                    <a:pt x="205" y="4"/>
                    <a:pt x="205" y="2"/>
                  </a:cubicBezTo>
                  <a:cubicBezTo>
                    <a:pt x="175" y="5"/>
                    <a:pt x="142" y="1"/>
                    <a:pt x="111" y="1"/>
                  </a:cubicBezTo>
                  <a:cubicBezTo>
                    <a:pt x="74" y="1"/>
                    <a:pt x="37" y="2"/>
                    <a:pt x="0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2"/>
                    <a:pt x="1" y="15"/>
                    <a:pt x="0" y="18"/>
                  </a:cubicBezTo>
                  <a:cubicBezTo>
                    <a:pt x="32" y="13"/>
                    <a:pt x="67" y="17"/>
                    <a:pt x="100" y="17"/>
                  </a:cubicBezTo>
                  <a:cubicBezTo>
                    <a:pt x="134" y="17"/>
                    <a:pt x="170" y="14"/>
                    <a:pt x="204" y="17"/>
                  </a:cubicBezTo>
                  <a:cubicBezTo>
                    <a:pt x="204" y="15"/>
                    <a:pt x="204" y="14"/>
                    <a:pt x="204" y="12"/>
                  </a:cubicBezTo>
                  <a:cubicBezTo>
                    <a:pt x="204" y="12"/>
                    <a:pt x="204" y="11"/>
                    <a:pt x="204" y="11"/>
                  </a:cubicBezTo>
                  <a:cubicBezTo>
                    <a:pt x="166" y="14"/>
                    <a:pt x="124" y="16"/>
                    <a:pt x="86" y="11"/>
                  </a:cubicBezTo>
                  <a:cubicBezTo>
                    <a:pt x="85" y="11"/>
                    <a:pt x="85" y="8"/>
                    <a:pt x="86" y="8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9" name="CustomShape 7"/>
            <p:cNvSpPr/>
            <p:nvPr/>
          </p:nvSpPr>
          <p:spPr>
            <a:xfrm>
              <a:off x="436320" y="6201000"/>
              <a:ext cx="820800" cy="147600"/>
            </a:xfrm>
            <a:custGeom>
              <a:avLst/>
              <a:gdLst/>
              <a:ahLst/>
              <a:cxnLst/>
              <a:rect l="l" t="t" r="r" b="b"/>
              <a:pathLst>
                <a:path w="224" h="40">
                  <a:moveTo>
                    <a:pt x="117" y="2"/>
                  </a:moveTo>
                  <a:cubicBezTo>
                    <a:pt x="79" y="2"/>
                    <a:pt x="41" y="4"/>
                    <a:pt x="3" y="1"/>
                  </a:cubicBezTo>
                  <a:cubicBezTo>
                    <a:pt x="2" y="14"/>
                    <a:pt x="0" y="27"/>
                    <a:pt x="3" y="40"/>
                  </a:cubicBezTo>
                  <a:cubicBezTo>
                    <a:pt x="37" y="36"/>
                    <a:pt x="74" y="39"/>
                    <a:pt x="109" y="39"/>
                  </a:cubicBezTo>
                  <a:cubicBezTo>
                    <a:pt x="143" y="39"/>
                    <a:pt x="178" y="38"/>
                    <a:pt x="213" y="40"/>
                  </a:cubicBezTo>
                  <a:cubicBezTo>
                    <a:pt x="216" y="40"/>
                    <a:pt x="220" y="40"/>
                    <a:pt x="224" y="39"/>
                  </a:cubicBezTo>
                  <a:cubicBezTo>
                    <a:pt x="223" y="37"/>
                    <a:pt x="223" y="35"/>
                    <a:pt x="223" y="33"/>
                  </a:cubicBezTo>
                  <a:cubicBezTo>
                    <a:pt x="223" y="34"/>
                    <a:pt x="223" y="34"/>
                    <a:pt x="222" y="34"/>
                  </a:cubicBezTo>
                  <a:cubicBezTo>
                    <a:pt x="189" y="36"/>
                    <a:pt x="155" y="34"/>
                    <a:pt x="122" y="34"/>
                  </a:cubicBezTo>
                  <a:cubicBezTo>
                    <a:pt x="89" y="34"/>
                    <a:pt x="55" y="34"/>
                    <a:pt x="22" y="33"/>
                  </a:cubicBezTo>
                  <a:cubicBezTo>
                    <a:pt x="22" y="34"/>
                    <a:pt x="22" y="35"/>
                    <a:pt x="21" y="36"/>
                  </a:cubicBezTo>
                  <a:cubicBezTo>
                    <a:pt x="20" y="37"/>
                    <a:pt x="19" y="37"/>
                    <a:pt x="18" y="36"/>
                  </a:cubicBezTo>
                  <a:cubicBezTo>
                    <a:pt x="16" y="32"/>
                    <a:pt x="17" y="27"/>
                    <a:pt x="17" y="23"/>
                  </a:cubicBezTo>
                  <a:cubicBezTo>
                    <a:pt x="17" y="18"/>
                    <a:pt x="18" y="13"/>
                    <a:pt x="19" y="9"/>
                  </a:cubicBezTo>
                  <a:cubicBezTo>
                    <a:pt x="19" y="7"/>
                    <a:pt x="21" y="7"/>
                    <a:pt x="22" y="9"/>
                  </a:cubicBezTo>
                  <a:cubicBezTo>
                    <a:pt x="53" y="5"/>
                    <a:pt x="87" y="8"/>
                    <a:pt x="119" y="8"/>
                  </a:cubicBezTo>
                  <a:cubicBezTo>
                    <a:pt x="151" y="7"/>
                    <a:pt x="184" y="6"/>
                    <a:pt x="216" y="8"/>
                  </a:cubicBezTo>
                  <a:cubicBezTo>
                    <a:pt x="216" y="8"/>
                    <a:pt x="217" y="8"/>
                    <a:pt x="217" y="8"/>
                  </a:cubicBezTo>
                  <a:cubicBezTo>
                    <a:pt x="217" y="6"/>
                    <a:pt x="218" y="4"/>
                    <a:pt x="219" y="1"/>
                  </a:cubicBezTo>
                  <a:cubicBezTo>
                    <a:pt x="219" y="1"/>
                    <a:pt x="219" y="1"/>
                    <a:pt x="219" y="0"/>
                  </a:cubicBezTo>
                  <a:cubicBezTo>
                    <a:pt x="186" y="5"/>
                    <a:pt x="151" y="2"/>
                    <a:pt x="117" y="2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0" name="CustomShape 8"/>
            <p:cNvSpPr/>
            <p:nvPr/>
          </p:nvSpPr>
          <p:spPr>
            <a:xfrm>
              <a:off x="469800" y="5808600"/>
              <a:ext cx="834840" cy="183960"/>
            </a:xfrm>
            <a:custGeom>
              <a:avLst/>
              <a:gdLst/>
              <a:ahLst/>
              <a:cxnLst/>
              <a:rect l="l" t="t" r="r" b="b"/>
              <a:pathLst>
                <a:path w="228" h="50">
                  <a:moveTo>
                    <a:pt x="2" y="0"/>
                  </a:moveTo>
                  <a:cubicBezTo>
                    <a:pt x="2" y="9"/>
                    <a:pt x="1" y="18"/>
                    <a:pt x="1" y="27"/>
                  </a:cubicBezTo>
                  <a:cubicBezTo>
                    <a:pt x="0" y="35"/>
                    <a:pt x="1" y="43"/>
                    <a:pt x="0" y="50"/>
                  </a:cubicBezTo>
                  <a:cubicBezTo>
                    <a:pt x="36" y="47"/>
                    <a:pt x="74" y="50"/>
                    <a:pt x="111" y="50"/>
                  </a:cubicBezTo>
                  <a:cubicBezTo>
                    <a:pt x="148" y="49"/>
                    <a:pt x="185" y="48"/>
                    <a:pt x="223" y="50"/>
                  </a:cubicBezTo>
                  <a:cubicBezTo>
                    <a:pt x="222" y="48"/>
                    <a:pt x="222" y="45"/>
                    <a:pt x="222" y="43"/>
                  </a:cubicBezTo>
                  <a:cubicBezTo>
                    <a:pt x="188" y="47"/>
                    <a:pt x="153" y="44"/>
                    <a:pt x="119" y="44"/>
                  </a:cubicBezTo>
                  <a:cubicBezTo>
                    <a:pt x="83" y="44"/>
                    <a:pt x="47" y="47"/>
                    <a:pt x="13" y="43"/>
                  </a:cubicBezTo>
                  <a:cubicBezTo>
                    <a:pt x="12" y="43"/>
                    <a:pt x="12" y="43"/>
                    <a:pt x="11" y="43"/>
                  </a:cubicBezTo>
                  <a:cubicBezTo>
                    <a:pt x="11" y="43"/>
                    <a:pt x="11" y="43"/>
                    <a:pt x="10" y="43"/>
                  </a:cubicBezTo>
                  <a:cubicBezTo>
                    <a:pt x="8" y="43"/>
                    <a:pt x="7" y="42"/>
                    <a:pt x="7" y="40"/>
                  </a:cubicBezTo>
                  <a:cubicBezTo>
                    <a:pt x="4" y="34"/>
                    <a:pt x="5" y="26"/>
                    <a:pt x="7" y="20"/>
                  </a:cubicBezTo>
                  <a:cubicBezTo>
                    <a:pt x="9" y="15"/>
                    <a:pt x="12" y="9"/>
                    <a:pt x="18" y="9"/>
                  </a:cubicBezTo>
                  <a:cubicBezTo>
                    <a:pt x="18" y="9"/>
                    <a:pt x="18" y="9"/>
                    <a:pt x="19" y="9"/>
                  </a:cubicBezTo>
                  <a:cubicBezTo>
                    <a:pt x="53" y="6"/>
                    <a:pt x="88" y="9"/>
                    <a:pt x="122" y="9"/>
                  </a:cubicBezTo>
                  <a:cubicBezTo>
                    <a:pt x="157" y="8"/>
                    <a:pt x="192" y="8"/>
                    <a:pt x="227" y="9"/>
                  </a:cubicBezTo>
                  <a:cubicBezTo>
                    <a:pt x="227" y="8"/>
                    <a:pt x="227" y="8"/>
                    <a:pt x="227" y="7"/>
                  </a:cubicBezTo>
                  <a:cubicBezTo>
                    <a:pt x="228" y="6"/>
                    <a:pt x="228" y="5"/>
                    <a:pt x="228" y="4"/>
                  </a:cubicBezTo>
                  <a:cubicBezTo>
                    <a:pt x="204" y="3"/>
                    <a:pt x="179" y="2"/>
                    <a:pt x="155" y="2"/>
                  </a:cubicBezTo>
                  <a:cubicBezTo>
                    <a:pt x="104" y="1"/>
                    <a:pt x="53" y="1"/>
                    <a:pt x="2" y="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1" name="CustomShape 9"/>
            <p:cNvSpPr/>
            <p:nvPr/>
          </p:nvSpPr>
          <p:spPr>
            <a:xfrm>
              <a:off x="517320" y="6245280"/>
              <a:ext cx="681120" cy="61560"/>
            </a:xfrm>
            <a:custGeom>
              <a:avLst/>
              <a:gdLst/>
              <a:ahLst/>
              <a:cxnLst/>
              <a:rect l="l" t="t" r="r" b="b"/>
              <a:pathLst>
                <a:path w="186" h="17">
                  <a:moveTo>
                    <a:pt x="186" y="1"/>
                  </a:moveTo>
                  <a:cubicBezTo>
                    <a:pt x="157" y="3"/>
                    <a:pt x="126" y="1"/>
                    <a:pt x="97" y="1"/>
                  </a:cubicBezTo>
                  <a:cubicBezTo>
                    <a:pt x="65" y="1"/>
                    <a:pt x="32" y="4"/>
                    <a:pt x="0" y="0"/>
                  </a:cubicBezTo>
                  <a:cubicBezTo>
                    <a:pt x="1" y="4"/>
                    <a:pt x="1" y="7"/>
                    <a:pt x="1" y="11"/>
                  </a:cubicBezTo>
                  <a:cubicBezTo>
                    <a:pt x="1" y="13"/>
                    <a:pt x="1" y="15"/>
                    <a:pt x="1" y="17"/>
                  </a:cubicBezTo>
                  <a:cubicBezTo>
                    <a:pt x="34" y="16"/>
                    <a:pt x="67" y="16"/>
                    <a:pt x="100" y="16"/>
                  </a:cubicBezTo>
                  <a:cubicBezTo>
                    <a:pt x="128" y="16"/>
                    <a:pt x="157" y="15"/>
                    <a:pt x="185" y="16"/>
                  </a:cubicBezTo>
                  <a:cubicBezTo>
                    <a:pt x="185" y="13"/>
                    <a:pt x="186" y="11"/>
                    <a:pt x="186" y="9"/>
                  </a:cubicBezTo>
                  <a:cubicBezTo>
                    <a:pt x="186" y="6"/>
                    <a:pt x="186" y="4"/>
                    <a:pt x="186" y="1"/>
                  </a:cubicBezTo>
                  <a:close/>
                  <a:moveTo>
                    <a:pt x="183" y="11"/>
                  </a:moveTo>
                  <a:cubicBezTo>
                    <a:pt x="164" y="13"/>
                    <a:pt x="145" y="13"/>
                    <a:pt x="126" y="13"/>
                  </a:cubicBezTo>
                  <a:cubicBezTo>
                    <a:pt x="110" y="13"/>
                    <a:pt x="92" y="15"/>
                    <a:pt x="76" y="11"/>
                  </a:cubicBezTo>
                  <a:cubicBezTo>
                    <a:pt x="75" y="11"/>
                    <a:pt x="75" y="8"/>
                    <a:pt x="76" y="8"/>
                  </a:cubicBezTo>
                  <a:cubicBezTo>
                    <a:pt x="92" y="5"/>
                    <a:pt x="110" y="7"/>
                    <a:pt x="126" y="7"/>
                  </a:cubicBezTo>
                  <a:cubicBezTo>
                    <a:pt x="145" y="7"/>
                    <a:pt x="164" y="7"/>
                    <a:pt x="183" y="8"/>
                  </a:cubicBezTo>
                  <a:cubicBezTo>
                    <a:pt x="185" y="8"/>
                    <a:pt x="185" y="11"/>
                    <a:pt x="18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2" name="CustomShape 10"/>
            <p:cNvSpPr/>
            <p:nvPr/>
          </p:nvSpPr>
          <p:spPr>
            <a:xfrm>
              <a:off x="523800" y="6362640"/>
              <a:ext cx="807840" cy="164880"/>
            </a:xfrm>
            <a:custGeom>
              <a:avLst/>
              <a:gdLst/>
              <a:ahLst/>
              <a:cxnLst/>
              <a:rect l="l" t="t" r="r" b="b"/>
              <a:pathLst>
                <a:path w="220" h="45">
                  <a:moveTo>
                    <a:pt x="85" y="3"/>
                  </a:moveTo>
                  <a:cubicBezTo>
                    <a:pt x="57" y="3"/>
                    <a:pt x="29" y="5"/>
                    <a:pt x="1" y="4"/>
                  </a:cubicBezTo>
                  <a:cubicBezTo>
                    <a:pt x="0" y="17"/>
                    <a:pt x="2" y="31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37" y="40"/>
                    <a:pt x="74" y="43"/>
                    <a:pt x="110" y="43"/>
                  </a:cubicBezTo>
                  <a:cubicBezTo>
                    <a:pt x="146" y="43"/>
                    <a:pt x="184" y="41"/>
                    <a:pt x="220" y="44"/>
                  </a:cubicBezTo>
                  <a:cubicBezTo>
                    <a:pt x="220" y="43"/>
                    <a:pt x="220" y="41"/>
                    <a:pt x="220" y="40"/>
                  </a:cubicBezTo>
                  <a:cubicBezTo>
                    <a:pt x="220" y="39"/>
                    <a:pt x="220" y="37"/>
                    <a:pt x="220" y="36"/>
                  </a:cubicBezTo>
                  <a:cubicBezTo>
                    <a:pt x="185" y="39"/>
                    <a:pt x="149" y="36"/>
                    <a:pt x="115" y="36"/>
                  </a:cubicBezTo>
                  <a:cubicBezTo>
                    <a:pt x="82" y="37"/>
                    <a:pt x="47" y="40"/>
                    <a:pt x="14" y="35"/>
                  </a:cubicBezTo>
                  <a:cubicBezTo>
                    <a:pt x="13" y="35"/>
                    <a:pt x="13" y="33"/>
                    <a:pt x="13" y="32"/>
                  </a:cubicBezTo>
                  <a:cubicBezTo>
                    <a:pt x="12" y="30"/>
                    <a:pt x="12" y="26"/>
                    <a:pt x="12" y="24"/>
                  </a:cubicBezTo>
                  <a:cubicBezTo>
                    <a:pt x="11" y="21"/>
                    <a:pt x="12" y="18"/>
                    <a:pt x="13" y="15"/>
                  </a:cubicBezTo>
                  <a:cubicBezTo>
                    <a:pt x="10" y="15"/>
                    <a:pt x="10" y="11"/>
                    <a:pt x="13" y="11"/>
                  </a:cubicBezTo>
                  <a:cubicBezTo>
                    <a:pt x="46" y="7"/>
                    <a:pt x="82" y="10"/>
                    <a:pt x="115" y="10"/>
                  </a:cubicBezTo>
                  <a:cubicBezTo>
                    <a:pt x="149" y="10"/>
                    <a:pt x="184" y="7"/>
                    <a:pt x="217" y="11"/>
                  </a:cubicBezTo>
                  <a:cubicBezTo>
                    <a:pt x="218" y="10"/>
                    <a:pt x="218" y="9"/>
                    <a:pt x="218" y="9"/>
                  </a:cubicBezTo>
                  <a:cubicBezTo>
                    <a:pt x="218" y="9"/>
                    <a:pt x="218" y="8"/>
                    <a:pt x="218" y="8"/>
                  </a:cubicBezTo>
                  <a:cubicBezTo>
                    <a:pt x="216" y="6"/>
                    <a:pt x="217" y="4"/>
                    <a:pt x="217" y="2"/>
                  </a:cubicBezTo>
                  <a:cubicBezTo>
                    <a:pt x="217" y="2"/>
                    <a:pt x="218" y="1"/>
                    <a:pt x="218" y="0"/>
                  </a:cubicBezTo>
                  <a:cubicBezTo>
                    <a:pt x="212" y="1"/>
                    <a:pt x="205" y="1"/>
                    <a:pt x="199" y="1"/>
                  </a:cubicBezTo>
                  <a:cubicBezTo>
                    <a:pt x="161" y="4"/>
                    <a:pt x="123" y="3"/>
                    <a:pt x="85" y="3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3" name="CustomShape 11"/>
            <p:cNvSpPr/>
            <p:nvPr/>
          </p:nvSpPr>
          <p:spPr>
            <a:xfrm>
              <a:off x="512640" y="5856480"/>
              <a:ext cx="744480" cy="95040"/>
            </a:xfrm>
            <a:custGeom>
              <a:avLst/>
              <a:gdLst/>
              <a:ahLst/>
              <a:cxnLst/>
              <a:rect l="l" t="t" r="r" b="b"/>
              <a:pathLst>
                <a:path w="203" h="26">
                  <a:moveTo>
                    <a:pt x="52" y="13"/>
                  </a:moveTo>
                  <a:cubicBezTo>
                    <a:pt x="102" y="10"/>
                    <a:pt x="152" y="10"/>
                    <a:pt x="202" y="13"/>
                  </a:cubicBezTo>
                  <a:cubicBezTo>
                    <a:pt x="202" y="9"/>
                    <a:pt x="202" y="5"/>
                    <a:pt x="203" y="1"/>
                  </a:cubicBezTo>
                  <a:cubicBezTo>
                    <a:pt x="172" y="2"/>
                    <a:pt x="141" y="1"/>
                    <a:pt x="110" y="1"/>
                  </a:cubicBezTo>
                  <a:cubicBezTo>
                    <a:pt x="76" y="1"/>
                    <a:pt x="40" y="4"/>
                    <a:pt x="6" y="0"/>
                  </a:cubicBezTo>
                  <a:cubicBezTo>
                    <a:pt x="4" y="1"/>
                    <a:pt x="2" y="10"/>
                    <a:pt x="1" y="12"/>
                  </a:cubicBezTo>
                  <a:cubicBezTo>
                    <a:pt x="0" y="16"/>
                    <a:pt x="0" y="19"/>
                    <a:pt x="1" y="23"/>
                  </a:cubicBezTo>
                  <a:cubicBezTo>
                    <a:pt x="1" y="23"/>
                    <a:pt x="2" y="23"/>
                    <a:pt x="3" y="23"/>
                  </a:cubicBezTo>
                  <a:cubicBezTo>
                    <a:pt x="4" y="24"/>
                    <a:pt x="5" y="25"/>
                    <a:pt x="5" y="26"/>
                  </a:cubicBezTo>
                  <a:cubicBezTo>
                    <a:pt x="38" y="23"/>
                    <a:pt x="73" y="25"/>
                    <a:pt x="107" y="25"/>
                  </a:cubicBezTo>
                  <a:cubicBezTo>
                    <a:pt x="138" y="25"/>
                    <a:pt x="171" y="24"/>
                    <a:pt x="202" y="26"/>
                  </a:cubicBezTo>
                  <a:cubicBezTo>
                    <a:pt x="202" y="23"/>
                    <a:pt x="202" y="20"/>
                    <a:pt x="202" y="18"/>
                  </a:cubicBezTo>
                  <a:cubicBezTo>
                    <a:pt x="152" y="16"/>
                    <a:pt x="102" y="15"/>
                    <a:pt x="52" y="17"/>
                  </a:cubicBezTo>
                  <a:cubicBezTo>
                    <a:pt x="50" y="17"/>
                    <a:pt x="50" y="14"/>
                    <a:pt x="52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4" name="CustomShape 12"/>
            <p:cNvSpPr/>
            <p:nvPr/>
          </p:nvSpPr>
          <p:spPr>
            <a:xfrm>
              <a:off x="587160" y="6421680"/>
              <a:ext cx="699840" cy="53640"/>
            </a:xfrm>
            <a:custGeom>
              <a:avLst/>
              <a:gdLst/>
              <a:ahLst/>
              <a:cxnLst/>
              <a:rect l="l" t="t" r="r" b="b"/>
              <a:pathLst>
                <a:path w="191" h="15">
                  <a:moveTo>
                    <a:pt x="77" y="6"/>
                  </a:moveTo>
                  <a:cubicBezTo>
                    <a:pt x="114" y="4"/>
                    <a:pt x="153" y="3"/>
                    <a:pt x="190" y="5"/>
                  </a:cubicBezTo>
                  <a:cubicBezTo>
                    <a:pt x="190" y="3"/>
                    <a:pt x="190" y="2"/>
                    <a:pt x="191" y="0"/>
                  </a:cubicBezTo>
                  <a:cubicBezTo>
                    <a:pt x="160" y="2"/>
                    <a:pt x="129" y="0"/>
                    <a:pt x="98" y="0"/>
                  </a:cubicBezTo>
                  <a:cubicBezTo>
                    <a:pt x="66" y="0"/>
                    <a:pt x="32" y="3"/>
                    <a:pt x="0" y="0"/>
                  </a:cubicBezTo>
                  <a:cubicBezTo>
                    <a:pt x="0" y="2"/>
                    <a:pt x="0" y="5"/>
                    <a:pt x="1" y="8"/>
                  </a:cubicBezTo>
                  <a:cubicBezTo>
                    <a:pt x="1" y="10"/>
                    <a:pt x="2" y="12"/>
                    <a:pt x="2" y="15"/>
                  </a:cubicBezTo>
                  <a:cubicBezTo>
                    <a:pt x="33" y="10"/>
                    <a:pt x="66" y="14"/>
                    <a:pt x="98" y="14"/>
                  </a:cubicBezTo>
                  <a:cubicBezTo>
                    <a:pt x="128" y="14"/>
                    <a:pt x="160" y="12"/>
                    <a:pt x="190" y="13"/>
                  </a:cubicBezTo>
                  <a:cubicBezTo>
                    <a:pt x="190" y="12"/>
                    <a:pt x="190" y="11"/>
                    <a:pt x="190" y="9"/>
                  </a:cubicBezTo>
                  <a:cubicBezTo>
                    <a:pt x="153" y="11"/>
                    <a:pt x="114" y="10"/>
                    <a:pt x="77" y="8"/>
                  </a:cubicBezTo>
                  <a:cubicBezTo>
                    <a:pt x="76" y="8"/>
                    <a:pt x="76" y="6"/>
                    <a:pt x="77" y="6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5" name="CustomShape 13"/>
            <p:cNvSpPr/>
            <p:nvPr/>
          </p:nvSpPr>
          <p:spPr>
            <a:xfrm>
              <a:off x="385560" y="5607000"/>
              <a:ext cx="1033560" cy="182520"/>
            </a:xfrm>
            <a:custGeom>
              <a:avLst/>
              <a:gdLst/>
              <a:ahLst/>
              <a:cxnLst/>
              <a:rect l="l" t="t" r="r" b="b"/>
              <a:pathLst>
                <a:path w="282" h="50">
                  <a:moveTo>
                    <a:pt x="5" y="2"/>
                  </a:moveTo>
                  <a:cubicBezTo>
                    <a:pt x="2" y="17"/>
                    <a:pt x="2" y="33"/>
                    <a:pt x="2" y="48"/>
                  </a:cubicBezTo>
                  <a:cubicBezTo>
                    <a:pt x="61" y="47"/>
                    <a:pt x="120" y="47"/>
                    <a:pt x="178" y="48"/>
                  </a:cubicBezTo>
                  <a:cubicBezTo>
                    <a:pt x="212" y="49"/>
                    <a:pt x="246" y="49"/>
                    <a:pt x="280" y="50"/>
                  </a:cubicBezTo>
                  <a:cubicBezTo>
                    <a:pt x="280" y="49"/>
                    <a:pt x="280" y="47"/>
                    <a:pt x="280" y="46"/>
                  </a:cubicBezTo>
                  <a:cubicBezTo>
                    <a:pt x="236" y="46"/>
                    <a:pt x="191" y="45"/>
                    <a:pt x="147" y="45"/>
                  </a:cubicBezTo>
                  <a:cubicBezTo>
                    <a:pt x="103" y="45"/>
                    <a:pt x="58" y="47"/>
                    <a:pt x="15" y="45"/>
                  </a:cubicBezTo>
                  <a:cubicBezTo>
                    <a:pt x="14" y="45"/>
                    <a:pt x="13" y="46"/>
                    <a:pt x="12" y="45"/>
                  </a:cubicBezTo>
                  <a:cubicBezTo>
                    <a:pt x="0" y="41"/>
                    <a:pt x="6" y="20"/>
                    <a:pt x="10" y="12"/>
                  </a:cubicBezTo>
                  <a:cubicBezTo>
                    <a:pt x="11" y="12"/>
                    <a:pt x="11" y="11"/>
                    <a:pt x="11" y="11"/>
                  </a:cubicBezTo>
                  <a:cubicBezTo>
                    <a:pt x="12" y="11"/>
                    <a:pt x="12" y="11"/>
                    <a:pt x="13" y="11"/>
                  </a:cubicBezTo>
                  <a:cubicBezTo>
                    <a:pt x="58" y="6"/>
                    <a:pt x="105" y="10"/>
                    <a:pt x="151" y="10"/>
                  </a:cubicBezTo>
                  <a:cubicBezTo>
                    <a:pt x="174" y="10"/>
                    <a:pt x="198" y="10"/>
                    <a:pt x="222" y="10"/>
                  </a:cubicBezTo>
                  <a:cubicBezTo>
                    <a:pt x="241" y="10"/>
                    <a:pt x="262" y="8"/>
                    <a:pt x="281" y="11"/>
                  </a:cubicBezTo>
                  <a:cubicBezTo>
                    <a:pt x="282" y="11"/>
                    <a:pt x="282" y="11"/>
                    <a:pt x="282" y="11"/>
                  </a:cubicBezTo>
                  <a:cubicBezTo>
                    <a:pt x="282" y="10"/>
                    <a:pt x="282" y="8"/>
                    <a:pt x="282" y="6"/>
                  </a:cubicBezTo>
                  <a:cubicBezTo>
                    <a:pt x="248" y="4"/>
                    <a:pt x="213" y="2"/>
                    <a:pt x="179" y="1"/>
                  </a:cubicBezTo>
                  <a:cubicBezTo>
                    <a:pt x="121" y="0"/>
                    <a:pt x="63" y="1"/>
                    <a:pt x="5" y="2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6" name="CustomShape 14"/>
            <p:cNvSpPr/>
            <p:nvPr/>
          </p:nvSpPr>
          <p:spPr>
            <a:xfrm>
              <a:off x="428400" y="5662800"/>
              <a:ext cx="987480" cy="90360"/>
            </a:xfrm>
            <a:custGeom>
              <a:avLst/>
              <a:gdLst/>
              <a:ahLst/>
              <a:cxnLst/>
              <a:rect l="l" t="t" r="r" b="b"/>
              <a:pathLst>
                <a:path w="269" h="25">
                  <a:moveTo>
                    <a:pt x="206" y="2"/>
                  </a:moveTo>
                  <a:cubicBezTo>
                    <a:pt x="183" y="2"/>
                    <a:pt x="161" y="2"/>
                    <a:pt x="139" y="2"/>
                  </a:cubicBezTo>
                  <a:cubicBezTo>
                    <a:pt x="94" y="2"/>
                    <a:pt x="46" y="5"/>
                    <a:pt x="1" y="1"/>
                  </a:cubicBezTo>
                  <a:cubicBezTo>
                    <a:pt x="1" y="5"/>
                    <a:pt x="0" y="10"/>
                    <a:pt x="0" y="15"/>
                  </a:cubicBezTo>
                  <a:cubicBezTo>
                    <a:pt x="0" y="19"/>
                    <a:pt x="1" y="22"/>
                    <a:pt x="2" y="25"/>
                  </a:cubicBezTo>
                  <a:cubicBezTo>
                    <a:pt x="46" y="23"/>
                    <a:pt x="91" y="25"/>
                    <a:pt x="135" y="25"/>
                  </a:cubicBezTo>
                  <a:cubicBezTo>
                    <a:pt x="179" y="24"/>
                    <a:pt x="224" y="23"/>
                    <a:pt x="268" y="24"/>
                  </a:cubicBezTo>
                  <a:cubicBezTo>
                    <a:pt x="268" y="21"/>
                    <a:pt x="268" y="19"/>
                    <a:pt x="268" y="16"/>
                  </a:cubicBezTo>
                  <a:cubicBezTo>
                    <a:pt x="268" y="16"/>
                    <a:pt x="268" y="16"/>
                    <a:pt x="268" y="16"/>
                  </a:cubicBezTo>
                  <a:cubicBezTo>
                    <a:pt x="239" y="19"/>
                    <a:pt x="209" y="18"/>
                    <a:pt x="179" y="17"/>
                  </a:cubicBezTo>
                  <a:cubicBezTo>
                    <a:pt x="150" y="17"/>
                    <a:pt x="120" y="18"/>
                    <a:pt x="90" y="15"/>
                  </a:cubicBezTo>
                  <a:cubicBezTo>
                    <a:pt x="89" y="15"/>
                    <a:pt x="89" y="13"/>
                    <a:pt x="90" y="13"/>
                  </a:cubicBezTo>
                  <a:cubicBezTo>
                    <a:pt x="120" y="10"/>
                    <a:pt x="150" y="11"/>
                    <a:pt x="179" y="11"/>
                  </a:cubicBezTo>
                  <a:cubicBezTo>
                    <a:pt x="209" y="10"/>
                    <a:pt x="239" y="9"/>
                    <a:pt x="268" y="12"/>
                  </a:cubicBezTo>
                  <a:cubicBezTo>
                    <a:pt x="268" y="12"/>
                    <a:pt x="268" y="12"/>
                    <a:pt x="269" y="12"/>
                  </a:cubicBezTo>
                  <a:cubicBezTo>
                    <a:pt x="269" y="8"/>
                    <a:pt x="269" y="4"/>
                    <a:pt x="269" y="0"/>
                  </a:cubicBezTo>
                  <a:cubicBezTo>
                    <a:pt x="249" y="3"/>
                    <a:pt x="227" y="2"/>
                    <a:pt x="20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7" name="CustomShape 15"/>
            <p:cNvSpPr/>
            <p:nvPr/>
          </p:nvSpPr>
          <p:spPr>
            <a:xfrm>
              <a:off x="792000" y="6262920"/>
              <a:ext cx="403200" cy="37800"/>
            </a:xfrm>
            <a:custGeom>
              <a:avLst/>
              <a:gdLst/>
              <a:ahLst/>
              <a:cxnLst/>
              <a:rect l="l" t="t" r="r" b="b"/>
              <a:pathLst>
                <a:path w="110" h="10">
                  <a:moveTo>
                    <a:pt x="108" y="3"/>
                  </a:moveTo>
                  <a:cubicBezTo>
                    <a:pt x="89" y="2"/>
                    <a:pt x="70" y="2"/>
                    <a:pt x="51" y="2"/>
                  </a:cubicBezTo>
                  <a:cubicBezTo>
                    <a:pt x="35" y="2"/>
                    <a:pt x="17" y="0"/>
                    <a:pt x="1" y="3"/>
                  </a:cubicBezTo>
                  <a:cubicBezTo>
                    <a:pt x="0" y="3"/>
                    <a:pt x="0" y="6"/>
                    <a:pt x="1" y="6"/>
                  </a:cubicBezTo>
                  <a:cubicBezTo>
                    <a:pt x="17" y="10"/>
                    <a:pt x="35" y="8"/>
                    <a:pt x="51" y="8"/>
                  </a:cubicBezTo>
                  <a:cubicBezTo>
                    <a:pt x="70" y="8"/>
                    <a:pt x="89" y="8"/>
                    <a:pt x="108" y="6"/>
                  </a:cubicBezTo>
                  <a:cubicBezTo>
                    <a:pt x="110" y="6"/>
                    <a:pt x="110" y="3"/>
                    <a:pt x="108" y="3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8" name="CustomShape 16"/>
            <p:cNvSpPr/>
            <p:nvPr/>
          </p:nvSpPr>
          <p:spPr>
            <a:xfrm>
              <a:off x="355680" y="5576760"/>
              <a:ext cx="1092240" cy="979200"/>
            </a:xfrm>
            <a:custGeom>
              <a:avLst/>
              <a:gdLst/>
              <a:ahLst/>
              <a:cxnLst/>
              <a:rect l="l" t="t" r="r" b="b"/>
              <a:pathLst>
                <a:path w="298" h="267">
                  <a:moveTo>
                    <a:pt x="291" y="5"/>
                  </a:moveTo>
                  <a:cubicBezTo>
                    <a:pt x="258" y="3"/>
                    <a:pt x="224" y="2"/>
                    <a:pt x="191" y="2"/>
                  </a:cubicBezTo>
                  <a:cubicBezTo>
                    <a:pt x="132" y="0"/>
                    <a:pt x="73" y="0"/>
                    <a:pt x="14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25"/>
                    <a:pt x="0" y="41"/>
                    <a:pt x="0" y="57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6" y="63"/>
                    <a:pt x="22" y="63"/>
                    <a:pt x="28" y="63"/>
                  </a:cubicBezTo>
                  <a:cubicBezTo>
                    <a:pt x="23" y="79"/>
                    <a:pt x="22" y="100"/>
                    <a:pt x="25" y="116"/>
                  </a:cubicBezTo>
                  <a:cubicBezTo>
                    <a:pt x="24" y="116"/>
                    <a:pt x="23" y="116"/>
                    <a:pt x="22" y="116"/>
                  </a:cubicBezTo>
                  <a:cubicBezTo>
                    <a:pt x="19" y="116"/>
                    <a:pt x="16" y="116"/>
                    <a:pt x="12" y="117"/>
                  </a:cubicBezTo>
                  <a:cubicBezTo>
                    <a:pt x="11" y="117"/>
                    <a:pt x="11" y="119"/>
                    <a:pt x="12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9" y="134"/>
                    <a:pt x="5" y="156"/>
                    <a:pt x="13" y="169"/>
                  </a:cubicBezTo>
                  <a:cubicBezTo>
                    <a:pt x="14" y="170"/>
                    <a:pt x="16" y="171"/>
                    <a:pt x="18" y="170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70"/>
                    <a:pt x="19" y="170"/>
                    <a:pt x="19" y="170"/>
                  </a:cubicBezTo>
                  <a:cubicBezTo>
                    <a:pt x="19" y="170"/>
                    <a:pt x="20" y="170"/>
                    <a:pt x="20" y="170"/>
                  </a:cubicBezTo>
                  <a:cubicBezTo>
                    <a:pt x="17" y="178"/>
                    <a:pt x="16" y="186"/>
                    <a:pt x="16" y="194"/>
                  </a:cubicBezTo>
                  <a:cubicBezTo>
                    <a:pt x="16" y="201"/>
                    <a:pt x="16" y="210"/>
                    <a:pt x="21" y="215"/>
                  </a:cubicBezTo>
                  <a:cubicBezTo>
                    <a:pt x="22" y="216"/>
                    <a:pt x="23" y="216"/>
                    <a:pt x="24" y="216"/>
                  </a:cubicBezTo>
                  <a:cubicBezTo>
                    <a:pt x="30" y="216"/>
                    <a:pt x="36" y="217"/>
                    <a:pt x="43" y="217"/>
                  </a:cubicBezTo>
                  <a:cubicBezTo>
                    <a:pt x="40" y="232"/>
                    <a:pt x="38" y="249"/>
                    <a:pt x="44" y="262"/>
                  </a:cubicBezTo>
                  <a:cubicBezTo>
                    <a:pt x="45" y="263"/>
                    <a:pt x="47" y="263"/>
                    <a:pt x="47" y="262"/>
                  </a:cubicBezTo>
                  <a:cubicBezTo>
                    <a:pt x="47" y="262"/>
                    <a:pt x="48" y="262"/>
                    <a:pt x="48" y="262"/>
                  </a:cubicBezTo>
                  <a:cubicBezTo>
                    <a:pt x="83" y="267"/>
                    <a:pt x="120" y="264"/>
                    <a:pt x="156" y="264"/>
                  </a:cubicBezTo>
                  <a:cubicBezTo>
                    <a:pt x="194" y="264"/>
                    <a:pt x="233" y="266"/>
                    <a:pt x="271" y="262"/>
                  </a:cubicBezTo>
                  <a:cubicBezTo>
                    <a:pt x="273" y="262"/>
                    <a:pt x="273" y="259"/>
                    <a:pt x="271" y="259"/>
                  </a:cubicBezTo>
                  <a:cubicBezTo>
                    <a:pt x="272" y="257"/>
                    <a:pt x="272" y="256"/>
                    <a:pt x="272" y="254"/>
                  </a:cubicBezTo>
                  <a:cubicBezTo>
                    <a:pt x="272" y="251"/>
                    <a:pt x="272" y="248"/>
                    <a:pt x="271" y="245"/>
                  </a:cubicBezTo>
                  <a:cubicBezTo>
                    <a:pt x="270" y="244"/>
                    <a:pt x="269" y="243"/>
                    <a:pt x="268" y="244"/>
                  </a:cubicBezTo>
                  <a:cubicBezTo>
                    <a:pt x="265" y="244"/>
                    <a:pt x="262" y="244"/>
                    <a:pt x="259" y="244"/>
                  </a:cubicBezTo>
                  <a:cubicBezTo>
                    <a:pt x="260" y="241"/>
                    <a:pt x="259" y="239"/>
                    <a:pt x="259" y="236"/>
                  </a:cubicBezTo>
                  <a:cubicBezTo>
                    <a:pt x="259" y="234"/>
                    <a:pt x="259" y="232"/>
                    <a:pt x="259" y="229"/>
                  </a:cubicBezTo>
                  <a:cubicBezTo>
                    <a:pt x="260" y="229"/>
                    <a:pt x="262" y="229"/>
                    <a:pt x="264" y="229"/>
                  </a:cubicBezTo>
                  <a:cubicBezTo>
                    <a:pt x="264" y="229"/>
                    <a:pt x="264" y="229"/>
                    <a:pt x="265" y="228"/>
                  </a:cubicBezTo>
                  <a:cubicBezTo>
                    <a:pt x="265" y="229"/>
                    <a:pt x="265" y="229"/>
                    <a:pt x="266" y="228"/>
                  </a:cubicBezTo>
                  <a:cubicBezTo>
                    <a:pt x="268" y="227"/>
                    <a:pt x="269" y="224"/>
                    <a:pt x="269" y="222"/>
                  </a:cubicBezTo>
                  <a:cubicBezTo>
                    <a:pt x="269" y="221"/>
                    <a:pt x="269" y="219"/>
                    <a:pt x="269" y="218"/>
                  </a:cubicBezTo>
                  <a:cubicBezTo>
                    <a:pt x="269" y="217"/>
                    <a:pt x="269" y="217"/>
                    <a:pt x="269" y="217"/>
                  </a:cubicBezTo>
                  <a:cubicBezTo>
                    <a:pt x="270" y="215"/>
                    <a:pt x="270" y="213"/>
                    <a:pt x="269" y="211"/>
                  </a:cubicBezTo>
                  <a:cubicBezTo>
                    <a:pt x="269" y="210"/>
                    <a:pt x="268" y="210"/>
                    <a:pt x="268" y="210"/>
                  </a:cubicBezTo>
                  <a:cubicBezTo>
                    <a:pt x="267" y="209"/>
                    <a:pt x="267" y="209"/>
                    <a:pt x="266" y="209"/>
                  </a:cubicBezTo>
                  <a:cubicBezTo>
                    <a:pt x="261" y="209"/>
                    <a:pt x="256" y="209"/>
                    <a:pt x="251" y="209"/>
                  </a:cubicBezTo>
                  <a:cubicBezTo>
                    <a:pt x="251" y="205"/>
                    <a:pt x="251" y="200"/>
                    <a:pt x="250" y="197"/>
                  </a:cubicBezTo>
                  <a:cubicBezTo>
                    <a:pt x="249" y="195"/>
                    <a:pt x="247" y="195"/>
                    <a:pt x="246" y="197"/>
                  </a:cubicBezTo>
                  <a:cubicBezTo>
                    <a:pt x="246" y="197"/>
                    <a:pt x="246" y="198"/>
                    <a:pt x="246" y="199"/>
                  </a:cubicBezTo>
                  <a:cubicBezTo>
                    <a:pt x="245" y="199"/>
                    <a:pt x="245" y="199"/>
                    <a:pt x="244" y="198"/>
                  </a:cubicBezTo>
                  <a:cubicBezTo>
                    <a:pt x="241" y="198"/>
                    <a:pt x="238" y="198"/>
                    <a:pt x="235" y="198"/>
                  </a:cubicBezTo>
                  <a:cubicBezTo>
                    <a:pt x="236" y="196"/>
                    <a:pt x="236" y="193"/>
                    <a:pt x="236" y="191"/>
                  </a:cubicBezTo>
                  <a:cubicBezTo>
                    <a:pt x="236" y="188"/>
                    <a:pt x="236" y="186"/>
                    <a:pt x="235" y="183"/>
                  </a:cubicBezTo>
                  <a:cubicBezTo>
                    <a:pt x="236" y="183"/>
                    <a:pt x="237" y="183"/>
                    <a:pt x="238" y="183"/>
                  </a:cubicBezTo>
                  <a:cubicBezTo>
                    <a:pt x="238" y="183"/>
                    <a:pt x="238" y="184"/>
                    <a:pt x="238" y="184"/>
                  </a:cubicBezTo>
                  <a:cubicBezTo>
                    <a:pt x="239" y="185"/>
                    <a:pt x="240" y="185"/>
                    <a:pt x="241" y="185"/>
                  </a:cubicBezTo>
                  <a:cubicBezTo>
                    <a:pt x="242" y="183"/>
                    <a:pt x="242" y="181"/>
                    <a:pt x="243" y="179"/>
                  </a:cubicBezTo>
                  <a:cubicBezTo>
                    <a:pt x="243" y="178"/>
                    <a:pt x="243" y="177"/>
                    <a:pt x="243" y="176"/>
                  </a:cubicBezTo>
                  <a:cubicBezTo>
                    <a:pt x="244" y="177"/>
                    <a:pt x="244" y="177"/>
                    <a:pt x="245" y="176"/>
                  </a:cubicBezTo>
                  <a:cubicBezTo>
                    <a:pt x="247" y="175"/>
                    <a:pt x="248" y="172"/>
                    <a:pt x="247" y="170"/>
                  </a:cubicBezTo>
                  <a:cubicBezTo>
                    <a:pt x="248" y="170"/>
                    <a:pt x="249" y="169"/>
                    <a:pt x="251" y="169"/>
                  </a:cubicBezTo>
                  <a:cubicBezTo>
                    <a:pt x="253" y="169"/>
                    <a:pt x="253" y="166"/>
                    <a:pt x="252" y="164"/>
                  </a:cubicBezTo>
                  <a:cubicBezTo>
                    <a:pt x="252" y="162"/>
                    <a:pt x="252" y="160"/>
                    <a:pt x="252" y="158"/>
                  </a:cubicBezTo>
                  <a:cubicBezTo>
                    <a:pt x="252" y="158"/>
                    <a:pt x="252" y="158"/>
                    <a:pt x="251" y="158"/>
                  </a:cubicBezTo>
                  <a:cubicBezTo>
                    <a:pt x="252" y="158"/>
                    <a:pt x="252" y="158"/>
                    <a:pt x="252" y="157"/>
                  </a:cubicBezTo>
                  <a:cubicBezTo>
                    <a:pt x="251" y="156"/>
                    <a:pt x="251" y="154"/>
                    <a:pt x="250" y="153"/>
                  </a:cubicBezTo>
                  <a:cubicBezTo>
                    <a:pt x="250" y="153"/>
                    <a:pt x="250" y="153"/>
                    <a:pt x="250" y="152"/>
                  </a:cubicBezTo>
                  <a:cubicBezTo>
                    <a:pt x="250" y="152"/>
                    <a:pt x="249" y="151"/>
                    <a:pt x="248" y="151"/>
                  </a:cubicBezTo>
                  <a:cubicBezTo>
                    <a:pt x="248" y="151"/>
                    <a:pt x="248" y="151"/>
                    <a:pt x="248" y="151"/>
                  </a:cubicBezTo>
                  <a:cubicBezTo>
                    <a:pt x="249" y="145"/>
                    <a:pt x="248" y="139"/>
                    <a:pt x="247" y="134"/>
                  </a:cubicBezTo>
                  <a:cubicBezTo>
                    <a:pt x="250" y="134"/>
                    <a:pt x="252" y="134"/>
                    <a:pt x="254" y="133"/>
                  </a:cubicBezTo>
                  <a:cubicBezTo>
                    <a:pt x="254" y="133"/>
                    <a:pt x="254" y="134"/>
                    <a:pt x="254" y="134"/>
                  </a:cubicBezTo>
                  <a:cubicBezTo>
                    <a:pt x="254" y="136"/>
                    <a:pt x="259" y="136"/>
                    <a:pt x="259" y="134"/>
                  </a:cubicBezTo>
                  <a:cubicBezTo>
                    <a:pt x="260" y="131"/>
                    <a:pt x="260" y="127"/>
                    <a:pt x="260" y="124"/>
                  </a:cubicBezTo>
                  <a:cubicBezTo>
                    <a:pt x="260" y="121"/>
                    <a:pt x="260" y="118"/>
                    <a:pt x="259" y="115"/>
                  </a:cubicBezTo>
                  <a:cubicBezTo>
                    <a:pt x="259" y="114"/>
                    <a:pt x="258" y="113"/>
                    <a:pt x="257" y="113"/>
                  </a:cubicBezTo>
                  <a:cubicBezTo>
                    <a:pt x="259" y="111"/>
                    <a:pt x="258" y="107"/>
                    <a:pt x="258" y="104"/>
                  </a:cubicBezTo>
                  <a:cubicBezTo>
                    <a:pt x="257" y="103"/>
                    <a:pt x="256" y="102"/>
                    <a:pt x="255" y="103"/>
                  </a:cubicBezTo>
                  <a:cubicBezTo>
                    <a:pt x="254" y="102"/>
                    <a:pt x="252" y="102"/>
                    <a:pt x="251" y="102"/>
                  </a:cubicBezTo>
                  <a:cubicBezTo>
                    <a:pt x="252" y="94"/>
                    <a:pt x="252" y="85"/>
                    <a:pt x="250" y="77"/>
                  </a:cubicBezTo>
                  <a:cubicBezTo>
                    <a:pt x="253" y="77"/>
                    <a:pt x="256" y="77"/>
                    <a:pt x="260" y="77"/>
                  </a:cubicBezTo>
                  <a:cubicBezTo>
                    <a:pt x="261" y="77"/>
                    <a:pt x="261" y="77"/>
                    <a:pt x="262" y="76"/>
                  </a:cubicBezTo>
                  <a:cubicBezTo>
                    <a:pt x="262" y="76"/>
                    <a:pt x="262" y="76"/>
                    <a:pt x="262" y="76"/>
                  </a:cubicBezTo>
                  <a:cubicBezTo>
                    <a:pt x="264" y="74"/>
                    <a:pt x="264" y="70"/>
                    <a:pt x="264" y="67"/>
                  </a:cubicBezTo>
                  <a:cubicBezTo>
                    <a:pt x="272" y="67"/>
                    <a:pt x="280" y="68"/>
                    <a:pt x="288" y="68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59"/>
                    <a:pt x="297" y="59"/>
                    <a:pt x="297" y="59"/>
                  </a:cubicBezTo>
                  <a:cubicBezTo>
                    <a:pt x="297" y="44"/>
                    <a:pt x="298" y="29"/>
                    <a:pt x="298" y="15"/>
                  </a:cubicBezTo>
                  <a:cubicBezTo>
                    <a:pt x="298" y="6"/>
                    <a:pt x="298" y="6"/>
                    <a:pt x="298" y="6"/>
                  </a:cubicBezTo>
                  <a:lnTo>
                    <a:pt x="291" y="5"/>
                  </a:lnTo>
                  <a:close/>
                  <a:moveTo>
                    <a:pt x="264" y="214"/>
                  </a:moveTo>
                  <a:cubicBezTo>
                    <a:pt x="264" y="215"/>
                    <a:pt x="263" y="216"/>
                    <a:pt x="263" y="216"/>
                  </a:cubicBezTo>
                  <a:cubicBezTo>
                    <a:pt x="263" y="218"/>
                    <a:pt x="262" y="220"/>
                    <a:pt x="264" y="222"/>
                  </a:cubicBezTo>
                  <a:cubicBezTo>
                    <a:pt x="264" y="222"/>
                    <a:pt x="264" y="223"/>
                    <a:pt x="264" y="223"/>
                  </a:cubicBezTo>
                  <a:cubicBezTo>
                    <a:pt x="264" y="223"/>
                    <a:pt x="264" y="224"/>
                    <a:pt x="263" y="225"/>
                  </a:cubicBezTo>
                  <a:cubicBezTo>
                    <a:pt x="230" y="221"/>
                    <a:pt x="195" y="224"/>
                    <a:pt x="161" y="224"/>
                  </a:cubicBezTo>
                  <a:cubicBezTo>
                    <a:pt x="128" y="224"/>
                    <a:pt x="92" y="221"/>
                    <a:pt x="59" y="225"/>
                  </a:cubicBezTo>
                  <a:cubicBezTo>
                    <a:pt x="56" y="225"/>
                    <a:pt x="56" y="229"/>
                    <a:pt x="59" y="229"/>
                  </a:cubicBezTo>
                  <a:cubicBezTo>
                    <a:pt x="58" y="232"/>
                    <a:pt x="57" y="235"/>
                    <a:pt x="58" y="238"/>
                  </a:cubicBezTo>
                  <a:cubicBezTo>
                    <a:pt x="58" y="240"/>
                    <a:pt x="58" y="244"/>
                    <a:pt x="59" y="246"/>
                  </a:cubicBezTo>
                  <a:cubicBezTo>
                    <a:pt x="59" y="247"/>
                    <a:pt x="59" y="249"/>
                    <a:pt x="60" y="249"/>
                  </a:cubicBezTo>
                  <a:cubicBezTo>
                    <a:pt x="93" y="254"/>
                    <a:pt x="128" y="251"/>
                    <a:pt x="161" y="250"/>
                  </a:cubicBezTo>
                  <a:cubicBezTo>
                    <a:pt x="195" y="250"/>
                    <a:pt x="231" y="253"/>
                    <a:pt x="266" y="250"/>
                  </a:cubicBezTo>
                  <a:cubicBezTo>
                    <a:pt x="266" y="251"/>
                    <a:pt x="266" y="253"/>
                    <a:pt x="266" y="254"/>
                  </a:cubicBezTo>
                  <a:cubicBezTo>
                    <a:pt x="266" y="255"/>
                    <a:pt x="266" y="257"/>
                    <a:pt x="266" y="258"/>
                  </a:cubicBezTo>
                  <a:cubicBezTo>
                    <a:pt x="230" y="255"/>
                    <a:pt x="192" y="257"/>
                    <a:pt x="156" y="257"/>
                  </a:cubicBezTo>
                  <a:cubicBezTo>
                    <a:pt x="120" y="257"/>
                    <a:pt x="83" y="254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45"/>
                    <a:pt x="46" y="231"/>
                    <a:pt x="47" y="218"/>
                  </a:cubicBezTo>
                  <a:cubicBezTo>
                    <a:pt x="75" y="219"/>
                    <a:pt x="103" y="217"/>
                    <a:pt x="131" y="217"/>
                  </a:cubicBezTo>
                  <a:cubicBezTo>
                    <a:pt x="169" y="217"/>
                    <a:pt x="207" y="218"/>
                    <a:pt x="245" y="215"/>
                  </a:cubicBezTo>
                  <a:cubicBezTo>
                    <a:pt x="251" y="215"/>
                    <a:pt x="258" y="215"/>
                    <a:pt x="264" y="214"/>
                  </a:cubicBezTo>
                  <a:moveTo>
                    <a:pt x="253" y="243"/>
                  </a:moveTo>
                  <a:cubicBezTo>
                    <a:pt x="223" y="242"/>
                    <a:pt x="191" y="244"/>
                    <a:pt x="161" y="244"/>
                  </a:cubicBezTo>
                  <a:cubicBezTo>
                    <a:pt x="129" y="244"/>
                    <a:pt x="96" y="240"/>
                    <a:pt x="65" y="245"/>
                  </a:cubicBezTo>
                  <a:cubicBezTo>
                    <a:pt x="65" y="242"/>
                    <a:pt x="64" y="240"/>
                    <a:pt x="64" y="238"/>
                  </a:cubicBezTo>
                  <a:cubicBezTo>
                    <a:pt x="63" y="235"/>
                    <a:pt x="63" y="232"/>
                    <a:pt x="63" y="230"/>
                  </a:cubicBezTo>
                  <a:cubicBezTo>
                    <a:pt x="95" y="233"/>
                    <a:pt x="129" y="230"/>
                    <a:pt x="161" y="230"/>
                  </a:cubicBezTo>
                  <a:cubicBezTo>
                    <a:pt x="192" y="230"/>
                    <a:pt x="223" y="232"/>
                    <a:pt x="254" y="230"/>
                  </a:cubicBezTo>
                  <a:cubicBezTo>
                    <a:pt x="253" y="232"/>
                    <a:pt x="253" y="233"/>
                    <a:pt x="253" y="235"/>
                  </a:cubicBezTo>
                  <a:cubicBezTo>
                    <a:pt x="216" y="233"/>
                    <a:pt x="177" y="234"/>
                    <a:pt x="140" y="236"/>
                  </a:cubicBezTo>
                  <a:cubicBezTo>
                    <a:pt x="139" y="236"/>
                    <a:pt x="139" y="238"/>
                    <a:pt x="140" y="238"/>
                  </a:cubicBezTo>
                  <a:cubicBezTo>
                    <a:pt x="177" y="240"/>
                    <a:pt x="216" y="241"/>
                    <a:pt x="253" y="239"/>
                  </a:cubicBezTo>
                  <a:cubicBezTo>
                    <a:pt x="253" y="241"/>
                    <a:pt x="253" y="242"/>
                    <a:pt x="253" y="243"/>
                  </a:cubicBezTo>
                  <a:moveTo>
                    <a:pt x="241" y="171"/>
                  </a:moveTo>
                  <a:cubicBezTo>
                    <a:pt x="240" y="174"/>
                    <a:pt x="239" y="176"/>
                    <a:pt x="239" y="178"/>
                  </a:cubicBezTo>
                  <a:cubicBezTo>
                    <a:pt x="239" y="178"/>
                    <a:pt x="238" y="178"/>
                    <a:pt x="238" y="178"/>
                  </a:cubicBezTo>
                  <a:cubicBezTo>
                    <a:pt x="206" y="176"/>
                    <a:pt x="173" y="177"/>
                    <a:pt x="141" y="178"/>
                  </a:cubicBezTo>
                  <a:cubicBezTo>
                    <a:pt x="109" y="178"/>
                    <a:pt x="75" y="175"/>
                    <a:pt x="44" y="179"/>
                  </a:cubicBezTo>
                  <a:cubicBezTo>
                    <a:pt x="43" y="177"/>
                    <a:pt x="41" y="177"/>
                    <a:pt x="41" y="179"/>
                  </a:cubicBezTo>
                  <a:cubicBezTo>
                    <a:pt x="40" y="183"/>
                    <a:pt x="39" y="188"/>
                    <a:pt x="39" y="193"/>
                  </a:cubicBezTo>
                  <a:cubicBezTo>
                    <a:pt x="39" y="197"/>
                    <a:pt x="38" y="202"/>
                    <a:pt x="40" y="206"/>
                  </a:cubicBezTo>
                  <a:cubicBezTo>
                    <a:pt x="41" y="207"/>
                    <a:pt x="42" y="207"/>
                    <a:pt x="43" y="206"/>
                  </a:cubicBezTo>
                  <a:cubicBezTo>
                    <a:pt x="44" y="205"/>
                    <a:pt x="44" y="204"/>
                    <a:pt x="44" y="203"/>
                  </a:cubicBezTo>
                  <a:cubicBezTo>
                    <a:pt x="77" y="204"/>
                    <a:pt x="111" y="204"/>
                    <a:pt x="144" y="204"/>
                  </a:cubicBezTo>
                  <a:cubicBezTo>
                    <a:pt x="177" y="204"/>
                    <a:pt x="211" y="206"/>
                    <a:pt x="244" y="204"/>
                  </a:cubicBezTo>
                  <a:cubicBezTo>
                    <a:pt x="245" y="204"/>
                    <a:pt x="245" y="204"/>
                    <a:pt x="245" y="203"/>
                  </a:cubicBezTo>
                  <a:cubicBezTo>
                    <a:pt x="245" y="205"/>
                    <a:pt x="245" y="207"/>
                    <a:pt x="246" y="209"/>
                  </a:cubicBezTo>
                  <a:cubicBezTo>
                    <a:pt x="242" y="210"/>
                    <a:pt x="238" y="210"/>
                    <a:pt x="235" y="210"/>
                  </a:cubicBezTo>
                  <a:cubicBezTo>
                    <a:pt x="200" y="208"/>
                    <a:pt x="165" y="209"/>
                    <a:pt x="131" y="209"/>
                  </a:cubicBezTo>
                  <a:cubicBezTo>
                    <a:pt x="96" y="209"/>
                    <a:pt x="59" y="206"/>
                    <a:pt x="25" y="210"/>
                  </a:cubicBezTo>
                  <a:cubicBezTo>
                    <a:pt x="22" y="197"/>
                    <a:pt x="24" y="184"/>
                    <a:pt x="25" y="171"/>
                  </a:cubicBezTo>
                  <a:cubicBezTo>
                    <a:pt x="63" y="174"/>
                    <a:pt x="101" y="172"/>
                    <a:pt x="139" y="172"/>
                  </a:cubicBezTo>
                  <a:cubicBezTo>
                    <a:pt x="173" y="172"/>
                    <a:pt x="208" y="175"/>
                    <a:pt x="241" y="170"/>
                  </a:cubicBezTo>
                  <a:cubicBezTo>
                    <a:pt x="241" y="171"/>
                    <a:pt x="241" y="171"/>
                    <a:pt x="241" y="171"/>
                  </a:cubicBezTo>
                  <a:moveTo>
                    <a:pt x="229" y="198"/>
                  </a:moveTo>
                  <a:cubicBezTo>
                    <a:pt x="201" y="197"/>
                    <a:pt x="172" y="198"/>
                    <a:pt x="144" y="198"/>
                  </a:cubicBezTo>
                  <a:cubicBezTo>
                    <a:pt x="111" y="198"/>
                    <a:pt x="78" y="198"/>
                    <a:pt x="45" y="199"/>
                  </a:cubicBezTo>
                  <a:cubicBezTo>
                    <a:pt x="45" y="197"/>
                    <a:pt x="45" y="195"/>
                    <a:pt x="45" y="193"/>
                  </a:cubicBezTo>
                  <a:cubicBezTo>
                    <a:pt x="45" y="189"/>
                    <a:pt x="45" y="186"/>
                    <a:pt x="44" y="182"/>
                  </a:cubicBezTo>
                  <a:cubicBezTo>
                    <a:pt x="76" y="186"/>
                    <a:pt x="109" y="183"/>
                    <a:pt x="141" y="183"/>
                  </a:cubicBezTo>
                  <a:cubicBezTo>
                    <a:pt x="170" y="183"/>
                    <a:pt x="201" y="185"/>
                    <a:pt x="230" y="183"/>
                  </a:cubicBezTo>
                  <a:cubicBezTo>
                    <a:pt x="230" y="186"/>
                    <a:pt x="230" y="188"/>
                    <a:pt x="230" y="191"/>
                  </a:cubicBezTo>
                  <a:cubicBezTo>
                    <a:pt x="230" y="193"/>
                    <a:pt x="229" y="195"/>
                    <a:pt x="229" y="198"/>
                  </a:cubicBezTo>
                  <a:moveTo>
                    <a:pt x="253" y="129"/>
                  </a:moveTo>
                  <a:cubicBezTo>
                    <a:pt x="220" y="124"/>
                    <a:pt x="182" y="128"/>
                    <a:pt x="148" y="128"/>
                  </a:cubicBezTo>
                  <a:cubicBezTo>
                    <a:pt x="110" y="128"/>
                    <a:pt x="71" y="127"/>
                    <a:pt x="32" y="129"/>
                  </a:cubicBezTo>
                  <a:cubicBezTo>
                    <a:pt x="30" y="129"/>
                    <a:pt x="29" y="133"/>
                    <a:pt x="32" y="133"/>
                  </a:cubicBezTo>
                  <a:cubicBezTo>
                    <a:pt x="31" y="136"/>
                    <a:pt x="31" y="139"/>
                    <a:pt x="31" y="142"/>
                  </a:cubicBezTo>
                  <a:cubicBezTo>
                    <a:pt x="31" y="146"/>
                    <a:pt x="31" y="149"/>
                    <a:pt x="32" y="152"/>
                  </a:cubicBezTo>
                  <a:cubicBezTo>
                    <a:pt x="32" y="152"/>
                    <a:pt x="32" y="152"/>
                    <a:pt x="32" y="153"/>
                  </a:cubicBezTo>
                  <a:cubicBezTo>
                    <a:pt x="32" y="154"/>
                    <a:pt x="33" y="155"/>
                    <a:pt x="34" y="155"/>
                  </a:cubicBezTo>
                  <a:cubicBezTo>
                    <a:pt x="67" y="160"/>
                    <a:pt x="103" y="157"/>
                    <a:pt x="137" y="157"/>
                  </a:cubicBezTo>
                  <a:cubicBezTo>
                    <a:pt x="171" y="157"/>
                    <a:pt x="207" y="160"/>
                    <a:pt x="242" y="156"/>
                  </a:cubicBezTo>
                  <a:cubicBezTo>
                    <a:pt x="242" y="157"/>
                    <a:pt x="244" y="158"/>
                    <a:pt x="245" y="157"/>
                  </a:cubicBezTo>
                  <a:cubicBezTo>
                    <a:pt x="245" y="156"/>
                    <a:pt x="245" y="156"/>
                    <a:pt x="246" y="156"/>
                  </a:cubicBezTo>
                  <a:cubicBezTo>
                    <a:pt x="246" y="156"/>
                    <a:pt x="246" y="156"/>
                    <a:pt x="247" y="156"/>
                  </a:cubicBezTo>
                  <a:cubicBezTo>
                    <a:pt x="246" y="156"/>
                    <a:pt x="246" y="157"/>
                    <a:pt x="246" y="157"/>
                  </a:cubicBezTo>
                  <a:cubicBezTo>
                    <a:pt x="246" y="159"/>
                    <a:pt x="246" y="160"/>
                    <a:pt x="247" y="161"/>
                  </a:cubicBezTo>
                  <a:cubicBezTo>
                    <a:pt x="247" y="162"/>
                    <a:pt x="247" y="163"/>
                    <a:pt x="247" y="163"/>
                  </a:cubicBezTo>
                  <a:cubicBezTo>
                    <a:pt x="209" y="169"/>
                    <a:pt x="169" y="166"/>
                    <a:pt x="131" y="166"/>
                  </a:cubicBezTo>
                  <a:cubicBezTo>
                    <a:pt x="95" y="166"/>
                    <a:pt x="59" y="163"/>
                    <a:pt x="23" y="166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22" y="166"/>
                    <a:pt x="21" y="166"/>
                    <a:pt x="21" y="166"/>
                  </a:cubicBezTo>
                  <a:cubicBezTo>
                    <a:pt x="20" y="166"/>
                    <a:pt x="20" y="165"/>
                    <a:pt x="20" y="165"/>
                  </a:cubicBezTo>
                  <a:cubicBezTo>
                    <a:pt x="15" y="161"/>
                    <a:pt x="16" y="148"/>
                    <a:pt x="16" y="142"/>
                  </a:cubicBezTo>
                  <a:cubicBezTo>
                    <a:pt x="15" y="135"/>
                    <a:pt x="15" y="128"/>
                    <a:pt x="15" y="121"/>
                  </a:cubicBezTo>
                  <a:cubicBezTo>
                    <a:pt x="15" y="121"/>
                    <a:pt x="15" y="121"/>
                    <a:pt x="15" y="120"/>
                  </a:cubicBezTo>
                  <a:cubicBezTo>
                    <a:pt x="18" y="121"/>
                    <a:pt x="20" y="121"/>
                    <a:pt x="22" y="121"/>
                  </a:cubicBezTo>
                  <a:cubicBezTo>
                    <a:pt x="25" y="121"/>
                    <a:pt x="29" y="121"/>
                    <a:pt x="32" y="120"/>
                  </a:cubicBezTo>
                  <a:cubicBezTo>
                    <a:pt x="32" y="120"/>
                    <a:pt x="33" y="120"/>
                    <a:pt x="33" y="119"/>
                  </a:cubicBezTo>
                  <a:cubicBezTo>
                    <a:pt x="35" y="120"/>
                    <a:pt x="37" y="120"/>
                    <a:pt x="39" y="120"/>
                  </a:cubicBezTo>
                  <a:cubicBezTo>
                    <a:pt x="40" y="120"/>
                    <a:pt x="40" y="119"/>
                    <a:pt x="40" y="119"/>
                  </a:cubicBezTo>
                  <a:cubicBezTo>
                    <a:pt x="74" y="121"/>
                    <a:pt x="108" y="119"/>
                    <a:pt x="142" y="119"/>
                  </a:cubicBezTo>
                  <a:cubicBezTo>
                    <a:pt x="179" y="119"/>
                    <a:pt x="217" y="120"/>
                    <a:pt x="254" y="119"/>
                  </a:cubicBezTo>
                  <a:cubicBezTo>
                    <a:pt x="254" y="122"/>
                    <a:pt x="253" y="126"/>
                    <a:pt x="253" y="129"/>
                  </a:cubicBezTo>
                  <a:moveTo>
                    <a:pt x="123" y="144"/>
                  </a:moveTo>
                  <a:cubicBezTo>
                    <a:pt x="161" y="149"/>
                    <a:pt x="203" y="147"/>
                    <a:pt x="241" y="144"/>
                  </a:cubicBezTo>
                  <a:cubicBezTo>
                    <a:pt x="241" y="144"/>
                    <a:pt x="241" y="145"/>
                    <a:pt x="241" y="145"/>
                  </a:cubicBezTo>
                  <a:cubicBezTo>
                    <a:pt x="241" y="147"/>
                    <a:pt x="241" y="148"/>
                    <a:pt x="241" y="150"/>
                  </a:cubicBezTo>
                  <a:cubicBezTo>
                    <a:pt x="207" y="147"/>
                    <a:pt x="171" y="150"/>
                    <a:pt x="137" y="150"/>
                  </a:cubicBezTo>
                  <a:cubicBezTo>
                    <a:pt x="104" y="150"/>
                    <a:pt x="69" y="146"/>
                    <a:pt x="37" y="151"/>
                  </a:cubicBezTo>
                  <a:cubicBezTo>
                    <a:pt x="38" y="148"/>
                    <a:pt x="37" y="145"/>
                    <a:pt x="37" y="142"/>
                  </a:cubicBezTo>
                  <a:cubicBezTo>
                    <a:pt x="37" y="139"/>
                    <a:pt x="37" y="136"/>
                    <a:pt x="37" y="133"/>
                  </a:cubicBezTo>
                  <a:cubicBezTo>
                    <a:pt x="74" y="135"/>
                    <a:pt x="111" y="134"/>
                    <a:pt x="148" y="134"/>
                  </a:cubicBezTo>
                  <a:cubicBezTo>
                    <a:pt x="179" y="134"/>
                    <a:pt x="212" y="138"/>
                    <a:pt x="242" y="135"/>
                  </a:cubicBezTo>
                  <a:cubicBezTo>
                    <a:pt x="242" y="137"/>
                    <a:pt x="242" y="139"/>
                    <a:pt x="242" y="141"/>
                  </a:cubicBezTo>
                  <a:cubicBezTo>
                    <a:pt x="203" y="138"/>
                    <a:pt x="161" y="135"/>
                    <a:pt x="123" y="141"/>
                  </a:cubicBezTo>
                  <a:cubicBezTo>
                    <a:pt x="122" y="141"/>
                    <a:pt x="122" y="144"/>
                    <a:pt x="123" y="144"/>
                  </a:cubicBezTo>
                  <a:moveTo>
                    <a:pt x="258" y="70"/>
                  </a:moveTo>
                  <a:cubicBezTo>
                    <a:pt x="258" y="71"/>
                    <a:pt x="258" y="71"/>
                    <a:pt x="258" y="72"/>
                  </a:cubicBezTo>
                  <a:cubicBezTo>
                    <a:pt x="223" y="71"/>
                    <a:pt x="188" y="71"/>
                    <a:pt x="153" y="72"/>
                  </a:cubicBezTo>
                  <a:cubicBezTo>
                    <a:pt x="119" y="72"/>
                    <a:pt x="84" y="69"/>
                    <a:pt x="50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3" y="72"/>
                    <a:pt x="40" y="78"/>
                    <a:pt x="38" y="83"/>
                  </a:cubicBezTo>
                  <a:cubicBezTo>
                    <a:pt x="36" y="89"/>
                    <a:pt x="35" y="97"/>
                    <a:pt x="38" y="103"/>
                  </a:cubicBezTo>
                  <a:cubicBezTo>
                    <a:pt x="38" y="105"/>
                    <a:pt x="39" y="106"/>
                    <a:pt x="41" y="106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43" y="106"/>
                    <a:pt x="43" y="106"/>
                    <a:pt x="44" y="106"/>
                  </a:cubicBezTo>
                  <a:cubicBezTo>
                    <a:pt x="78" y="110"/>
                    <a:pt x="114" y="107"/>
                    <a:pt x="150" y="107"/>
                  </a:cubicBezTo>
                  <a:cubicBezTo>
                    <a:pt x="184" y="107"/>
                    <a:pt x="219" y="110"/>
                    <a:pt x="253" y="106"/>
                  </a:cubicBezTo>
                  <a:cubicBezTo>
                    <a:pt x="253" y="108"/>
                    <a:pt x="253" y="111"/>
                    <a:pt x="254" y="113"/>
                  </a:cubicBezTo>
                  <a:cubicBezTo>
                    <a:pt x="216" y="111"/>
                    <a:pt x="179" y="112"/>
                    <a:pt x="142" y="113"/>
                  </a:cubicBezTo>
                  <a:cubicBezTo>
                    <a:pt x="105" y="113"/>
                    <a:pt x="67" y="110"/>
                    <a:pt x="31" y="113"/>
                  </a:cubicBezTo>
                  <a:cubicBezTo>
                    <a:pt x="32" y="106"/>
                    <a:pt x="31" y="98"/>
                    <a:pt x="32" y="90"/>
                  </a:cubicBezTo>
                  <a:cubicBezTo>
                    <a:pt x="32" y="81"/>
                    <a:pt x="33" y="72"/>
                    <a:pt x="33" y="63"/>
                  </a:cubicBezTo>
                  <a:cubicBezTo>
                    <a:pt x="84" y="64"/>
                    <a:pt x="135" y="64"/>
                    <a:pt x="186" y="65"/>
                  </a:cubicBezTo>
                  <a:cubicBezTo>
                    <a:pt x="210" y="65"/>
                    <a:pt x="235" y="66"/>
                    <a:pt x="259" y="67"/>
                  </a:cubicBezTo>
                  <a:cubicBezTo>
                    <a:pt x="259" y="68"/>
                    <a:pt x="259" y="69"/>
                    <a:pt x="258" y="70"/>
                  </a:cubicBezTo>
                  <a:moveTo>
                    <a:pt x="95" y="93"/>
                  </a:moveTo>
                  <a:cubicBezTo>
                    <a:pt x="145" y="91"/>
                    <a:pt x="195" y="92"/>
                    <a:pt x="245" y="94"/>
                  </a:cubicBezTo>
                  <a:cubicBezTo>
                    <a:pt x="245" y="96"/>
                    <a:pt x="245" y="99"/>
                    <a:pt x="245" y="102"/>
                  </a:cubicBezTo>
                  <a:cubicBezTo>
                    <a:pt x="214" y="100"/>
                    <a:pt x="181" y="101"/>
                    <a:pt x="150" y="101"/>
                  </a:cubicBezTo>
                  <a:cubicBezTo>
                    <a:pt x="116" y="101"/>
                    <a:pt x="81" y="99"/>
                    <a:pt x="48" y="102"/>
                  </a:cubicBezTo>
                  <a:cubicBezTo>
                    <a:pt x="48" y="101"/>
                    <a:pt x="47" y="100"/>
                    <a:pt x="46" y="99"/>
                  </a:cubicBezTo>
                  <a:cubicBezTo>
                    <a:pt x="45" y="99"/>
                    <a:pt x="44" y="99"/>
                    <a:pt x="44" y="99"/>
                  </a:cubicBezTo>
                  <a:cubicBezTo>
                    <a:pt x="43" y="95"/>
                    <a:pt x="43" y="92"/>
                    <a:pt x="44" y="88"/>
                  </a:cubicBezTo>
                  <a:cubicBezTo>
                    <a:pt x="45" y="86"/>
                    <a:pt x="47" y="77"/>
                    <a:pt x="49" y="76"/>
                  </a:cubicBezTo>
                  <a:cubicBezTo>
                    <a:pt x="83" y="80"/>
                    <a:pt x="119" y="77"/>
                    <a:pt x="153" y="77"/>
                  </a:cubicBezTo>
                  <a:cubicBezTo>
                    <a:pt x="184" y="77"/>
                    <a:pt x="215" y="78"/>
                    <a:pt x="246" y="77"/>
                  </a:cubicBezTo>
                  <a:cubicBezTo>
                    <a:pt x="245" y="81"/>
                    <a:pt x="245" y="85"/>
                    <a:pt x="245" y="89"/>
                  </a:cubicBezTo>
                  <a:cubicBezTo>
                    <a:pt x="195" y="86"/>
                    <a:pt x="145" y="86"/>
                    <a:pt x="95" y="89"/>
                  </a:cubicBezTo>
                  <a:cubicBezTo>
                    <a:pt x="93" y="90"/>
                    <a:pt x="93" y="93"/>
                    <a:pt x="95" y="93"/>
                  </a:cubicBezTo>
                  <a:moveTo>
                    <a:pt x="289" y="35"/>
                  </a:moveTo>
                  <a:cubicBezTo>
                    <a:pt x="288" y="35"/>
                    <a:pt x="288" y="35"/>
                    <a:pt x="288" y="35"/>
                  </a:cubicBezTo>
                  <a:cubicBezTo>
                    <a:pt x="259" y="32"/>
                    <a:pt x="229" y="33"/>
                    <a:pt x="199" y="34"/>
                  </a:cubicBezTo>
                  <a:cubicBezTo>
                    <a:pt x="170" y="34"/>
                    <a:pt x="140" y="33"/>
                    <a:pt x="110" y="36"/>
                  </a:cubicBezTo>
                  <a:cubicBezTo>
                    <a:pt x="109" y="36"/>
                    <a:pt x="109" y="38"/>
                    <a:pt x="110" y="38"/>
                  </a:cubicBezTo>
                  <a:cubicBezTo>
                    <a:pt x="140" y="41"/>
                    <a:pt x="170" y="40"/>
                    <a:pt x="199" y="40"/>
                  </a:cubicBezTo>
                  <a:cubicBezTo>
                    <a:pt x="229" y="41"/>
                    <a:pt x="259" y="42"/>
                    <a:pt x="288" y="39"/>
                  </a:cubicBezTo>
                  <a:cubicBezTo>
                    <a:pt x="288" y="39"/>
                    <a:pt x="288" y="39"/>
                    <a:pt x="288" y="39"/>
                  </a:cubicBezTo>
                  <a:cubicBezTo>
                    <a:pt x="288" y="42"/>
                    <a:pt x="288" y="44"/>
                    <a:pt x="288" y="47"/>
                  </a:cubicBezTo>
                  <a:cubicBezTo>
                    <a:pt x="244" y="46"/>
                    <a:pt x="199" y="47"/>
                    <a:pt x="155" y="48"/>
                  </a:cubicBezTo>
                  <a:cubicBezTo>
                    <a:pt x="111" y="48"/>
                    <a:pt x="66" y="46"/>
                    <a:pt x="22" y="48"/>
                  </a:cubicBezTo>
                  <a:cubicBezTo>
                    <a:pt x="21" y="45"/>
                    <a:pt x="20" y="42"/>
                    <a:pt x="20" y="38"/>
                  </a:cubicBezTo>
                  <a:cubicBezTo>
                    <a:pt x="20" y="33"/>
                    <a:pt x="21" y="28"/>
                    <a:pt x="21" y="24"/>
                  </a:cubicBezTo>
                  <a:cubicBezTo>
                    <a:pt x="66" y="28"/>
                    <a:pt x="114" y="25"/>
                    <a:pt x="159" y="25"/>
                  </a:cubicBezTo>
                  <a:cubicBezTo>
                    <a:pt x="181" y="25"/>
                    <a:pt x="203" y="25"/>
                    <a:pt x="226" y="25"/>
                  </a:cubicBezTo>
                  <a:cubicBezTo>
                    <a:pt x="247" y="25"/>
                    <a:pt x="269" y="26"/>
                    <a:pt x="289" y="23"/>
                  </a:cubicBezTo>
                  <a:cubicBezTo>
                    <a:pt x="289" y="27"/>
                    <a:pt x="289" y="31"/>
                    <a:pt x="289" y="35"/>
                  </a:cubicBezTo>
                  <a:moveTo>
                    <a:pt x="290" y="19"/>
                  </a:moveTo>
                  <a:cubicBezTo>
                    <a:pt x="290" y="19"/>
                    <a:pt x="290" y="19"/>
                    <a:pt x="289" y="19"/>
                  </a:cubicBezTo>
                  <a:cubicBezTo>
                    <a:pt x="270" y="16"/>
                    <a:pt x="249" y="18"/>
                    <a:pt x="230" y="18"/>
                  </a:cubicBezTo>
                  <a:cubicBezTo>
                    <a:pt x="206" y="18"/>
                    <a:pt x="182" y="18"/>
                    <a:pt x="159" y="18"/>
                  </a:cubicBezTo>
                  <a:cubicBezTo>
                    <a:pt x="113" y="18"/>
                    <a:pt x="66" y="14"/>
                    <a:pt x="21" y="19"/>
                  </a:cubicBezTo>
                  <a:cubicBezTo>
                    <a:pt x="20" y="19"/>
                    <a:pt x="20" y="19"/>
                    <a:pt x="19" y="19"/>
                  </a:cubicBezTo>
                  <a:cubicBezTo>
                    <a:pt x="19" y="19"/>
                    <a:pt x="19" y="20"/>
                    <a:pt x="18" y="20"/>
                  </a:cubicBezTo>
                  <a:cubicBezTo>
                    <a:pt x="14" y="28"/>
                    <a:pt x="8" y="49"/>
                    <a:pt x="20" y="53"/>
                  </a:cubicBezTo>
                  <a:cubicBezTo>
                    <a:pt x="21" y="54"/>
                    <a:pt x="22" y="53"/>
                    <a:pt x="23" y="53"/>
                  </a:cubicBezTo>
                  <a:cubicBezTo>
                    <a:pt x="66" y="55"/>
                    <a:pt x="111" y="53"/>
                    <a:pt x="155" y="53"/>
                  </a:cubicBezTo>
                  <a:cubicBezTo>
                    <a:pt x="199" y="53"/>
                    <a:pt x="244" y="54"/>
                    <a:pt x="288" y="54"/>
                  </a:cubicBezTo>
                  <a:cubicBezTo>
                    <a:pt x="288" y="55"/>
                    <a:pt x="288" y="57"/>
                    <a:pt x="288" y="58"/>
                  </a:cubicBezTo>
                  <a:cubicBezTo>
                    <a:pt x="254" y="57"/>
                    <a:pt x="220" y="57"/>
                    <a:pt x="186" y="56"/>
                  </a:cubicBezTo>
                  <a:cubicBezTo>
                    <a:pt x="128" y="55"/>
                    <a:pt x="69" y="55"/>
                    <a:pt x="10" y="56"/>
                  </a:cubicBezTo>
                  <a:cubicBezTo>
                    <a:pt x="10" y="41"/>
                    <a:pt x="10" y="25"/>
                    <a:pt x="13" y="10"/>
                  </a:cubicBezTo>
                  <a:cubicBezTo>
                    <a:pt x="71" y="9"/>
                    <a:pt x="129" y="8"/>
                    <a:pt x="187" y="9"/>
                  </a:cubicBezTo>
                  <a:cubicBezTo>
                    <a:pt x="221" y="10"/>
                    <a:pt x="256" y="12"/>
                    <a:pt x="290" y="14"/>
                  </a:cubicBezTo>
                  <a:cubicBezTo>
                    <a:pt x="290" y="16"/>
                    <a:pt x="290" y="18"/>
                    <a:pt x="290" y="19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9" name="CustomShape 17"/>
            <p:cNvSpPr/>
            <p:nvPr/>
          </p:nvSpPr>
          <p:spPr>
            <a:xfrm>
              <a:off x="495360" y="3876480"/>
              <a:ext cx="311040" cy="509400"/>
            </a:xfrm>
            <a:custGeom>
              <a:avLst/>
              <a:gdLst/>
              <a:ahLst/>
              <a:cxnLst/>
              <a:rect l="l" t="t" r="r" b="b"/>
              <a:pathLst>
                <a:path w="85" h="139">
                  <a:moveTo>
                    <a:pt x="64" y="80"/>
                  </a:moveTo>
                  <a:cubicBezTo>
                    <a:pt x="71" y="69"/>
                    <a:pt x="85" y="49"/>
                    <a:pt x="84" y="36"/>
                  </a:cubicBezTo>
                  <a:cubicBezTo>
                    <a:pt x="82" y="13"/>
                    <a:pt x="59" y="28"/>
                    <a:pt x="51" y="33"/>
                  </a:cubicBezTo>
                  <a:cubicBezTo>
                    <a:pt x="46" y="37"/>
                    <a:pt x="41" y="41"/>
                    <a:pt x="38" y="46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0" y="26"/>
                    <a:pt x="25" y="0"/>
                    <a:pt x="10" y="13"/>
                  </a:cubicBezTo>
                  <a:cubicBezTo>
                    <a:pt x="0" y="23"/>
                    <a:pt x="1" y="56"/>
                    <a:pt x="0" y="68"/>
                  </a:cubicBezTo>
                  <a:cubicBezTo>
                    <a:pt x="0" y="92"/>
                    <a:pt x="4" y="115"/>
                    <a:pt x="9" y="139"/>
                  </a:cubicBezTo>
                  <a:cubicBezTo>
                    <a:pt x="30" y="121"/>
                    <a:pt x="49" y="103"/>
                    <a:pt x="64" y="80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0" name="CustomShape 18"/>
            <p:cNvSpPr/>
            <p:nvPr/>
          </p:nvSpPr>
          <p:spPr>
            <a:xfrm>
              <a:off x="693720" y="3992400"/>
              <a:ext cx="75960" cy="139680"/>
            </a:xfrm>
            <a:custGeom>
              <a:avLst/>
              <a:gdLst/>
              <a:ahLst/>
              <a:cxnLst/>
              <a:rect l="l" t="t" r="r" b="b"/>
              <a:pathLst>
                <a:path w="21" h="38">
                  <a:moveTo>
                    <a:pt x="19" y="4"/>
                  </a:moveTo>
                  <a:cubicBezTo>
                    <a:pt x="19" y="0"/>
                    <a:pt x="13" y="2"/>
                    <a:pt x="13" y="5"/>
                  </a:cubicBezTo>
                  <a:cubicBezTo>
                    <a:pt x="12" y="16"/>
                    <a:pt x="0" y="23"/>
                    <a:pt x="2" y="34"/>
                  </a:cubicBezTo>
                  <a:cubicBezTo>
                    <a:pt x="2" y="37"/>
                    <a:pt x="4" y="38"/>
                    <a:pt x="7" y="37"/>
                  </a:cubicBezTo>
                  <a:cubicBezTo>
                    <a:pt x="18" y="32"/>
                    <a:pt x="21" y="16"/>
                    <a:pt x="19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1" name="CustomShape 19"/>
            <p:cNvSpPr/>
            <p:nvPr/>
          </p:nvSpPr>
          <p:spPr>
            <a:xfrm>
              <a:off x="447480" y="3838680"/>
              <a:ext cx="388800" cy="590400"/>
            </a:xfrm>
            <a:custGeom>
              <a:avLst/>
              <a:gdLst/>
              <a:ahLst/>
              <a:cxnLst/>
              <a:rect l="l" t="t" r="r" b="b"/>
              <a:pathLst>
                <a:path w="106" h="161">
                  <a:moveTo>
                    <a:pt x="88" y="26"/>
                  </a:moveTo>
                  <a:cubicBezTo>
                    <a:pt x="73" y="28"/>
                    <a:pt x="60" y="37"/>
                    <a:pt x="51" y="48"/>
                  </a:cubicBezTo>
                  <a:cubicBezTo>
                    <a:pt x="50" y="34"/>
                    <a:pt x="48" y="18"/>
                    <a:pt x="40" y="11"/>
                  </a:cubicBezTo>
                  <a:cubicBezTo>
                    <a:pt x="29" y="0"/>
                    <a:pt x="20" y="16"/>
                    <a:pt x="16" y="26"/>
                  </a:cubicBezTo>
                  <a:cubicBezTo>
                    <a:pt x="0" y="63"/>
                    <a:pt x="3" y="113"/>
                    <a:pt x="15" y="154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23" y="157"/>
                    <a:pt x="23" y="157"/>
                    <a:pt x="23" y="157"/>
                  </a:cubicBezTo>
                  <a:cubicBezTo>
                    <a:pt x="61" y="132"/>
                    <a:pt x="101" y="87"/>
                    <a:pt x="105" y="43"/>
                  </a:cubicBezTo>
                  <a:cubicBezTo>
                    <a:pt x="106" y="31"/>
                    <a:pt x="101" y="24"/>
                    <a:pt x="88" y="26"/>
                  </a:cubicBezTo>
                  <a:moveTo>
                    <a:pt x="77" y="90"/>
                  </a:moveTo>
                  <a:cubicBezTo>
                    <a:pt x="62" y="113"/>
                    <a:pt x="43" y="131"/>
                    <a:pt x="22" y="149"/>
                  </a:cubicBezTo>
                  <a:cubicBezTo>
                    <a:pt x="17" y="125"/>
                    <a:pt x="13" y="102"/>
                    <a:pt x="13" y="78"/>
                  </a:cubicBezTo>
                  <a:cubicBezTo>
                    <a:pt x="14" y="66"/>
                    <a:pt x="13" y="33"/>
                    <a:pt x="23" y="23"/>
                  </a:cubicBezTo>
                  <a:cubicBezTo>
                    <a:pt x="38" y="10"/>
                    <a:pt x="43" y="36"/>
                    <a:pt x="45" y="5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4" y="51"/>
                    <a:pt x="59" y="47"/>
                    <a:pt x="64" y="43"/>
                  </a:cubicBezTo>
                  <a:cubicBezTo>
                    <a:pt x="72" y="38"/>
                    <a:pt x="95" y="23"/>
                    <a:pt x="97" y="46"/>
                  </a:cubicBezTo>
                  <a:cubicBezTo>
                    <a:pt x="98" y="59"/>
                    <a:pt x="84" y="79"/>
                    <a:pt x="77" y="9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2" name="CustomShape 20"/>
            <p:cNvSpPr/>
            <p:nvPr/>
          </p:nvSpPr>
          <p:spPr>
            <a:xfrm>
              <a:off x="1708200" y="4708440"/>
              <a:ext cx="74520" cy="69840"/>
            </a:xfrm>
            <a:custGeom>
              <a:avLst/>
              <a:gdLst/>
              <a:ahLst/>
              <a:cxnLst/>
              <a:rect l="l" t="t" r="r" b="b"/>
              <a:pathLst>
                <a:path w="20" h="19">
                  <a:moveTo>
                    <a:pt x="0" y="1"/>
                  </a:moveTo>
                  <a:cubicBezTo>
                    <a:pt x="1" y="4"/>
                    <a:pt x="1" y="7"/>
                    <a:pt x="2" y="10"/>
                  </a:cubicBezTo>
                  <a:cubicBezTo>
                    <a:pt x="3" y="13"/>
                    <a:pt x="4" y="16"/>
                    <a:pt x="5" y="19"/>
                  </a:cubicBezTo>
                  <a:cubicBezTo>
                    <a:pt x="8" y="17"/>
                    <a:pt x="11" y="16"/>
                    <a:pt x="13" y="16"/>
                  </a:cubicBezTo>
                  <a:cubicBezTo>
                    <a:pt x="15" y="16"/>
                    <a:pt x="18" y="16"/>
                    <a:pt x="20" y="16"/>
                  </a:cubicBezTo>
                  <a:cubicBezTo>
                    <a:pt x="19" y="14"/>
                    <a:pt x="19" y="12"/>
                    <a:pt x="18" y="10"/>
                  </a:cubicBezTo>
                  <a:cubicBezTo>
                    <a:pt x="16" y="7"/>
                    <a:pt x="14" y="4"/>
                    <a:pt x="13" y="0"/>
                  </a:cubicBezTo>
                  <a:cubicBezTo>
                    <a:pt x="8" y="2"/>
                    <a:pt x="4" y="2"/>
                    <a:pt x="0" y="1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3" name="CustomShape 21"/>
            <p:cNvSpPr/>
            <p:nvPr/>
          </p:nvSpPr>
          <p:spPr>
            <a:xfrm>
              <a:off x="1506600" y="4784760"/>
              <a:ext cx="433440" cy="536400"/>
            </a:xfrm>
            <a:custGeom>
              <a:avLst/>
              <a:gdLst/>
              <a:ahLst/>
              <a:cxnLst/>
              <a:rect l="l" t="t" r="r" b="b"/>
              <a:pathLst>
                <a:path w="118" h="146">
                  <a:moveTo>
                    <a:pt x="76" y="2"/>
                  </a:moveTo>
                  <a:cubicBezTo>
                    <a:pt x="74" y="1"/>
                    <a:pt x="71" y="0"/>
                    <a:pt x="68" y="1"/>
                  </a:cubicBezTo>
                  <a:cubicBezTo>
                    <a:pt x="66" y="1"/>
                    <a:pt x="63" y="2"/>
                    <a:pt x="61" y="4"/>
                  </a:cubicBezTo>
                  <a:cubicBezTo>
                    <a:pt x="61" y="5"/>
                    <a:pt x="60" y="6"/>
                    <a:pt x="59" y="6"/>
                  </a:cubicBezTo>
                  <a:cubicBezTo>
                    <a:pt x="57" y="7"/>
                    <a:pt x="56" y="8"/>
                    <a:pt x="55" y="9"/>
                  </a:cubicBezTo>
                  <a:cubicBezTo>
                    <a:pt x="56" y="13"/>
                    <a:pt x="56" y="18"/>
                    <a:pt x="57" y="21"/>
                  </a:cubicBezTo>
                  <a:cubicBezTo>
                    <a:pt x="57" y="25"/>
                    <a:pt x="59" y="28"/>
                    <a:pt x="59" y="32"/>
                  </a:cubicBezTo>
                  <a:cubicBezTo>
                    <a:pt x="59" y="32"/>
                    <a:pt x="60" y="32"/>
                    <a:pt x="60" y="32"/>
                  </a:cubicBezTo>
                  <a:cubicBezTo>
                    <a:pt x="63" y="32"/>
                    <a:pt x="63" y="36"/>
                    <a:pt x="60" y="36"/>
                  </a:cubicBezTo>
                  <a:cubicBezTo>
                    <a:pt x="27" y="35"/>
                    <a:pt x="2" y="64"/>
                    <a:pt x="1" y="96"/>
                  </a:cubicBezTo>
                  <a:cubicBezTo>
                    <a:pt x="0" y="111"/>
                    <a:pt x="7" y="132"/>
                    <a:pt x="22" y="139"/>
                  </a:cubicBezTo>
                  <a:cubicBezTo>
                    <a:pt x="34" y="146"/>
                    <a:pt x="51" y="142"/>
                    <a:pt x="64" y="138"/>
                  </a:cubicBezTo>
                  <a:cubicBezTo>
                    <a:pt x="118" y="122"/>
                    <a:pt x="90" y="43"/>
                    <a:pt x="79" y="4"/>
                  </a:cubicBezTo>
                  <a:cubicBezTo>
                    <a:pt x="78" y="4"/>
                    <a:pt x="77" y="3"/>
                    <a:pt x="76" y="2"/>
                  </a:cubicBezTo>
                  <a:close/>
                  <a:moveTo>
                    <a:pt x="52" y="117"/>
                  </a:moveTo>
                  <a:cubicBezTo>
                    <a:pt x="40" y="117"/>
                    <a:pt x="31" y="106"/>
                    <a:pt x="32" y="94"/>
                  </a:cubicBezTo>
                  <a:cubicBezTo>
                    <a:pt x="33" y="79"/>
                    <a:pt x="45" y="68"/>
                    <a:pt x="57" y="61"/>
                  </a:cubicBezTo>
                  <a:cubicBezTo>
                    <a:pt x="56" y="59"/>
                    <a:pt x="57" y="57"/>
                    <a:pt x="59" y="58"/>
                  </a:cubicBezTo>
                  <a:cubicBezTo>
                    <a:pt x="80" y="68"/>
                    <a:pt x="80" y="115"/>
                    <a:pt x="52" y="117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4" name="CustomShape 22"/>
            <p:cNvSpPr/>
            <p:nvPr/>
          </p:nvSpPr>
          <p:spPr>
            <a:xfrm>
              <a:off x="1540080" y="4143240"/>
              <a:ext cx="293400" cy="615960"/>
            </a:xfrm>
            <a:custGeom>
              <a:avLst/>
              <a:gdLst/>
              <a:ahLst/>
              <a:cxnLst/>
              <a:rect l="l" t="t" r="r" b="b"/>
              <a:pathLst>
                <a:path w="80" h="168">
                  <a:moveTo>
                    <a:pt x="60" y="149"/>
                  </a:moveTo>
                  <a:cubicBezTo>
                    <a:pt x="61" y="149"/>
                    <a:pt x="62" y="150"/>
                    <a:pt x="62" y="151"/>
                  </a:cubicBezTo>
                  <a:cubicBezTo>
                    <a:pt x="65" y="154"/>
                    <a:pt x="67" y="158"/>
                    <a:pt x="69" y="162"/>
                  </a:cubicBezTo>
                  <a:cubicBezTo>
                    <a:pt x="70" y="164"/>
                    <a:pt x="72" y="166"/>
                    <a:pt x="72" y="168"/>
                  </a:cubicBezTo>
                  <a:cubicBezTo>
                    <a:pt x="74" y="165"/>
                    <a:pt x="77" y="162"/>
                    <a:pt x="80" y="160"/>
                  </a:cubicBezTo>
                  <a:cubicBezTo>
                    <a:pt x="80" y="159"/>
                    <a:pt x="79" y="159"/>
                    <a:pt x="79" y="159"/>
                  </a:cubicBezTo>
                  <a:cubicBezTo>
                    <a:pt x="69" y="132"/>
                    <a:pt x="60" y="106"/>
                    <a:pt x="50" y="79"/>
                  </a:cubicBezTo>
                  <a:cubicBezTo>
                    <a:pt x="46" y="66"/>
                    <a:pt x="41" y="53"/>
                    <a:pt x="36" y="40"/>
                  </a:cubicBezTo>
                  <a:cubicBezTo>
                    <a:pt x="33" y="32"/>
                    <a:pt x="30" y="24"/>
                    <a:pt x="27" y="17"/>
                  </a:cubicBezTo>
                  <a:cubicBezTo>
                    <a:pt x="25" y="14"/>
                    <a:pt x="23" y="10"/>
                    <a:pt x="22" y="7"/>
                  </a:cubicBezTo>
                  <a:cubicBezTo>
                    <a:pt x="20" y="2"/>
                    <a:pt x="15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45"/>
                    <a:pt x="0" y="155"/>
                    <a:pt x="60" y="149"/>
                  </a:cubicBezTo>
                  <a:close/>
                  <a:moveTo>
                    <a:pt x="40" y="132"/>
                  </a:moveTo>
                  <a:cubicBezTo>
                    <a:pt x="41" y="129"/>
                    <a:pt x="41" y="126"/>
                    <a:pt x="43" y="124"/>
                  </a:cubicBezTo>
                  <a:cubicBezTo>
                    <a:pt x="43" y="124"/>
                    <a:pt x="44" y="123"/>
                    <a:pt x="44" y="123"/>
                  </a:cubicBezTo>
                  <a:cubicBezTo>
                    <a:pt x="45" y="123"/>
                    <a:pt x="45" y="123"/>
                    <a:pt x="45" y="123"/>
                  </a:cubicBezTo>
                  <a:cubicBezTo>
                    <a:pt x="51" y="121"/>
                    <a:pt x="57" y="126"/>
                    <a:pt x="58" y="132"/>
                  </a:cubicBezTo>
                  <a:cubicBezTo>
                    <a:pt x="58" y="138"/>
                    <a:pt x="54" y="143"/>
                    <a:pt x="48" y="143"/>
                  </a:cubicBezTo>
                  <a:cubicBezTo>
                    <a:pt x="42" y="143"/>
                    <a:pt x="40" y="137"/>
                    <a:pt x="40" y="132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5" name="CustomShape 23"/>
            <p:cNvSpPr/>
            <p:nvPr/>
          </p:nvSpPr>
          <p:spPr>
            <a:xfrm>
              <a:off x="1573200" y="4143240"/>
              <a:ext cx="260280" cy="604800"/>
            </a:xfrm>
            <a:custGeom>
              <a:avLst/>
              <a:gdLst/>
              <a:ahLst/>
              <a:cxnLst/>
              <a:rect l="l" t="t" r="r" b="b"/>
              <a:pathLst>
                <a:path w="71" h="165">
                  <a:moveTo>
                    <a:pt x="70" y="159"/>
                  </a:moveTo>
                  <a:cubicBezTo>
                    <a:pt x="60" y="132"/>
                    <a:pt x="51" y="106"/>
                    <a:pt x="41" y="79"/>
                  </a:cubicBezTo>
                  <a:cubicBezTo>
                    <a:pt x="37" y="66"/>
                    <a:pt x="32" y="53"/>
                    <a:pt x="27" y="40"/>
                  </a:cubicBezTo>
                  <a:cubicBezTo>
                    <a:pt x="24" y="32"/>
                    <a:pt x="21" y="24"/>
                    <a:pt x="18" y="17"/>
                  </a:cubicBezTo>
                  <a:cubicBezTo>
                    <a:pt x="16" y="14"/>
                    <a:pt x="14" y="10"/>
                    <a:pt x="13" y="7"/>
                  </a:cubicBezTo>
                  <a:cubicBezTo>
                    <a:pt x="11" y="2"/>
                    <a:pt x="7" y="0"/>
                    <a:pt x="0" y="1"/>
                  </a:cubicBezTo>
                  <a:cubicBezTo>
                    <a:pt x="4" y="9"/>
                    <a:pt x="7" y="17"/>
                    <a:pt x="10" y="25"/>
                  </a:cubicBezTo>
                  <a:cubicBezTo>
                    <a:pt x="13" y="32"/>
                    <a:pt x="19" y="43"/>
                    <a:pt x="19" y="52"/>
                  </a:cubicBezTo>
                  <a:cubicBezTo>
                    <a:pt x="18" y="66"/>
                    <a:pt x="10" y="75"/>
                    <a:pt x="2" y="86"/>
                  </a:cubicBezTo>
                  <a:cubicBezTo>
                    <a:pt x="3" y="92"/>
                    <a:pt x="3" y="98"/>
                    <a:pt x="5" y="103"/>
                  </a:cubicBezTo>
                  <a:cubicBezTo>
                    <a:pt x="11" y="95"/>
                    <a:pt x="18" y="86"/>
                    <a:pt x="24" y="78"/>
                  </a:cubicBezTo>
                  <a:cubicBezTo>
                    <a:pt x="26" y="75"/>
                    <a:pt x="31" y="75"/>
                    <a:pt x="32" y="79"/>
                  </a:cubicBezTo>
                  <a:cubicBezTo>
                    <a:pt x="42" y="108"/>
                    <a:pt x="55" y="136"/>
                    <a:pt x="66" y="165"/>
                  </a:cubicBezTo>
                  <a:cubicBezTo>
                    <a:pt x="67" y="163"/>
                    <a:pt x="69" y="161"/>
                    <a:pt x="71" y="160"/>
                  </a:cubicBezTo>
                  <a:cubicBezTo>
                    <a:pt x="71" y="159"/>
                    <a:pt x="70" y="159"/>
                    <a:pt x="70" y="1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6" name="CustomShape 24"/>
            <p:cNvSpPr/>
            <p:nvPr/>
          </p:nvSpPr>
          <p:spPr>
            <a:xfrm>
              <a:off x="1708200" y="4616280"/>
              <a:ext cx="26640" cy="33120"/>
            </a:xfrm>
            <a:custGeom>
              <a:avLst/>
              <a:gdLst/>
              <a:ahLst/>
              <a:cxnLst/>
              <a:rect l="l" t="t" r="r" b="b"/>
              <a:pathLst>
                <a:path w="7" h="9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8"/>
                    <a:pt x="4" y="9"/>
                    <a:pt x="5" y="6"/>
                  </a:cubicBezTo>
                  <a:cubicBezTo>
                    <a:pt x="7" y="3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7" name="CustomShape 25"/>
            <p:cNvSpPr/>
            <p:nvPr/>
          </p:nvSpPr>
          <p:spPr>
            <a:xfrm>
              <a:off x="1814760" y="4711680"/>
              <a:ext cx="382320" cy="477720"/>
            </a:xfrm>
            <a:custGeom>
              <a:avLst/>
              <a:gdLst/>
              <a:ahLst/>
              <a:cxnLst/>
              <a:rect l="l" t="t" r="r" b="b"/>
              <a:pathLst>
                <a:path w="104" h="130">
                  <a:moveTo>
                    <a:pt x="34" y="28"/>
                  </a:moveTo>
                  <a:cubicBezTo>
                    <a:pt x="34" y="29"/>
                    <a:pt x="34" y="30"/>
                    <a:pt x="35" y="31"/>
                  </a:cubicBezTo>
                  <a:cubicBezTo>
                    <a:pt x="35" y="33"/>
                    <a:pt x="32" y="34"/>
                    <a:pt x="31" y="33"/>
                  </a:cubicBezTo>
                  <a:cubicBezTo>
                    <a:pt x="28" y="25"/>
                    <a:pt x="26" y="14"/>
                    <a:pt x="20" y="8"/>
                  </a:cubicBezTo>
                  <a:cubicBezTo>
                    <a:pt x="9" y="0"/>
                    <a:pt x="2" y="19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6" y="39"/>
                    <a:pt x="11" y="53"/>
                    <a:pt x="15" y="69"/>
                  </a:cubicBezTo>
                  <a:cubicBezTo>
                    <a:pt x="16" y="69"/>
                    <a:pt x="17" y="69"/>
                    <a:pt x="17" y="70"/>
                  </a:cubicBezTo>
                  <a:cubicBezTo>
                    <a:pt x="23" y="86"/>
                    <a:pt x="24" y="104"/>
                    <a:pt x="38" y="115"/>
                  </a:cubicBezTo>
                  <a:cubicBezTo>
                    <a:pt x="59" y="130"/>
                    <a:pt x="81" y="112"/>
                    <a:pt x="92" y="94"/>
                  </a:cubicBezTo>
                  <a:cubicBezTo>
                    <a:pt x="102" y="76"/>
                    <a:pt x="104" y="51"/>
                    <a:pt x="89" y="34"/>
                  </a:cubicBezTo>
                  <a:cubicBezTo>
                    <a:pt x="76" y="20"/>
                    <a:pt x="51" y="24"/>
                    <a:pt x="34" y="28"/>
                  </a:cubicBezTo>
                  <a:close/>
                  <a:moveTo>
                    <a:pt x="67" y="87"/>
                  </a:moveTo>
                  <a:cubicBezTo>
                    <a:pt x="60" y="94"/>
                    <a:pt x="48" y="89"/>
                    <a:pt x="43" y="81"/>
                  </a:cubicBezTo>
                  <a:cubicBezTo>
                    <a:pt x="37" y="72"/>
                    <a:pt x="33" y="57"/>
                    <a:pt x="40" y="47"/>
                  </a:cubicBezTo>
                  <a:cubicBezTo>
                    <a:pt x="41" y="46"/>
                    <a:pt x="42" y="46"/>
                    <a:pt x="43" y="47"/>
                  </a:cubicBezTo>
                  <a:cubicBezTo>
                    <a:pt x="53" y="43"/>
                    <a:pt x="63" y="43"/>
                    <a:pt x="67" y="54"/>
                  </a:cubicBezTo>
                  <a:cubicBezTo>
                    <a:pt x="71" y="63"/>
                    <a:pt x="76" y="79"/>
                    <a:pt x="67" y="87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8" name="CustomShape 26"/>
            <p:cNvSpPr/>
            <p:nvPr/>
          </p:nvSpPr>
          <p:spPr>
            <a:xfrm>
              <a:off x="1506600" y="4979880"/>
              <a:ext cx="366480" cy="341280"/>
            </a:xfrm>
            <a:custGeom>
              <a:avLst/>
              <a:gdLst/>
              <a:ahLst/>
              <a:cxnLst/>
              <a:rect l="l" t="t" r="r" b="b"/>
              <a:pathLst>
                <a:path w="100" h="93">
                  <a:moveTo>
                    <a:pt x="92" y="0"/>
                  </a:moveTo>
                  <a:cubicBezTo>
                    <a:pt x="94" y="39"/>
                    <a:pt x="85" y="85"/>
                    <a:pt x="42" y="80"/>
                  </a:cubicBezTo>
                  <a:cubicBezTo>
                    <a:pt x="16" y="76"/>
                    <a:pt x="3" y="57"/>
                    <a:pt x="2" y="35"/>
                  </a:cubicBezTo>
                  <a:cubicBezTo>
                    <a:pt x="1" y="38"/>
                    <a:pt x="1" y="40"/>
                    <a:pt x="1" y="43"/>
                  </a:cubicBezTo>
                  <a:cubicBezTo>
                    <a:pt x="0" y="58"/>
                    <a:pt x="7" y="79"/>
                    <a:pt x="22" y="86"/>
                  </a:cubicBezTo>
                  <a:cubicBezTo>
                    <a:pt x="34" y="93"/>
                    <a:pt x="51" y="89"/>
                    <a:pt x="64" y="85"/>
                  </a:cubicBezTo>
                  <a:cubicBezTo>
                    <a:pt x="100" y="75"/>
                    <a:pt x="100" y="36"/>
                    <a:pt x="92" y="0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9" name="CustomShape 27"/>
            <p:cNvSpPr/>
            <p:nvPr/>
          </p:nvSpPr>
          <p:spPr>
            <a:xfrm>
              <a:off x="1814760" y="4737240"/>
              <a:ext cx="334800" cy="447480"/>
            </a:xfrm>
            <a:custGeom>
              <a:avLst/>
              <a:gdLst/>
              <a:ahLst/>
              <a:cxnLst/>
              <a:rect l="l" t="t" r="r" b="b"/>
              <a:pathLst>
                <a:path w="91" h="122">
                  <a:moveTo>
                    <a:pt x="75" y="97"/>
                  </a:moveTo>
                  <a:cubicBezTo>
                    <a:pt x="32" y="108"/>
                    <a:pt x="7" y="37"/>
                    <a:pt x="11" y="0"/>
                  </a:cubicBezTo>
                  <a:cubicBezTo>
                    <a:pt x="5" y="3"/>
                    <a:pt x="2" y="14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32"/>
                    <a:pt x="11" y="46"/>
                    <a:pt x="15" y="62"/>
                  </a:cubicBezTo>
                  <a:cubicBezTo>
                    <a:pt x="16" y="62"/>
                    <a:pt x="17" y="62"/>
                    <a:pt x="17" y="63"/>
                  </a:cubicBezTo>
                  <a:cubicBezTo>
                    <a:pt x="23" y="79"/>
                    <a:pt x="24" y="97"/>
                    <a:pt x="38" y="108"/>
                  </a:cubicBezTo>
                  <a:cubicBezTo>
                    <a:pt x="58" y="122"/>
                    <a:pt x="80" y="106"/>
                    <a:pt x="91" y="89"/>
                  </a:cubicBezTo>
                  <a:cubicBezTo>
                    <a:pt x="87" y="93"/>
                    <a:pt x="82" y="96"/>
                    <a:pt x="75" y="97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0" name="CustomShape 28"/>
            <p:cNvSpPr/>
            <p:nvPr/>
          </p:nvSpPr>
          <p:spPr>
            <a:xfrm>
              <a:off x="1621080" y="4994280"/>
              <a:ext cx="179280" cy="220320"/>
            </a:xfrm>
            <a:custGeom>
              <a:avLst/>
              <a:gdLst/>
              <a:ahLst/>
              <a:cxnLst/>
              <a:rect l="l" t="t" r="r" b="b"/>
              <a:pathLst>
                <a:path w="49" h="60">
                  <a:moveTo>
                    <a:pt x="28" y="1"/>
                  </a:moveTo>
                  <a:cubicBezTo>
                    <a:pt x="26" y="0"/>
                    <a:pt x="25" y="2"/>
                    <a:pt x="26" y="4"/>
                  </a:cubicBezTo>
                  <a:cubicBezTo>
                    <a:pt x="14" y="11"/>
                    <a:pt x="2" y="22"/>
                    <a:pt x="1" y="37"/>
                  </a:cubicBezTo>
                  <a:cubicBezTo>
                    <a:pt x="0" y="49"/>
                    <a:pt x="9" y="60"/>
                    <a:pt x="21" y="60"/>
                  </a:cubicBezTo>
                  <a:cubicBezTo>
                    <a:pt x="49" y="58"/>
                    <a:pt x="49" y="11"/>
                    <a:pt x="28" y="1"/>
                  </a:cubicBezTo>
                  <a:moveTo>
                    <a:pt x="27" y="50"/>
                  </a:moveTo>
                  <a:cubicBezTo>
                    <a:pt x="17" y="55"/>
                    <a:pt x="10" y="49"/>
                    <a:pt x="8" y="40"/>
                  </a:cubicBezTo>
                  <a:cubicBezTo>
                    <a:pt x="7" y="34"/>
                    <a:pt x="9" y="28"/>
                    <a:pt x="13" y="23"/>
                  </a:cubicBezTo>
                  <a:cubicBezTo>
                    <a:pt x="17" y="17"/>
                    <a:pt x="23" y="12"/>
                    <a:pt x="29" y="8"/>
                  </a:cubicBezTo>
                  <a:cubicBezTo>
                    <a:pt x="38" y="20"/>
                    <a:pt x="43" y="42"/>
                    <a:pt x="27" y="5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1" name="CustomShape 29"/>
            <p:cNvSpPr/>
            <p:nvPr/>
          </p:nvSpPr>
          <p:spPr>
            <a:xfrm>
              <a:off x="1936800" y="4870440"/>
              <a:ext cx="156960" cy="185400"/>
            </a:xfrm>
            <a:custGeom>
              <a:avLst/>
              <a:gdLst/>
              <a:ahLst/>
              <a:cxnLst/>
              <a:rect l="l" t="t" r="r" b="b"/>
              <a:pathLst>
                <a:path w="43" h="51">
                  <a:moveTo>
                    <a:pt x="34" y="11"/>
                  </a:moveTo>
                  <a:cubicBezTo>
                    <a:pt x="30" y="0"/>
                    <a:pt x="20" y="0"/>
                    <a:pt x="10" y="4"/>
                  </a:cubicBezTo>
                  <a:cubicBezTo>
                    <a:pt x="9" y="3"/>
                    <a:pt x="8" y="3"/>
                    <a:pt x="7" y="4"/>
                  </a:cubicBezTo>
                  <a:cubicBezTo>
                    <a:pt x="0" y="14"/>
                    <a:pt x="4" y="29"/>
                    <a:pt x="10" y="38"/>
                  </a:cubicBezTo>
                  <a:cubicBezTo>
                    <a:pt x="15" y="46"/>
                    <a:pt x="27" y="51"/>
                    <a:pt x="34" y="44"/>
                  </a:cubicBezTo>
                  <a:cubicBezTo>
                    <a:pt x="43" y="36"/>
                    <a:pt x="38" y="20"/>
                    <a:pt x="34" y="11"/>
                  </a:cubicBezTo>
                  <a:moveTo>
                    <a:pt x="29" y="39"/>
                  </a:moveTo>
                  <a:cubicBezTo>
                    <a:pt x="21" y="44"/>
                    <a:pt x="14" y="34"/>
                    <a:pt x="12" y="28"/>
                  </a:cubicBezTo>
                  <a:cubicBezTo>
                    <a:pt x="9" y="21"/>
                    <a:pt x="9" y="15"/>
                    <a:pt x="10" y="8"/>
                  </a:cubicBezTo>
                  <a:cubicBezTo>
                    <a:pt x="14" y="7"/>
                    <a:pt x="18" y="6"/>
                    <a:pt x="22" y="7"/>
                  </a:cubicBezTo>
                  <a:cubicBezTo>
                    <a:pt x="28" y="9"/>
                    <a:pt x="28" y="14"/>
                    <a:pt x="30" y="19"/>
                  </a:cubicBezTo>
                  <a:cubicBezTo>
                    <a:pt x="31" y="25"/>
                    <a:pt x="35" y="35"/>
                    <a:pt x="29" y="39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2" name="CustomShape 30"/>
            <p:cNvSpPr/>
            <p:nvPr/>
          </p:nvSpPr>
          <p:spPr>
            <a:xfrm>
              <a:off x="1481040" y="4103640"/>
              <a:ext cx="744480" cy="1243080"/>
            </a:xfrm>
            <a:custGeom>
              <a:avLst/>
              <a:gdLst/>
              <a:ahLst/>
              <a:cxnLst/>
              <a:rect l="l" t="t" r="r" b="b"/>
              <a:pathLst>
                <a:path w="203" h="339">
                  <a:moveTo>
                    <a:pt x="189" y="199"/>
                  </a:moveTo>
                  <a:cubicBezTo>
                    <a:pt x="173" y="178"/>
                    <a:pt x="146" y="181"/>
                    <a:pt x="124" y="189"/>
                  </a:cubicBezTo>
                  <a:cubicBezTo>
                    <a:pt x="121" y="179"/>
                    <a:pt x="117" y="165"/>
                    <a:pt x="105" y="166"/>
                  </a:cubicBezTo>
                  <a:cubicBezTo>
                    <a:pt x="104" y="166"/>
                    <a:pt x="103" y="167"/>
                    <a:pt x="102" y="167"/>
                  </a:cubicBezTo>
                  <a:cubicBezTo>
                    <a:pt x="85" y="120"/>
                    <a:pt x="71" y="69"/>
                    <a:pt x="48" y="24"/>
                  </a:cubicBezTo>
                  <a:cubicBezTo>
                    <a:pt x="45" y="18"/>
                    <a:pt x="38" y="0"/>
                    <a:pt x="28" y="0"/>
                  </a:cubicBezTo>
                  <a:cubicBezTo>
                    <a:pt x="23" y="1"/>
                    <a:pt x="21" y="5"/>
                    <a:pt x="22" y="9"/>
                  </a:cubicBezTo>
                  <a:cubicBezTo>
                    <a:pt x="15" y="42"/>
                    <a:pt x="14" y="151"/>
                    <a:pt x="55" y="165"/>
                  </a:cubicBezTo>
                  <a:cubicBezTo>
                    <a:pt x="56" y="169"/>
                    <a:pt x="57" y="172"/>
                    <a:pt x="58" y="176"/>
                  </a:cubicBezTo>
                  <a:cubicBezTo>
                    <a:pt x="59" y="180"/>
                    <a:pt x="60" y="184"/>
                    <a:pt x="62" y="188"/>
                  </a:cubicBezTo>
                  <a:cubicBezTo>
                    <a:pt x="60" y="190"/>
                    <a:pt x="59" y="192"/>
                    <a:pt x="59" y="193"/>
                  </a:cubicBezTo>
                  <a:cubicBezTo>
                    <a:pt x="58" y="194"/>
                    <a:pt x="58" y="194"/>
                    <a:pt x="58" y="195"/>
                  </a:cubicBezTo>
                  <a:cubicBezTo>
                    <a:pt x="57" y="199"/>
                    <a:pt x="58" y="204"/>
                    <a:pt x="59" y="208"/>
                  </a:cubicBezTo>
                  <a:cubicBezTo>
                    <a:pt x="59" y="211"/>
                    <a:pt x="60" y="214"/>
                    <a:pt x="61" y="217"/>
                  </a:cubicBezTo>
                  <a:cubicBezTo>
                    <a:pt x="33" y="218"/>
                    <a:pt x="9" y="244"/>
                    <a:pt x="4" y="271"/>
                  </a:cubicBezTo>
                  <a:cubicBezTo>
                    <a:pt x="0" y="295"/>
                    <a:pt x="10" y="332"/>
                    <a:pt x="38" y="336"/>
                  </a:cubicBezTo>
                  <a:cubicBezTo>
                    <a:pt x="65" y="339"/>
                    <a:pt x="101" y="327"/>
                    <a:pt x="108" y="299"/>
                  </a:cubicBezTo>
                  <a:cubicBezTo>
                    <a:pt x="110" y="290"/>
                    <a:pt x="111" y="280"/>
                    <a:pt x="111" y="270"/>
                  </a:cubicBezTo>
                  <a:cubicBezTo>
                    <a:pt x="116" y="280"/>
                    <a:pt x="124" y="289"/>
                    <a:pt x="135" y="293"/>
                  </a:cubicBezTo>
                  <a:cubicBezTo>
                    <a:pt x="156" y="301"/>
                    <a:pt x="177" y="284"/>
                    <a:pt x="188" y="267"/>
                  </a:cubicBezTo>
                  <a:cubicBezTo>
                    <a:pt x="201" y="247"/>
                    <a:pt x="203" y="219"/>
                    <a:pt x="189" y="199"/>
                  </a:cubicBezTo>
                  <a:moveTo>
                    <a:pt x="25" y="13"/>
                  </a:moveTo>
                  <a:cubicBezTo>
                    <a:pt x="25" y="12"/>
                    <a:pt x="25" y="12"/>
                    <a:pt x="25" y="12"/>
                  </a:cubicBezTo>
                  <a:cubicBezTo>
                    <a:pt x="31" y="11"/>
                    <a:pt x="36" y="13"/>
                    <a:pt x="38" y="18"/>
                  </a:cubicBezTo>
                  <a:cubicBezTo>
                    <a:pt x="39" y="21"/>
                    <a:pt x="41" y="25"/>
                    <a:pt x="43" y="28"/>
                  </a:cubicBezTo>
                  <a:cubicBezTo>
                    <a:pt x="46" y="35"/>
                    <a:pt x="49" y="43"/>
                    <a:pt x="52" y="51"/>
                  </a:cubicBezTo>
                  <a:cubicBezTo>
                    <a:pt x="57" y="64"/>
                    <a:pt x="62" y="77"/>
                    <a:pt x="66" y="90"/>
                  </a:cubicBezTo>
                  <a:cubicBezTo>
                    <a:pt x="76" y="117"/>
                    <a:pt x="85" y="143"/>
                    <a:pt x="95" y="170"/>
                  </a:cubicBezTo>
                  <a:cubicBezTo>
                    <a:pt x="95" y="170"/>
                    <a:pt x="96" y="170"/>
                    <a:pt x="96" y="171"/>
                  </a:cubicBezTo>
                  <a:cubicBezTo>
                    <a:pt x="93" y="173"/>
                    <a:pt x="90" y="176"/>
                    <a:pt x="88" y="179"/>
                  </a:cubicBezTo>
                  <a:cubicBezTo>
                    <a:pt x="88" y="177"/>
                    <a:pt x="86" y="175"/>
                    <a:pt x="85" y="173"/>
                  </a:cubicBezTo>
                  <a:cubicBezTo>
                    <a:pt x="83" y="169"/>
                    <a:pt x="81" y="165"/>
                    <a:pt x="78" y="162"/>
                  </a:cubicBezTo>
                  <a:cubicBezTo>
                    <a:pt x="78" y="161"/>
                    <a:pt x="77" y="160"/>
                    <a:pt x="76" y="160"/>
                  </a:cubicBezTo>
                  <a:cubicBezTo>
                    <a:pt x="16" y="166"/>
                    <a:pt x="25" y="56"/>
                    <a:pt x="25" y="13"/>
                  </a:cubicBezTo>
                  <a:moveTo>
                    <a:pt x="75" y="165"/>
                  </a:moveTo>
                  <a:cubicBezTo>
                    <a:pt x="76" y="169"/>
                    <a:pt x="78" y="172"/>
                    <a:pt x="80" y="175"/>
                  </a:cubicBezTo>
                  <a:cubicBezTo>
                    <a:pt x="81" y="177"/>
                    <a:pt x="81" y="179"/>
                    <a:pt x="82" y="181"/>
                  </a:cubicBezTo>
                  <a:cubicBezTo>
                    <a:pt x="80" y="181"/>
                    <a:pt x="77" y="181"/>
                    <a:pt x="75" y="181"/>
                  </a:cubicBezTo>
                  <a:cubicBezTo>
                    <a:pt x="73" y="181"/>
                    <a:pt x="70" y="182"/>
                    <a:pt x="67" y="184"/>
                  </a:cubicBezTo>
                  <a:cubicBezTo>
                    <a:pt x="66" y="181"/>
                    <a:pt x="65" y="178"/>
                    <a:pt x="64" y="175"/>
                  </a:cubicBezTo>
                  <a:cubicBezTo>
                    <a:pt x="63" y="172"/>
                    <a:pt x="63" y="169"/>
                    <a:pt x="62" y="166"/>
                  </a:cubicBezTo>
                  <a:cubicBezTo>
                    <a:pt x="66" y="167"/>
                    <a:pt x="70" y="167"/>
                    <a:pt x="75" y="165"/>
                  </a:cubicBezTo>
                  <a:moveTo>
                    <a:pt x="71" y="324"/>
                  </a:moveTo>
                  <a:cubicBezTo>
                    <a:pt x="58" y="328"/>
                    <a:pt x="41" y="332"/>
                    <a:pt x="29" y="325"/>
                  </a:cubicBezTo>
                  <a:cubicBezTo>
                    <a:pt x="14" y="318"/>
                    <a:pt x="7" y="297"/>
                    <a:pt x="8" y="282"/>
                  </a:cubicBezTo>
                  <a:cubicBezTo>
                    <a:pt x="9" y="250"/>
                    <a:pt x="34" y="221"/>
                    <a:pt x="67" y="222"/>
                  </a:cubicBezTo>
                  <a:cubicBezTo>
                    <a:pt x="70" y="222"/>
                    <a:pt x="70" y="218"/>
                    <a:pt x="67" y="218"/>
                  </a:cubicBezTo>
                  <a:cubicBezTo>
                    <a:pt x="67" y="218"/>
                    <a:pt x="66" y="218"/>
                    <a:pt x="66" y="218"/>
                  </a:cubicBezTo>
                  <a:cubicBezTo>
                    <a:pt x="66" y="214"/>
                    <a:pt x="64" y="211"/>
                    <a:pt x="64" y="207"/>
                  </a:cubicBezTo>
                  <a:cubicBezTo>
                    <a:pt x="63" y="204"/>
                    <a:pt x="63" y="199"/>
                    <a:pt x="62" y="195"/>
                  </a:cubicBezTo>
                  <a:cubicBezTo>
                    <a:pt x="63" y="194"/>
                    <a:pt x="64" y="193"/>
                    <a:pt x="66" y="192"/>
                  </a:cubicBezTo>
                  <a:cubicBezTo>
                    <a:pt x="67" y="192"/>
                    <a:pt x="68" y="191"/>
                    <a:pt x="68" y="190"/>
                  </a:cubicBezTo>
                  <a:cubicBezTo>
                    <a:pt x="70" y="188"/>
                    <a:pt x="73" y="187"/>
                    <a:pt x="75" y="187"/>
                  </a:cubicBezTo>
                  <a:cubicBezTo>
                    <a:pt x="78" y="186"/>
                    <a:pt x="81" y="187"/>
                    <a:pt x="83" y="188"/>
                  </a:cubicBezTo>
                  <a:cubicBezTo>
                    <a:pt x="84" y="189"/>
                    <a:pt x="85" y="190"/>
                    <a:pt x="86" y="190"/>
                  </a:cubicBezTo>
                  <a:cubicBezTo>
                    <a:pt x="97" y="229"/>
                    <a:pt x="125" y="308"/>
                    <a:pt x="71" y="324"/>
                  </a:cubicBezTo>
                  <a:moveTo>
                    <a:pt x="183" y="260"/>
                  </a:moveTo>
                  <a:cubicBezTo>
                    <a:pt x="172" y="278"/>
                    <a:pt x="150" y="296"/>
                    <a:pt x="129" y="281"/>
                  </a:cubicBezTo>
                  <a:cubicBezTo>
                    <a:pt x="115" y="270"/>
                    <a:pt x="114" y="252"/>
                    <a:pt x="108" y="236"/>
                  </a:cubicBezTo>
                  <a:cubicBezTo>
                    <a:pt x="108" y="235"/>
                    <a:pt x="107" y="235"/>
                    <a:pt x="106" y="235"/>
                  </a:cubicBezTo>
                  <a:cubicBezTo>
                    <a:pt x="102" y="219"/>
                    <a:pt x="97" y="205"/>
                    <a:pt x="91" y="192"/>
                  </a:cubicBezTo>
                  <a:cubicBezTo>
                    <a:pt x="91" y="192"/>
                    <a:pt x="91" y="192"/>
                    <a:pt x="91" y="192"/>
                  </a:cubicBezTo>
                  <a:cubicBezTo>
                    <a:pt x="93" y="185"/>
                    <a:pt x="100" y="166"/>
                    <a:pt x="111" y="174"/>
                  </a:cubicBezTo>
                  <a:cubicBezTo>
                    <a:pt x="117" y="180"/>
                    <a:pt x="119" y="191"/>
                    <a:pt x="122" y="199"/>
                  </a:cubicBezTo>
                  <a:cubicBezTo>
                    <a:pt x="123" y="200"/>
                    <a:pt x="126" y="199"/>
                    <a:pt x="126" y="197"/>
                  </a:cubicBezTo>
                  <a:cubicBezTo>
                    <a:pt x="125" y="196"/>
                    <a:pt x="125" y="195"/>
                    <a:pt x="125" y="194"/>
                  </a:cubicBezTo>
                  <a:cubicBezTo>
                    <a:pt x="142" y="190"/>
                    <a:pt x="167" y="186"/>
                    <a:pt x="180" y="200"/>
                  </a:cubicBezTo>
                  <a:cubicBezTo>
                    <a:pt x="195" y="217"/>
                    <a:pt x="193" y="242"/>
                    <a:pt x="183" y="26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3" name="CustomShape 31"/>
            <p:cNvSpPr/>
            <p:nvPr/>
          </p:nvSpPr>
          <p:spPr>
            <a:xfrm>
              <a:off x="1687680" y="4587840"/>
              <a:ext cx="64800" cy="80640"/>
            </a:xfrm>
            <a:custGeom>
              <a:avLst/>
              <a:gdLst/>
              <a:ahLst/>
              <a:cxnLst/>
              <a:rect l="l" t="t" r="r" b="b"/>
              <a:pathLst>
                <a:path w="18" h="22">
                  <a:moveTo>
                    <a:pt x="18" y="11"/>
                  </a:moveTo>
                  <a:cubicBezTo>
                    <a:pt x="17" y="5"/>
                    <a:pt x="11" y="0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3" y="3"/>
                    <a:pt x="3" y="3"/>
                  </a:cubicBezTo>
                  <a:cubicBezTo>
                    <a:pt x="1" y="5"/>
                    <a:pt x="1" y="8"/>
                    <a:pt x="0" y="11"/>
                  </a:cubicBezTo>
                  <a:cubicBezTo>
                    <a:pt x="0" y="16"/>
                    <a:pt x="2" y="22"/>
                    <a:pt x="8" y="22"/>
                  </a:cubicBezTo>
                  <a:cubicBezTo>
                    <a:pt x="14" y="22"/>
                    <a:pt x="18" y="17"/>
                    <a:pt x="18" y="11"/>
                  </a:cubicBezTo>
                  <a:moveTo>
                    <a:pt x="11" y="14"/>
                  </a:moveTo>
                  <a:cubicBezTo>
                    <a:pt x="10" y="17"/>
                    <a:pt x="7" y="16"/>
                    <a:pt x="6" y="14"/>
                  </a:cubicBezTo>
                  <a:cubicBezTo>
                    <a:pt x="6" y="13"/>
                    <a:pt x="6" y="10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0" y="8"/>
                    <a:pt x="13" y="11"/>
                    <a:pt x="11" y="14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4" name="CustomShape 32"/>
            <p:cNvSpPr/>
            <p:nvPr/>
          </p:nvSpPr>
          <p:spPr>
            <a:xfrm>
              <a:off x="1559160" y="4957920"/>
              <a:ext cx="101520" cy="98280"/>
            </a:xfrm>
            <a:custGeom>
              <a:avLst/>
              <a:gdLst/>
              <a:ahLst/>
              <a:cxnLst/>
              <a:rect l="l" t="t" r="r" b="b"/>
              <a:pathLst>
                <a:path w="28" h="27">
                  <a:moveTo>
                    <a:pt x="25" y="1"/>
                  </a:moveTo>
                  <a:cubicBezTo>
                    <a:pt x="19" y="2"/>
                    <a:pt x="15" y="5"/>
                    <a:pt x="10" y="9"/>
                  </a:cubicBezTo>
                  <a:cubicBezTo>
                    <a:pt x="7" y="13"/>
                    <a:pt x="0" y="21"/>
                    <a:pt x="4" y="26"/>
                  </a:cubicBezTo>
                  <a:cubicBezTo>
                    <a:pt x="5" y="27"/>
                    <a:pt x="6" y="27"/>
                    <a:pt x="8" y="27"/>
                  </a:cubicBezTo>
                  <a:cubicBezTo>
                    <a:pt x="12" y="25"/>
                    <a:pt x="13" y="18"/>
                    <a:pt x="16" y="15"/>
                  </a:cubicBezTo>
                  <a:cubicBezTo>
                    <a:pt x="19" y="11"/>
                    <a:pt x="23" y="6"/>
                    <a:pt x="27" y="3"/>
                  </a:cubicBezTo>
                  <a:cubicBezTo>
                    <a:pt x="28" y="2"/>
                    <a:pt x="27" y="0"/>
                    <a:pt x="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5" name="CustomShape 33"/>
            <p:cNvSpPr/>
            <p:nvPr/>
          </p:nvSpPr>
          <p:spPr>
            <a:xfrm>
              <a:off x="1551240" y="5060880"/>
              <a:ext cx="25200" cy="36360"/>
            </a:xfrm>
            <a:custGeom>
              <a:avLst/>
              <a:gdLst/>
              <a:ahLst/>
              <a:cxnLst/>
              <a:rect l="l" t="t" r="r" b="b"/>
              <a:pathLst>
                <a:path w="7" h="10">
                  <a:moveTo>
                    <a:pt x="7" y="6"/>
                  </a:moveTo>
                  <a:cubicBezTo>
                    <a:pt x="6" y="5"/>
                    <a:pt x="5" y="4"/>
                    <a:pt x="5" y="2"/>
                  </a:cubicBezTo>
                  <a:cubicBezTo>
                    <a:pt x="4" y="0"/>
                    <a:pt x="0" y="1"/>
                    <a:pt x="1" y="3"/>
                  </a:cubicBezTo>
                  <a:cubicBezTo>
                    <a:pt x="1" y="5"/>
                    <a:pt x="0" y="6"/>
                    <a:pt x="1" y="8"/>
                  </a:cubicBezTo>
                  <a:cubicBezTo>
                    <a:pt x="2" y="9"/>
                    <a:pt x="3" y="10"/>
                    <a:pt x="5" y="10"/>
                  </a:cubicBezTo>
                  <a:cubicBezTo>
                    <a:pt x="6" y="9"/>
                    <a:pt x="7" y="7"/>
                    <a:pt x="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6" name="CustomShape 34"/>
            <p:cNvSpPr/>
            <p:nvPr/>
          </p:nvSpPr>
          <p:spPr>
            <a:xfrm>
              <a:off x="2086200" y="4840200"/>
              <a:ext cx="63360" cy="66600"/>
            </a:xfrm>
            <a:custGeom>
              <a:avLst/>
              <a:gdLst/>
              <a:ahLst/>
              <a:cxnLst/>
              <a:rect l="l" t="t" r="r" b="b"/>
              <a:pathLst>
                <a:path w="17" h="18">
                  <a:moveTo>
                    <a:pt x="11" y="5"/>
                  </a:moveTo>
                  <a:cubicBezTo>
                    <a:pt x="8" y="2"/>
                    <a:pt x="5" y="1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5" y="5"/>
                    <a:pt x="8" y="11"/>
                    <a:pt x="11" y="17"/>
                  </a:cubicBezTo>
                  <a:cubicBezTo>
                    <a:pt x="12" y="18"/>
                    <a:pt x="13" y="18"/>
                    <a:pt x="14" y="18"/>
                  </a:cubicBezTo>
                  <a:cubicBezTo>
                    <a:pt x="14" y="18"/>
                    <a:pt x="15" y="18"/>
                    <a:pt x="15" y="18"/>
                  </a:cubicBezTo>
                  <a:cubicBezTo>
                    <a:pt x="16" y="18"/>
                    <a:pt x="17" y="16"/>
                    <a:pt x="17" y="15"/>
                  </a:cubicBezTo>
                  <a:cubicBezTo>
                    <a:pt x="16" y="11"/>
                    <a:pt x="14" y="8"/>
                    <a:pt x="1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7" name="CustomShape 35"/>
            <p:cNvSpPr/>
            <p:nvPr/>
          </p:nvSpPr>
          <p:spPr>
            <a:xfrm>
              <a:off x="1411200" y="5657760"/>
              <a:ext cx="268200" cy="190440"/>
            </a:xfrm>
            <a:custGeom>
              <a:avLst/>
              <a:gdLst/>
              <a:ahLst/>
              <a:cxnLst/>
              <a:rect l="l" t="t" r="r" b="b"/>
              <a:pathLst>
                <a:path w="73" h="52">
                  <a:moveTo>
                    <a:pt x="53" y="37"/>
                  </a:moveTo>
                  <a:cubicBezTo>
                    <a:pt x="56" y="26"/>
                    <a:pt x="64" y="17"/>
                    <a:pt x="73" y="10"/>
                  </a:cubicBezTo>
                  <a:cubicBezTo>
                    <a:pt x="72" y="8"/>
                    <a:pt x="72" y="6"/>
                    <a:pt x="71" y="5"/>
                  </a:cubicBezTo>
                  <a:cubicBezTo>
                    <a:pt x="70" y="3"/>
                    <a:pt x="68" y="2"/>
                    <a:pt x="67" y="0"/>
                  </a:cubicBezTo>
                  <a:cubicBezTo>
                    <a:pt x="66" y="0"/>
                    <a:pt x="66" y="1"/>
                    <a:pt x="65" y="1"/>
                  </a:cubicBezTo>
                  <a:cubicBezTo>
                    <a:pt x="51" y="6"/>
                    <a:pt x="37" y="13"/>
                    <a:pt x="25" y="23"/>
                  </a:cubicBezTo>
                  <a:cubicBezTo>
                    <a:pt x="16" y="31"/>
                    <a:pt x="8" y="41"/>
                    <a:pt x="0" y="52"/>
                  </a:cubicBezTo>
                  <a:cubicBezTo>
                    <a:pt x="15" y="40"/>
                    <a:pt x="34" y="33"/>
                    <a:pt x="53" y="37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8" name="CustomShape 36"/>
            <p:cNvSpPr/>
            <p:nvPr/>
          </p:nvSpPr>
          <p:spPr>
            <a:xfrm>
              <a:off x="1279440" y="5816520"/>
              <a:ext cx="557280" cy="780840"/>
            </a:xfrm>
            <a:custGeom>
              <a:avLst/>
              <a:gdLst/>
              <a:ahLst/>
              <a:cxnLst/>
              <a:rect l="l" t="t" r="r" b="b"/>
              <a:pathLst>
                <a:path w="152" h="213">
                  <a:moveTo>
                    <a:pt x="83" y="147"/>
                  </a:moveTo>
                  <a:cubicBezTo>
                    <a:pt x="70" y="110"/>
                    <a:pt x="75" y="50"/>
                    <a:pt x="106" y="22"/>
                  </a:cubicBezTo>
                  <a:cubicBezTo>
                    <a:pt x="95" y="19"/>
                    <a:pt x="86" y="12"/>
                    <a:pt x="88" y="0"/>
                  </a:cubicBezTo>
                  <a:cubicBezTo>
                    <a:pt x="72" y="3"/>
                    <a:pt x="58" y="4"/>
                    <a:pt x="44" y="13"/>
                  </a:cubicBezTo>
                  <a:cubicBezTo>
                    <a:pt x="33" y="20"/>
                    <a:pt x="25" y="29"/>
                    <a:pt x="18" y="40"/>
                  </a:cubicBezTo>
                  <a:cubicBezTo>
                    <a:pt x="2" y="73"/>
                    <a:pt x="0" y="111"/>
                    <a:pt x="16" y="146"/>
                  </a:cubicBezTo>
                  <a:cubicBezTo>
                    <a:pt x="33" y="181"/>
                    <a:pt x="67" y="202"/>
                    <a:pt x="104" y="209"/>
                  </a:cubicBezTo>
                  <a:cubicBezTo>
                    <a:pt x="118" y="211"/>
                    <a:pt x="135" y="213"/>
                    <a:pt x="152" y="212"/>
                  </a:cubicBezTo>
                  <a:cubicBezTo>
                    <a:pt x="121" y="203"/>
                    <a:pt x="93" y="177"/>
                    <a:pt x="83" y="1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9" name="CustomShape 37"/>
            <p:cNvSpPr/>
            <p:nvPr/>
          </p:nvSpPr>
          <p:spPr>
            <a:xfrm>
              <a:off x="1565280" y="5889600"/>
              <a:ext cx="447480" cy="699840"/>
            </a:xfrm>
            <a:custGeom>
              <a:avLst/>
              <a:gdLst/>
              <a:ahLst/>
              <a:cxnLst/>
              <a:rect l="l" t="t" r="r" b="b"/>
              <a:pathLst>
                <a:path w="122" h="191">
                  <a:moveTo>
                    <a:pt x="120" y="91"/>
                  </a:moveTo>
                  <a:cubicBezTo>
                    <a:pt x="118" y="53"/>
                    <a:pt x="106" y="24"/>
                    <a:pt x="78" y="0"/>
                  </a:cubicBezTo>
                  <a:cubicBezTo>
                    <a:pt x="73" y="2"/>
                    <a:pt x="69" y="3"/>
                    <a:pt x="64" y="4"/>
                  </a:cubicBezTo>
                  <a:cubicBezTo>
                    <a:pt x="56" y="5"/>
                    <a:pt x="44" y="5"/>
                    <a:pt x="33" y="3"/>
                  </a:cubicBezTo>
                  <a:cubicBezTo>
                    <a:pt x="7" y="33"/>
                    <a:pt x="0" y="85"/>
                    <a:pt x="11" y="122"/>
                  </a:cubicBezTo>
                  <a:cubicBezTo>
                    <a:pt x="24" y="161"/>
                    <a:pt x="56" y="177"/>
                    <a:pt x="92" y="191"/>
                  </a:cubicBezTo>
                  <a:cubicBezTo>
                    <a:pt x="92" y="191"/>
                    <a:pt x="92" y="191"/>
                    <a:pt x="92" y="190"/>
                  </a:cubicBezTo>
                  <a:cubicBezTo>
                    <a:pt x="118" y="166"/>
                    <a:pt x="122" y="125"/>
                    <a:pt x="120" y="91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0" name="CustomShape 38"/>
            <p:cNvSpPr/>
            <p:nvPr/>
          </p:nvSpPr>
          <p:spPr>
            <a:xfrm>
              <a:off x="1683000" y="5632560"/>
              <a:ext cx="290520" cy="69840"/>
            </a:xfrm>
            <a:custGeom>
              <a:avLst/>
              <a:gdLst/>
              <a:ahLst/>
              <a:cxnLst/>
              <a:rect l="l" t="t" r="r" b="b"/>
              <a:pathLst>
                <a:path w="79" h="19">
                  <a:moveTo>
                    <a:pt x="16" y="8"/>
                  </a:moveTo>
                  <a:cubicBezTo>
                    <a:pt x="20" y="6"/>
                    <a:pt x="25" y="5"/>
                    <a:pt x="29" y="5"/>
                  </a:cubicBezTo>
                  <a:cubicBezTo>
                    <a:pt x="30" y="4"/>
                    <a:pt x="31" y="4"/>
                    <a:pt x="33" y="4"/>
                  </a:cubicBezTo>
                  <a:cubicBezTo>
                    <a:pt x="33" y="4"/>
                    <a:pt x="34" y="4"/>
                    <a:pt x="34" y="5"/>
                  </a:cubicBezTo>
                  <a:cubicBezTo>
                    <a:pt x="44" y="5"/>
                    <a:pt x="55" y="10"/>
                    <a:pt x="61" y="19"/>
                  </a:cubicBezTo>
                  <a:cubicBezTo>
                    <a:pt x="63" y="15"/>
                    <a:pt x="66" y="13"/>
                    <a:pt x="68" y="10"/>
                  </a:cubicBezTo>
                  <a:cubicBezTo>
                    <a:pt x="71" y="7"/>
                    <a:pt x="75" y="5"/>
                    <a:pt x="79" y="3"/>
                  </a:cubicBezTo>
                  <a:cubicBezTo>
                    <a:pt x="53" y="0"/>
                    <a:pt x="25" y="1"/>
                    <a:pt x="0" y="6"/>
                  </a:cubicBezTo>
                  <a:cubicBezTo>
                    <a:pt x="1" y="8"/>
                    <a:pt x="2" y="11"/>
                    <a:pt x="3" y="14"/>
                  </a:cubicBezTo>
                  <a:cubicBezTo>
                    <a:pt x="7" y="12"/>
                    <a:pt x="11" y="10"/>
                    <a:pt x="16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1" name="CustomShape 39"/>
            <p:cNvSpPr/>
            <p:nvPr/>
          </p:nvSpPr>
          <p:spPr>
            <a:xfrm>
              <a:off x="1609920" y="5668920"/>
              <a:ext cx="318960" cy="209520"/>
            </a:xfrm>
            <a:custGeom>
              <a:avLst/>
              <a:gdLst/>
              <a:ahLst/>
              <a:cxnLst/>
              <a:rect l="l" t="t" r="r" b="b"/>
              <a:pathLst>
                <a:path w="87" h="57">
                  <a:moveTo>
                    <a:pt x="34" y="5"/>
                  </a:moveTo>
                  <a:cubicBezTo>
                    <a:pt x="34" y="6"/>
                    <a:pt x="33" y="5"/>
                    <a:pt x="32" y="5"/>
                  </a:cubicBezTo>
                  <a:cubicBezTo>
                    <a:pt x="25" y="9"/>
                    <a:pt x="18" y="15"/>
                    <a:pt x="13" y="22"/>
                  </a:cubicBezTo>
                  <a:cubicBezTo>
                    <a:pt x="7" y="30"/>
                    <a:pt x="0" y="44"/>
                    <a:pt x="11" y="51"/>
                  </a:cubicBezTo>
                  <a:cubicBezTo>
                    <a:pt x="18" y="55"/>
                    <a:pt x="30" y="56"/>
                    <a:pt x="38" y="56"/>
                  </a:cubicBezTo>
                  <a:cubicBezTo>
                    <a:pt x="57" y="57"/>
                    <a:pt x="87" y="48"/>
                    <a:pt x="80" y="23"/>
                  </a:cubicBezTo>
                  <a:cubicBezTo>
                    <a:pt x="74" y="3"/>
                    <a:pt x="52" y="0"/>
                    <a:pt x="34" y="5"/>
                  </a:cubicBezTo>
                  <a:close/>
                </a:path>
              </a:pathLst>
            </a:custGeom>
            <a:solidFill>
              <a:srgbClr val="C4623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2" name="CustomShape 40"/>
            <p:cNvSpPr/>
            <p:nvPr/>
          </p:nvSpPr>
          <p:spPr>
            <a:xfrm>
              <a:off x="1920960" y="5646600"/>
              <a:ext cx="477720" cy="511200"/>
            </a:xfrm>
            <a:custGeom>
              <a:avLst/>
              <a:gdLst/>
              <a:ahLst/>
              <a:cxnLst/>
              <a:rect l="l" t="t" r="r" b="b"/>
              <a:pathLst>
                <a:path w="130" h="139">
                  <a:moveTo>
                    <a:pt x="36" y="2"/>
                  </a:moveTo>
                  <a:cubicBezTo>
                    <a:pt x="31" y="1"/>
                    <a:pt x="26" y="0"/>
                    <a:pt x="21" y="0"/>
                  </a:cubicBezTo>
                  <a:cubicBezTo>
                    <a:pt x="20" y="0"/>
                    <a:pt x="20" y="0"/>
                    <a:pt x="20" y="1"/>
                  </a:cubicBezTo>
                  <a:cubicBezTo>
                    <a:pt x="16" y="4"/>
                    <a:pt x="12" y="7"/>
                    <a:pt x="8" y="11"/>
                  </a:cubicBezTo>
                  <a:cubicBezTo>
                    <a:pt x="5" y="13"/>
                    <a:pt x="3" y="17"/>
                    <a:pt x="0" y="20"/>
                  </a:cubicBezTo>
                  <a:cubicBezTo>
                    <a:pt x="1" y="22"/>
                    <a:pt x="2" y="24"/>
                    <a:pt x="3" y="27"/>
                  </a:cubicBezTo>
                  <a:cubicBezTo>
                    <a:pt x="3" y="29"/>
                    <a:pt x="4" y="31"/>
                    <a:pt x="4" y="32"/>
                  </a:cubicBezTo>
                  <a:cubicBezTo>
                    <a:pt x="18" y="27"/>
                    <a:pt x="29" y="35"/>
                    <a:pt x="44" y="40"/>
                  </a:cubicBezTo>
                  <a:cubicBezTo>
                    <a:pt x="59" y="47"/>
                    <a:pt x="70" y="54"/>
                    <a:pt x="82" y="65"/>
                  </a:cubicBezTo>
                  <a:cubicBezTo>
                    <a:pt x="104" y="85"/>
                    <a:pt x="121" y="110"/>
                    <a:pt x="124" y="139"/>
                  </a:cubicBezTo>
                  <a:cubicBezTo>
                    <a:pt x="130" y="112"/>
                    <a:pt x="128" y="85"/>
                    <a:pt x="115" y="59"/>
                  </a:cubicBezTo>
                  <a:cubicBezTo>
                    <a:pt x="99" y="27"/>
                    <a:pt x="71" y="7"/>
                    <a:pt x="36" y="2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3" name="CustomShape 41"/>
            <p:cNvSpPr/>
            <p:nvPr/>
          </p:nvSpPr>
          <p:spPr>
            <a:xfrm>
              <a:off x="1870200" y="5786640"/>
              <a:ext cx="487080" cy="799920"/>
            </a:xfrm>
            <a:custGeom>
              <a:avLst/>
              <a:gdLst/>
              <a:ahLst/>
              <a:cxnLst/>
              <a:rect l="l" t="t" r="r" b="b"/>
              <a:pathLst>
                <a:path w="133" h="218">
                  <a:moveTo>
                    <a:pt x="18" y="0"/>
                  </a:moveTo>
                  <a:cubicBezTo>
                    <a:pt x="17" y="11"/>
                    <a:pt x="10" y="19"/>
                    <a:pt x="0" y="25"/>
                  </a:cubicBezTo>
                  <a:cubicBezTo>
                    <a:pt x="32" y="42"/>
                    <a:pt x="43" y="83"/>
                    <a:pt x="46" y="116"/>
                  </a:cubicBezTo>
                  <a:cubicBezTo>
                    <a:pt x="47" y="138"/>
                    <a:pt x="47" y="160"/>
                    <a:pt x="39" y="182"/>
                  </a:cubicBezTo>
                  <a:cubicBezTo>
                    <a:pt x="34" y="195"/>
                    <a:pt x="29" y="209"/>
                    <a:pt x="18" y="218"/>
                  </a:cubicBezTo>
                  <a:cubicBezTo>
                    <a:pt x="35" y="215"/>
                    <a:pt x="52" y="210"/>
                    <a:pt x="65" y="202"/>
                  </a:cubicBezTo>
                  <a:cubicBezTo>
                    <a:pt x="96" y="183"/>
                    <a:pt x="121" y="153"/>
                    <a:pt x="133" y="119"/>
                  </a:cubicBezTo>
                  <a:cubicBezTo>
                    <a:pt x="129" y="88"/>
                    <a:pt x="121" y="63"/>
                    <a:pt x="98" y="40"/>
                  </a:cubicBezTo>
                  <a:cubicBezTo>
                    <a:pt x="77" y="20"/>
                    <a:pt x="47" y="0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4" name="CustomShape 42"/>
            <p:cNvSpPr/>
            <p:nvPr/>
          </p:nvSpPr>
          <p:spPr>
            <a:xfrm>
              <a:off x="1287360" y="6013440"/>
              <a:ext cx="549000" cy="583920"/>
            </a:xfrm>
            <a:custGeom>
              <a:avLst/>
              <a:gdLst/>
              <a:ahLst/>
              <a:cxnLst/>
              <a:rect l="l" t="t" r="r" b="b"/>
              <a:pathLst>
                <a:path w="150" h="159">
                  <a:moveTo>
                    <a:pt x="82" y="97"/>
                  </a:moveTo>
                  <a:cubicBezTo>
                    <a:pt x="54" y="86"/>
                    <a:pt x="32" y="67"/>
                    <a:pt x="21" y="36"/>
                  </a:cubicBezTo>
                  <a:cubicBezTo>
                    <a:pt x="19" y="29"/>
                    <a:pt x="13" y="14"/>
                    <a:pt x="10" y="0"/>
                  </a:cubicBezTo>
                  <a:cubicBezTo>
                    <a:pt x="0" y="30"/>
                    <a:pt x="0" y="62"/>
                    <a:pt x="14" y="92"/>
                  </a:cubicBezTo>
                  <a:cubicBezTo>
                    <a:pt x="31" y="127"/>
                    <a:pt x="65" y="148"/>
                    <a:pt x="102" y="155"/>
                  </a:cubicBezTo>
                  <a:cubicBezTo>
                    <a:pt x="116" y="157"/>
                    <a:pt x="133" y="159"/>
                    <a:pt x="150" y="158"/>
                  </a:cubicBezTo>
                  <a:cubicBezTo>
                    <a:pt x="120" y="149"/>
                    <a:pt x="94" y="125"/>
                    <a:pt x="82" y="97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5" name="CustomShape 43"/>
            <p:cNvSpPr/>
            <p:nvPr/>
          </p:nvSpPr>
          <p:spPr>
            <a:xfrm>
              <a:off x="1629000" y="6380280"/>
              <a:ext cx="369720" cy="209520"/>
            </a:xfrm>
            <a:custGeom>
              <a:avLst/>
              <a:gdLst/>
              <a:ahLst/>
              <a:cxnLst/>
              <a:rect l="l" t="t" r="r" b="b"/>
              <a:pathLst>
                <a:path w="101" h="57">
                  <a:moveTo>
                    <a:pt x="25" y="5"/>
                  </a:moveTo>
                  <a:cubicBezTo>
                    <a:pt x="16" y="4"/>
                    <a:pt x="8" y="2"/>
                    <a:pt x="0" y="0"/>
                  </a:cubicBezTo>
                  <a:cubicBezTo>
                    <a:pt x="14" y="30"/>
                    <a:pt x="43" y="45"/>
                    <a:pt x="75" y="57"/>
                  </a:cubicBezTo>
                  <a:cubicBezTo>
                    <a:pt x="75" y="57"/>
                    <a:pt x="75" y="57"/>
                    <a:pt x="75" y="56"/>
                  </a:cubicBezTo>
                  <a:cubicBezTo>
                    <a:pt x="90" y="42"/>
                    <a:pt x="98" y="22"/>
                    <a:pt x="101" y="2"/>
                  </a:cubicBezTo>
                  <a:cubicBezTo>
                    <a:pt x="75" y="7"/>
                    <a:pt x="49" y="8"/>
                    <a:pt x="25" y="5"/>
                  </a:cubicBezTo>
                  <a:close/>
                </a:path>
              </a:pathLst>
            </a:custGeom>
            <a:solidFill>
              <a:srgbClr val="C4623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6" name="CustomShape 44"/>
            <p:cNvSpPr/>
            <p:nvPr/>
          </p:nvSpPr>
          <p:spPr>
            <a:xfrm>
              <a:off x="1936800" y="6222960"/>
              <a:ext cx="420480" cy="363240"/>
            </a:xfrm>
            <a:custGeom>
              <a:avLst/>
              <a:gdLst/>
              <a:ahLst/>
              <a:cxnLst/>
              <a:rect l="l" t="t" r="r" b="b"/>
              <a:pathLst>
                <a:path w="115" h="99">
                  <a:moveTo>
                    <a:pt x="26" y="43"/>
                  </a:moveTo>
                  <a:cubicBezTo>
                    <a:pt x="25" y="49"/>
                    <a:pt x="23" y="56"/>
                    <a:pt x="21" y="63"/>
                  </a:cubicBezTo>
                  <a:cubicBezTo>
                    <a:pt x="16" y="76"/>
                    <a:pt x="11" y="90"/>
                    <a:pt x="0" y="99"/>
                  </a:cubicBezTo>
                  <a:cubicBezTo>
                    <a:pt x="17" y="96"/>
                    <a:pt x="34" y="91"/>
                    <a:pt x="47" y="83"/>
                  </a:cubicBezTo>
                  <a:cubicBezTo>
                    <a:pt x="78" y="64"/>
                    <a:pt x="103" y="34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90" y="20"/>
                    <a:pt x="59" y="34"/>
                    <a:pt x="26" y="43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7" name="CustomShape 45"/>
            <p:cNvSpPr/>
            <p:nvPr/>
          </p:nvSpPr>
          <p:spPr>
            <a:xfrm>
              <a:off x="1819440" y="5948280"/>
              <a:ext cx="149040" cy="296640"/>
            </a:xfrm>
            <a:custGeom>
              <a:avLst/>
              <a:gdLst/>
              <a:ahLst/>
              <a:cxnLst/>
              <a:rect l="l" t="t" r="r" b="b"/>
              <a:pathLst>
                <a:path w="41" h="81">
                  <a:moveTo>
                    <a:pt x="32" y="40"/>
                  </a:moveTo>
                  <a:cubicBezTo>
                    <a:pt x="27" y="24"/>
                    <a:pt x="18" y="11"/>
                    <a:pt x="4" y="1"/>
                  </a:cubicBezTo>
                  <a:cubicBezTo>
                    <a:pt x="2" y="0"/>
                    <a:pt x="0" y="4"/>
                    <a:pt x="2" y="5"/>
                  </a:cubicBezTo>
                  <a:cubicBezTo>
                    <a:pt x="14" y="15"/>
                    <a:pt x="18" y="33"/>
                    <a:pt x="20" y="47"/>
                  </a:cubicBezTo>
                  <a:cubicBezTo>
                    <a:pt x="22" y="57"/>
                    <a:pt x="21" y="72"/>
                    <a:pt x="28" y="80"/>
                  </a:cubicBezTo>
                  <a:cubicBezTo>
                    <a:pt x="29" y="81"/>
                    <a:pt x="31" y="81"/>
                    <a:pt x="32" y="80"/>
                  </a:cubicBezTo>
                  <a:cubicBezTo>
                    <a:pt x="41" y="70"/>
                    <a:pt x="35" y="51"/>
                    <a:pt x="32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8" name="CustomShape 46"/>
            <p:cNvSpPr/>
            <p:nvPr/>
          </p:nvSpPr>
          <p:spPr>
            <a:xfrm>
              <a:off x="1900440" y="6273720"/>
              <a:ext cx="61920" cy="63360"/>
            </a:xfrm>
            <a:custGeom>
              <a:avLst/>
              <a:gdLst/>
              <a:ahLst/>
              <a:cxnLst/>
              <a:rect l="l" t="t" r="r" b="b"/>
              <a:pathLst>
                <a:path w="17" h="17">
                  <a:moveTo>
                    <a:pt x="15" y="6"/>
                  </a:moveTo>
                  <a:cubicBezTo>
                    <a:pt x="14" y="4"/>
                    <a:pt x="13" y="3"/>
                    <a:pt x="12" y="2"/>
                  </a:cubicBezTo>
                  <a:cubicBezTo>
                    <a:pt x="11" y="1"/>
                    <a:pt x="9" y="1"/>
                    <a:pt x="8" y="0"/>
                  </a:cubicBezTo>
                  <a:cubicBezTo>
                    <a:pt x="6" y="0"/>
                    <a:pt x="3" y="0"/>
                    <a:pt x="2" y="2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0" y="9"/>
                    <a:pt x="0" y="11"/>
                    <a:pt x="1" y="12"/>
                  </a:cubicBezTo>
                  <a:cubicBezTo>
                    <a:pt x="2" y="14"/>
                    <a:pt x="4" y="15"/>
                    <a:pt x="6" y="16"/>
                  </a:cubicBezTo>
                  <a:cubicBezTo>
                    <a:pt x="9" y="17"/>
                    <a:pt x="12" y="17"/>
                    <a:pt x="14" y="15"/>
                  </a:cubicBezTo>
                  <a:cubicBezTo>
                    <a:pt x="16" y="13"/>
                    <a:pt x="17" y="9"/>
                    <a:pt x="1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9" name="CustomShape 47"/>
            <p:cNvSpPr/>
            <p:nvPr/>
          </p:nvSpPr>
          <p:spPr>
            <a:xfrm>
              <a:off x="1257480" y="5592960"/>
              <a:ext cx="1206360" cy="1041120"/>
            </a:xfrm>
            <a:custGeom>
              <a:avLst/>
              <a:gdLst/>
              <a:ahLst/>
              <a:cxnLst/>
              <a:rect l="l" t="t" r="r" b="b"/>
              <a:pathLst>
                <a:path w="329" h="284">
                  <a:moveTo>
                    <a:pt x="291" y="51"/>
                  </a:moveTo>
                  <a:cubicBezTo>
                    <a:pt x="272" y="24"/>
                    <a:pt x="243" y="11"/>
                    <a:pt x="211" y="7"/>
                  </a:cubicBezTo>
                  <a:cubicBezTo>
                    <a:pt x="175" y="3"/>
                    <a:pt x="130" y="0"/>
                    <a:pt x="97" y="16"/>
                  </a:cubicBezTo>
                  <a:cubicBezTo>
                    <a:pt x="96" y="17"/>
                    <a:pt x="96" y="17"/>
                    <a:pt x="95" y="18"/>
                  </a:cubicBezTo>
                  <a:cubicBezTo>
                    <a:pt x="76" y="26"/>
                    <a:pt x="59" y="36"/>
                    <a:pt x="45" y="54"/>
                  </a:cubicBezTo>
                  <a:cubicBezTo>
                    <a:pt x="25" y="79"/>
                    <a:pt x="5" y="109"/>
                    <a:pt x="4" y="142"/>
                  </a:cubicBezTo>
                  <a:cubicBezTo>
                    <a:pt x="0" y="214"/>
                    <a:pt x="43" y="269"/>
                    <a:pt x="114" y="279"/>
                  </a:cubicBezTo>
                  <a:cubicBezTo>
                    <a:pt x="147" y="284"/>
                    <a:pt x="190" y="283"/>
                    <a:pt x="221" y="270"/>
                  </a:cubicBezTo>
                  <a:cubicBezTo>
                    <a:pt x="248" y="260"/>
                    <a:pt x="271" y="238"/>
                    <a:pt x="287" y="215"/>
                  </a:cubicBezTo>
                  <a:cubicBezTo>
                    <a:pt x="322" y="166"/>
                    <a:pt x="329" y="100"/>
                    <a:pt x="291" y="51"/>
                  </a:cubicBezTo>
                  <a:moveTo>
                    <a:pt x="195" y="14"/>
                  </a:moveTo>
                  <a:cubicBezTo>
                    <a:pt x="191" y="16"/>
                    <a:pt x="187" y="18"/>
                    <a:pt x="184" y="21"/>
                  </a:cubicBezTo>
                  <a:cubicBezTo>
                    <a:pt x="182" y="24"/>
                    <a:pt x="179" y="26"/>
                    <a:pt x="177" y="30"/>
                  </a:cubicBezTo>
                  <a:cubicBezTo>
                    <a:pt x="171" y="21"/>
                    <a:pt x="160" y="16"/>
                    <a:pt x="150" y="16"/>
                  </a:cubicBezTo>
                  <a:cubicBezTo>
                    <a:pt x="150" y="15"/>
                    <a:pt x="149" y="15"/>
                    <a:pt x="149" y="15"/>
                  </a:cubicBezTo>
                  <a:cubicBezTo>
                    <a:pt x="147" y="15"/>
                    <a:pt x="146" y="15"/>
                    <a:pt x="145" y="16"/>
                  </a:cubicBezTo>
                  <a:cubicBezTo>
                    <a:pt x="141" y="16"/>
                    <a:pt x="136" y="17"/>
                    <a:pt x="132" y="19"/>
                  </a:cubicBezTo>
                  <a:cubicBezTo>
                    <a:pt x="127" y="21"/>
                    <a:pt x="123" y="23"/>
                    <a:pt x="119" y="25"/>
                  </a:cubicBezTo>
                  <a:cubicBezTo>
                    <a:pt x="118" y="22"/>
                    <a:pt x="117" y="19"/>
                    <a:pt x="116" y="17"/>
                  </a:cubicBezTo>
                  <a:cubicBezTo>
                    <a:pt x="141" y="12"/>
                    <a:pt x="169" y="11"/>
                    <a:pt x="195" y="14"/>
                  </a:cubicBezTo>
                  <a:moveTo>
                    <a:pt x="128" y="26"/>
                  </a:moveTo>
                  <a:cubicBezTo>
                    <a:pt x="129" y="26"/>
                    <a:pt x="130" y="27"/>
                    <a:pt x="130" y="26"/>
                  </a:cubicBezTo>
                  <a:cubicBezTo>
                    <a:pt x="148" y="21"/>
                    <a:pt x="170" y="24"/>
                    <a:pt x="176" y="44"/>
                  </a:cubicBezTo>
                  <a:cubicBezTo>
                    <a:pt x="183" y="69"/>
                    <a:pt x="153" y="78"/>
                    <a:pt x="134" y="77"/>
                  </a:cubicBezTo>
                  <a:cubicBezTo>
                    <a:pt x="126" y="77"/>
                    <a:pt x="114" y="76"/>
                    <a:pt x="107" y="72"/>
                  </a:cubicBezTo>
                  <a:cubicBezTo>
                    <a:pt x="96" y="65"/>
                    <a:pt x="103" y="51"/>
                    <a:pt x="109" y="43"/>
                  </a:cubicBezTo>
                  <a:cubicBezTo>
                    <a:pt x="114" y="36"/>
                    <a:pt x="121" y="30"/>
                    <a:pt x="128" y="26"/>
                  </a:cubicBezTo>
                  <a:moveTo>
                    <a:pt x="67" y="41"/>
                  </a:moveTo>
                  <a:cubicBezTo>
                    <a:pt x="79" y="31"/>
                    <a:pt x="93" y="24"/>
                    <a:pt x="107" y="19"/>
                  </a:cubicBezTo>
                  <a:cubicBezTo>
                    <a:pt x="108" y="19"/>
                    <a:pt x="108" y="18"/>
                    <a:pt x="109" y="18"/>
                  </a:cubicBezTo>
                  <a:cubicBezTo>
                    <a:pt x="110" y="20"/>
                    <a:pt x="112" y="21"/>
                    <a:pt x="113" y="23"/>
                  </a:cubicBezTo>
                  <a:cubicBezTo>
                    <a:pt x="114" y="24"/>
                    <a:pt x="114" y="26"/>
                    <a:pt x="115" y="28"/>
                  </a:cubicBezTo>
                  <a:cubicBezTo>
                    <a:pt x="106" y="35"/>
                    <a:pt x="98" y="44"/>
                    <a:pt x="95" y="55"/>
                  </a:cubicBezTo>
                  <a:cubicBezTo>
                    <a:pt x="76" y="51"/>
                    <a:pt x="57" y="58"/>
                    <a:pt x="42" y="70"/>
                  </a:cubicBezTo>
                  <a:cubicBezTo>
                    <a:pt x="50" y="59"/>
                    <a:pt x="58" y="49"/>
                    <a:pt x="67" y="41"/>
                  </a:cubicBezTo>
                  <a:moveTo>
                    <a:pt x="110" y="270"/>
                  </a:moveTo>
                  <a:cubicBezTo>
                    <a:pt x="73" y="263"/>
                    <a:pt x="39" y="242"/>
                    <a:pt x="22" y="207"/>
                  </a:cubicBezTo>
                  <a:cubicBezTo>
                    <a:pt x="6" y="172"/>
                    <a:pt x="8" y="134"/>
                    <a:pt x="24" y="101"/>
                  </a:cubicBezTo>
                  <a:cubicBezTo>
                    <a:pt x="31" y="90"/>
                    <a:pt x="39" y="81"/>
                    <a:pt x="50" y="74"/>
                  </a:cubicBezTo>
                  <a:cubicBezTo>
                    <a:pt x="64" y="65"/>
                    <a:pt x="78" y="64"/>
                    <a:pt x="94" y="61"/>
                  </a:cubicBezTo>
                  <a:cubicBezTo>
                    <a:pt x="92" y="73"/>
                    <a:pt x="101" y="80"/>
                    <a:pt x="112" y="83"/>
                  </a:cubicBezTo>
                  <a:cubicBezTo>
                    <a:pt x="81" y="111"/>
                    <a:pt x="76" y="171"/>
                    <a:pt x="89" y="208"/>
                  </a:cubicBezTo>
                  <a:cubicBezTo>
                    <a:pt x="99" y="238"/>
                    <a:pt x="127" y="264"/>
                    <a:pt x="158" y="273"/>
                  </a:cubicBezTo>
                  <a:cubicBezTo>
                    <a:pt x="141" y="274"/>
                    <a:pt x="124" y="272"/>
                    <a:pt x="110" y="270"/>
                  </a:cubicBezTo>
                  <a:moveTo>
                    <a:pt x="176" y="272"/>
                  </a:moveTo>
                  <a:cubicBezTo>
                    <a:pt x="140" y="258"/>
                    <a:pt x="108" y="242"/>
                    <a:pt x="95" y="203"/>
                  </a:cubicBezTo>
                  <a:cubicBezTo>
                    <a:pt x="84" y="166"/>
                    <a:pt x="91" y="114"/>
                    <a:pt x="117" y="84"/>
                  </a:cubicBezTo>
                  <a:cubicBezTo>
                    <a:pt x="128" y="86"/>
                    <a:pt x="140" y="86"/>
                    <a:pt x="148" y="85"/>
                  </a:cubicBezTo>
                  <a:cubicBezTo>
                    <a:pt x="153" y="84"/>
                    <a:pt x="157" y="83"/>
                    <a:pt x="162" y="81"/>
                  </a:cubicBezTo>
                  <a:cubicBezTo>
                    <a:pt x="190" y="105"/>
                    <a:pt x="202" y="134"/>
                    <a:pt x="204" y="172"/>
                  </a:cubicBezTo>
                  <a:cubicBezTo>
                    <a:pt x="206" y="206"/>
                    <a:pt x="202" y="247"/>
                    <a:pt x="176" y="271"/>
                  </a:cubicBezTo>
                  <a:cubicBezTo>
                    <a:pt x="176" y="272"/>
                    <a:pt x="176" y="272"/>
                    <a:pt x="176" y="272"/>
                  </a:cubicBezTo>
                  <a:moveTo>
                    <a:pt x="232" y="255"/>
                  </a:moveTo>
                  <a:cubicBezTo>
                    <a:pt x="219" y="263"/>
                    <a:pt x="202" y="268"/>
                    <a:pt x="185" y="271"/>
                  </a:cubicBezTo>
                  <a:cubicBezTo>
                    <a:pt x="196" y="262"/>
                    <a:pt x="201" y="248"/>
                    <a:pt x="206" y="235"/>
                  </a:cubicBezTo>
                  <a:cubicBezTo>
                    <a:pt x="214" y="213"/>
                    <a:pt x="214" y="191"/>
                    <a:pt x="213" y="169"/>
                  </a:cubicBezTo>
                  <a:cubicBezTo>
                    <a:pt x="210" y="136"/>
                    <a:pt x="199" y="95"/>
                    <a:pt x="167" y="78"/>
                  </a:cubicBezTo>
                  <a:cubicBezTo>
                    <a:pt x="177" y="72"/>
                    <a:pt x="184" y="64"/>
                    <a:pt x="185" y="53"/>
                  </a:cubicBezTo>
                  <a:cubicBezTo>
                    <a:pt x="214" y="53"/>
                    <a:pt x="244" y="73"/>
                    <a:pt x="265" y="93"/>
                  </a:cubicBezTo>
                  <a:cubicBezTo>
                    <a:pt x="288" y="116"/>
                    <a:pt x="296" y="141"/>
                    <a:pt x="300" y="172"/>
                  </a:cubicBezTo>
                  <a:cubicBezTo>
                    <a:pt x="288" y="206"/>
                    <a:pt x="263" y="236"/>
                    <a:pt x="232" y="255"/>
                  </a:cubicBezTo>
                  <a:moveTo>
                    <a:pt x="263" y="80"/>
                  </a:moveTo>
                  <a:cubicBezTo>
                    <a:pt x="251" y="69"/>
                    <a:pt x="240" y="62"/>
                    <a:pt x="225" y="55"/>
                  </a:cubicBezTo>
                  <a:cubicBezTo>
                    <a:pt x="210" y="50"/>
                    <a:pt x="199" y="42"/>
                    <a:pt x="185" y="47"/>
                  </a:cubicBezTo>
                  <a:cubicBezTo>
                    <a:pt x="185" y="46"/>
                    <a:pt x="184" y="44"/>
                    <a:pt x="184" y="42"/>
                  </a:cubicBezTo>
                  <a:cubicBezTo>
                    <a:pt x="183" y="39"/>
                    <a:pt x="182" y="37"/>
                    <a:pt x="181" y="35"/>
                  </a:cubicBezTo>
                  <a:cubicBezTo>
                    <a:pt x="184" y="32"/>
                    <a:pt x="186" y="28"/>
                    <a:pt x="189" y="26"/>
                  </a:cubicBezTo>
                  <a:cubicBezTo>
                    <a:pt x="193" y="22"/>
                    <a:pt x="197" y="19"/>
                    <a:pt x="201" y="16"/>
                  </a:cubicBezTo>
                  <a:cubicBezTo>
                    <a:pt x="201" y="15"/>
                    <a:pt x="201" y="15"/>
                    <a:pt x="202" y="15"/>
                  </a:cubicBezTo>
                  <a:cubicBezTo>
                    <a:pt x="207" y="15"/>
                    <a:pt x="212" y="16"/>
                    <a:pt x="217" y="17"/>
                  </a:cubicBezTo>
                  <a:cubicBezTo>
                    <a:pt x="252" y="22"/>
                    <a:pt x="280" y="42"/>
                    <a:pt x="296" y="74"/>
                  </a:cubicBezTo>
                  <a:cubicBezTo>
                    <a:pt x="309" y="100"/>
                    <a:pt x="311" y="127"/>
                    <a:pt x="305" y="154"/>
                  </a:cubicBezTo>
                  <a:cubicBezTo>
                    <a:pt x="302" y="125"/>
                    <a:pt x="285" y="100"/>
                    <a:pt x="263" y="8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0" name="CustomShape 48"/>
            <p:cNvSpPr/>
            <p:nvPr/>
          </p:nvSpPr>
          <p:spPr>
            <a:xfrm>
              <a:off x="1012680" y="5391000"/>
              <a:ext cx="25200" cy="42840"/>
            </a:xfrm>
            <a:custGeom>
              <a:avLst/>
              <a:gdLst/>
              <a:ahLst/>
              <a:cxnLst/>
              <a:rect l="l" t="t" r="r" b="b"/>
              <a:pathLst>
                <a:path w="7" h="12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0" y="4"/>
                    <a:pt x="0" y="7"/>
                  </a:cubicBezTo>
                  <a:cubicBezTo>
                    <a:pt x="1" y="9"/>
                    <a:pt x="2" y="12"/>
                    <a:pt x="4" y="11"/>
                  </a:cubicBezTo>
                  <a:cubicBezTo>
                    <a:pt x="6" y="10"/>
                    <a:pt x="7" y="7"/>
                    <a:pt x="7" y="5"/>
                  </a:cubicBezTo>
                  <a:cubicBezTo>
                    <a:pt x="7" y="3"/>
                    <a:pt x="5" y="2"/>
                    <a:pt x="3" y="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1" name="CustomShape 49"/>
            <p:cNvSpPr/>
            <p:nvPr/>
          </p:nvSpPr>
          <p:spPr>
            <a:xfrm>
              <a:off x="766800" y="4630680"/>
              <a:ext cx="153720" cy="187200"/>
            </a:xfrm>
            <a:custGeom>
              <a:avLst/>
              <a:gdLst/>
              <a:ahLst/>
              <a:cxnLst/>
              <a:rect l="l" t="t" r="r" b="b"/>
              <a:pathLst>
                <a:path w="42" h="51">
                  <a:moveTo>
                    <a:pt x="42" y="6"/>
                  </a:moveTo>
                  <a:cubicBezTo>
                    <a:pt x="41" y="7"/>
                    <a:pt x="40" y="7"/>
                    <a:pt x="39" y="7"/>
                  </a:cubicBezTo>
                  <a:cubicBezTo>
                    <a:pt x="32" y="8"/>
                    <a:pt x="28" y="5"/>
                    <a:pt x="26" y="0"/>
                  </a:cubicBezTo>
                  <a:cubicBezTo>
                    <a:pt x="23" y="7"/>
                    <a:pt x="19" y="16"/>
                    <a:pt x="11" y="11"/>
                  </a:cubicBezTo>
                  <a:cubicBezTo>
                    <a:pt x="8" y="9"/>
                    <a:pt x="6" y="6"/>
                    <a:pt x="5" y="3"/>
                  </a:cubicBezTo>
                  <a:cubicBezTo>
                    <a:pt x="3" y="19"/>
                    <a:pt x="1" y="35"/>
                    <a:pt x="0" y="51"/>
                  </a:cubicBezTo>
                  <a:cubicBezTo>
                    <a:pt x="13" y="48"/>
                    <a:pt x="26" y="46"/>
                    <a:pt x="40" y="45"/>
                  </a:cubicBezTo>
                  <a:cubicBezTo>
                    <a:pt x="38" y="33"/>
                    <a:pt x="40" y="19"/>
                    <a:pt x="42" y="6"/>
                  </a:cubicBezTo>
                  <a:close/>
                </a:path>
              </a:pathLst>
            </a:custGeom>
            <a:solidFill>
              <a:srgbClr val="6FF75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2" name="CustomShape 50"/>
            <p:cNvSpPr/>
            <p:nvPr/>
          </p:nvSpPr>
          <p:spPr>
            <a:xfrm>
              <a:off x="1081080" y="5383080"/>
              <a:ext cx="33120" cy="61560"/>
            </a:xfrm>
            <a:custGeom>
              <a:avLst/>
              <a:gdLst/>
              <a:ahLst/>
              <a:cxnLst/>
              <a:rect l="l" t="t" r="r" b="b"/>
              <a:pathLst>
                <a:path w="9" h="17">
                  <a:moveTo>
                    <a:pt x="3" y="0"/>
                  </a:moveTo>
                  <a:cubicBezTo>
                    <a:pt x="1" y="3"/>
                    <a:pt x="0" y="7"/>
                    <a:pt x="0" y="10"/>
                  </a:cubicBezTo>
                  <a:cubicBezTo>
                    <a:pt x="0" y="12"/>
                    <a:pt x="0" y="17"/>
                    <a:pt x="4" y="14"/>
                  </a:cubicBezTo>
                  <a:cubicBezTo>
                    <a:pt x="9" y="10"/>
                    <a:pt x="6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3" name="CustomShape 51"/>
            <p:cNvSpPr/>
            <p:nvPr/>
          </p:nvSpPr>
          <p:spPr>
            <a:xfrm>
              <a:off x="799920" y="4495680"/>
              <a:ext cx="137880" cy="153720"/>
            </a:xfrm>
            <a:custGeom>
              <a:avLst/>
              <a:gdLst/>
              <a:ahLst/>
              <a:cxnLst/>
              <a:rect l="l" t="t" r="r" b="b"/>
              <a:pathLst>
                <a:path w="38" h="42">
                  <a:moveTo>
                    <a:pt x="1" y="36"/>
                  </a:moveTo>
                  <a:cubicBezTo>
                    <a:pt x="2" y="41"/>
                    <a:pt x="7" y="42"/>
                    <a:pt x="10" y="38"/>
                  </a:cubicBezTo>
                  <a:cubicBezTo>
                    <a:pt x="13" y="35"/>
                    <a:pt x="12" y="30"/>
                    <a:pt x="16" y="27"/>
                  </a:cubicBezTo>
                  <a:cubicBezTo>
                    <a:pt x="18" y="25"/>
                    <a:pt x="21" y="26"/>
                    <a:pt x="21" y="29"/>
                  </a:cubicBezTo>
                  <a:cubicBezTo>
                    <a:pt x="22" y="39"/>
                    <a:pt x="31" y="40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6" y="28"/>
                    <a:pt x="37" y="24"/>
                    <a:pt x="38" y="22"/>
                  </a:cubicBezTo>
                  <a:cubicBezTo>
                    <a:pt x="34" y="16"/>
                    <a:pt x="32" y="9"/>
                    <a:pt x="31" y="2"/>
                  </a:cubicBezTo>
                  <a:cubicBezTo>
                    <a:pt x="30" y="3"/>
                    <a:pt x="29" y="3"/>
                    <a:pt x="28" y="4"/>
                  </a:cubicBezTo>
                  <a:cubicBezTo>
                    <a:pt x="24" y="4"/>
                    <a:pt x="20" y="3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3" y="7"/>
                    <a:pt x="7" y="14"/>
                    <a:pt x="2" y="21"/>
                  </a:cubicBezTo>
                  <a:cubicBezTo>
                    <a:pt x="2" y="21"/>
                    <a:pt x="2" y="21"/>
                    <a:pt x="2" y="22"/>
                  </a:cubicBezTo>
                  <a:cubicBezTo>
                    <a:pt x="0" y="27"/>
                    <a:pt x="0" y="31"/>
                    <a:pt x="1" y="36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4" name="CustomShape 52"/>
            <p:cNvSpPr/>
            <p:nvPr/>
          </p:nvSpPr>
          <p:spPr>
            <a:xfrm>
              <a:off x="799920" y="4940280"/>
              <a:ext cx="387360" cy="344160"/>
            </a:xfrm>
            <a:custGeom>
              <a:avLst/>
              <a:gdLst/>
              <a:ahLst/>
              <a:cxnLst/>
              <a:rect l="l" t="t" r="r" b="b"/>
              <a:pathLst>
                <a:path w="106" h="94">
                  <a:moveTo>
                    <a:pt x="79" y="15"/>
                  </a:moveTo>
                  <a:cubicBezTo>
                    <a:pt x="77" y="19"/>
                    <a:pt x="76" y="24"/>
                    <a:pt x="74" y="28"/>
                  </a:cubicBezTo>
                  <a:cubicBezTo>
                    <a:pt x="73" y="30"/>
                    <a:pt x="71" y="30"/>
                    <a:pt x="70" y="29"/>
                  </a:cubicBezTo>
                  <a:cubicBezTo>
                    <a:pt x="66" y="29"/>
                    <a:pt x="63" y="29"/>
                    <a:pt x="59" y="29"/>
                  </a:cubicBezTo>
                  <a:cubicBezTo>
                    <a:pt x="55" y="28"/>
                    <a:pt x="51" y="29"/>
                    <a:pt x="47" y="29"/>
                  </a:cubicBezTo>
                  <a:cubicBezTo>
                    <a:pt x="45" y="29"/>
                    <a:pt x="45" y="28"/>
                    <a:pt x="46" y="27"/>
                  </a:cubicBezTo>
                  <a:cubicBezTo>
                    <a:pt x="46" y="21"/>
                    <a:pt x="45" y="15"/>
                    <a:pt x="44" y="9"/>
                  </a:cubicBezTo>
                  <a:cubicBezTo>
                    <a:pt x="43" y="7"/>
                    <a:pt x="43" y="4"/>
                    <a:pt x="41" y="2"/>
                  </a:cubicBezTo>
                  <a:cubicBezTo>
                    <a:pt x="39" y="0"/>
                    <a:pt x="35" y="0"/>
                    <a:pt x="32" y="1"/>
                  </a:cubicBezTo>
                  <a:cubicBezTo>
                    <a:pt x="22" y="4"/>
                    <a:pt x="21" y="16"/>
                    <a:pt x="17" y="24"/>
                  </a:cubicBezTo>
                  <a:cubicBezTo>
                    <a:pt x="18" y="25"/>
                    <a:pt x="18" y="27"/>
                    <a:pt x="17" y="28"/>
                  </a:cubicBezTo>
                  <a:cubicBezTo>
                    <a:pt x="12" y="35"/>
                    <a:pt x="4" y="43"/>
                    <a:pt x="1" y="52"/>
                  </a:cubicBezTo>
                  <a:cubicBezTo>
                    <a:pt x="0" y="60"/>
                    <a:pt x="2" y="73"/>
                    <a:pt x="6" y="79"/>
                  </a:cubicBezTo>
                  <a:cubicBezTo>
                    <a:pt x="14" y="90"/>
                    <a:pt x="35" y="92"/>
                    <a:pt x="47" y="93"/>
                  </a:cubicBezTo>
                  <a:cubicBezTo>
                    <a:pt x="63" y="94"/>
                    <a:pt x="81" y="92"/>
                    <a:pt x="92" y="81"/>
                  </a:cubicBezTo>
                  <a:cubicBezTo>
                    <a:pt x="106" y="67"/>
                    <a:pt x="104" y="50"/>
                    <a:pt x="92" y="36"/>
                  </a:cubicBezTo>
                  <a:cubicBezTo>
                    <a:pt x="90" y="33"/>
                    <a:pt x="92" y="30"/>
                    <a:pt x="94" y="31"/>
                  </a:cubicBezTo>
                  <a:cubicBezTo>
                    <a:pt x="95" y="27"/>
                    <a:pt x="96" y="24"/>
                    <a:pt x="96" y="20"/>
                  </a:cubicBezTo>
                  <a:cubicBezTo>
                    <a:pt x="96" y="16"/>
                    <a:pt x="96" y="6"/>
                    <a:pt x="92" y="4"/>
                  </a:cubicBezTo>
                  <a:cubicBezTo>
                    <a:pt x="86" y="2"/>
                    <a:pt x="80" y="11"/>
                    <a:pt x="79" y="15"/>
                  </a:cubicBezTo>
                  <a:close/>
                  <a:moveTo>
                    <a:pt x="26" y="37"/>
                  </a:moveTo>
                  <a:cubicBezTo>
                    <a:pt x="26" y="37"/>
                    <a:pt x="25" y="37"/>
                    <a:pt x="25" y="36"/>
                  </a:cubicBezTo>
                  <a:cubicBezTo>
                    <a:pt x="24" y="34"/>
                    <a:pt x="24" y="30"/>
                    <a:pt x="24" y="27"/>
                  </a:cubicBezTo>
                  <a:cubicBezTo>
                    <a:pt x="24" y="27"/>
                    <a:pt x="24" y="26"/>
                    <a:pt x="24" y="26"/>
                  </a:cubicBezTo>
                  <a:cubicBezTo>
                    <a:pt x="24" y="23"/>
                    <a:pt x="25" y="19"/>
                    <a:pt x="27" y="16"/>
                  </a:cubicBezTo>
                  <a:cubicBezTo>
                    <a:pt x="28" y="14"/>
                    <a:pt x="30" y="14"/>
                    <a:pt x="32" y="14"/>
                  </a:cubicBezTo>
                  <a:cubicBezTo>
                    <a:pt x="33" y="14"/>
                    <a:pt x="34" y="15"/>
                    <a:pt x="34" y="15"/>
                  </a:cubicBezTo>
                  <a:cubicBezTo>
                    <a:pt x="36" y="17"/>
                    <a:pt x="37" y="21"/>
                    <a:pt x="37" y="24"/>
                  </a:cubicBezTo>
                  <a:cubicBezTo>
                    <a:pt x="37" y="25"/>
                    <a:pt x="36" y="28"/>
                    <a:pt x="36" y="30"/>
                  </a:cubicBezTo>
                  <a:cubicBezTo>
                    <a:pt x="35" y="33"/>
                    <a:pt x="34" y="35"/>
                    <a:pt x="33" y="37"/>
                  </a:cubicBezTo>
                  <a:cubicBezTo>
                    <a:pt x="31" y="40"/>
                    <a:pt x="27" y="40"/>
                    <a:pt x="26" y="37"/>
                  </a:cubicBezTo>
                  <a:close/>
                  <a:moveTo>
                    <a:pt x="30" y="58"/>
                  </a:moveTo>
                  <a:cubicBezTo>
                    <a:pt x="30" y="57"/>
                    <a:pt x="31" y="56"/>
                    <a:pt x="32" y="57"/>
                  </a:cubicBezTo>
                  <a:cubicBezTo>
                    <a:pt x="36" y="64"/>
                    <a:pt x="41" y="70"/>
                    <a:pt x="50" y="70"/>
                  </a:cubicBezTo>
                  <a:cubicBezTo>
                    <a:pt x="59" y="70"/>
                    <a:pt x="66" y="65"/>
                    <a:pt x="70" y="58"/>
                  </a:cubicBezTo>
                  <a:cubicBezTo>
                    <a:pt x="71" y="56"/>
                    <a:pt x="74" y="57"/>
                    <a:pt x="74" y="59"/>
                  </a:cubicBezTo>
                  <a:cubicBezTo>
                    <a:pt x="74" y="80"/>
                    <a:pt x="30" y="81"/>
                    <a:pt x="30" y="58"/>
                  </a:cubicBezTo>
                  <a:close/>
                  <a:moveTo>
                    <a:pt x="90" y="15"/>
                  </a:moveTo>
                  <a:cubicBezTo>
                    <a:pt x="91" y="21"/>
                    <a:pt x="90" y="26"/>
                    <a:pt x="88" y="31"/>
                  </a:cubicBezTo>
                  <a:cubicBezTo>
                    <a:pt x="88" y="32"/>
                    <a:pt x="87" y="32"/>
                    <a:pt x="87" y="32"/>
                  </a:cubicBezTo>
                  <a:cubicBezTo>
                    <a:pt x="86" y="33"/>
                    <a:pt x="86" y="34"/>
                    <a:pt x="85" y="35"/>
                  </a:cubicBezTo>
                  <a:cubicBezTo>
                    <a:pt x="84" y="38"/>
                    <a:pt x="80" y="37"/>
                    <a:pt x="79" y="34"/>
                  </a:cubicBezTo>
                  <a:cubicBezTo>
                    <a:pt x="76" y="27"/>
                    <a:pt x="79" y="19"/>
                    <a:pt x="83" y="13"/>
                  </a:cubicBezTo>
                  <a:cubicBezTo>
                    <a:pt x="85" y="11"/>
                    <a:pt x="89" y="12"/>
                    <a:pt x="90" y="15"/>
                  </a:cubicBezTo>
                  <a:close/>
                </a:path>
              </a:pathLst>
            </a:custGeom>
            <a:solidFill>
              <a:srgbClr val="6FF75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5" name="CustomShape 53"/>
            <p:cNvSpPr/>
            <p:nvPr/>
          </p:nvSpPr>
          <p:spPr>
            <a:xfrm>
              <a:off x="934920" y="4268880"/>
              <a:ext cx="226800" cy="527040"/>
            </a:xfrm>
            <a:custGeom>
              <a:avLst/>
              <a:gdLst/>
              <a:ahLst/>
              <a:cxnLst/>
              <a:rect l="l" t="t" r="r" b="b"/>
              <a:pathLst>
                <a:path w="62" h="144">
                  <a:moveTo>
                    <a:pt x="0" y="144"/>
                  </a:moveTo>
                  <a:cubicBezTo>
                    <a:pt x="11" y="143"/>
                    <a:pt x="22" y="143"/>
                    <a:pt x="33" y="144"/>
                  </a:cubicBezTo>
                  <a:cubicBezTo>
                    <a:pt x="38" y="144"/>
                    <a:pt x="43" y="144"/>
                    <a:pt x="48" y="144"/>
                  </a:cubicBezTo>
                  <a:cubicBezTo>
                    <a:pt x="48" y="140"/>
                    <a:pt x="48" y="136"/>
                    <a:pt x="48" y="132"/>
                  </a:cubicBezTo>
                  <a:cubicBezTo>
                    <a:pt x="46" y="133"/>
                    <a:pt x="44" y="132"/>
                    <a:pt x="41" y="132"/>
                  </a:cubicBezTo>
                  <a:cubicBezTo>
                    <a:pt x="39" y="132"/>
                    <a:pt x="36" y="132"/>
                    <a:pt x="33" y="132"/>
                  </a:cubicBezTo>
                  <a:cubicBezTo>
                    <a:pt x="30" y="132"/>
                    <a:pt x="29" y="128"/>
                    <a:pt x="32" y="127"/>
                  </a:cubicBezTo>
                  <a:cubicBezTo>
                    <a:pt x="37" y="126"/>
                    <a:pt x="43" y="125"/>
                    <a:pt x="48" y="127"/>
                  </a:cubicBezTo>
                  <a:cubicBezTo>
                    <a:pt x="48" y="121"/>
                    <a:pt x="49" y="115"/>
                    <a:pt x="50" y="109"/>
                  </a:cubicBezTo>
                  <a:cubicBezTo>
                    <a:pt x="47" y="110"/>
                    <a:pt x="45" y="109"/>
                    <a:pt x="42" y="109"/>
                  </a:cubicBezTo>
                  <a:cubicBezTo>
                    <a:pt x="39" y="109"/>
                    <a:pt x="39" y="104"/>
                    <a:pt x="42" y="104"/>
                  </a:cubicBezTo>
                  <a:cubicBezTo>
                    <a:pt x="45" y="104"/>
                    <a:pt x="48" y="103"/>
                    <a:pt x="50" y="104"/>
                  </a:cubicBezTo>
                  <a:cubicBezTo>
                    <a:pt x="51" y="98"/>
                    <a:pt x="52" y="92"/>
                    <a:pt x="52" y="86"/>
                  </a:cubicBezTo>
                  <a:cubicBezTo>
                    <a:pt x="48" y="87"/>
                    <a:pt x="43" y="85"/>
                    <a:pt x="39" y="84"/>
                  </a:cubicBezTo>
                  <a:cubicBezTo>
                    <a:pt x="36" y="84"/>
                    <a:pt x="36" y="79"/>
                    <a:pt x="39" y="79"/>
                  </a:cubicBezTo>
                  <a:cubicBezTo>
                    <a:pt x="42" y="80"/>
                    <a:pt x="45" y="80"/>
                    <a:pt x="48" y="80"/>
                  </a:cubicBezTo>
                  <a:cubicBezTo>
                    <a:pt x="50" y="80"/>
                    <a:pt x="51" y="80"/>
                    <a:pt x="53" y="80"/>
                  </a:cubicBezTo>
                  <a:cubicBezTo>
                    <a:pt x="53" y="77"/>
                    <a:pt x="54" y="74"/>
                    <a:pt x="54" y="71"/>
                  </a:cubicBezTo>
                  <a:cubicBezTo>
                    <a:pt x="54" y="67"/>
                    <a:pt x="55" y="62"/>
                    <a:pt x="55" y="57"/>
                  </a:cubicBezTo>
                  <a:cubicBezTo>
                    <a:pt x="53" y="57"/>
                    <a:pt x="51" y="56"/>
                    <a:pt x="49" y="56"/>
                  </a:cubicBezTo>
                  <a:cubicBezTo>
                    <a:pt x="46" y="55"/>
                    <a:pt x="47" y="51"/>
                    <a:pt x="50" y="52"/>
                  </a:cubicBezTo>
                  <a:cubicBezTo>
                    <a:pt x="52" y="52"/>
                    <a:pt x="54" y="52"/>
                    <a:pt x="56" y="52"/>
                  </a:cubicBezTo>
                  <a:cubicBezTo>
                    <a:pt x="56" y="46"/>
                    <a:pt x="57" y="39"/>
                    <a:pt x="57" y="33"/>
                  </a:cubicBezTo>
                  <a:cubicBezTo>
                    <a:pt x="55" y="33"/>
                    <a:pt x="52" y="31"/>
                    <a:pt x="49" y="31"/>
                  </a:cubicBezTo>
                  <a:cubicBezTo>
                    <a:pt x="45" y="29"/>
                    <a:pt x="41" y="29"/>
                    <a:pt x="37" y="29"/>
                  </a:cubicBezTo>
                  <a:cubicBezTo>
                    <a:pt x="34" y="28"/>
                    <a:pt x="34" y="25"/>
                    <a:pt x="37" y="24"/>
                  </a:cubicBezTo>
                  <a:cubicBezTo>
                    <a:pt x="41" y="24"/>
                    <a:pt x="45" y="25"/>
                    <a:pt x="50" y="25"/>
                  </a:cubicBezTo>
                  <a:cubicBezTo>
                    <a:pt x="52" y="26"/>
                    <a:pt x="55" y="26"/>
                    <a:pt x="58" y="28"/>
                  </a:cubicBezTo>
                  <a:cubicBezTo>
                    <a:pt x="59" y="19"/>
                    <a:pt x="60" y="10"/>
                    <a:pt x="62" y="2"/>
                  </a:cubicBezTo>
                  <a:cubicBezTo>
                    <a:pt x="53" y="3"/>
                    <a:pt x="45" y="2"/>
                    <a:pt x="36" y="1"/>
                  </a:cubicBezTo>
                  <a:cubicBezTo>
                    <a:pt x="28" y="1"/>
                    <a:pt x="19" y="1"/>
                    <a:pt x="11" y="0"/>
                  </a:cubicBezTo>
                  <a:cubicBezTo>
                    <a:pt x="10" y="23"/>
                    <a:pt x="8" y="47"/>
                    <a:pt x="3" y="70"/>
                  </a:cubicBezTo>
                  <a:cubicBezTo>
                    <a:pt x="4" y="73"/>
                    <a:pt x="5" y="76"/>
                    <a:pt x="5" y="79"/>
                  </a:cubicBezTo>
                  <a:cubicBezTo>
                    <a:pt x="6" y="79"/>
                    <a:pt x="6" y="80"/>
                    <a:pt x="6" y="80"/>
                  </a:cubicBezTo>
                  <a:cubicBezTo>
                    <a:pt x="6" y="92"/>
                    <a:pt x="4" y="104"/>
                    <a:pt x="3" y="116"/>
                  </a:cubicBezTo>
                  <a:cubicBezTo>
                    <a:pt x="2" y="125"/>
                    <a:pt x="2" y="135"/>
                    <a:pt x="0" y="144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6" name="CustomShape 54"/>
            <p:cNvSpPr/>
            <p:nvPr/>
          </p:nvSpPr>
          <p:spPr>
            <a:xfrm>
              <a:off x="1158840" y="4660920"/>
              <a:ext cx="156960" cy="156960"/>
            </a:xfrm>
            <a:custGeom>
              <a:avLst/>
              <a:gdLst/>
              <a:ahLst/>
              <a:cxnLst/>
              <a:rect l="l" t="t" r="r" b="b"/>
              <a:pathLst>
                <a:path w="43" h="43">
                  <a:moveTo>
                    <a:pt x="3" y="2"/>
                  </a:moveTo>
                  <a:cubicBezTo>
                    <a:pt x="3" y="5"/>
                    <a:pt x="3" y="8"/>
                    <a:pt x="2" y="10"/>
                  </a:cubicBezTo>
                  <a:cubicBezTo>
                    <a:pt x="15" y="6"/>
                    <a:pt x="32" y="4"/>
                    <a:pt x="41" y="16"/>
                  </a:cubicBezTo>
                  <a:cubicBezTo>
                    <a:pt x="42" y="17"/>
                    <a:pt x="40" y="20"/>
                    <a:pt x="38" y="19"/>
                  </a:cubicBezTo>
                  <a:cubicBezTo>
                    <a:pt x="33" y="18"/>
                    <a:pt x="28" y="15"/>
                    <a:pt x="22" y="14"/>
                  </a:cubicBezTo>
                  <a:cubicBezTo>
                    <a:pt x="15" y="13"/>
                    <a:pt x="8" y="13"/>
                    <a:pt x="2" y="15"/>
                  </a:cubicBezTo>
                  <a:cubicBezTo>
                    <a:pt x="1" y="23"/>
                    <a:pt x="1" y="31"/>
                    <a:pt x="0" y="38"/>
                  </a:cubicBezTo>
                  <a:cubicBezTo>
                    <a:pt x="13" y="39"/>
                    <a:pt x="26" y="41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1" y="32"/>
                    <a:pt x="42" y="20"/>
                    <a:pt x="43" y="9"/>
                  </a:cubicBezTo>
                  <a:cubicBezTo>
                    <a:pt x="34" y="0"/>
                    <a:pt x="16" y="0"/>
                    <a:pt x="3" y="2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7" name="CustomShape 55"/>
            <p:cNvSpPr/>
            <p:nvPr/>
          </p:nvSpPr>
          <p:spPr>
            <a:xfrm>
              <a:off x="671400" y="4817880"/>
              <a:ext cx="627120" cy="785520"/>
            </a:xfrm>
            <a:custGeom>
              <a:avLst/>
              <a:gdLst/>
              <a:ahLst/>
              <a:cxnLst/>
              <a:rect l="l" t="t" r="r" b="b"/>
              <a:pathLst>
                <a:path w="171" h="214">
                  <a:moveTo>
                    <a:pt x="120" y="2"/>
                  </a:moveTo>
                  <a:cubicBezTo>
                    <a:pt x="85" y="0"/>
                    <a:pt x="50" y="2"/>
                    <a:pt x="16" y="8"/>
                  </a:cubicBezTo>
                  <a:cubicBezTo>
                    <a:pt x="10" y="57"/>
                    <a:pt x="1" y="105"/>
                    <a:pt x="1" y="155"/>
                  </a:cubicBezTo>
                  <a:cubicBezTo>
                    <a:pt x="0" y="168"/>
                    <a:pt x="1" y="183"/>
                    <a:pt x="9" y="195"/>
                  </a:cubicBezTo>
                  <a:cubicBezTo>
                    <a:pt x="20" y="209"/>
                    <a:pt x="37" y="211"/>
                    <a:pt x="53" y="212"/>
                  </a:cubicBezTo>
                  <a:cubicBezTo>
                    <a:pt x="78" y="214"/>
                    <a:pt x="103" y="212"/>
                    <a:pt x="128" y="210"/>
                  </a:cubicBezTo>
                  <a:cubicBezTo>
                    <a:pt x="129" y="210"/>
                    <a:pt x="129" y="210"/>
                    <a:pt x="129" y="210"/>
                  </a:cubicBezTo>
                  <a:cubicBezTo>
                    <a:pt x="163" y="207"/>
                    <a:pt x="162" y="125"/>
                    <a:pt x="163" y="100"/>
                  </a:cubicBezTo>
                  <a:cubicBezTo>
                    <a:pt x="166" y="69"/>
                    <a:pt x="167" y="38"/>
                    <a:pt x="171" y="8"/>
                  </a:cubicBezTo>
                  <a:cubicBezTo>
                    <a:pt x="155" y="5"/>
                    <a:pt x="140" y="3"/>
                    <a:pt x="124" y="2"/>
                  </a:cubicBezTo>
                  <a:cubicBezTo>
                    <a:pt x="123" y="3"/>
                    <a:pt x="121" y="3"/>
                    <a:pt x="120" y="2"/>
                  </a:cubicBezTo>
                  <a:close/>
                  <a:moveTo>
                    <a:pt x="39" y="158"/>
                  </a:moveTo>
                  <a:cubicBezTo>
                    <a:pt x="41" y="162"/>
                    <a:pt x="43" y="166"/>
                    <a:pt x="42" y="170"/>
                  </a:cubicBezTo>
                  <a:cubicBezTo>
                    <a:pt x="42" y="177"/>
                    <a:pt x="32" y="178"/>
                    <a:pt x="27" y="174"/>
                  </a:cubicBezTo>
                  <a:cubicBezTo>
                    <a:pt x="25" y="173"/>
                    <a:pt x="26" y="170"/>
                    <a:pt x="28" y="170"/>
                  </a:cubicBezTo>
                  <a:cubicBezTo>
                    <a:pt x="31" y="170"/>
                    <a:pt x="35" y="172"/>
                    <a:pt x="36" y="168"/>
                  </a:cubicBezTo>
                  <a:cubicBezTo>
                    <a:pt x="36" y="166"/>
                    <a:pt x="34" y="162"/>
                    <a:pt x="33" y="160"/>
                  </a:cubicBezTo>
                  <a:cubicBezTo>
                    <a:pt x="32" y="157"/>
                    <a:pt x="30" y="155"/>
                    <a:pt x="31" y="151"/>
                  </a:cubicBezTo>
                  <a:cubicBezTo>
                    <a:pt x="33" y="146"/>
                    <a:pt x="43" y="143"/>
                    <a:pt x="47" y="148"/>
                  </a:cubicBezTo>
                  <a:cubicBezTo>
                    <a:pt x="48" y="149"/>
                    <a:pt x="47" y="151"/>
                    <a:pt x="46" y="150"/>
                  </a:cubicBezTo>
                  <a:cubicBezTo>
                    <a:pt x="43" y="150"/>
                    <a:pt x="40" y="150"/>
                    <a:pt x="38" y="152"/>
                  </a:cubicBezTo>
                  <a:cubicBezTo>
                    <a:pt x="36" y="154"/>
                    <a:pt x="38" y="156"/>
                    <a:pt x="39" y="158"/>
                  </a:cubicBezTo>
                  <a:close/>
                  <a:moveTo>
                    <a:pt x="59" y="155"/>
                  </a:moveTo>
                  <a:cubicBezTo>
                    <a:pt x="53" y="154"/>
                    <a:pt x="46" y="170"/>
                    <a:pt x="55" y="171"/>
                  </a:cubicBezTo>
                  <a:cubicBezTo>
                    <a:pt x="56" y="171"/>
                    <a:pt x="58" y="173"/>
                    <a:pt x="56" y="175"/>
                  </a:cubicBezTo>
                  <a:cubicBezTo>
                    <a:pt x="50" y="180"/>
                    <a:pt x="44" y="171"/>
                    <a:pt x="45" y="165"/>
                  </a:cubicBezTo>
                  <a:cubicBezTo>
                    <a:pt x="46" y="157"/>
                    <a:pt x="52" y="149"/>
                    <a:pt x="60" y="151"/>
                  </a:cubicBezTo>
                  <a:cubicBezTo>
                    <a:pt x="62" y="151"/>
                    <a:pt x="61" y="155"/>
                    <a:pt x="59" y="155"/>
                  </a:cubicBezTo>
                  <a:close/>
                  <a:moveTo>
                    <a:pt x="81" y="176"/>
                  </a:moveTo>
                  <a:cubicBezTo>
                    <a:pt x="81" y="178"/>
                    <a:pt x="77" y="178"/>
                    <a:pt x="77" y="176"/>
                  </a:cubicBezTo>
                  <a:cubicBezTo>
                    <a:pt x="76" y="173"/>
                    <a:pt x="76" y="169"/>
                    <a:pt x="76" y="165"/>
                  </a:cubicBezTo>
                  <a:cubicBezTo>
                    <a:pt x="75" y="166"/>
                    <a:pt x="74" y="166"/>
                    <a:pt x="72" y="166"/>
                  </a:cubicBezTo>
                  <a:cubicBezTo>
                    <a:pt x="71" y="166"/>
                    <a:pt x="70" y="166"/>
                    <a:pt x="69" y="166"/>
                  </a:cubicBezTo>
                  <a:cubicBezTo>
                    <a:pt x="69" y="169"/>
                    <a:pt x="68" y="172"/>
                    <a:pt x="69" y="175"/>
                  </a:cubicBezTo>
                  <a:cubicBezTo>
                    <a:pt x="70" y="177"/>
                    <a:pt x="67" y="179"/>
                    <a:pt x="66" y="177"/>
                  </a:cubicBezTo>
                  <a:cubicBezTo>
                    <a:pt x="62" y="174"/>
                    <a:pt x="64" y="170"/>
                    <a:pt x="64" y="166"/>
                  </a:cubicBezTo>
                  <a:cubicBezTo>
                    <a:pt x="65" y="166"/>
                    <a:pt x="65" y="165"/>
                    <a:pt x="65" y="164"/>
                  </a:cubicBezTo>
                  <a:cubicBezTo>
                    <a:pt x="64" y="163"/>
                    <a:pt x="64" y="162"/>
                    <a:pt x="65" y="161"/>
                  </a:cubicBezTo>
                  <a:cubicBezTo>
                    <a:pt x="66" y="156"/>
                    <a:pt x="67" y="152"/>
                    <a:pt x="68" y="147"/>
                  </a:cubicBezTo>
                  <a:cubicBezTo>
                    <a:pt x="68" y="145"/>
                    <a:pt x="72" y="146"/>
                    <a:pt x="72" y="148"/>
                  </a:cubicBezTo>
                  <a:cubicBezTo>
                    <a:pt x="71" y="152"/>
                    <a:pt x="71" y="156"/>
                    <a:pt x="70" y="160"/>
                  </a:cubicBezTo>
                  <a:cubicBezTo>
                    <a:pt x="71" y="160"/>
                    <a:pt x="72" y="160"/>
                    <a:pt x="72" y="160"/>
                  </a:cubicBezTo>
                  <a:cubicBezTo>
                    <a:pt x="74" y="160"/>
                    <a:pt x="75" y="160"/>
                    <a:pt x="77" y="160"/>
                  </a:cubicBezTo>
                  <a:cubicBezTo>
                    <a:pt x="77" y="157"/>
                    <a:pt x="78" y="154"/>
                    <a:pt x="78" y="151"/>
                  </a:cubicBezTo>
                  <a:cubicBezTo>
                    <a:pt x="78" y="148"/>
                    <a:pt x="82" y="148"/>
                    <a:pt x="82" y="151"/>
                  </a:cubicBezTo>
                  <a:cubicBezTo>
                    <a:pt x="82" y="159"/>
                    <a:pt x="83" y="168"/>
                    <a:pt x="81" y="176"/>
                  </a:cubicBezTo>
                  <a:close/>
                  <a:moveTo>
                    <a:pt x="100" y="172"/>
                  </a:moveTo>
                  <a:cubicBezTo>
                    <a:pt x="96" y="175"/>
                    <a:pt x="91" y="172"/>
                    <a:pt x="89" y="168"/>
                  </a:cubicBezTo>
                  <a:cubicBezTo>
                    <a:pt x="86" y="162"/>
                    <a:pt x="89" y="157"/>
                    <a:pt x="92" y="153"/>
                  </a:cubicBezTo>
                  <a:cubicBezTo>
                    <a:pt x="93" y="151"/>
                    <a:pt x="95" y="151"/>
                    <a:pt x="96" y="153"/>
                  </a:cubicBezTo>
                  <a:cubicBezTo>
                    <a:pt x="96" y="153"/>
                    <a:pt x="96" y="153"/>
                    <a:pt x="97" y="153"/>
                  </a:cubicBezTo>
                  <a:cubicBezTo>
                    <a:pt x="102" y="151"/>
                    <a:pt x="106" y="156"/>
                    <a:pt x="106" y="161"/>
                  </a:cubicBezTo>
                  <a:cubicBezTo>
                    <a:pt x="107" y="165"/>
                    <a:pt x="104" y="170"/>
                    <a:pt x="100" y="172"/>
                  </a:cubicBezTo>
                  <a:close/>
                  <a:moveTo>
                    <a:pt x="117" y="174"/>
                  </a:moveTo>
                  <a:cubicBezTo>
                    <a:pt x="112" y="176"/>
                    <a:pt x="108" y="173"/>
                    <a:pt x="107" y="169"/>
                  </a:cubicBezTo>
                  <a:cubicBezTo>
                    <a:pt x="106" y="163"/>
                    <a:pt x="109" y="157"/>
                    <a:pt x="112" y="152"/>
                  </a:cubicBezTo>
                  <a:cubicBezTo>
                    <a:pt x="112" y="151"/>
                    <a:pt x="114" y="151"/>
                    <a:pt x="114" y="152"/>
                  </a:cubicBezTo>
                  <a:cubicBezTo>
                    <a:pt x="115" y="151"/>
                    <a:pt x="115" y="151"/>
                    <a:pt x="116" y="151"/>
                  </a:cubicBezTo>
                  <a:cubicBezTo>
                    <a:pt x="128" y="152"/>
                    <a:pt x="127" y="171"/>
                    <a:pt x="117" y="174"/>
                  </a:cubicBezTo>
                  <a:close/>
                  <a:moveTo>
                    <a:pt x="148" y="162"/>
                  </a:moveTo>
                  <a:cubicBezTo>
                    <a:pt x="147" y="168"/>
                    <a:pt x="139" y="173"/>
                    <a:pt x="134" y="170"/>
                  </a:cubicBezTo>
                  <a:cubicBezTo>
                    <a:pt x="131" y="168"/>
                    <a:pt x="130" y="165"/>
                    <a:pt x="130" y="162"/>
                  </a:cubicBezTo>
                  <a:cubicBezTo>
                    <a:pt x="130" y="157"/>
                    <a:pt x="131" y="153"/>
                    <a:pt x="131" y="148"/>
                  </a:cubicBezTo>
                  <a:cubicBezTo>
                    <a:pt x="132" y="146"/>
                    <a:pt x="136" y="146"/>
                    <a:pt x="136" y="148"/>
                  </a:cubicBezTo>
                  <a:cubicBezTo>
                    <a:pt x="136" y="151"/>
                    <a:pt x="135" y="154"/>
                    <a:pt x="135" y="156"/>
                  </a:cubicBezTo>
                  <a:cubicBezTo>
                    <a:pt x="135" y="158"/>
                    <a:pt x="135" y="160"/>
                    <a:pt x="135" y="162"/>
                  </a:cubicBezTo>
                  <a:cubicBezTo>
                    <a:pt x="137" y="167"/>
                    <a:pt x="142" y="161"/>
                    <a:pt x="144" y="160"/>
                  </a:cubicBezTo>
                  <a:cubicBezTo>
                    <a:pt x="145" y="159"/>
                    <a:pt x="148" y="160"/>
                    <a:pt x="148" y="162"/>
                  </a:cubicBezTo>
                  <a:close/>
                  <a:moveTo>
                    <a:pt x="138" y="47"/>
                  </a:moveTo>
                  <a:cubicBezTo>
                    <a:pt x="139" y="54"/>
                    <a:pt x="139" y="62"/>
                    <a:pt x="136" y="68"/>
                  </a:cubicBezTo>
                  <a:cubicBezTo>
                    <a:pt x="147" y="79"/>
                    <a:pt x="148" y="96"/>
                    <a:pt x="140" y="110"/>
                  </a:cubicBezTo>
                  <a:cubicBezTo>
                    <a:pt x="129" y="131"/>
                    <a:pt x="104" y="135"/>
                    <a:pt x="82" y="134"/>
                  </a:cubicBezTo>
                  <a:cubicBezTo>
                    <a:pt x="63" y="133"/>
                    <a:pt x="36" y="127"/>
                    <a:pt x="28" y="106"/>
                  </a:cubicBezTo>
                  <a:cubicBezTo>
                    <a:pt x="22" y="89"/>
                    <a:pt x="34" y="69"/>
                    <a:pt x="48" y="59"/>
                  </a:cubicBezTo>
                  <a:cubicBezTo>
                    <a:pt x="48" y="59"/>
                    <a:pt x="48" y="59"/>
                    <a:pt x="48" y="58"/>
                  </a:cubicBezTo>
                  <a:cubicBezTo>
                    <a:pt x="47" y="45"/>
                    <a:pt x="56" y="27"/>
                    <a:pt x="71" y="27"/>
                  </a:cubicBezTo>
                  <a:cubicBezTo>
                    <a:pt x="86" y="26"/>
                    <a:pt x="86" y="45"/>
                    <a:pt x="85" y="57"/>
                  </a:cubicBezTo>
                  <a:cubicBezTo>
                    <a:pt x="91" y="55"/>
                    <a:pt x="98" y="54"/>
                    <a:pt x="104" y="56"/>
                  </a:cubicBezTo>
                  <a:cubicBezTo>
                    <a:pt x="105" y="44"/>
                    <a:pt x="115" y="25"/>
                    <a:pt x="129" y="29"/>
                  </a:cubicBezTo>
                  <a:cubicBezTo>
                    <a:pt x="136" y="32"/>
                    <a:pt x="138" y="41"/>
                    <a:pt x="138" y="47"/>
                  </a:cubicBezTo>
                  <a:close/>
                </a:path>
              </a:pathLst>
            </a:custGeom>
            <a:solidFill>
              <a:srgbClr val="F9DA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8" name="CustomShape 56"/>
            <p:cNvSpPr/>
            <p:nvPr/>
          </p:nvSpPr>
          <p:spPr>
            <a:xfrm>
              <a:off x="671400" y="5243400"/>
              <a:ext cx="549000" cy="360360"/>
            </a:xfrm>
            <a:custGeom>
              <a:avLst/>
              <a:gdLst/>
              <a:ahLst/>
              <a:cxnLst/>
              <a:rect l="l" t="t" r="r" b="b"/>
              <a:pathLst>
                <a:path w="150" h="98">
                  <a:moveTo>
                    <a:pt x="55" y="65"/>
                  </a:moveTo>
                  <a:cubicBezTo>
                    <a:pt x="51" y="62"/>
                    <a:pt x="46" y="60"/>
                    <a:pt x="42" y="56"/>
                  </a:cubicBezTo>
                  <a:cubicBezTo>
                    <a:pt x="39" y="62"/>
                    <a:pt x="31" y="62"/>
                    <a:pt x="27" y="58"/>
                  </a:cubicBezTo>
                  <a:cubicBezTo>
                    <a:pt x="25" y="57"/>
                    <a:pt x="26" y="54"/>
                    <a:pt x="28" y="54"/>
                  </a:cubicBezTo>
                  <a:cubicBezTo>
                    <a:pt x="31" y="54"/>
                    <a:pt x="35" y="55"/>
                    <a:pt x="36" y="52"/>
                  </a:cubicBezTo>
                  <a:cubicBezTo>
                    <a:pt x="20" y="39"/>
                    <a:pt x="8" y="23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2" y="13"/>
                    <a:pt x="1" y="26"/>
                    <a:pt x="1" y="39"/>
                  </a:cubicBezTo>
                  <a:cubicBezTo>
                    <a:pt x="0" y="52"/>
                    <a:pt x="1" y="67"/>
                    <a:pt x="9" y="79"/>
                  </a:cubicBezTo>
                  <a:cubicBezTo>
                    <a:pt x="20" y="93"/>
                    <a:pt x="37" y="95"/>
                    <a:pt x="53" y="96"/>
                  </a:cubicBezTo>
                  <a:cubicBezTo>
                    <a:pt x="78" y="98"/>
                    <a:pt x="103" y="96"/>
                    <a:pt x="128" y="94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9" y="93"/>
                    <a:pt x="145" y="86"/>
                    <a:pt x="150" y="77"/>
                  </a:cubicBezTo>
                  <a:cubicBezTo>
                    <a:pt x="118" y="83"/>
                    <a:pt x="86" y="81"/>
                    <a:pt x="55" y="65"/>
                  </a:cubicBezTo>
                  <a:close/>
                </a:path>
              </a:pathLst>
            </a:custGeom>
            <a:solidFill>
              <a:srgbClr val="DE95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9" name="CustomShape 57"/>
            <p:cNvSpPr/>
            <p:nvPr/>
          </p:nvSpPr>
          <p:spPr>
            <a:xfrm>
              <a:off x="1173240" y="4411800"/>
              <a:ext cx="172800" cy="249120"/>
            </a:xfrm>
            <a:custGeom>
              <a:avLst/>
              <a:gdLst/>
              <a:ahLst/>
              <a:cxnLst/>
              <a:rect l="l" t="t" r="r" b="b"/>
              <a:pathLst>
                <a:path w="47" h="68">
                  <a:moveTo>
                    <a:pt x="42" y="20"/>
                  </a:moveTo>
                  <a:cubicBezTo>
                    <a:pt x="24" y="0"/>
                    <a:pt x="12" y="0"/>
                    <a:pt x="7" y="21"/>
                  </a:cubicBezTo>
                  <a:cubicBezTo>
                    <a:pt x="6" y="24"/>
                    <a:pt x="5" y="27"/>
                    <a:pt x="5" y="30"/>
                  </a:cubicBezTo>
                  <a:cubicBezTo>
                    <a:pt x="3" y="41"/>
                    <a:pt x="1" y="52"/>
                    <a:pt x="0" y="63"/>
                  </a:cubicBezTo>
                  <a:cubicBezTo>
                    <a:pt x="0" y="64"/>
                    <a:pt x="0" y="65"/>
                    <a:pt x="0" y="66"/>
                  </a:cubicBezTo>
                  <a:cubicBezTo>
                    <a:pt x="10" y="61"/>
                    <a:pt x="31" y="61"/>
                    <a:pt x="40" y="68"/>
                  </a:cubicBezTo>
                  <a:cubicBezTo>
                    <a:pt x="42" y="55"/>
                    <a:pt x="47" y="32"/>
                    <a:pt x="42" y="20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0" name="CustomShape 58"/>
            <p:cNvSpPr/>
            <p:nvPr/>
          </p:nvSpPr>
          <p:spPr>
            <a:xfrm>
              <a:off x="1320840" y="4594320"/>
              <a:ext cx="61920" cy="296640"/>
            </a:xfrm>
            <a:custGeom>
              <a:avLst/>
              <a:gdLst/>
              <a:ahLst/>
              <a:cxnLst/>
              <a:rect l="l" t="t" r="r" b="b"/>
              <a:pathLst>
                <a:path w="17" h="81">
                  <a:moveTo>
                    <a:pt x="7" y="0"/>
                  </a:moveTo>
                  <a:cubicBezTo>
                    <a:pt x="7" y="8"/>
                    <a:pt x="6" y="17"/>
                    <a:pt x="5" y="2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27"/>
                    <a:pt x="5" y="28"/>
                    <a:pt x="5" y="29"/>
                  </a:cubicBezTo>
                  <a:cubicBezTo>
                    <a:pt x="4" y="40"/>
                    <a:pt x="2" y="51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2"/>
                    <a:pt x="0" y="75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8" y="81"/>
                    <a:pt x="6" y="71"/>
                    <a:pt x="7" y="66"/>
                  </a:cubicBezTo>
                  <a:cubicBezTo>
                    <a:pt x="8" y="58"/>
                    <a:pt x="9" y="50"/>
                    <a:pt x="10" y="42"/>
                  </a:cubicBezTo>
                  <a:cubicBezTo>
                    <a:pt x="11" y="35"/>
                    <a:pt x="17" y="4"/>
                    <a:pt x="7" y="0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1" name="CustomShape 59"/>
            <p:cNvSpPr/>
            <p:nvPr/>
          </p:nvSpPr>
          <p:spPr>
            <a:xfrm>
              <a:off x="1203480" y="4910040"/>
              <a:ext cx="53640" cy="285480"/>
            </a:xfrm>
            <a:custGeom>
              <a:avLst/>
              <a:gdLst/>
              <a:ahLst/>
              <a:cxnLst/>
              <a:rect l="l" t="t" r="r" b="b"/>
              <a:pathLst>
                <a:path w="15" h="78">
                  <a:moveTo>
                    <a:pt x="7" y="1"/>
                  </a:moveTo>
                  <a:cubicBezTo>
                    <a:pt x="7" y="0"/>
                    <a:pt x="6" y="0"/>
                    <a:pt x="6" y="1"/>
                  </a:cubicBezTo>
                  <a:cubicBezTo>
                    <a:pt x="6" y="26"/>
                    <a:pt x="0" y="50"/>
                    <a:pt x="3" y="74"/>
                  </a:cubicBezTo>
                  <a:cubicBezTo>
                    <a:pt x="3" y="77"/>
                    <a:pt x="8" y="78"/>
                    <a:pt x="9" y="75"/>
                  </a:cubicBezTo>
                  <a:cubicBezTo>
                    <a:pt x="15" y="50"/>
                    <a:pt x="12" y="26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2" name="CustomShape 60"/>
            <p:cNvSpPr/>
            <p:nvPr/>
          </p:nvSpPr>
          <p:spPr>
            <a:xfrm>
              <a:off x="1187640" y="5240520"/>
              <a:ext cx="55440" cy="50760"/>
            </a:xfrm>
            <a:custGeom>
              <a:avLst/>
              <a:gdLst/>
              <a:ahLst/>
              <a:cxnLst/>
              <a:rect l="l" t="t" r="r" b="b"/>
              <a:pathLst>
                <a:path w="15" h="14">
                  <a:moveTo>
                    <a:pt x="12" y="0"/>
                  </a:moveTo>
                  <a:cubicBezTo>
                    <a:pt x="10" y="0"/>
                    <a:pt x="9" y="0"/>
                    <a:pt x="7" y="0"/>
                  </a:cubicBezTo>
                  <a:cubicBezTo>
                    <a:pt x="5" y="1"/>
                    <a:pt x="3" y="3"/>
                    <a:pt x="2" y="5"/>
                  </a:cubicBezTo>
                  <a:cubicBezTo>
                    <a:pt x="0" y="9"/>
                    <a:pt x="5" y="14"/>
                    <a:pt x="9" y="11"/>
                  </a:cubicBezTo>
                  <a:cubicBezTo>
                    <a:pt x="11" y="10"/>
                    <a:pt x="12" y="9"/>
                    <a:pt x="13" y="8"/>
                  </a:cubicBezTo>
                  <a:cubicBezTo>
                    <a:pt x="14" y="6"/>
                    <a:pt x="14" y="5"/>
                    <a:pt x="15" y="3"/>
                  </a:cubicBezTo>
                  <a:cubicBezTo>
                    <a:pt x="15" y="1"/>
                    <a:pt x="14" y="0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3" name="CustomShape 61"/>
            <p:cNvSpPr/>
            <p:nvPr/>
          </p:nvSpPr>
          <p:spPr>
            <a:xfrm>
              <a:off x="971640" y="4319640"/>
              <a:ext cx="66600" cy="293400"/>
            </a:xfrm>
            <a:custGeom>
              <a:avLst/>
              <a:gdLst/>
              <a:ahLst/>
              <a:cxnLst/>
              <a:rect l="l" t="t" r="r" b="b"/>
              <a:pathLst>
                <a:path w="18" h="80">
                  <a:moveTo>
                    <a:pt x="7" y="7"/>
                  </a:moveTo>
                  <a:cubicBezTo>
                    <a:pt x="6" y="31"/>
                    <a:pt x="0" y="53"/>
                    <a:pt x="2" y="77"/>
                  </a:cubicBezTo>
                  <a:cubicBezTo>
                    <a:pt x="3" y="79"/>
                    <a:pt x="6" y="80"/>
                    <a:pt x="7" y="77"/>
                  </a:cubicBezTo>
                  <a:cubicBezTo>
                    <a:pt x="13" y="56"/>
                    <a:pt x="17" y="30"/>
                    <a:pt x="18" y="7"/>
                  </a:cubicBezTo>
                  <a:cubicBezTo>
                    <a:pt x="18" y="0"/>
                    <a:pt x="7" y="1"/>
                    <a:pt x="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4" name="CustomShape 62"/>
            <p:cNvSpPr/>
            <p:nvPr/>
          </p:nvSpPr>
          <p:spPr>
            <a:xfrm>
              <a:off x="954000" y="4621320"/>
              <a:ext cx="72720" cy="83880"/>
            </a:xfrm>
            <a:custGeom>
              <a:avLst/>
              <a:gdLst/>
              <a:ahLst/>
              <a:cxnLst/>
              <a:rect l="l" t="t" r="r" b="b"/>
              <a:pathLst>
                <a:path w="20" h="23">
                  <a:moveTo>
                    <a:pt x="15" y="1"/>
                  </a:moveTo>
                  <a:cubicBezTo>
                    <a:pt x="11" y="0"/>
                    <a:pt x="8" y="2"/>
                    <a:pt x="7" y="6"/>
                  </a:cubicBezTo>
                  <a:cubicBezTo>
                    <a:pt x="8" y="5"/>
                    <a:pt x="7" y="6"/>
                    <a:pt x="7" y="6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8"/>
                    <a:pt x="4" y="10"/>
                    <a:pt x="3" y="11"/>
                  </a:cubicBezTo>
                  <a:cubicBezTo>
                    <a:pt x="0" y="17"/>
                    <a:pt x="6" y="23"/>
                    <a:pt x="12" y="20"/>
                  </a:cubicBezTo>
                  <a:cubicBezTo>
                    <a:pt x="16" y="18"/>
                    <a:pt x="19" y="13"/>
                    <a:pt x="19" y="9"/>
                  </a:cubicBezTo>
                  <a:cubicBezTo>
                    <a:pt x="20" y="6"/>
                    <a:pt x="19" y="2"/>
                    <a:pt x="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5" name="CustomShape 63"/>
            <p:cNvSpPr/>
            <p:nvPr/>
          </p:nvSpPr>
          <p:spPr>
            <a:xfrm>
              <a:off x="1184400" y="4476600"/>
              <a:ext cx="66600" cy="264960"/>
            </a:xfrm>
            <a:custGeom>
              <a:avLst/>
              <a:gdLst/>
              <a:ahLst/>
              <a:cxnLst/>
              <a:rect l="l" t="t" r="r" b="b"/>
              <a:pathLst>
                <a:path w="18" h="72">
                  <a:moveTo>
                    <a:pt x="10" y="4"/>
                  </a:moveTo>
                  <a:cubicBezTo>
                    <a:pt x="7" y="25"/>
                    <a:pt x="0" y="49"/>
                    <a:pt x="4" y="70"/>
                  </a:cubicBezTo>
                  <a:cubicBezTo>
                    <a:pt x="4" y="72"/>
                    <a:pt x="7" y="72"/>
                    <a:pt x="7" y="70"/>
                  </a:cubicBezTo>
                  <a:cubicBezTo>
                    <a:pt x="13" y="50"/>
                    <a:pt x="14" y="27"/>
                    <a:pt x="17" y="6"/>
                  </a:cubicBezTo>
                  <a:cubicBezTo>
                    <a:pt x="18" y="2"/>
                    <a:pt x="11" y="0"/>
                    <a:pt x="1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6" name="CustomShape 64"/>
            <p:cNvSpPr/>
            <p:nvPr/>
          </p:nvSpPr>
          <p:spPr>
            <a:xfrm>
              <a:off x="1192320" y="4767120"/>
              <a:ext cx="21960" cy="17280"/>
            </a:xfrm>
            <a:custGeom>
              <a:avLst/>
              <a:gdLst/>
              <a:ahLst/>
              <a:cxnLst/>
              <a:rect l="l" t="t" r="r" b="b"/>
              <a:pathLst>
                <a:path w="6" h="5">
                  <a:moveTo>
                    <a:pt x="6" y="3"/>
                  </a:moveTo>
                  <a:cubicBezTo>
                    <a:pt x="6" y="0"/>
                    <a:pt x="0" y="1"/>
                    <a:pt x="3" y="4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5" y="5"/>
                    <a:pt x="6" y="5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7" name="CustomShape 65"/>
            <p:cNvSpPr/>
            <p:nvPr/>
          </p:nvSpPr>
          <p:spPr>
            <a:xfrm>
              <a:off x="752400" y="4910040"/>
              <a:ext cx="461880" cy="403200"/>
            </a:xfrm>
            <a:custGeom>
              <a:avLst/>
              <a:gdLst/>
              <a:ahLst/>
              <a:cxnLst/>
              <a:rect l="l" t="t" r="r" b="b"/>
              <a:pathLst>
                <a:path w="126" h="110">
                  <a:moveTo>
                    <a:pt x="114" y="43"/>
                  </a:moveTo>
                  <a:cubicBezTo>
                    <a:pt x="117" y="37"/>
                    <a:pt x="117" y="29"/>
                    <a:pt x="116" y="22"/>
                  </a:cubicBezTo>
                  <a:cubicBezTo>
                    <a:pt x="116" y="16"/>
                    <a:pt x="114" y="7"/>
                    <a:pt x="107" y="4"/>
                  </a:cubicBezTo>
                  <a:cubicBezTo>
                    <a:pt x="93" y="0"/>
                    <a:pt x="83" y="19"/>
                    <a:pt x="82" y="31"/>
                  </a:cubicBezTo>
                  <a:cubicBezTo>
                    <a:pt x="76" y="29"/>
                    <a:pt x="69" y="30"/>
                    <a:pt x="63" y="32"/>
                  </a:cubicBezTo>
                  <a:cubicBezTo>
                    <a:pt x="64" y="20"/>
                    <a:pt x="64" y="1"/>
                    <a:pt x="49" y="2"/>
                  </a:cubicBezTo>
                  <a:cubicBezTo>
                    <a:pt x="34" y="2"/>
                    <a:pt x="25" y="20"/>
                    <a:pt x="26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12" y="44"/>
                    <a:pt x="0" y="64"/>
                    <a:pt x="6" y="81"/>
                  </a:cubicBezTo>
                  <a:cubicBezTo>
                    <a:pt x="14" y="102"/>
                    <a:pt x="41" y="108"/>
                    <a:pt x="60" y="109"/>
                  </a:cubicBezTo>
                  <a:cubicBezTo>
                    <a:pt x="82" y="110"/>
                    <a:pt x="107" y="106"/>
                    <a:pt x="118" y="85"/>
                  </a:cubicBezTo>
                  <a:cubicBezTo>
                    <a:pt x="126" y="71"/>
                    <a:pt x="125" y="54"/>
                    <a:pt x="114" y="43"/>
                  </a:cubicBezTo>
                  <a:moveTo>
                    <a:pt x="105" y="89"/>
                  </a:moveTo>
                  <a:cubicBezTo>
                    <a:pt x="94" y="100"/>
                    <a:pt x="76" y="102"/>
                    <a:pt x="60" y="101"/>
                  </a:cubicBezTo>
                  <a:cubicBezTo>
                    <a:pt x="48" y="100"/>
                    <a:pt x="27" y="98"/>
                    <a:pt x="19" y="87"/>
                  </a:cubicBezTo>
                  <a:cubicBezTo>
                    <a:pt x="15" y="81"/>
                    <a:pt x="13" y="68"/>
                    <a:pt x="14" y="60"/>
                  </a:cubicBezTo>
                  <a:cubicBezTo>
                    <a:pt x="17" y="51"/>
                    <a:pt x="25" y="43"/>
                    <a:pt x="30" y="36"/>
                  </a:cubicBezTo>
                  <a:cubicBezTo>
                    <a:pt x="31" y="35"/>
                    <a:pt x="31" y="33"/>
                    <a:pt x="30" y="32"/>
                  </a:cubicBezTo>
                  <a:cubicBezTo>
                    <a:pt x="34" y="24"/>
                    <a:pt x="35" y="12"/>
                    <a:pt x="45" y="9"/>
                  </a:cubicBezTo>
                  <a:cubicBezTo>
                    <a:pt x="48" y="8"/>
                    <a:pt x="52" y="8"/>
                    <a:pt x="54" y="10"/>
                  </a:cubicBezTo>
                  <a:cubicBezTo>
                    <a:pt x="56" y="12"/>
                    <a:pt x="56" y="15"/>
                    <a:pt x="57" y="17"/>
                  </a:cubicBezTo>
                  <a:cubicBezTo>
                    <a:pt x="58" y="23"/>
                    <a:pt x="59" y="29"/>
                    <a:pt x="59" y="35"/>
                  </a:cubicBezTo>
                  <a:cubicBezTo>
                    <a:pt x="58" y="36"/>
                    <a:pt x="58" y="37"/>
                    <a:pt x="60" y="37"/>
                  </a:cubicBezTo>
                  <a:cubicBezTo>
                    <a:pt x="64" y="37"/>
                    <a:pt x="68" y="36"/>
                    <a:pt x="72" y="37"/>
                  </a:cubicBezTo>
                  <a:cubicBezTo>
                    <a:pt x="76" y="37"/>
                    <a:pt x="79" y="37"/>
                    <a:pt x="83" y="37"/>
                  </a:cubicBezTo>
                  <a:cubicBezTo>
                    <a:pt x="84" y="38"/>
                    <a:pt x="86" y="38"/>
                    <a:pt x="87" y="36"/>
                  </a:cubicBezTo>
                  <a:cubicBezTo>
                    <a:pt x="89" y="32"/>
                    <a:pt x="90" y="27"/>
                    <a:pt x="92" y="23"/>
                  </a:cubicBezTo>
                  <a:cubicBezTo>
                    <a:pt x="93" y="19"/>
                    <a:pt x="99" y="10"/>
                    <a:pt x="105" y="12"/>
                  </a:cubicBezTo>
                  <a:cubicBezTo>
                    <a:pt x="109" y="14"/>
                    <a:pt x="109" y="24"/>
                    <a:pt x="109" y="28"/>
                  </a:cubicBezTo>
                  <a:cubicBezTo>
                    <a:pt x="109" y="32"/>
                    <a:pt x="108" y="35"/>
                    <a:pt x="107" y="39"/>
                  </a:cubicBezTo>
                  <a:cubicBezTo>
                    <a:pt x="105" y="38"/>
                    <a:pt x="103" y="41"/>
                    <a:pt x="105" y="44"/>
                  </a:cubicBezTo>
                  <a:cubicBezTo>
                    <a:pt x="117" y="58"/>
                    <a:pt x="119" y="75"/>
                    <a:pt x="105" y="89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8" name="CustomShape 66"/>
            <p:cNvSpPr/>
            <p:nvPr/>
          </p:nvSpPr>
          <p:spPr>
            <a:xfrm>
              <a:off x="887400" y="4991040"/>
              <a:ext cx="47520" cy="95040"/>
            </a:xfrm>
            <a:custGeom>
              <a:avLst/>
              <a:gdLst/>
              <a:ahLst/>
              <a:cxnLst/>
              <a:rect l="l" t="t" r="r" b="b"/>
              <a:pathLst>
                <a:path w="13" h="26">
                  <a:moveTo>
                    <a:pt x="13" y="10"/>
                  </a:moveTo>
                  <a:cubicBezTo>
                    <a:pt x="13" y="7"/>
                    <a:pt x="12" y="3"/>
                    <a:pt x="10" y="1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6" y="0"/>
                    <a:pt x="4" y="0"/>
                    <a:pt x="3" y="2"/>
                  </a:cubicBezTo>
                  <a:cubicBezTo>
                    <a:pt x="1" y="5"/>
                    <a:pt x="0" y="9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6"/>
                    <a:pt x="0" y="20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6"/>
                    <a:pt x="7" y="26"/>
                    <a:pt x="9" y="23"/>
                  </a:cubicBezTo>
                  <a:cubicBezTo>
                    <a:pt x="10" y="21"/>
                    <a:pt x="11" y="19"/>
                    <a:pt x="12" y="16"/>
                  </a:cubicBezTo>
                  <a:cubicBezTo>
                    <a:pt x="12" y="14"/>
                    <a:pt x="13" y="11"/>
                    <a:pt x="13" y="1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9" name="CustomShape 67"/>
            <p:cNvSpPr/>
            <p:nvPr/>
          </p:nvSpPr>
          <p:spPr>
            <a:xfrm>
              <a:off x="1077840" y="4979880"/>
              <a:ext cx="55440" cy="98280"/>
            </a:xfrm>
            <a:custGeom>
              <a:avLst/>
              <a:gdLst/>
              <a:ahLst/>
              <a:cxnLst/>
              <a:rect l="l" t="t" r="r" b="b"/>
              <a:pathLst>
                <a:path w="15" h="27">
                  <a:moveTo>
                    <a:pt x="14" y="4"/>
                  </a:moveTo>
                  <a:cubicBezTo>
                    <a:pt x="13" y="1"/>
                    <a:pt x="9" y="0"/>
                    <a:pt x="7" y="2"/>
                  </a:cubicBezTo>
                  <a:cubicBezTo>
                    <a:pt x="3" y="8"/>
                    <a:pt x="0" y="16"/>
                    <a:pt x="3" y="23"/>
                  </a:cubicBezTo>
                  <a:cubicBezTo>
                    <a:pt x="4" y="26"/>
                    <a:pt x="8" y="27"/>
                    <a:pt x="9" y="24"/>
                  </a:cubicBezTo>
                  <a:cubicBezTo>
                    <a:pt x="10" y="23"/>
                    <a:pt x="10" y="22"/>
                    <a:pt x="11" y="21"/>
                  </a:cubicBezTo>
                  <a:cubicBezTo>
                    <a:pt x="11" y="21"/>
                    <a:pt x="12" y="21"/>
                    <a:pt x="12" y="20"/>
                  </a:cubicBezTo>
                  <a:cubicBezTo>
                    <a:pt x="14" y="15"/>
                    <a:pt x="15" y="10"/>
                    <a:pt x="14" y="4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0" name="CustomShape 68"/>
            <p:cNvSpPr/>
            <p:nvPr/>
          </p:nvSpPr>
          <p:spPr>
            <a:xfrm>
              <a:off x="909720" y="5145120"/>
              <a:ext cx="161640" cy="91800"/>
            </a:xfrm>
            <a:custGeom>
              <a:avLst/>
              <a:gdLst/>
              <a:ahLst/>
              <a:cxnLst/>
              <a:rect l="l" t="t" r="r" b="b"/>
              <a:pathLst>
                <a:path w="44" h="25">
                  <a:moveTo>
                    <a:pt x="40" y="2"/>
                  </a:moveTo>
                  <a:cubicBezTo>
                    <a:pt x="36" y="9"/>
                    <a:pt x="29" y="14"/>
                    <a:pt x="20" y="14"/>
                  </a:cubicBezTo>
                  <a:cubicBezTo>
                    <a:pt x="11" y="14"/>
                    <a:pt x="6" y="8"/>
                    <a:pt x="2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5"/>
                    <a:pt x="44" y="24"/>
                    <a:pt x="44" y="3"/>
                  </a:cubicBezTo>
                  <a:cubicBezTo>
                    <a:pt x="44" y="1"/>
                    <a:pt x="41" y="0"/>
                    <a:pt x="40" y="2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1" name="CustomShape 69"/>
            <p:cNvSpPr/>
            <p:nvPr/>
          </p:nvSpPr>
          <p:spPr>
            <a:xfrm>
              <a:off x="762120" y="5343480"/>
              <a:ext cx="85680" cy="126720"/>
            </a:xfrm>
            <a:custGeom>
              <a:avLst/>
              <a:gdLst/>
              <a:ahLst/>
              <a:cxnLst/>
              <a:rect l="l" t="t" r="r" b="b"/>
              <a:pathLst>
                <a:path w="23" h="35">
                  <a:moveTo>
                    <a:pt x="22" y="5"/>
                  </a:moveTo>
                  <a:cubicBezTo>
                    <a:pt x="18" y="0"/>
                    <a:pt x="8" y="3"/>
                    <a:pt x="6" y="8"/>
                  </a:cubicBezTo>
                  <a:cubicBezTo>
                    <a:pt x="5" y="12"/>
                    <a:pt x="7" y="14"/>
                    <a:pt x="8" y="17"/>
                  </a:cubicBezTo>
                  <a:cubicBezTo>
                    <a:pt x="9" y="19"/>
                    <a:pt x="11" y="23"/>
                    <a:pt x="11" y="25"/>
                  </a:cubicBezTo>
                  <a:cubicBezTo>
                    <a:pt x="10" y="29"/>
                    <a:pt x="6" y="27"/>
                    <a:pt x="3" y="27"/>
                  </a:cubicBezTo>
                  <a:cubicBezTo>
                    <a:pt x="1" y="27"/>
                    <a:pt x="0" y="30"/>
                    <a:pt x="2" y="31"/>
                  </a:cubicBezTo>
                  <a:cubicBezTo>
                    <a:pt x="7" y="35"/>
                    <a:pt x="17" y="34"/>
                    <a:pt x="17" y="27"/>
                  </a:cubicBezTo>
                  <a:cubicBezTo>
                    <a:pt x="18" y="23"/>
                    <a:pt x="16" y="19"/>
                    <a:pt x="14" y="15"/>
                  </a:cubicBezTo>
                  <a:cubicBezTo>
                    <a:pt x="13" y="13"/>
                    <a:pt x="11" y="11"/>
                    <a:pt x="13" y="9"/>
                  </a:cubicBezTo>
                  <a:cubicBezTo>
                    <a:pt x="15" y="7"/>
                    <a:pt x="18" y="7"/>
                    <a:pt x="21" y="7"/>
                  </a:cubicBezTo>
                  <a:cubicBezTo>
                    <a:pt x="22" y="8"/>
                    <a:pt x="23" y="6"/>
                    <a:pt x="22" y="5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2" name="CustomShape 70"/>
            <p:cNvSpPr/>
            <p:nvPr/>
          </p:nvSpPr>
          <p:spPr>
            <a:xfrm>
              <a:off x="831960" y="5365800"/>
              <a:ext cx="66600" cy="112680"/>
            </a:xfrm>
            <a:custGeom>
              <a:avLst/>
              <a:gdLst/>
              <a:ahLst/>
              <a:cxnLst/>
              <a:rect l="l" t="t" r="r" b="b"/>
              <a:pathLst>
                <a:path w="18" h="31">
                  <a:moveTo>
                    <a:pt x="16" y="2"/>
                  </a:moveTo>
                  <a:cubicBezTo>
                    <a:pt x="8" y="0"/>
                    <a:pt x="2" y="8"/>
                    <a:pt x="1" y="16"/>
                  </a:cubicBezTo>
                  <a:cubicBezTo>
                    <a:pt x="0" y="22"/>
                    <a:pt x="6" y="31"/>
                    <a:pt x="12" y="26"/>
                  </a:cubicBezTo>
                  <a:cubicBezTo>
                    <a:pt x="14" y="24"/>
                    <a:pt x="12" y="22"/>
                    <a:pt x="11" y="22"/>
                  </a:cubicBezTo>
                  <a:cubicBezTo>
                    <a:pt x="2" y="21"/>
                    <a:pt x="9" y="5"/>
                    <a:pt x="15" y="6"/>
                  </a:cubicBezTo>
                  <a:cubicBezTo>
                    <a:pt x="17" y="6"/>
                    <a:pt x="18" y="2"/>
                    <a:pt x="16" y="2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3" name="CustomShape 71"/>
            <p:cNvSpPr/>
            <p:nvPr/>
          </p:nvSpPr>
          <p:spPr>
            <a:xfrm>
              <a:off x="898560" y="5349960"/>
              <a:ext cx="75960" cy="125280"/>
            </a:xfrm>
            <a:custGeom>
              <a:avLst/>
              <a:gdLst/>
              <a:ahLst/>
              <a:cxnLst/>
              <a:rect l="l" t="t" r="r" b="b"/>
              <a:pathLst>
                <a:path w="21" h="34">
                  <a:moveTo>
                    <a:pt x="20" y="6"/>
                  </a:moveTo>
                  <a:cubicBezTo>
                    <a:pt x="20" y="3"/>
                    <a:pt x="16" y="3"/>
                    <a:pt x="16" y="6"/>
                  </a:cubicBezTo>
                  <a:cubicBezTo>
                    <a:pt x="16" y="9"/>
                    <a:pt x="15" y="12"/>
                    <a:pt x="15" y="15"/>
                  </a:cubicBezTo>
                  <a:cubicBezTo>
                    <a:pt x="13" y="15"/>
                    <a:pt x="12" y="15"/>
                    <a:pt x="10" y="15"/>
                  </a:cubicBezTo>
                  <a:cubicBezTo>
                    <a:pt x="10" y="15"/>
                    <a:pt x="9" y="15"/>
                    <a:pt x="8" y="15"/>
                  </a:cubicBezTo>
                  <a:cubicBezTo>
                    <a:pt x="9" y="11"/>
                    <a:pt x="9" y="7"/>
                    <a:pt x="10" y="3"/>
                  </a:cubicBezTo>
                  <a:cubicBezTo>
                    <a:pt x="10" y="1"/>
                    <a:pt x="6" y="0"/>
                    <a:pt x="6" y="2"/>
                  </a:cubicBezTo>
                  <a:cubicBezTo>
                    <a:pt x="5" y="7"/>
                    <a:pt x="4" y="11"/>
                    <a:pt x="3" y="16"/>
                  </a:cubicBezTo>
                  <a:cubicBezTo>
                    <a:pt x="2" y="17"/>
                    <a:pt x="2" y="18"/>
                    <a:pt x="3" y="19"/>
                  </a:cubicBezTo>
                  <a:cubicBezTo>
                    <a:pt x="3" y="20"/>
                    <a:pt x="3" y="21"/>
                    <a:pt x="2" y="21"/>
                  </a:cubicBezTo>
                  <a:cubicBezTo>
                    <a:pt x="2" y="25"/>
                    <a:pt x="0" y="29"/>
                    <a:pt x="4" y="32"/>
                  </a:cubicBezTo>
                  <a:cubicBezTo>
                    <a:pt x="5" y="34"/>
                    <a:pt x="8" y="32"/>
                    <a:pt x="7" y="30"/>
                  </a:cubicBezTo>
                  <a:cubicBezTo>
                    <a:pt x="6" y="27"/>
                    <a:pt x="7" y="24"/>
                    <a:pt x="7" y="21"/>
                  </a:cubicBezTo>
                  <a:cubicBezTo>
                    <a:pt x="8" y="21"/>
                    <a:pt x="9" y="21"/>
                    <a:pt x="10" y="21"/>
                  </a:cubicBezTo>
                  <a:cubicBezTo>
                    <a:pt x="12" y="21"/>
                    <a:pt x="13" y="21"/>
                    <a:pt x="14" y="20"/>
                  </a:cubicBezTo>
                  <a:cubicBezTo>
                    <a:pt x="14" y="24"/>
                    <a:pt x="14" y="28"/>
                    <a:pt x="15" y="31"/>
                  </a:cubicBezTo>
                  <a:cubicBezTo>
                    <a:pt x="15" y="33"/>
                    <a:pt x="19" y="33"/>
                    <a:pt x="19" y="31"/>
                  </a:cubicBezTo>
                  <a:cubicBezTo>
                    <a:pt x="21" y="23"/>
                    <a:pt x="20" y="14"/>
                    <a:pt x="20" y="6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4" name="CustomShape 72"/>
            <p:cNvSpPr/>
            <p:nvPr/>
          </p:nvSpPr>
          <p:spPr>
            <a:xfrm>
              <a:off x="985680" y="5372280"/>
              <a:ext cx="77760" cy="88560"/>
            </a:xfrm>
            <a:custGeom>
              <a:avLst/>
              <a:gdLst/>
              <a:ahLst/>
              <a:cxnLst/>
              <a:rect l="l" t="t" r="r" b="b"/>
              <a:pathLst>
                <a:path w="21" h="24">
                  <a:moveTo>
                    <a:pt x="20" y="10"/>
                  </a:moveTo>
                  <a:cubicBezTo>
                    <a:pt x="20" y="5"/>
                    <a:pt x="16" y="0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0"/>
                    <a:pt x="7" y="0"/>
                    <a:pt x="6" y="2"/>
                  </a:cubicBezTo>
                  <a:cubicBezTo>
                    <a:pt x="3" y="6"/>
                    <a:pt x="0" y="11"/>
                    <a:pt x="3" y="17"/>
                  </a:cubicBezTo>
                  <a:cubicBezTo>
                    <a:pt x="5" y="21"/>
                    <a:pt x="10" y="24"/>
                    <a:pt x="14" y="21"/>
                  </a:cubicBezTo>
                  <a:cubicBezTo>
                    <a:pt x="18" y="19"/>
                    <a:pt x="21" y="14"/>
                    <a:pt x="20" y="10"/>
                  </a:cubicBezTo>
                  <a:moveTo>
                    <a:pt x="11" y="16"/>
                  </a:moveTo>
                  <a:cubicBezTo>
                    <a:pt x="9" y="17"/>
                    <a:pt x="8" y="14"/>
                    <a:pt x="7" y="12"/>
                  </a:cubicBezTo>
                  <a:cubicBezTo>
                    <a:pt x="7" y="9"/>
                    <a:pt x="9" y="7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2" y="7"/>
                    <a:pt x="14" y="8"/>
                    <a:pt x="14" y="10"/>
                  </a:cubicBezTo>
                  <a:cubicBezTo>
                    <a:pt x="14" y="12"/>
                    <a:pt x="13" y="15"/>
                    <a:pt x="11" y="16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5" name="CustomShape 73"/>
            <p:cNvSpPr/>
            <p:nvPr/>
          </p:nvSpPr>
          <p:spPr>
            <a:xfrm>
              <a:off x="1060560" y="5372280"/>
              <a:ext cx="79200" cy="91800"/>
            </a:xfrm>
            <a:custGeom>
              <a:avLst/>
              <a:gdLst/>
              <a:ahLst/>
              <a:cxnLst/>
              <a:rect l="l" t="t" r="r" b="b"/>
              <a:pathLst>
                <a:path w="22" h="25">
                  <a:moveTo>
                    <a:pt x="10" y="0"/>
                  </a:moveTo>
                  <a:cubicBezTo>
                    <a:pt x="9" y="0"/>
                    <a:pt x="9" y="0"/>
                    <a:pt x="8" y="1"/>
                  </a:cubicBezTo>
                  <a:cubicBezTo>
                    <a:pt x="8" y="0"/>
                    <a:pt x="6" y="0"/>
                    <a:pt x="6" y="1"/>
                  </a:cubicBezTo>
                  <a:cubicBezTo>
                    <a:pt x="3" y="6"/>
                    <a:pt x="0" y="12"/>
                    <a:pt x="1" y="18"/>
                  </a:cubicBezTo>
                  <a:cubicBezTo>
                    <a:pt x="2" y="22"/>
                    <a:pt x="6" y="25"/>
                    <a:pt x="11" y="23"/>
                  </a:cubicBezTo>
                  <a:cubicBezTo>
                    <a:pt x="21" y="20"/>
                    <a:pt x="22" y="1"/>
                    <a:pt x="10" y="0"/>
                  </a:cubicBezTo>
                  <a:moveTo>
                    <a:pt x="10" y="17"/>
                  </a:moveTo>
                  <a:cubicBezTo>
                    <a:pt x="6" y="20"/>
                    <a:pt x="6" y="15"/>
                    <a:pt x="6" y="13"/>
                  </a:cubicBezTo>
                  <a:cubicBezTo>
                    <a:pt x="6" y="10"/>
                    <a:pt x="7" y="6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2" y="7"/>
                    <a:pt x="15" y="13"/>
                    <a:pt x="10" y="17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6" name="CustomShape 74"/>
            <p:cNvSpPr/>
            <p:nvPr/>
          </p:nvSpPr>
          <p:spPr>
            <a:xfrm>
              <a:off x="1147680" y="5354640"/>
              <a:ext cx="66600" cy="98280"/>
            </a:xfrm>
            <a:custGeom>
              <a:avLst/>
              <a:gdLst/>
              <a:ahLst/>
              <a:cxnLst/>
              <a:rect l="l" t="t" r="r" b="b"/>
              <a:pathLst>
                <a:path w="18" h="27">
                  <a:moveTo>
                    <a:pt x="14" y="14"/>
                  </a:moveTo>
                  <a:cubicBezTo>
                    <a:pt x="12" y="15"/>
                    <a:pt x="7" y="21"/>
                    <a:pt x="5" y="16"/>
                  </a:cubicBezTo>
                  <a:cubicBezTo>
                    <a:pt x="5" y="14"/>
                    <a:pt x="5" y="12"/>
                    <a:pt x="5" y="10"/>
                  </a:cubicBezTo>
                  <a:cubicBezTo>
                    <a:pt x="5" y="8"/>
                    <a:pt x="6" y="5"/>
                    <a:pt x="6" y="2"/>
                  </a:cubicBezTo>
                  <a:cubicBezTo>
                    <a:pt x="6" y="0"/>
                    <a:pt x="2" y="0"/>
                    <a:pt x="1" y="2"/>
                  </a:cubicBezTo>
                  <a:cubicBezTo>
                    <a:pt x="1" y="7"/>
                    <a:pt x="0" y="11"/>
                    <a:pt x="0" y="16"/>
                  </a:cubicBezTo>
                  <a:cubicBezTo>
                    <a:pt x="0" y="19"/>
                    <a:pt x="1" y="22"/>
                    <a:pt x="4" y="24"/>
                  </a:cubicBezTo>
                  <a:cubicBezTo>
                    <a:pt x="9" y="27"/>
                    <a:pt x="17" y="22"/>
                    <a:pt x="18" y="16"/>
                  </a:cubicBezTo>
                  <a:cubicBezTo>
                    <a:pt x="18" y="14"/>
                    <a:pt x="15" y="13"/>
                    <a:pt x="14" y="14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7" name="CustomShape 75"/>
            <p:cNvSpPr/>
            <p:nvPr/>
          </p:nvSpPr>
          <p:spPr>
            <a:xfrm>
              <a:off x="627120" y="4246560"/>
              <a:ext cx="766800" cy="1393560"/>
            </a:xfrm>
            <a:custGeom>
              <a:avLst/>
              <a:gdLst/>
              <a:ahLst/>
              <a:cxnLst/>
              <a:rect l="l" t="t" r="r" b="b"/>
              <a:pathLst>
                <a:path w="209" h="380">
                  <a:moveTo>
                    <a:pt x="207" y="103"/>
                  </a:moveTo>
                  <a:cubicBezTo>
                    <a:pt x="206" y="96"/>
                    <a:pt x="204" y="91"/>
                    <a:pt x="196" y="90"/>
                  </a:cubicBezTo>
                  <a:cubicBezTo>
                    <a:pt x="196" y="90"/>
                    <a:pt x="196" y="90"/>
                    <a:pt x="196" y="90"/>
                  </a:cubicBezTo>
                  <a:cubicBezTo>
                    <a:pt x="196" y="87"/>
                    <a:pt x="197" y="83"/>
                    <a:pt x="197" y="80"/>
                  </a:cubicBezTo>
                  <a:cubicBezTo>
                    <a:pt x="197" y="66"/>
                    <a:pt x="200" y="41"/>
                    <a:pt x="181" y="39"/>
                  </a:cubicBezTo>
                  <a:cubicBezTo>
                    <a:pt x="166" y="38"/>
                    <a:pt x="155" y="52"/>
                    <a:pt x="151" y="64"/>
                  </a:cubicBezTo>
                  <a:cubicBezTo>
                    <a:pt x="148" y="74"/>
                    <a:pt x="145" y="85"/>
                    <a:pt x="144" y="96"/>
                  </a:cubicBezTo>
                  <a:cubicBezTo>
                    <a:pt x="144" y="92"/>
                    <a:pt x="144" y="89"/>
                    <a:pt x="145" y="85"/>
                  </a:cubicBezTo>
                  <a:cubicBezTo>
                    <a:pt x="147" y="59"/>
                    <a:pt x="152" y="33"/>
                    <a:pt x="150" y="7"/>
                  </a:cubicBezTo>
                  <a:cubicBezTo>
                    <a:pt x="151" y="5"/>
                    <a:pt x="150" y="3"/>
                    <a:pt x="149" y="3"/>
                  </a:cubicBezTo>
                  <a:cubicBezTo>
                    <a:pt x="140" y="1"/>
                    <a:pt x="130" y="1"/>
                    <a:pt x="120" y="1"/>
                  </a:cubicBezTo>
                  <a:cubicBezTo>
                    <a:pt x="111" y="1"/>
                    <a:pt x="101" y="0"/>
                    <a:pt x="92" y="2"/>
                  </a:cubicBezTo>
                  <a:cubicBezTo>
                    <a:pt x="91" y="2"/>
                    <a:pt x="91" y="4"/>
                    <a:pt x="91" y="4"/>
                  </a:cubicBezTo>
                  <a:cubicBezTo>
                    <a:pt x="88" y="24"/>
                    <a:pt x="85" y="43"/>
                    <a:pt x="83" y="63"/>
                  </a:cubicBezTo>
                  <a:cubicBezTo>
                    <a:pt x="82" y="58"/>
                    <a:pt x="81" y="54"/>
                    <a:pt x="78" y="50"/>
                  </a:cubicBezTo>
                  <a:cubicBezTo>
                    <a:pt x="78" y="50"/>
                    <a:pt x="78" y="49"/>
                    <a:pt x="79" y="49"/>
                  </a:cubicBezTo>
                  <a:cubicBezTo>
                    <a:pt x="79" y="47"/>
                    <a:pt x="77" y="46"/>
                    <a:pt x="76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4" y="47"/>
                    <a:pt x="74" y="48"/>
                    <a:pt x="74" y="48"/>
                  </a:cubicBezTo>
                  <a:cubicBezTo>
                    <a:pt x="68" y="52"/>
                    <a:pt x="65" y="60"/>
                    <a:pt x="61" y="65"/>
                  </a:cubicBezTo>
                  <a:cubicBezTo>
                    <a:pt x="55" y="73"/>
                    <a:pt x="48" y="81"/>
                    <a:pt x="42" y="89"/>
                  </a:cubicBezTo>
                  <a:cubicBezTo>
                    <a:pt x="42" y="90"/>
                    <a:pt x="42" y="91"/>
                    <a:pt x="42" y="91"/>
                  </a:cubicBezTo>
                  <a:cubicBezTo>
                    <a:pt x="35" y="112"/>
                    <a:pt x="31" y="135"/>
                    <a:pt x="31" y="157"/>
                  </a:cubicBezTo>
                  <a:cubicBezTo>
                    <a:pt x="31" y="157"/>
                    <a:pt x="30" y="158"/>
                    <a:pt x="29" y="158"/>
                  </a:cubicBezTo>
                  <a:cubicBezTo>
                    <a:pt x="22" y="159"/>
                    <a:pt x="22" y="159"/>
                    <a:pt x="22" y="159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15" y="193"/>
                    <a:pt x="12" y="222"/>
                    <a:pt x="9" y="250"/>
                  </a:cubicBezTo>
                  <a:cubicBezTo>
                    <a:pt x="6" y="278"/>
                    <a:pt x="0" y="312"/>
                    <a:pt x="8" y="339"/>
                  </a:cubicBezTo>
                  <a:cubicBezTo>
                    <a:pt x="14" y="361"/>
                    <a:pt x="31" y="371"/>
                    <a:pt x="52" y="375"/>
                  </a:cubicBezTo>
                  <a:cubicBezTo>
                    <a:pt x="84" y="380"/>
                    <a:pt x="119" y="377"/>
                    <a:pt x="150" y="371"/>
                  </a:cubicBezTo>
                  <a:cubicBezTo>
                    <a:pt x="151" y="371"/>
                    <a:pt x="152" y="371"/>
                    <a:pt x="152" y="370"/>
                  </a:cubicBezTo>
                  <a:cubicBezTo>
                    <a:pt x="175" y="366"/>
                    <a:pt x="177" y="320"/>
                    <a:pt x="179" y="301"/>
                  </a:cubicBezTo>
                  <a:cubicBezTo>
                    <a:pt x="184" y="261"/>
                    <a:pt x="188" y="220"/>
                    <a:pt x="189" y="180"/>
                  </a:cubicBezTo>
                  <a:cubicBezTo>
                    <a:pt x="201" y="190"/>
                    <a:pt x="203" y="160"/>
                    <a:pt x="204" y="153"/>
                  </a:cubicBezTo>
                  <a:cubicBezTo>
                    <a:pt x="206" y="137"/>
                    <a:pt x="209" y="119"/>
                    <a:pt x="207" y="103"/>
                  </a:cubicBezTo>
                  <a:moveTo>
                    <a:pt x="89" y="85"/>
                  </a:moveTo>
                  <a:cubicBezTo>
                    <a:pt x="89" y="82"/>
                    <a:pt x="88" y="79"/>
                    <a:pt x="87" y="76"/>
                  </a:cubicBezTo>
                  <a:cubicBezTo>
                    <a:pt x="92" y="53"/>
                    <a:pt x="94" y="29"/>
                    <a:pt x="95" y="6"/>
                  </a:cubicBezTo>
                  <a:cubicBezTo>
                    <a:pt x="103" y="7"/>
                    <a:pt x="112" y="7"/>
                    <a:pt x="120" y="7"/>
                  </a:cubicBezTo>
                  <a:cubicBezTo>
                    <a:pt x="129" y="8"/>
                    <a:pt x="137" y="9"/>
                    <a:pt x="146" y="8"/>
                  </a:cubicBezTo>
                  <a:cubicBezTo>
                    <a:pt x="144" y="16"/>
                    <a:pt x="143" y="25"/>
                    <a:pt x="142" y="34"/>
                  </a:cubicBezTo>
                  <a:cubicBezTo>
                    <a:pt x="139" y="32"/>
                    <a:pt x="136" y="32"/>
                    <a:pt x="134" y="31"/>
                  </a:cubicBezTo>
                  <a:cubicBezTo>
                    <a:pt x="129" y="31"/>
                    <a:pt x="125" y="30"/>
                    <a:pt x="121" y="30"/>
                  </a:cubicBezTo>
                  <a:cubicBezTo>
                    <a:pt x="118" y="31"/>
                    <a:pt x="118" y="34"/>
                    <a:pt x="121" y="35"/>
                  </a:cubicBezTo>
                  <a:cubicBezTo>
                    <a:pt x="125" y="35"/>
                    <a:pt x="129" y="35"/>
                    <a:pt x="133" y="37"/>
                  </a:cubicBezTo>
                  <a:cubicBezTo>
                    <a:pt x="136" y="37"/>
                    <a:pt x="139" y="39"/>
                    <a:pt x="141" y="39"/>
                  </a:cubicBezTo>
                  <a:cubicBezTo>
                    <a:pt x="141" y="45"/>
                    <a:pt x="140" y="52"/>
                    <a:pt x="140" y="58"/>
                  </a:cubicBezTo>
                  <a:cubicBezTo>
                    <a:pt x="138" y="58"/>
                    <a:pt x="136" y="58"/>
                    <a:pt x="134" y="58"/>
                  </a:cubicBezTo>
                  <a:cubicBezTo>
                    <a:pt x="131" y="57"/>
                    <a:pt x="130" y="61"/>
                    <a:pt x="133" y="62"/>
                  </a:cubicBezTo>
                  <a:cubicBezTo>
                    <a:pt x="135" y="62"/>
                    <a:pt x="137" y="63"/>
                    <a:pt x="139" y="63"/>
                  </a:cubicBezTo>
                  <a:cubicBezTo>
                    <a:pt x="139" y="68"/>
                    <a:pt x="138" y="73"/>
                    <a:pt x="138" y="77"/>
                  </a:cubicBezTo>
                  <a:cubicBezTo>
                    <a:pt x="138" y="80"/>
                    <a:pt x="137" y="83"/>
                    <a:pt x="137" y="86"/>
                  </a:cubicBezTo>
                  <a:cubicBezTo>
                    <a:pt x="135" y="86"/>
                    <a:pt x="134" y="86"/>
                    <a:pt x="132" y="86"/>
                  </a:cubicBezTo>
                  <a:cubicBezTo>
                    <a:pt x="129" y="86"/>
                    <a:pt x="126" y="86"/>
                    <a:pt x="123" y="85"/>
                  </a:cubicBezTo>
                  <a:cubicBezTo>
                    <a:pt x="120" y="85"/>
                    <a:pt x="120" y="90"/>
                    <a:pt x="123" y="90"/>
                  </a:cubicBezTo>
                  <a:cubicBezTo>
                    <a:pt x="127" y="91"/>
                    <a:pt x="132" y="93"/>
                    <a:pt x="136" y="92"/>
                  </a:cubicBezTo>
                  <a:cubicBezTo>
                    <a:pt x="136" y="98"/>
                    <a:pt x="135" y="104"/>
                    <a:pt x="134" y="110"/>
                  </a:cubicBezTo>
                  <a:cubicBezTo>
                    <a:pt x="132" y="109"/>
                    <a:pt x="129" y="110"/>
                    <a:pt x="126" y="110"/>
                  </a:cubicBezTo>
                  <a:cubicBezTo>
                    <a:pt x="123" y="110"/>
                    <a:pt x="123" y="115"/>
                    <a:pt x="126" y="115"/>
                  </a:cubicBezTo>
                  <a:cubicBezTo>
                    <a:pt x="129" y="115"/>
                    <a:pt x="131" y="116"/>
                    <a:pt x="134" y="115"/>
                  </a:cubicBezTo>
                  <a:cubicBezTo>
                    <a:pt x="133" y="121"/>
                    <a:pt x="132" y="127"/>
                    <a:pt x="132" y="133"/>
                  </a:cubicBezTo>
                  <a:cubicBezTo>
                    <a:pt x="127" y="131"/>
                    <a:pt x="121" y="132"/>
                    <a:pt x="116" y="133"/>
                  </a:cubicBezTo>
                  <a:cubicBezTo>
                    <a:pt x="113" y="134"/>
                    <a:pt x="114" y="138"/>
                    <a:pt x="117" y="138"/>
                  </a:cubicBezTo>
                  <a:cubicBezTo>
                    <a:pt x="120" y="138"/>
                    <a:pt x="123" y="138"/>
                    <a:pt x="125" y="138"/>
                  </a:cubicBezTo>
                  <a:cubicBezTo>
                    <a:pt x="128" y="138"/>
                    <a:pt x="130" y="139"/>
                    <a:pt x="132" y="138"/>
                  </a:cubicBezTo>
                  <a:cubicBezTo>
                    <a:pt x="132" y="142"/>
                    <a:pt x="132" y="146"/>
                    <a:pt x="132" y="150"/>
                  </a:cubicBezTo>
                  <a:cubicBezTo>
                    <a:pt x="127" y="150"/>
                    <a:pt x="122" y="150"/>
                    <a:pt x="117" y="150"/>
                  </a:cubicBezTo>
                  <a:cubicBezTo>
                    <a:pt x="106" y="149"/>
                    <a:pt x="95" y="149"/>
                    <a:pt x="84" y="150"/>
                  </a:cubicBezTo>
                  <a:cubicBezTo>
                    <a:pt x="86" y="141"/>
                    <a:pt x="86" y="131"/>
                    <a:pt x="87" y="122"/>
                  </a:cubicBezTo>
                  <a:cubicBezTo>
                    <a:pt x="88" y="110"/>
                    <a:pt x="90" y="98"/>
                    <a:pt x="90" y="86"/>
                  </a:cubicBezTo>
                  <a:cubicBezTo>
                    <a:pt x="90" y="86"/>
                    <a:pt x="90" y="85"/>
                    <a:pt x="89" y="85"/>
                  </a:cubicBezTo>
                  <a:moveTo>
                    <a:pt x="141" y="151"/>
                  </a:moveTo>
                  <a:cubicBezTo>
                    <a:pt x="140" y="151"/>
                    <a:pt x="139" y="151"/>
                    <a:pt x="138" y="151"/>
                  </a:cubicBezTo>
                  <a:cubicBezTo>
                    <a:pt x="139" y="144"/>
                    <a:pt x="140" y="138"/>
                    <a:pt x="141" y="131"/>
                  </a:cubicBezTo>
                  <a:cubicBezTo>
                    <a:pt x="141" y="138"/>
                    <a:pt x="141" y="145"/>
                    <a:pt x="141" y="151"/>
                  </a:cubicBezTo>
                  <a:moveTo>
                    <a:pt x="49" y="89"/>
                  </a:moveTo>
                  <a:cubicBezTo>
                    <a:pt x="54" y="82"/>
                    <a:pt x="60" y="75"/>
                    <a:pt x="65" y="68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7" y="71"/>
                    <a:pt x="71" y="72"/>
                    <a:pt x="75" y="72"/>
                  </a:cubicBezTo>
                  <a:cubicBezTo>
                    <a:pt x="76" y="71"/>
                    <a:pt x="77" y="71"/>
                    <a:pt x="78" y="70"/>
                  </a:cubicBezTo>
                  <a:cubicBezTo>
                    <a:pt x="79" y="77"/>
                    <a:pt x="81" y="84"/>
                    <a:pt x="85" y="90"/>
                  </a:cubicBezTo>
                  <a:cubicBezTo>
                    <a:pt x="84" y="92"/>
                    <a:pt x="83" y="96"/>
                    <a:pt x="82" y="99"/>
                  </a:cubicBezTo>
                  <a:cubicBezTo>
                    <a:pt x="82" y="99"/>
                    <a:pt x="82" y="99"/>
                    <a:pt x="82" y="99"/>
                  </a:cubicBezTo>
                  <a:cubicBezTo>
                    <a:pt x="78" y="108"/>
                    <a:pt x="69" y="107"/>
                    <a:pt x="68" y="97"/>
                  </a:cubicBezTo>
                  <a:cubicBezTo>
                    <a:pt x="68" y="94"/>
                    <a:pt x="65" y="93"/>
                    <a:pt x="63" y="95"/>
                  </a:cubicBezTo>
                  <a:cubicBezTo>
                    <a:pt x="59" y="98"/>
                    <a:pt x="60" y="103"/>
                    <a:pt x="57" y="106"/>
                  </a:cubicBezTo>
                  <a:cubicBezTo>
                    <a:pt x="54" y="110"/>
                    <a:pt x="49" y="109"/>
                    <a:pt x="48" y="104"/>
                  </a:cubicBezTo>
                  <a:cubicBezTo>
                    <a:pt x="47" y="99"/>
                    <a:pt x="47" y="95"/>
                    <a:pt x="49" y="90"/>
                  </a:cubicBezTo>
                  <a:cubicBezTo>
                    <a:pt x="49" y="89"/>
                    <a:pt x="49" y="89"/>
                    <a:pt x="49" y="89"/>
                  </a:cubicBezTo>
                  <a:moveTo>
                    <a:pt x="43" y="108"/>
                  </a:moveTo>
                  <a:cubicBezTo>
                    <a:pt x="44" y="111"/>
                    <a:pt x="46" y="114"/>
                    <a:pt x="49" y="116"/>
                  </a:cubicBezTo>
                  <a:cubicBezTo>
                    <a:pt x="57" y="121"/>
                    <a:pt x="61" y="112"/>
                    <a:pt x="64" y="105"/>
                  </a:cubicBezTo>
                  <a:cubicBezTo>
                    <a:pt x="66" y="110"/>
                    <a:pt x="70" y="113"/>
                    <a:pt x="77" y="112"/>
                  </a:cubicBezTo>
                  <a:cubicBezTo>
                    <a:pt x="78" y="112"/>
                    <a:pt x="79" y="112"/>
                    <a:pt x="80" y="111"/>
                  </a:cubicBezTo>
                  <a:cubicBezTo>
                    <a:pt x="78" y="124"/>
                    <a:pt x="76" y="138"/>
                    <a:pt x="78" y="150"/>
                  </a:cubicBezTo>
                  <a:cubicBezTo>
                    <a:pt x="64" y="151"/>
                    <a:pt x="51" y="153"/>
                    <a:pt x="38" y="156"/>
                  </a:cubicBezTo>
                  <a:cubicBezTo>
                    <a:pt x="39" y="140"/>
                    <a:pt x="41" y="124"/>
                    <a:pt x="43" y="108"/>
                  </a:cubicBezTo>
                  <a:moveTo>
                    <a:pt x="175" y="256"/>
                  </a:moveTo>
                  <a:cubicBezTo>
                    <a:pt x="174" y="281"/>
                    <a:pt x="175" y="363"/>
                    <a:pt x="141" y="366"/>
                  </a:cubicBezTo>
                  <a:cubicBezTo>
                    <a:pt x="141" y="366"/>
                    <a:pt x="141" y="366"/>
                    <a:pt x="140" y="366"/>
                  </a:cubicBezTo>
                  <a:cubicBezTo>
                    <a:pt x="115" y="368"/>
                    <a:pt x="90" y="370"/>
                    <a:pt x="65" y="368"/>
                  </a:cubicBezTo>
                  <a:cubicBezTo>
                    <a:pt x="49" y="367"/>
                    <a:pt x="32" y="365"/>
                    <a:pt x="21" y="351"/>
                  </a:cubicBezTo>
                  <a:cubicBezTo>
                    <a:pt x="13" y="339"/>
                    <a:pt x="12" y="324"/>
                    <a:pt x="13" y="311"/>
                  </a:cubicBezTo>
                  <a:cubicBezTo>
                    <a:pt x="13" y="261"/>
                    <a:pt x="22" y="213"/>
                    <a:pt x="28" y="164"/>
                  </a:cubicBezTo>
                  <a:cubicBezTo>
                    <a:pt x="62" y="158"/>
                    <a:pt x="97" y="156"/>
                    <a:pt x="132" y="158"/>
                  </a:cubicBezTo>
                  <a:cubicBezTo>
                    <a:pt x="133" y="159"/>
                    <a:pt x="135" y="159"/>
                    <a:pt x="136" y="158"/>
                  </a:cubicBezTo>
                  <a:cubicBezTo>
                    <a:pt x="152" y="159"/>
                    <a:pt x="167" y="161"/>
                    <a:pt x="183" y="164"/>
                  </a:cubicBezTo>
                  <a:cubicBezTo>
                    <a:pt x="179" y="194"/>
                    <a:pt x="178" y="225"/>
                    <a:pt x="175" y="256"/>
                  </a:cubicBezTo>
                  <a:moveTo>
                    <a:pt x="184" y="156"/>
                  </a:moveTo>
                  <a:cubicBezTo>
                    <a:pt x="184" y="156"/>
                    <a:pt x="184" y="156"/>
                    <a:pt x="184" y="156"/>
                  </a:cubicBezTo>
                  <a:cubicBezTo>
                    <a:pt x="171" y="154"/>
                    <a:pt x="158" y="152"/>
                    <a:pt x="145" y="151"/>
                  </a:cubicBezTo>
                  <a:cubicBezTo>
                    <a:pt x="146" y="144"/>
                    <a:pt x="146" y="136"/>
                    <a:pt x="147" y="128"/>
                  </a:cubicBezTo>
                  <a:cubicBezTo>
                    <a:pt x="153" y="126"/>
                    <a:pt x="160" y="126"/>
                    <a:pt x="167" y="127"/>
                  </a:cubicBezTo>
                  <a:cubicBezTo>
                    <a:pt x="173" y="128"/>
                    <a:pt x="178" y="131"/>
                    <a:pt x="183" y="132"/>
                  </a:cubicBezTo>
                  <a:cubicBezTo>
                    <a:pt x="185" y="133"/>
                    <a:pt x="187" y="130"/>
                    <a:pt x="186" y="129"/>
                  </a:cubicBezTo>
                  <a:cubicBezTo>
                    <a:pt x="177" y="117"/>
                    <a:pt x="160" y="119"/>
                    <a:pt x="147" y="123"/>
                  </a:cubicBezTo>
                  <a:cubicBezTo>
                    <a:pt x="148" y="121"/>
                    <a:pt x="148" y="118"/>
                    <a:pt x="148" y="115"/>
                  </a:cubicBezTo>
                  <a:cubicBezTo>
                    <a:pt x="161" y="113"/>
                    <a:pt x="179" y="113"/>
                    <a:pt x="188" y="122"/>
                  </a:cubicBezTo>
                  <a:cubicBezTo>
                    <a:pt x="187" y="133"/>
                    <a:pt x="186" y="145"/>
                    <a:pt x="184" y="156"/>
                  </a:cubicBezTo>
                  <a:moveTo>
                    <a:pt x="149" y="111"/>
                  </a:moveTo>
                  <a:cubicBezTo>
                    <a:pt x="149" y="110"/>
                    <a:pt x="149" y="109"/>
                    <a:pt x="149" y="108"/>
                  </a:cubicBezTo>
                  <a:cubicBezTo>
                    <a:pt x="150" y="97"/>
                    <a:pt x="152" y="86"/>
                    <a:pt x="154" y="75"/>
                  </a:cubicBezTo>
                  <a:cubicBezTo>
                    <a:pt x="154" y="72"/>
                    <a:pt x="155" y="69"/>
                    <a:pt x="156" y="66"/>
                  </a:cubicBezTo>
                  <a:cubicBezTo>
                    <a:pt x="161" y="45"/>
                    <a:pt x="173" y="45"/>
                    <a:pt x="191" y="65"/>
                  </a:cubicBezTo>
                  <a:cubicBezTo>
                    <a:pt x="196" y="77"/>
                    <a:pt x="191" y="100"/>
                    <a:pt x="189" y="113"/>
                  </a:cubicBezTo>
                  <a:cubicBezTo>
                    <a:pt x="180" y="106"/>
                    <a:pt x="159" y="106"/>
                    <a:pt x="149" y="111"/>
                  </a:cubicBezTo>
                  <a:moveTo>
                    <a:pt x="199" y="137"/>
                  </a:moveTo>
                  <a:cubicBezTo>
                    <a:pt x="198" y="145"/>
                    <a:pt x="197" y="153"/>
                    <a:pt x="196" y="161"/>
                  </a:cubicBezTo>
                  <a:cubicBezTo>
                    <a:pt x="195" y="166"/>
                    <a:pt x="197" y="176"/>
                    <a:pt x="189" y="172"/>
                  </a:cubicBezTo>
                  <a:cubicBezTo>
                    <a:pt x="189" y="172"/>
                    <a:pt x="189" y="172"/>
                    <a:pt x="189" y="172"/>
                  </a:cubicBezTo>
                  <a:cubicBezTo>
                    <a:pt x="189" y="170"/>
                    <a:pt x="189" y="167"/>
                    <a:pt x="189" y="165"/>
                  </a:cubicBezTo>
                  <a:cubicBezTo>
                    <a:pt x="189" y="157"/>
                    <a:pt x="189" y="157"/>
                    <a:pt x="189" y="157"/>
                  </a:cubicBezTo>
                  <a:cubicBezTo>
                    <a:pt x="189" y="157"/>
                    <a:pt x="189" y="157"/>
                    <a:pt x="189" y="157"/>
                  </a:cubicBezTo>
                  <a:cubicBezTo>
                    <a:pt x="191" y="146"/>
                    <a:pt x="193" y="135"/>
                    <a:pt x="194" y="124"/>
                  </a:cubicBezTo>
                  <a:cubicBezTo>
                    <a:pt x="194" y="123"/>
                    <a:pt x="195" y="122"/>
                    <a:pt x="194" y="121"/>
                  </a:cubicBezTo>
                  <a:cubicBezTo>
                    <a:pt x="194" y="121"/>
                    <a:pt x="194" y="121"/>
                    <a:pt x="194" y="120"/>
                  </a:cubicBezTo>
                  <a:cubicBezTo>
                    <a:pt x="195" y="112"/>
                    <a:pt x="196" y="103"/>
                    <a:pt x="196" y="95"/>
                  </a:cubicBezTo>
                  <a:cubicBezTo>
                    <a:pt x="206" y="99"/>
                    <a:pt x="200" y="130"/>
                    <a:pt x="199" y="137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58" name="Group 76"/>
          <p:cNvGrpSpPr/>
          <p:nvPr/>
        </p:nvGrpSpPr>
        <p:grpSpPr>
          <a:xfrm>
            <a:off x="10315449" y="4946400"/>
            <a:ext cx="1874880" cy="1936800"/>
            <a:chOff x="4324320" y="4381560"/>
            <a:chExt cx="1874880" cy="1936800"/>
          </a:xfrm>
        </p:grpSpPr>
        <p:sp>
          <p:nvSpPr>
            <p:cNvPr id="559" name="CustomShape 77"/>
            <p:cNvSpPr/>
            <p:nvPr/>
          </p:nvSpPr>
          <p:spPr>
            <a:xfrm>
              <a:off x="4475160" y="5848560"/>
              <a:ext cx="982800" cy="296640"/>
            </a:xfrm>
            <a:custGeom>
              <a:avLst/>
              <a:gdLst/>
              <a:ahLst/>
              <a:cxnLst/>
              <a:rect l="l" t="t" r="r" b="b"/>
              <a:pathLst>
                <a:path w="268" h="81">
                  <a:moveTo>
                    <a:pt x="149" y="24"/>
                  </a:moveTo>
                  <a:cubicBezTo>
                    <a:pt x="118" y="24"/>
                    <a:pt x="87" y="24"/>
                    <a:pt x="56" y="19"/>
                  </a:cubicBezTo>
                  <a:cubicBezTo>
                    <a:pt x="36" y="16"/>
                    <a:pt x="18" y="12"/>
                    <a:pt x="2" y="0"/>
                  </a:cubicBezTo>
                  <a:cubicBezTo>
                    <a:pt x="0" y="14"/>
                    <a:pt x="2" y="28"/>
                    <a:pt x="8" y="41"/>
                  </a:cubicBezTo>
                  <a:cubicBezTo>
                    <a:pt x="27" y="81"/>
                    <a:pt x="91" y="78"/>
                    <a:pt x="128" y="78"/>
                  </a:cubicBezTo>
                  <a:cubicBezTo>
                    <a:pt x="167" y="78"/>
                    <a:pt x="209" y="78"/>
                    <a:pt x="248" y="72"/>
                  </a:cubicBezTo>
                  <a:cubicBezTo>
                    <a:pt x="248" y="71"/>
                    <a:pt x="248" y="70"/>
                    <a:pt x="249" y="70"/>
                  </a:cubicBezTo>
                  <a:cubicBezTo>
                    <a:pt x="268" y="60"/>
                    <a:pt x="266" y="37"/>
                    <a:pt x="267" y="19"/>
                  </a:cubicBezTo>
                  <a:cubicBezTo>
                    <a:pt x="229" y="28"/>
                    <a:pt x="186" y="24"/>
                    <a:pt x="149" y="24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0" name="CustomShape 78"/>
            <p:cNvSpPr/>
            <p:nvPr/>
          </p:nvSpPr>
          <p:spPr>
            <a:xfrm>
              <a:off x="5062320" y="5834160"/>
              <a:ext cx="509400" cy="80640"/>
            </a:xfrm>
            <a:custGeom>
              <a:avLst/>
              <a:gdLst/>
              <a:ahLst/>
              <a:cxnLst/>
              <a:rect l="l" t="t" r="r" b="b"/>
              <a:pathLst>
                <a:path w="139" h="22">
                  <a:moveTo>
                    <a:pt x="69" y="20"/>
                  </a:moveTo>
                  <a:cubicBezTo>
                    <a:pt x="94" y="18"/>
                    <a:pt x="116" y="12"/>
                    <a:pt x="139" y="5"/>
                  </a:cubicBezTo>
                  <a:cubicBezTo>
                    <a:pt x="139" y="3"/>
                    <a:pt x="139" y="2"/>
                    <a:pt x="139" y="0"/>
                  </a:cubicBezTo>
                  <a:cubicBezTo>
                    <a:pt x="97" y="17"/>
                    <a:pt x="46" y="21"/>
                    <a:pt x="0" y="22"/>
                  </a:cubicBezTo>
                  <a:cubicBezTo>
                    <a:pt x="23" y="22"/>
                    <a:pt x="46" y="22"/>
                    <a:pt x="69" y="20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1" name="CustomShape 79"/>
            <p:cNvSpPr/>
            <p:nvPr/>
          </p:nvSpPr>
          <p:spPr>
            <a:xfrm>
              <a:off x="5440320" y="5874120"/>
              <a:ext cx="126720" cy="223560"/>
            </a:xfrm>
            <a:custGeom>
              <a:avLst/>
              <a:gdLst/>
              <a:ahLst/>
              <a:cxnLst/>
              <a:rect l="l" t="t" r="r" b="b"/>
              <a:pathLst>
                <a:path w="35" h="61">
                  <a:moveTo>
                    <a:pt x="0" y="61"/>
                  </a:moveTo>
                  <a:cubicBezTo>
                    <a:pt x="0" y="61"/>
                    <a:pt x="1" y="61"/>
                    <a:pt x="1" y="61"/>
                  </a:cubicBezTo>
                  <a:cubicBezTo>
                    <a:pt x="32" y="54"/>
                    <a:pt x="33" y="29"/>
                    <a:pt x="35" y="1"/>
                  </a:cubicBezTo>
                  <a:cubicBezTo>
                    <a:pt x="35" y="1"/>
                    <a:pt x="35" y="1"/>
                    <a:pt x="35" y="0"/>
                  </a:cubicBezTo>
                  <a:cubicBezTo>
                    <a:pt x="27" y="5"/>
                    <a:pt x="18" y="8"/>
                    <a:pt x="8" y="11"/>
                  </a:cubicBezTo>
                  <a:cubicBezTo>
                    <a:pt x="11" y="24"/>
                    <a:pt x="11" y="50"/>
                    <a:pt x="0" y="61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2" name="CustomShape 80"/>
            <p:cNvSpPr/>
            <p:nvPr/>
          </p:nvSpPr>
          <p:spPr>
            <a:xfrm>
              <a:off x="5143320" y="4414680"/>
              <a:ext cx="490320" cy="230040"/>
            </a:xfrm>
            <a:custGeom>
              <a:avLst/>
              <a:gdLst/>
              <a:ahLst/>
              <a:cxnLst/>
              <a:rect l="l" t="t" r="r" b="b"/>
              <a:pathLst>
                <a:path w="134" h="63">
                  <a:moveTo>
                    <a:pt x="80" y="14"/>
                  </a:moveTo>
                  <a:cubicBezTo>
                    <a:pt x="108" y="14"/>
                    <a:pt x="121" y="34"/>
                    <a:pt x="114" y="61"/>
                  </a:cubicBezTo>
                  <a:cubicBezTo>
                    <a:pt x="118" y="61"/>
                    <a:pt x="122" y="62"/>
                    <a:pt x="126" y="63"/>
                  </a:cubicBezTo>
                  <a:cubicBezTo>
                    <a:pt x="129" y="46"/>
                    <a:pt x="134" y="25"/>
                    <a:pt x="121" y="12"/>
                  </a:cubicBezTo>
                  <a:cubicBezTo>
                    <a:pt x="109" y="1"/>
                    <a:pt x="89" y="0"/>
                    <a:pt x="74" y="1"/>
                  </a:cubicBezTo>
                  <a:cubicBezTo>
                    <a:pt x="54" y="1"/>
                    <a:pt x="32" y="2"/>
                    <a:pt x="19" y="19"/>
                  </a:cubicBezTo>
                  <a:cubicBezTo>
                    <a:pt x="10" y="31"/>
                    <a:pt x="5" y="45"/>
                    <a:pt x="0" y="59"/>
                  </a:cubicBezTo>
                  <a:cubicBezTo>
                    <a:pt x="8" y="57"/>
                    <a:pt x="16" y="54"/>
                    <a:pt x="23" y="53"/>
                  </a:cubicBezTo>
                  <a:cubicBezTo>
                    <a:pt x="32" y="27"/>
                    <a:pt x="51" y="13"/>
                    <a:pt x="80" y="14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3" name="CustomShape 81"/>
            <p:cNvSpPr/>
            <p:nvPr/>
          </p:nvSpPr>
          <p:spPr>
            <a:xfrm>
              <a:off x="4757760" y="5045040"/>
              <a:ext cx="762120" cy="95040"/>
            </a:xfrm>
            <a:custGeom>
              <a:avLst/>
              <a:gdLst/>
              <a:ahLst/>
              <a:cxnLst/>
              <a:rect l="l" t="t" r="r" b="b"/>
              <a:pathLst>
                <a:path w="208" h="26"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69" y="18"/>
                    <a:pt x="140" y="26"/>
                    <a:pt x="208" y="6"/>
                  </a:cubicBezTo>
                  <a:cubicBezTo>
                    <a:pt x="205" y="0"/>
                    <a:pt x="195" y="4"/>
                    <a:pt x="188" y="5"/>
                  </a:cubicBezTo>
                  <a:cubicBezTo>
                    <a:pt x="179" y="6"/>
                    <a:pt x="170" y="6"/>
                    <a:pt x="161" y="7"/>
                  </a:cubicBezTo>
                  <a:cubicBezTo>
                    <a:pt x="143" y="9"/>
                    <a:pt x="125" y="11"/>
                    <a:pt x="107" y="12"/>
                  </a:cubicBezTo>
                  <a:cubicBezTo>
                    <a:pt x="72" y="15"/>
                    <a:pt x="35" y="20"/>
                    <a:pt x="0" y="19"/>
                  </a:cubicBezTo>
                  <a:cubicBezTo>
                    <a:pt x="0" y="20"/>
                    <a:pt x="0" y="21"/>
                    <a:pt x="0" y="23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4" name="CustomShape 82"/>
            <p:cNvSpPr/>
            <p:nvPr/>
          </p:nvSpPr>
          <p:spPr>
            <a:xfrm>
              <a:off x="4483080" y="5820120"/>
              <a:ext cx="527040" cy="101520"/>
            </a:xfrm>
            <a:custGeom>
              <a:avLst/>
              <a:gdLst/>
              <a:ahLst/>
              <a:cxnLst/>
              <a:rect l="l" t="t" r="r" b="b"/>
              <a:pathLst>
                <a:path w="144" h="28">
                  <a:moveTo>
                    <a:pt x="144" y="26"/>
                  </a:moveTo>
                  <a:cubicBezTo>
                    <a:pt x="116" y="26"/>
                    <a:pt x="89" y="24"/>
                    <a:pt x="62" y="20"/>
                  </a:cubicBezTo>
                  <a:cubicBezTo>
                    <a:pt x="42" y="16"/>
                    <a:pt x="17" y="14"/>
                    <a:pt x="1" y="0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41" y="28"/>
                    <a:pt x="96" y="26"/>
                    <a:pt x="144" y="26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5" name="CustomShape 83"/>
            <p:cNvSpPr/>
            <p:nvPr/>
          </p:nvSpPr>
          <p:spPr>
            <a:xfrm>
              <a:off x="5784840" y="4840200"/>
              <a:ext cx="366480" cy="1330560"/>
            </a:xfrm>
            <a:custGeom>
              <a:avLst/>
              <a:gdLst/>
              <a:ahLst/>
              <a:cxnLst/>
              <a:rect l="l" t="t" r="r" b="b"/>
              <a:pathLst>
                <a:path w="100" h="363">
                  <a:moveTo>
                    <a:pt x="20" y="46"/>
                  </a:moveTo>
                  <a:cubicBezTo>
                    <a:pt x="37" y="91"/>
                    <a:pt x="44" y="138"/>
                    <a:pt x="47" y="186"/>
                  </a:cubicBezTo>
                  <a:cubicBezTo>
                    <a:pt x="54" y="202"/>
                    <a:pt x="60" y="215"/>
                    <a:pt x="64" y="233"/>
                  </a:cubicBezTo>
                  <a:cubicBezTo>
                    <a:pt x="68" y="252"/>
                    <a:pt x="71" y="271"/>
                    <a:pt x="68" y="290"/>
                  </a:cubicBezTo>
                  <a:cubicBezTo>
                    <a:pt x="65" y="312"/>
                    <a:pt x="48" y="344"/>
                    <a:pt x="23" y="345"/>
                  </a:cubicBezTo>
                  <a:cubicBezTo>
                    <a:pt x="20" y="349"/>
                    <a:pt x="17" y="353"/>
                    <a:pt x="14" y="357"/>
                  </a:cubicBezTo>
                  <a:cubicBezTo>
                    <a:pt x="12" y="359"/>
                    <a:pt x="10" y="361"/>
                    <a:pt x="8" y="363"/>
                  </a:cubicBezTo>
                  <a:cubicBezTo>
                    <a:pt x="24" y="360"/>
                    <a:pt x="39" y="354"/>
                    <a:pt x="52" y="345"/>
                  </a:cubicBezTo>
                  <a:cubicBezTo>
                    <a:pt x="96" y="318"/>
                    <a:pt x="100" y="260"/>
                    <a:pt x="97" y="213"/>
                  </a:cubicBezTo>
                  <a:cubicBezTo>
                    <a:pt x="90" y="131"/>
                    <a:pt x="54" y="60"/>
                    <a:pt x="0" y="0"/>
                  </a:cubicBezTo>
                  <a:cubicBezTo>
                    <a:pt x="9" y="17"/>
                    <a:pt x="16" y="35"/>
                    <a:pt x="20" y="46"/>
                  </a:cubicBezTo>
                  <a:close/>
                </a:path>
              </a:pathLst>
            </a:custGeom>
            <a:solidFill>
              <a:srgbClr val="3F607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6" name="CustomShape 84"/>
            <p:cNvSpPr/>
            <p:nvPr/>
          </p:nvSpPr>
          <p:spPr>
            <a:xfrm>
              <a:off x="5784840" y="4840200"/>
              <a:ext cx="274680" cy="912960"/>
            </a:xfrm>
            <a:custGeom>
              <a:avLst/>
              <a:gdLst/>
              <a:ahLst/>
              <a:cxnLst/>
              <a:rect l="l" t="t" r="r" b="b"/>
              <a:pathLst>
                <a:path w="75" h="249">
                  <a:moveTo>
                    <a:pt x="47" y="186"/>
                  </a:moveTo>
                  <a:cubicBezTo>
                    <a:pt x="54" y="202"/>
                    <a:pt x="60" y="215"/>
                    <a:pt x="64" y="233"/>
                  </a:cubicBezTo>
                  <a:cubicBezTo>
                    <a:pt x="65" y="239"/>
                    <a:pt x="66" y="244"/>
                    <a:pt x="67" y="249"/>
                  </a:cubicBezTo>
                  <a:cubicBezTo>
                    <a:pt x="72" y="225"/>
                    <a:pt x="75" y="200"/>
                    <a:pt x="72" y="175"/>
                  </a:cubicBezTo>
                  <a:cubicBezTo>
                    <a:pt x="67" y="133"/>
                    <a:pt x="53" y="93"/>
                    <a:pt x="41" y="53"/>
                  </a:cubicBezTo>
                  <a:cubicBezTo>
                    <a:pt x="29" y="35"/>
                    <a:pt x="15" y="17"/>
                    <a:pt x="0" y="0"/>
                  </a:cubicBezTo>
                  <a:cubicBezTo>
                    <a:pt x="9" y="17"/>
                    <a:pt x="16" y="35"/>
                    <a:pt x="20" y="46"/>
                  </a:cubicBezTo>
                  <a:cubicBezTo>
                    <a:pt x="37" y="91"/>
                    <a:pt x="44" y="138"/>
                    <a:pt x="47" y="186"/>
                  </a:cubicBezTo>
                  <a:close/>
                </a:path>
              </a:pathLst>
            </a:custGeom>
            <a:solidFill>
              <a:srgbClr val="2D495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7" name="CustomShape 85"/>
            <p:cNvSpPr/>
            <p:nvPr/>
          </p:nvSpPr>
          <p:spPr>
            <a:xfrm>
              <a:off x="5813640" y="5977080"/>
              <a:ext cx="279360" cy="193680"/>
            </a:xfrm>
            <a:custGeom>
              <a:avLst/>
              <a:gdLst/>
              <a:ahLst/>
              <a:cxnLst/>
              <a:rect l="l" t="t" r="r" b="b"/>
              <a:pathLst>
                <a:path w="76" h="53">
                  <a:moveTo>
                    <a:pt x="39" y="23"/>
                  </a:moveTo>
                  <a:cubicBezTo>
                    <a:pt x="38" y="24"/>
                    <a:pt x="37" y="25"/>
                    <a:pt x="36" y="26"/>
                  </a:cubicBezTo>
                  <a:cubicBezTo>
                    <a:pt x="35" y="28"/>
                    <a:pt x="33" y="29"/>
                    <a:pt x="32" y="31"/>
                  </a:cubicBezTo>
                  <a:cubicBezTo>
                    <a:pt x="31" y="31"/>
                    <a:pt x="29" y="32"/>
                    <a:pt x="28" y="32"/>
                  </a:cubicBezTo>
                  <a:cubicBezTo>
                    <a:pt x="24" y="34"/>
                    <a:pt x="20" y="35"/>
                    <a:pt x="15" y="35"/>
                  </a:cubicBezTo>
                  <a:cubicBezTo>
                    <a:pt x="12" y="39"/>
                    <a:pt x="9" y="43"/>
                    <a:pt x="6" y="47"/>
                  </a:cubicBezTo>
                  <a:cubicBezTo>
                    <a:pt x="4" y="49"/>
                    <a:pt x="2" y="51"/>
                    <a:pt x="0" y="53"/>
                  </a:cubicBezTo>
                  <a:cubicBezTo>
                    <a:pt x="16" y="50"/>
                    <a:pt x="31" y="44"/>
                    <a:pt x="44" y="35"/>
                  </a:cubicBezTo>
                  <a:cubicBezTo>
                    <a:pt x="59" y="26"/>
                    <a:pt x="69" y="14"/>
                    <a:pt x="76" y="0"/>
                  </a:cubicBezTo>
                  <a:cubicBezTo>
                    <a:pt x="65" y="9"/>
                    <a:pt x="52" y="19"/>
                    <a:pt x="39" y="23"/>
                  </a:cubicBezTo>
                  <a:close/>
                </a:path>
              </a:pathLst>
            </a:custGeom>
            <a:solidFill>
              <a:srgbClr val="2D495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8" name="CustomShape 86"/>
            <p:cNvSpPr/>
            <p:nvPr/>
          </p:nvSpPr>
          <p:spPr>
            <a:xfrm>
              <a:off x="4346280" y="4616280"/>
              <a:ext cx="1606680" cy="1665360"/>
            </a:xfrm>
            <a:custGeom>
              <a:avLst/>
              <a:gdLst/>
              <a:ahLst/>
              <a:cxnLst/>
              <a:rect l="l" t="t" r="r" b="b"/>
              <a:pathLst>
                <a:path w="438" h="454">
                  <a:moveTo>
                    <a:pt x="408" y="401"/>
                  </a:moveTo>
                  <a:cubicBezTo>
                    <a:pt x="408" y="401"/>
                    <a:pt x="408" y="401"/>
                    <a:pt x="409" y="401"/>
                  </a:cubicBezTo>
                  <a:cubicBezTo>
                    <a:pt x="409" y="400"/>
                    <a:pt x="410" y="399"/>
                    <a:pt x="411" y="398"/>
                  </a:cubicBezTo>
                  <a:cubicBezTo>
                    <a:pt x="438" y="356"/>
                    <a:pt x="434" y="303"/>
                    <a:pt x="431" y="255"/>
                  </a:cubicBezTo>
                  <a:cubicBezTo>
                    <a:pt x="428" y="212"/>
                    <a:pt x="422" y="169"/>
                    <a:pt x="409" y="128"/>
                  </a:cubicBezTo>
                  <a:cubicBezTo>
                    <a:pt x="402" y="106"/>
                    <a:pt x="394" y="85"/>
                    <a:pt x="382" y="65"/>
                  </a:cubicBezTo>
                  <a:cubicBezTo>
                    <a:pt x="374" y="52"/>
                    <a:pt x="362" y="31"/>
                    <a:pt x="347" y="20"/>
                  </a:cubicBezTo>
                  <a:cubicBezTo>
                    <a:pt x="346" y="21"/>
                    <a:pt x="345" y="21"/>
                    <a:pt x="344" y="20"/>
                  </a:cubicBezTo>
                  <a:cubicBezTo>
                    <a:pt x="339" y="18"/>
                    <a:pt x="334" y="16"/>
                    <a:pt x="329" y="14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282" y="0"/>
                    <a:pt x="247" y="2"/>
                    <a:pt x="215" y="14"/>
                  </a:cubicBezTo>
                  <a:cubicBezTo>
                    <a:pt x="223" y="13"/>
                    <a:pt x="232" y="13"/>
                    <a:pt x="240" y="13"/>
                  </a:cubicBezTo>
                  <a:cubicBezTo>
                    <a:pt x="261" y="13"/>
                    <a:pt x="281" y="15"/>
                    <a:pt x="301" y="23"/>
                  </a:cubicBezTo>
                  <a:cubicBezTo>
                    <a:pt x="336" y="37"/>
                    <a:pt x="365" y="69"/>
                    <a:pt x="370" y="107"/>
                  </a:cubicBezTo>
                  <a:cubicBezTo>
                    <a:pt x="370" y="109"/>
                    <a:pt x="368" y="109"/>
                    <a:pt x="368" y="107"/>
                  </a:cubicBezTo>
                  <a:cubicBezTo>
                    <a:pt x="354" y="72"/>
                    <a:pt x="333" y="45"/>
                    <a:pt x="297" y="30"/>
                  </a:cubicBezTo>
                  <a:cubicBezTo>
                    <a:pt x="269" y="18"/>
                    <a:pt x="216" y="11"/>
                    <a:pt x="188" y="27"/>
                  </a:cubicBezTo>
                  <a:cubicBezTo>
                    <a:pt x="187" y="28"/>
                    <a:pt x="187" y="27"/>
                    <a:pt x="187" y="27"/>
                  </a:cubicBezTo>
                  <a:cubicBezTo>
                    <a:pt x="144" y="51"/>
                    <a:pt x="107" y="91"/>
                    <a:pt x="81" y="136"/>
                  </a:cubicBezTo>
                  <a:cubicBezTo>
                    <a:pt x="57" y="176"/>
                    <a:pt x="39" y="220"/>
                    <a:pt x="26" y="266"/>
                  </a:cubicBezTo>
                  <a:cubicBezTo>
                    <a:pt x="19" y="289"/>
                    <a:pt x="14" y="313"/>
                    <a:pt x="10" y="337"/>
                  </a:cubicBezTo>
                  <a:cubicBezTo>
                    <a:pt x="7" y="357"/>
                    <a:pt x="0" y="384"/>
                    <a:pt x="6" y="405"/>
                  </a:cubicBezTo>
                  <a:cubicBezTo>
                    <a:pt x="14" y="433"/>
                    <a:pt x="48" y="439"/>
                    <a:pt x="74" y="444"/>
                  </a:cubicBezTo>
                  <a:cubicBezTo>
                    <a:pt x="97" y="449"/>
                    <a:pt x="121" y="451"/>
                    <a:pt x="144" y="452"/>
                  </a:cubicBezTo>
                  <a:cubicBezTo>
                    <a:pt x="193" y="454"/>
                    <a:pt x="243" y="454"/>
                    <a:pt x="292" y="451"/>
                  </a:cubicBezTo>
                  <a:cubicBezTo>
                    <a:pt x="295" y="451"/>
                    <a:pt x="298" y="451"/>
                    <a:pt x="301" y="450"/>
                  </a:cubicBezTo>
                  <a:cubicBezTo>
                    <a:pt x="360" y="439"/>
                    <a:pt x="371" y="349"/>
                    <a:pt x="373" y="300"/>
                  </a:cubicBezTo>
                  <a:cubicBezTo>
                    <a:pt x="375" y="240"/>
                    <a:pt x="372" y="180"/>
                    <a:pt x="370" y="120"/>
                  </a:cubicBezTo>
                  <a:cubicBezTo>
                    <a:pt x="370" y="118"/>
                    <a:pt x="373" y="117"/>
                    <a:pt x="374" y="119"/>
                  </a:cubicBezTo>
                  <a:cubicBezTo>
                    <a:pt x="379" y="154"/>
                    <a:pt x="379" y="190"/>
                    <a:pt x="380" y="226"/>
                  </a:cubicBezTo>
                  <a:cubicBezTo>
                    <a:pt x="380" y="260"/>
                    <a:pt x="382" y="296"/>
                    <a:pt x="378" y="330"/>
                  </a:cubicBezTo>
                  <a:cubicBezTo>
                    <a:pt x="374" y="358"/>
                    <a:pt x="363" y="421"/>
                    <a:pt x="334" y="445"/>
                  </a:cubicBezTo>
                  <a:cubicBezTo>
                    <a:pt x="345" y="443"/>
                    <a:pt x="357" y="440"/>
                    <a:pt x="367" y="435"/>
                  </a:cubicBezTo>
                  <a:cubicBezTo>
                    <a:pt x="384" y="425"/>
                    <a:pt x="384" y="425"/>
                    <a:pt x="384" y="425"/>
                  </a:cubicBezTo>
                  <a:cubicBezTo>
                    <a:pt x="392" y="420"/>
                    <a:pt x="400" y="412"/>
                    <a:pt x="407" y="404"/>
                  </a:cubicBezTo>
                  <a:cubicBezTo>
                    <a:pt x="406" y="403"/>
                    <a:pt x="407" y="402"/>
                    <a:pt x="408" y="401"/>
                  </a:cubicBezTo>
                  <a:close/>
                  <a:moveTo>
                    <a:pt x="107" y="133"/>
                  </a:moveTo>
                  <a:cubicBezTo>
                    <a:pt x="107" y="132"/>
                    <a:pt x="107" y="132"/>
                    <a:pt x="107" y="131"/>
                  </a:cubicBezTo>
                  <a:cubicBezTo>
                    <a:pt x="108" y="129"/>
                    <a:pt x="111" y="129"/>
                    <a:pt x="111" y="131"/>
                  </a:cubicBezTo>
                  <a:cubicBezTo>
                    <a:pt x="111" y="131"/>
                    <a:pt x="111" y="132"/>
                    <a:pt x="111" y="132"/>
                  </a:cubicBezTo>
                  <a:cubicBezTo>
                    <a:pt x="144" y="127"/>
                    <a:pt x="178" y="127"/>
                    <a:pt x="212" y="124"/>
                  </a:cubicBezTo>
                  <a:cubicBezTo>
                    <a:pt x="249" y="121"/>
                    <a:pt x="286" y="116"/>
                    <a:pt x="323" y="112"/>
                  </a:cubicBezTo>
                  <a:cubicBezTo>
                    <a:pt x="325" y="112"/>
                    <a:pt x="326" y="114"/>
                    <a:pt x="326" y="116"/>
                  </a:cubicBezTo>
                  <a:cubicBezTo>
                    <a:pt x="326" y="119"/>
                    <a:pt x="326" y="122"/>
                    <a:pt x="326" y="126"/>
                  </a:cubicBezTo>
                  <a:cubicBezTo>
                    <a:pt x="326" y="129"/>
                    <a:pt x="323" y="129"/>
                    <a:pt x="321" y="128"/>
                  </a:cubicBezTo>
                  <a:cubicBezTo>
                    <a:pt x="291" y="139"/>
                    <a:pt x="257" y="140"/>
                    <a:pt x="225" y="142"/>
                  </a:cubicBezTo>
                  <a:cubicBezTo>
                    <a:pt x="188" y="144"/>
                    <a:pt x="149" y="147"/>
                    <a:pt x="112" y="143"/>
                  </a:cubicBezTo>
                  <a:cubicBezTo>
                    <a:pt x="112" y="143"/>
                    <a:pt x="111" y="142"/>
                    <a:pt x="111" y="142"/>
                  </a:cubicBezTo>
                  <a:cubicBezTo>
                    <a:pt x="111" y="142"/>
                    <a:pt x="111" y="142"/>
                    <a:pt x="111" y="143"/>
                  </a:cubicBezTo>
                  <a:cubicBezTo>
                    <a:pt x="110" y="144"/>
                    <a:pt x="108" y="144"/>
                    <a:pt x="108" y="143"/>
                  </a:cubicBezTo>
                  <a:cubicBezTo>
                    <a:pt x="106" y="141"/>
                    <a:pt x="106" y="138"/>
                    <a:pt x="107" y="135"/>
                  </a:cubicBezTo>
                  <a:cubicBezTo>
                    <a:pt x="106" y="134"/>
                    <a:pt x="106" y="133"/>
                    <a:pt x="107" y="133"/>
                  </a:cubicBezTo>
                  <a:close/>
                  <a:moveTo>
                    <a:pt x="346" y="326"/>
                  </a:moveTo>
                  <a:cubicBezTo>
                    <a:pt x="345" y="339"/>
                    <a:pt x="343" y="351"/>
                    <a:pt x="342" y="363"/>
                  </a:cubicBezTo>
                  <a:cubicBezTo>
                    <a:pt x="339" y="380"/>
                    <a:pt x="338" y="399"/>
                    <a:pt x="321" y="408"/>
                  </a:cubicBezTo>
                  <a:cubicBezTo>
                    <a:pt x="299" y="420"/>
                    <a:pt x="266" y="420"/>
                    <a:pt x="242" y="422"/>
                  </a:cubicBezTo>
                  <a:cubicBezTo>
                    <a:pt x="212" y="424"/>
                    <a:pt x="182" y="425"/>
                    <a:pt x="152" y="425"/>
                  </a:cubicBezTo>
                  <a:cubicBezTo>
                    <a:pt x="113" y="425"/>
                    <a:pt x="53" y="422"/>
                    <a:pt x="35" y="380"/>
                  </a:cubicBezTo>
                  <a:cubicBezTo>
                    <a:pt x="18" y="341"/>
                    <a:pt x="36" y="292"/>
                    <a:pt x="61" y="261"/>
                  </a:cubicBezTo>
                  <a:cubicBezTo>
                    <a:pt x="61" y="260"/>
                    <a:pt x="61" y="260"/>
                    <a:pt x="62" y="259"/>
                  </a:cubicBezTo>
                  <a:cubicBezTo>
                    <a:pt x="78" y="244"/>
                    <a:pt x="101" y="242"/>
                    <a:pt x="122" y="241"/>
                  </a:cubicBezTo>
                  <a:cubicBezTo>
                    <a:pt x="152" y="239"/>
                    <a:pt x="183" y="237"/>
                    <a:pt x="213" y="238"/>
                  </a:cubicBezTo>
                  <a:cubicBezTo>
                    <a:pt x="242" y="238"/>
                    <a:pt x="272" y="239"/>
                    <a:pt x="301" y="246"/>
                  </a:cubicBezTo>
                  <a:cubicBezTo>
                    <a:pt x="319" y="250"/>
                    <a:pt x="337" y="259"/>
                    <a:pt x="341" y="278"/>
                  </a:cubicBezTo>
                  <a:cubicBezTo>
                    <a:pt x="342" y="279"/>
                    <a:pt x="341" y="280"/>
                    <a:pt x="341" y="281"/>
                  </a:cubicBezTo>
                  <a:cubicBezTo>
                    <a:pt x="345" y="294"/>
                    <a:pt x="346" y="310"/>
                    <a:pt x="346" y="325"/>
                  </a:cubicBezTo>
                  <a:cubicBezTo>
                    <a:pt x="346" y="325"/>
                    <a:pt x="346" y="326"/>
                    <a:pt x="346" y="326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9" name="CustomShape 87"/>
            <p:cNvSpPr/>
            <p:nvPr/>
          </p:nvSpPr>
          <p:spPr>
            <a:xfrm>
              <a:off x="4346280" y="5232600"/>
              <a:ext cx="1371600" cy="1049400"/>
            </a:xfrm>
            <a:custGeom>
              <a:avLst/>
              <a:gdLst/>
              <a:ahLst/>
              <a:cxnLst/>
              <a:rect l="l" t="t" r="r" b="b"/>
              <a:pathLst>
                <a:path w="374" h="286">
                  <a:moveTo>
                    <a:pt x="372" y="0"/>
                  </a:moveTo>
                  <a:cubicBezTo>
                    <a:pt x="368" y="13"/>
                    <a:pt x="363" y="25"/>
                    <a:pt x="360" y="37"/>
                  </a:cubicBezTo>
                  <a:cubicBezTo>
                    <a:pt x="355" y="53"/>
                    <a:pt x="350" y="76"/>
                    <a:pt x="337" y="88"/>
                  </a:cubicBezTo>
                  <a:cubicBezTo>
                    <a:pt x="335" y="90"/>
                    <a:pt x="333" y="91"/>
                    <a:pt x="331" y="92"/>
                  </a:cubicBezTo>
                  <a:cubicBezTo>
                    <a:pt x="336" y="97"/>
                    <a:pt x="340" y="103"/>
                    <a:pt x="341" y="110"/>
                  </a:cubicBezTo>
                  <a:cubicBezTo>
                    <a:pt x="342" y="111"/>
                    <a:pt x="341" y="112"/>
                    <a:pt x="341" y="113"/>
                  </a:cubicBezTo>
                  <a:cubicBezTo>
                    <a:pt x="345" y="126"/>
                    <a:pt x="346" y="142"/>
                    <a:pt x="346" y="157"/>
                  </a:cubicBezTo>
                  <a:cubicBezTo>
                    <a:pt x="346" y="157"/>
                    <a:pt x="346" y="158"/>
                    <a:pt x="346" y="158"/>
                  </a:cubicBezTo>
                  <a:cubicBezTo>
                    <a:pt x="345" y="171"/>
                    <a:pt x="343" y="183"/>
                    <a:pt x="342" y="195"/>
                  </a:cubicBezTo>
                  <a:cubicBezTo>
                    <a:pt x="339" y="212"/>
                    <a:pt x="338" y="231"/>
                    <a:pt x="321" y="240"/>
                  </a:cubicBezTo>
                  <a:cubicBezTo>
                    <a:pt x="299" y="252"/>
                    <a:pt x="266" y="252"/>
                    <a:pt x="242" y="254"/>
                  </a:cubicBezTo>
                  <a:cubicBezTo>
                    <a:pt x="212" y="256"/>
                    <a:pt x="182" y="257"/>
                    <a:pt x="152" y="257"/>
                  </a:cubicBezTo>
                  <a:cubicBezTo>
                    <a:pt x="113" y="257"/>
                    <a:pt x="53" y="254"/>
                    <a:pt x="35" y="212"/>
                  </a:cubicBezTo>
                  <a:cubicBezTo>
                    <a:pt x="22" y="181"/>
                    <a:pt x="30" y="144"/>
                    <a:pt x="46" y="115"/>
                  </a:cubicBezTo>
                  <a:cubicBezTo>
                    <a:pt x="45" y="116"/>
                    <a:pt x="43" y="118"/>
                    <a:pt x="42" y="119"/>
                  </a:cubicBezTo>
                  <a:cubicBezTo>
                    <a:pt x="33" y="128"/>
                    <a:pt x="25" y="136"/>
                    <a:pt x="18" y="146"/>
                  </a:cubicBezTo>
                  <a:cubicBezTo>
                    <a:pt x="16" y="149"/>
                    <a:pt x="14" y="152"/>
                    <a:pt x="12" y="154"/>
                  </a:cubicBezTo>
                  <a:cubicBezTo>
                    <a:pt x="12" y="159"/>
                    <a:pt x="11" y="164"/>
                    <a:pt x="10" y="169"/>
                  </a:cubicBezTo>
                  <a:cubicBezTo>
                    <a:pt x="7" y="189"/>
                    <a:pt x="0" y="216"/>
                    <a:pt x="6" y="237"/>
                  </a:cubicBezTo>
                  <a:cubicBezTo>
                    <a:pt x="14" y="265"/>
                    <a:pt x="48" y="271"/>
                    <a:pt x="74" y="276"/>
                  </a:cubicBezTo>
                  <a:cubicBezTo>
                    <a:pt x="97" y="281"/>
                    <a:pt x="121" y="283"/>
                    <a:pt x="144" y="284"/>
                  </a:cubicBezTo>
                  <a:cubicBezTo>
                    <a:pt x="193" y="286"/>
                    <a:pt x="243" y="286"/>
                    <a:pt x="292" y="283"/>
                  </a:cubicBezTo>
                  <a:cubicBezTo>
                    <a:pt x="295" y="283"/>
                    <a:pt x="298" y="283"/>
                    <a:pt x="301" y="282"/>
                  </a:cubicBezTo>
                  <a:cubicBezTo>
                    <a:pt x="360" y="271"/>
                    <a:pt x="371" y="181"/>
                    <a:pt x="373" y="132"/>
                  </a:cubicBezTo>
                  <a:cubicBezTo>
                    <a:pt x="374" y="88"/>
                    <a:pt x="373" y="44"/>
                    <a:pt x="372" y="0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0" name="CustomShape 88"/>
            <p:cNvSpPr/>
            <p:nvPr/>
          </p:nvSpPr>
          <p:spPr>
            <a:xfrm>
              <a:off x="5135400" y="4616280"/>
              <a:ext cx="817560" cy="1632240"/>
            </a:xfrm>
            <a:custGeom>
              <a:avLst/>
              <a:gdLst/>
              <a:ahLst/>
              <a:cxnLst/>
              <a:rect l="l" t="t" r="r" b="b"/>
              <a:pathLst>
                <a:path w="223" h="445">
                  <a:moveTo>
                    <a:pt x="216" y="255"/>
                  </a:moveTo>
                  <a:cubicBezTo>
                    <a:pt x="213" y="215"/>
                    <a:pt x="208" y="172"/>
                    <a:pt x="194" y="128"/>
                  </a:cubicBezTo>
                  <a:cubicBezTo>
                    <a:pt x="187" y="106"/>
                    <a:pt x="179" y="85"/>
                    <a:pt x="167" y="65"/>
                  </a:cubicBezTo>
                  <a:cubicBezTo>
                    <a:pt x="159" y="52"/>
                    <a:pt x="147" y="31"/>
                    <a:pt x="132" y="20"/>
                  </a:cubicBezTo>
                  <a:cubicBezTo>
                    <a:pt x="131" y="21"/>
                    <a:pt x="130" y="21"/>
                    <a:pt x="129" y="20"/>
                  </a:cubicBezTo>
                  <a:cubicBezTo>
                    <a:pt x="124" y="18"/>
                    <a:pt x="119" y="16"/>
                    <a:pt x="114" y="14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67" y="0"/>
                    <a:pt x="32" y="2"/>
                    <a:pt x="0" y="14"/>
                  </a:cubicBezTo>
                  <a:cubicBezTo>
                    <a:pt x="8" y="13"/>
                    <a:pt x="17" y="13"/>
                    <a:pt x="25" y="13"/>
                  </a:cubicBezTo>
                  <a:cubicBezTo>
                    <a:pt x="46" y="13"/>
                    <a:pt x="66" y="15"/>
                    <a:pt x="86" y="23"/>
                  </a:cubicBezTo>
                  <a:cubicBezTo>
                    <a:pt x="111" y="34"/>
                    <a:pt x="134" y="53"/>
                    <a:pt x="146" y="78"/>
                  </a:cubicBezTo>
                  <a:cubicBezTo>
                    <a:pt x="147" y="79"/>
                    <a:pt x="148" y="79"/>
                    <a:pt x="148" y="80"/>
                  </a:cubicBezTo>
                  <a:cubicBezTo>
                    <a:pt x="154" y="94"/>
                    <a:pt x="158" y="107"/>
                    <a:pt x="161" y="121"/>
                  </a:cubicBezTo>
                  <a:cubicBezTo>
                    <a:pt x="162" y="122"/>
                    <a:pt x="163" y="123"/>
                    <a:pt x="163" y="124"/>
                  </a:cubicBezTo>
                  <a:cubicBezTo>
                    <a:pt x="163" y="129"/>
                    <a:pt x="163" y="133"/>
                    <a:pt x="163" y="137"/>
                  </a:cubicBezTo>
                  <a:cubicBezTo>
                    <a:pt x="163" y="145"/>
                    <a:pt x="163" y="153"/>
                    <a:pt x="163" y="161"/>
                  </a:cubicBezTo>
                  <a:cubicBezTo>
                    <a:pt x="164" y="183"/>
                    <a:pt x="165" y="204"/>
                    <a:pt x="165" y="226"/>
                  </a:cubicBezTo>
                  <a:cubicBezTo>
                    <a:pt x="165" y="260"/>
                    <a:pt x="167" y="296"/>
                    <a:pt x="163" y="330"/>
                  </a:cubicBezTo>
                  <a:cubicBezTo>
                    <a:pt x="159" y="358"/>
                    <a:pt x="148" y="421"/>
                    <a:pt x="119" y="445"/>
                  </a:cubicBezTo>
                  <a:cubicBezTo>
                    <a:pt x="130" y="443"/>
                    <a:pt x="142" y="440"/>
                    <a:pt x="152" y="435"/>
                  </a:cubicBezTo>
                  <a:cubicBezTo>
                    <a:pt x="169" y="425"/>
                    <a:pt x="169" y="425"/>
                    <a:pt x="169" y="425"/>
                  </a:cubicBezTo>
                  <a:cubicBezTo>
                    <a:pt x="177" y="420"/>
                    <a:pt x="185" y="412"/>
                    <a:pt x="192" y="404"/>
                  </a:cubicBezTo>
                  <a:cubicBezTo>
                    <a:pt x="191" y="403"/>
                    <a:pt x="192" y="402"/>
                    <a:pt x="193" y="401"/>
                  </a:cubicBezTo>
                  <a:cubicBezTo>
                    <a:pt x="193" y="401"/>
                    <a:pt x="193" y="401"/>
                    <a:pt x="194" y="401"/>
                  </a:cubicBezTo>
                  <a:cubicBezTo>
                    <a:pt x="194" y="400"/>
                    <a:pt x="195" y="399"/>
                    <a:pt x="196" y="398"/>
                  </a:cubicBezTo>
                  <a:cubicBezTo>
                    <a:pt x="223" y="356"/>
                    <a:pt x="219" y="303"/>
                    <a:pt x="216" y="255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1" name="CustomShape 89"/>
            <p:cNvSpPr/>
            <p:nvPr/>
          </p:nvSpPr>
          <p:spPr>
            <a:xfrm>
              <a:off x="4489200" y="5511960"/>
              <a:ext cx="1089000" cy="369720"/>
            </a:xfrm>
            <a:custGeom>
              <a:avLst/>
              <a:gdLst/>
              <a:ahLst/>
              <a:cxnLst/>
              <a:rect l="l" t="t" r="r" b="b"/>
              <a:pathLst>
                <a:path w="297" h="101">
                  <a:moveTo>
                    <a:pt x="291" y="30"/>
                  </a:moveTo>
                  <a:cubicBezTo>
                    <a:pt x="281" y="17"/>
                    <a:pt x="266" y="11"/>
                    <a:pt x="249" y="8"/>
                  </a:cubicBezTo>
                  <a:cubicBezTo>
                    <a:pt x="268" y="23"/>
                    <a:pt x="274" y="48"/>
                    <a:pt x="268" y="73"/>
                  </a:cubicBezTo>
                  <a:cubicBezTo>
                    <a:pt x="268" y="74"/>
                    <a:pt x="267" y="74"/>
                    <a:pt x="267" y="73"/>
                  </a:cubicBezTo>
                  <a:cubicBezTo>
                    <a:pt x="264" y="61"/>
                    <a:pt x="264" y="48"/>
                    <a:pt x="261" y="36"/>
                  </a:cubicBezTo>
                  <a:cubicBezTo>
                    <a:pt x="257" y="23"/>
                    <a:pt x="249" y="14"/>
                    <a:pt x="238" y="7"/>
                  </a:cubicBezTo>
                  <a:cubicBezTo>
                    <a:pt x="234" y="6"/>
                    <a:pt x="229" y="6"/>
                    <a:pt x="225" y="5"/>
                  </a:cubicBezTo>
                  <a:cubicBezTo>
                    <a:pt x="203" y="3"/>
                    <a:pt x="181" y="2"/>
                    <a:pt x="159" y="3"/>
                  </a:cubicBezTo>
                  <a:cubicBezTo>
                    <a:pt x="116" y="3"/>
                    <a:pt x="68" y="0"/>
                    <a:pt x="28" y="17"/>
                  </a:cubicBezTo>
                  <a:cubicBezTo>
                    <a:pt x="17" y="35"/>
                    <a:pt x="5" y="57"/>
                    <a:pt x="0" y="79"/>
                  </a:cubicBezTo>
                  <a:cubicBezTo>
                    <a:pt x="24" y="92"/>
                    <a:pt x="53" y="95"/>
                    <a:pt x="80" y="98"/>
                  </a:cubicBezTo>
                  <a:cubicBezTo>
                    <a:pt x="103" y="100"/>
                    <a:pt x="127" y="101"/>
                    <a:pt x="150" y="101"/>
                  </a:cubicBezTo>
                  <a:cubicBezTo>
                    <a:pt x="177" y="101"/>
                    <a:pt x="204" y="98"/>
                    <a:pt x="231" y="94"/>
                  </a:cubicBezTo>
                  <a:cubicBezTo>
                    <a:pt x="253" y="90"/>
                    <a:pt x="274" y="84"/>
                    <a:pt x="296" y="80"/>
                  </a:cubicBezTo>
                  <a:cubicBezTo>
                    <a:pt x="297" y="64"/>
                    <a:pt x="296" y="48"/>
                    <a:pt x="291" y="34"/>
                  </a:cubicBezTo>
                  <a:cubicBezTo>
                    <a:pt x="291" y="32"/>
                    <a:pt x="291" y="31"/>
                    <a:pt x="291" y="30"/>
                  </a:cubicBezTo>
                  <a:close/>
                  <a:moveTo>
                    <a:pt x="267" y="78"/>
                  </a:moveTo>
                  <a:cubicBezTo>
                    <a:pt x="265" y="78"/>
                    <a:pt x="265" y="75"/>
                    <a:pt x="267" y="75"/>
                  </a:cubicBezTo>
                  <a:cubicBezTo>
                    <a:pt x="269" y="75"/>
                    <a:pt x="269" y="78"/>
                    <a:pt x="267" y="78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2" name="CustomShape 90"/>
            <p:cNvSpPr/>
            <p:nvPr/>
          </p:nvSpPr>
          <p:spPr>
            <a:xfrm>
              <a:off x="4489200" y="5543640"/>
              <a:ext cx="1089000" cy="338040"/>
            </a:xfrm>
            <a:custGeom>
              <a:avLst/>
              <a:gdLst/>
              <a:ahLst/>
              <a:cxnLst/>
              <a:rect l="l" t="t" r="r" b="b"/>
              <a:pathLst>
                <a:path w="297" h="92">
                  <a:moveTo>
                    <a:pt x="291" y="25"/>
                  </a:moveTo>
                  <a:cubicBezTo>
                    <a:pt x="291" y="23"/>
                    <a:pt x="291" y="22"/>
                    <a:pt x="291" y="21"/>
                  </a:cubicBezTo>
                  <a:cubicBezTo>
                    <a:pt x="282" y="9"/>
                    <a:pt x="268" y="3"/>
                    <a:pt x="253" y="0"/>
                  </a:cubicBezTo>
                  <a:cubicBezTo>
                    <a:pt x="254" y="2"/>
                    <a:pt x="255" y="3"/>
                    <a:pt x="255" y="5"/>
                  </a:cubicBezTo>
                  <a:cubicBezTo>
                    <a:pt x="269" y="20"/>
                    <a:pt x="273" y="42"/>
                    <a:pt x="268" y="64"/>
                  </a:cubicBezTo>
                  <a:cubicBezTo>
                    <a:pt x="268" y="65"/>
                    <a:pt x="267" y="65"/>
                    <a:pt x="267" y="64"/>
                  </a:cubicBezTo>
                  <a:cubicBezTo>
                    <a:pt x="264" y="52"/>
                    <a:pt x="264" y="39"/>
                    <a:pt x="261" y="27"/>
                  </a:cubicBezTo>
                  <a:cubicBezTo>
                    <a:pt x="260" y="24"/>
                    <a:pt x="259" y="21"/>
                    <a:pt x="257" y="19"/>
                  </a:cubicBezTo>
                  <a:cubicBezTo>
                    <a:pt x="258" y="57"/>
                    <a:pt x="199" y="69"/>
                    <a:pt x="164" y="71"/>
                  </a:cubicBezTo>
                  <a:cubicBezTo>
                    <a:pt x="130" y="73"/>
                    <a:pt x="95" y="76"/>
                    <a:pt x="61" y="73"/>
                  </a:cubicBezTo>
                  <a:cubicBezTo>
                    <a:pt x="45" y="71"/>
                    <a:pt x="30" y="66"/>
                    <a:pt x="18" y="54"/>
                  </a:cubicBezTo>
                  <a:cubicBezTo>
                    <a:pt x="13" y="48"/>
                    <a:pt x="12" y="41"/>
                    <a:pt x="13" y="34"/>
                  </a:cubicBezTo>
                  <a:cubicBezTo>
                    <a:pt x="8" y="45"/>
                    <a:pt x="3" y="57"/>
                    <a:pt x="0" y="70"/>
                  </a:cubicBezTo>
                  <a:cubicBezTo>
                    <a:pt x="24" y="83"/>
                    <a:pt x="53" y="86"/>
                    <a:pt x="80" y="89"/>
                  </a:cubicBezTo>
                  <a:cubicBezTo>
                    <a:pt x="103" y="91"/>
                    <a:pt x="127" y="92"/>
                    <a:pt x="150" y="92"/>
                  </a:cubicBezTo>
                  <a:cubicBezTo>
                    <a:pt x="177" y="92"/>
                    <a:pt x="204" y="89"/>
                    <a:pt x="231" y="85"/>
                  </a:cubicBezTo>
                  <a:cubicBezTo>
                    <a:pt x="253" y="81"/>
                    <a:pt x="274" y="75"/>
                    <a:pt x="296" y="71"/>
                  </a:cubicBezTo>
                  <a:cubicBezTo>
                    <a:pt x="297" y="55"/>
                    <a:pt x="296" y="39"/>
                    <a:pt x="291" y="25"/>
                  </a:cubicBezTo>
                  <a:close/>
                  <a:moveTo>
                    <a:pt x="267" y="69"/>
                  </a:moveTo>
                  <a:cubicBezTo>
                    <a:pt x="265" y="69"/>
                    <a:pt x="265" y="66"/>
                    <a:pt x="267" y="66"/>
                  </a:cubicBezTo>
                  <a:cubicBezTo>
                    <a:pt x="269" y="66"/>
                    <a:pt x="269" y="69"/>
                    <a:pt x="267" y="69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3" name="CustomShape 91"/>
            <p:cNvSpPr/>
            <p:nvPr/>
          </p:nvSpPr>
          <p:spPr>
            <a:xfrm>
              <a:off x="4782960" y="4748040"/>
              <a:ext cx="377640" cy="318960"/>
            </a:xfrm>
            <a:custGeom>
              <a:avLst/>
              <a:gdLst/>
              <a:ahLst/>
              <a:cxnLst/>
              <a:rect l="l" t="t" r="r" b="b"/>
              <a:pathLst>
                <a:path w="103" h="87">
                  <a:moveTo>
                    <a:pt x="97" y="1"/>
                  </a:moveTo>
                  <a:cubicBezTo>
                    <a:pt x="76" y="10"/>
                    <a:pt x="57" y="16"/>
                    <a:pt x="38" y="30"/>
                  </a:cubicBezTo>
                  <a:cubicBezTo>
                    <a:pt x="23" y="41"/>
                    <a:pt x="0" y="58"/>
                    <a:pt x="0" y="78"/>
                  </a:cubicBezTo>
                  <a:cubicBezTo>
                    <a:pt x="0" y="83"/>
                    <a:pt x="5" y="87"/>
                    <a:pt x="9" y="86"/>
                  </a:cubicBezTo>
                  <a:cubicBezTo>
                    <a:pt x="25" y="81"/>
                    <a:pt x="36" y="63"/>
                    <a:pt x="47" y="52"/>
                  </a:cubicBezTo>
                  <a:cubicBezTo>
                    <a:pt x="62" y="36"/>
                    <a:pt x="81" y="19"/>
                    <a:pt x="100" y="7"/>
                  </a:cubicBezTo>
                  <a:cubicBezTo>
                    <a:pt x="103" y="5"/>
                    <a:pt x="101" y="0"/>
                    <a:pt x="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4" name="CustomShape 92"/>
            <p:cNvSpPr/>
            <p:nvPr/>
          </p:nvSpPr>
          <p:spPr>
            <a:xfrm>
              <a:off x="4684680" y="5573880"/>
              <a:ext cx="307800" cy="72720"/>
            </a:xfrm>
            <a:custGeom>
              <a:avLst/>
              <a:gdLst/>
              <a:ahLst/>
              <a:cxnLst/>
              <a:rect l="l" t="t" r="r" b="b"/>
              <a:pathLst>
                <a:path w="84" h="20">
                  <a:moveTo>
                    <a:pt x="82" y="8"/>
                  </a:moveTo>
                  <a:cubicBezTo>
                    <a:pt x="59" y="0"/>
                    <a:pt x="30" y="7"/>
                    <a:pt x="6" y="10"/>
                  </a:cubicBezTo>
                  <a:cubicBezTo>
                    <a:pt x="0" y="10"/>
                    <a:pt x="0" y="20"/>
                    <a:pt x="6" y="19"/>
                  </a:cubicBezTo>
                  <a:cubicBezTo>
                    <a:pt x="31" y="17"/>
                    <a:pt x="58" y="18"/>
                    <a:pt x="82" y="13"/>
                  </a:cubicBezTo>
                  <a:cubicBezTo>
                    <a:pt x="84" y="12"/>
                    <a:pt x="84" y="9"/>
                    <a:pt x="8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5" name="CustomShape 93"/>
            <p:cNvSpPr/>
            <p:nvPr/>
          </p:nvSpPr>
          <p:spPr>
            <a:xfrm>
              <a:off x="4412880" y="5484960"/>
              <a:ext cx="1203480" cy="690480"/>
            </a:xfrm>
            <a:custGeom>
              <a:avLst/>
              <a:gdLst/>
              <a:ahLst/>
              <a:cxnLst/>
              <a:rect l="l" t="t" r="r" b="b"/>
              <a:pathLst>
                <a:path w="328" h="188">
                  <a:moveTo>
                    <a:pt x="323" y="44"/>
                  </a:moveTo>
                  <a:cubicBezTo>
                    <a:pt x="323" y="43"/>
                    <a:pt x="324" y="42"/>
                    <a:pt x="323" y="41"/>
                  </a:cubicBezTo>
                  <a:cubicBezTo>
                    <a:pt x="319" y="22"/>
                    <a:pt x="301" y="13"/>
                    <a:pt x="283" y="9"/>
                  </a:cubicBezTo>
                  <a:cubicBezTo>
                    <a:pt x="254" y="2"/>
                    <a:pt x="224" y="1"/>
                    <a:pt x="195" y="1"/>
                  </a:cubicBezTo>
                  <a:cubicBezTo>
                    <a:pt x="165" y="0"/>
                    <a:pt x="134" y="2"/>
                    <a:pt x="104" y="4"/>
                  </a:cubicBezTo>
                  <a:cubicBezTo>
                    <a:pt x="83" y="5"/>
                    <a:pt x="60" y="7"/>
                    <a:pt x="44" y="22"/>
                  </a:cubicBezTo>
                  <a:cubicBezTo>
                    <a:pt x="43" y="23"/>
                    <a:pt x="43" y="23"/>
                    <a:pt x="43" y="24"/>
                  </a:cubicBezTo>
                  <a:cubicBezTo>
                    <a:pt x="18" y="55"/>
                    <a:pt x="0" y="104"/>
                    <a:pt x="17" y="143"/>
                  </a:cubicBezTo>
                  <a:cubicBezTo>
                    <a:pt x="35" y="185"/>
                    <a:pt x="95" y="188"/>
                    <a:pt x="134" y="188"/>
                  </a:cubicBezTo>
                  <a:cubicBezTo>
                    <a:pt x="164" y="188"/>
                    <a:pt x="194" y="187"/>
                    <a:pt x="224" y="185"/>
                  </a:cubicBezTo>
                  <a:cubicBezTo>
                    <a:pt x="248" y="183"/>
                    <a:pt x="281" y="183"/>
                    <a:pt x="303" y="171"/>
                  </a:cubicBezTo>
                  <a:cubicBezTo>
                    <a:pt x="320" y="162"/>
                    <a:pt x="321" y="143"/>
                    <a:pt x="324" y="126"/>
                  </a:cubicBezTo>
                  <a:cubicBezTo>
                    <a:pt x="325" y="114"/>
                    <a:pt x="327" y="102"/>
                    <a:pt x="328" y="89"/>
                  </a:cubicBezTo>
                  <a:cubicBezTo>
                    <a:pt x="328" y="89"/>
                    <a:pt x="328" y="88"/>
                    <a:pt x="328" y="88"/>
                  </a:cubicBezTo>
                  <a:cubicBezTo>
                    <a:pt x="328" y="73"/>
                    <a:pt x="327" y="57"/>
                    <a:pt x="323" y="44"/>
                  </a:cubicBezTo>
                  <a:moveTo>
                    <a:pt x="20" y="91"/>
                  </a:moveTo>
                  <a:cubicBezTo>
                    <a:pt x="36" y="105"/>
                    <a:pt x="61" y="107"/>
                    <a:pt x="81" y="111"/>
                  </a:cubicBezTo>
                  <a:cubicBezTo>
                    <a:pt x="108" y="115"/>
                    <a:pt x="135" y="117"/>
                    <a:pt x="163" y="117"/>
                  </a:cubicBezTo>
                  <a:cubicBezTo>
                    <a:pt x="115" y="117"/>
                    <a:pt x="60" y="119"/>
                    <a:pt x="19" y="95"/>
                  </a:cubicBezTo>
                  <a:cubicBezTo>
                    <a:pt x="19" y="94"/>
                    <a:pt x="19" y="93"/>
                    <a:pt x="20" y="91"/>
                  </a:cubicBezTo>
                  <a:moveTo>
                    <a:pt x="145" y="177"/>
                  </a:moveTo>
                  <a:cubicBezTo>
                    <a:pt x="108" y="177"/>
                    <a:pt x="44" y="180"/>
                    <a:pt x="25" y="140"/>
                  </a:cubicBezTo>
                  <a:cubicBezTo>
                    <a:pt x="19" y="127"/>
                    <a:pt x="17" y="113"/>
                    <a:pt x="19" y="99"/>
                  </a:cubicBezTo>
                  <a:cubicBezTo>
                    <a:pt x="35" y="111"/>
                    <a:pt x="53" y="115"/>
                    <a:pt x="73" y="118"/>
                  </a:cubicBezTo>
                  <a:cubicBezTo>
                    <a:pt x="104" y="123"/>
                    <a:pt x="135" y="123"/>
                    <a:pt x="166" y="123"/>
                  </a:cubicBezTo>
                  <a:cubicBezTo>
                    <a:pt x="203" y="123"/>
                    <a:pt x="246" y="127"/>
                    <a:pt x="284" y="118"/>
                  </a:cubicBezTo>
                  <a:cubicBezTo>
                    <a:pt x="283" y="136"/>
                    <a:pt x="285" y="159"/>
                    <a:pt x="266" y="169"/>
                  </a:cubicBezTo>
                  <a:cubicBezTo>
                    <a:pt x="265" y="169"/>
                    <a:pt x="265" y="170"/>
                    <a:pt x="265" y="171"/>
                  </a:cubicBezTo>
                  <a:cubicBezTo>
                    <a:pt x="226" y="177"/>
                    <a:pt x="184" y="177"/>
                    <a:pt x="145" y="177"/>
                  </a:cubicBezTo>
                  <a:moveTo>
                    <a:pt x="315" y="107"/>
                  </a:moveTo>
                  <a:cubicBezTo>
                    <a:pt x="313" y="135"/>
                    <a:pt x="312" y="160"/>
                    <a:pt x="281" y="167"/>
                  </a:cubicBezTo>
                  <a:cubicBezTo>
                    <a:pt x="281" y="167"/>
                    <a:pt x="280" y="167"/>
                    <a:pt x="280" y="167"/>
                  </a:cubicBezTo>
                  <a:cubicBezTo>
                    <a:pt x="291" y="156"/>
                    <a:pt x="291" y="130"/>
                    <a:pt x="288" y="117"/>
                  </a:cubicBezTo>
                  <a:cubicBezTo>
                    <a:pt x="298" y="114"/>
                    <a:pt x="307" y="111"/>
                    <a:pt x="315" y="106"/>
                  </a:cubicBezTo>
                  <a:cubicBezTo>
                    <a:pt x="315" y="107"/>
                    <a:pt x="315" y="107"/>
                    <a:pt x="315" y="107"/>
                  </a:cubicBezTo>
                  <a:moveTo>
                    <a:pt x="316" y="100"/>
                  </a:moveTo>
                  <a:cubicBezTo>
                    <a:pt x="293" y="107"/>
                    <a:pt x="271" y="113"/>
                    <a:pt x="246" y="115"/>
                  </a:cubicBezTo>
                  <a:cubicBezTo>
                    <a:pt x="223" y="117"/>
                    <a:pt x="200" y="117"/>
                    <a:pt x="177" y="117"/>
                  </a:cubicBezTo>
                  <a:cubicBezTo>
                    <a:pt x="223" y="116"/>
                    <a:pt x="274" y="112"/>
                    <a:pt x="316" y="95"/>
                  </a:cubicBezTo>
                  <a:cubicBezTo>
                    <a:pt x="316" y="97"/>
                    <a:pt x="316" y="98"/>
                    <a:pt x="316" y="100"/>
                  </a:cubicBezTo>
                  <a:moveTo>
                    <a:pt x="317" y="87"/>
                  </a:moveTo>
                  <a:cubicBezTo>
                    <a:pt x="295" y="91"/>
                    <a:pt x="274" y="97"/>
                    <a:pt x="252" y="101"/>
                  </a:cubicBezTo>
                  <a:cubicBezTo>
                    <a:pt x="225" y="105"/>
                    <a:pt x="198" y="108"/>
                    <a:pt x="171" y="108"/>
                  </a:cubicBezTo>
                  <a:cubicBezTo>
                    <a:pt x="148" y="108"/>
                    <a:pt x="124" y="107"/>
                    <a:pt x="101" y="105"/>
                  </a:cubicBezTo>
                  <a:cubicBezTo>
                    <a:pt x="74" y="102"/>
                    <a:pt x="45" y="99"/>
                    <a:pt x="21" y="86"/>
                  </a:cubicBezTo>
                  <a:cubicBezTo>
                    <a:pt x="26" y="64"/>
                    <a:pt x="38" y="42"/>
                    <a:pt x="49" y="24"/>
                  </a:cubicBezTo>
                  <a:cubicBezTo>
                    <a:pt x="89" y="7"/>
                    <a:pt x="137" y="10"/>
                    <a:pt x="180" y="10"/>
                  </a:cubicBezTo>
                  <a:cubicBezTo>
                    <a:pt x="202" y="9"/>
                    <a:pt x="224" y="10"/>
                    <a:pt x="246" y="12"/>
                  </a:cubicBezTo>
                  <a:cubicBezTo>
                    <a:pt x="250" y="13"/>
                    <a:pt x="255" y="13"/>
                    <a:pt x="259" y="14"/>
                  </a:cubicBezTo>
                  <a:cubicBezTo>
                    <a:pt x="270" y="21"/>
                    <a:pt x="278" y="30"/>
                    <a:pt x="282" y="43"/>
                  </a:cubicBezTo>
                  <a:cubicBezTo>
                    <a:pt x="285" y="55"/>
                    <a:pt x="285" y="68"/>
                    <a:pt x="288" y="80"/>
                  </a:cubicBezTo>
                  <a:cubicBezTo>
                    <a:pt x="288" y="81"/>
                    <a:pt x="289" y="81"/>
                    <a:pt x="289" y="80"/>
                  </a:cubicBezTo>
                  <a:cubicBezTo>
                    <a:pt x="295" y="55"/>
                    <a:pt x="289" y="30"/>
                    <a:pt x="270" y="15"/>
                  </a:cubicBezTo>
                  <a:cubicBezTo>
                    <a:pt x="287" y="18"/>
                    <a:pt x="302" y="24"/>
                    <a:pt x="312" y="37"/>
                  </a:cubicBezTo>
                  <a:cubicBezTo>
                    <a:pt x="312" y="38"/>
                    <a:pt x="312" y="39"/>
                    <a:pt x="312" y="41"/>
                  </a:cubicBezTo>
                  <a:cubicBezTo>
                    <a:pt x="317" y="55"/>
                    <a:pt x="318" y="71"/>
                    <a:pt x="317" y="87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6" name="CustomShape 94"/>
            <p:cNvSpPr/>
            <p:nvPr/>
          </p:nvSpPr>
          <p:spPr>
            <a:xfrm>
              <a:off x="5461200" y="5786640"/>
              <a:ext cx="15840" cy="10800"/>
            </a:xfrm>
            <a:custGeom>
              <a:avLst/>
              <a:gdLst/>
              <a:ahLst/>
              <a:cxnLst/>
              <a:rect l="l" t="t" r="r" b="b"/>
              <a:pathLst>
                <a:path w="4" h="3">
                  <a:moveTo>
                    <a:pt x="2" y="0"/>
                  </a:moveTo>
                  <a:cubicBezTo>
                    <a:pt x="0" y="0"/>
                    <a:pt x="0" y="3"/>
                    <a:pt x="2" y="3"/>
                  </a:cubicBezTo>
                  <a:cubicBezTo>
                    <a:pt x="4" y="3"/>
                    <a:pt x="4" y="0"/>
                    <a:pt x="2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7" name="CustomShape 95"/>
            <p:cNvSpPr/>
            <p:nvPr/>
          </p:nvSpPr>
          <p:spPr>
            <a:xfrm>
              <a:off x="4735440" y="5027760"/>
              <a:ext cx="806400" cy="128520"/>
            </a:xfrm>
            <a:custGeom>
              <a:avLst/>
              <a:gdLst/>
              <a:ahLst/>
              <a:cxnLst/>
              <a:rect l="l" t="t" r="r" b="b"/>
              <a:pathLst>
                <a:path w="220" h="35">
                  <a:moveTo>
                    <a:pt x="217" y="0"/>
                  </a:moveTo>
                  <a:cubicBezTo>
                    <a:pt x="180" y="4"/>
                    <a:pt x="143" y="9"/>
                    <a:pt x="106" y="12"/>
                  </a:cubicBezTo>
                  <a:cubicBezTo>
                    <a:pt x="72" y="15"/>
                    <a:pt x="38" y="15"/>
                    <a:pt x="5" y="20"/>
                  </a:cubicBezTo>
                  <a:cubicBezTo>
                    <a:pt x="5" y="20"/>
                    <a:pt x="5" y="19"/>
                    <a:pt x="5" y="19"/>
                  </a:cubicBezTo>
                  <a:cubicBezTo>
                    <a:pt x="5" y="17"/>
                    <a:pt x="2" y="17"/>
                    <a:pt x="1" y="19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0" y="21"/>
                    <a:pt x="0" y="22"/>
                    <a:pt x="1" y="23"/>
                  </a:cubicBezTo>
                  <a:cubicBezTo>
                    <a:pt x="0" y="26"/>
                    <a:pt x="0" y="29"/>
                    <a:pt x="2" y="31"/>
                  </a:cubicBezTo>
                  <a:cubicBezTo>
                    <a:pt x="2" y="32"/>
                    <a:pt x="4" y="32"/>
                    <a:pt x="5" y="3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31"/>
                    <a:pt x="6" y="31"/>
                  </a:cubicBezTo>
                  <a:cubicBezTo>
                    <a:pt x="43" y="35"/>
                    <a:pt x="82" y="32"/>
                    <a:pt x="119" y="30"/>
                  </a:cubicBezTo>
                  <a:cubicBezTo>
                    <a:pt x="151" y="28"/>
                    <a:pt x="185" y="27"/>
                    <a:pt x="215" y="16"/>
                  </a:cubicBezTo>
                  <a:cubicBezTo>
                    <a:pt x="217" y="17"/>
                    <a:pt x="220" y="17"/>
                    <a:pt x="220" y="14"/>
                  </a:cubicBezTo>
                  <a:cubicBezTo>
                    <a:pt x="220" y="10"/>
                    <a:pt x="220" y="7"/>
                    <a:pt x="220" y="4"/>
                  </a:cubicBezTo>
                  <a:cubicBezTo>
                    <a:pt x="220" y="2"/>
                    <a:pt x="219" y="0"/>
                    <a:pt x="217" y="0"/>
                  </a:cubicBezTo>
                  <a:moveTo>
                    <a:pt x="6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6" y="26"/>
                    <a:pt x="6" y="25"/>
                    <a:pt x="6" y="24"/>
                  </a:cubicBezTo>
                  <a:cubicBezTo>
                    <a:pt x="41" y="25"/>
                    <a:pt x="78" y="20"/>
                    <a:pt x="113" y="17"/>
                  </a:cubicBezTo>
                  <a:cubicBezTo>
                    <a:pt x="131" y="16"/>
                    <a:pt x="149" y="14"/>
                    <a:pt x="167" y="12"/>
                  </a:cubicBezTo>
                  <a:cubicBezTo>
                    <a:pt x="176" y="11"/>
                    <a:pt x="185" y="11"/>
                    <a:pt x="194" y="10"/>
                  </a:cubicBezTo>
                  <a:cubicBezTo>
                    <a:pt x="201" y="9"/>
                    <a:pt x="211" y="5"/>
                    <a:pt x="214" y="11"/>
                  </a:cubicBezTo>
                  <a:cubicBezTo>
                    <a:pt x="146" y="31"/>
                    <a:pt x="75" y="23"/>
                    <a:pt x="6" y="28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8" name="CustomShape 96"/>
            <p:cNvSpPr/>
            <p:nvPr/>
          </p:nvSpPr>
          <p:spPr>
            <a:xfrm>
              <a:off x="4324320" y="4381560"/>
              <a:ext cx="1874880" cy="1936800"/>
            </a:xfrm>
            <a:custGeom>
              <a:avLst/>
              <a:gdLst/>
              <a:ahLst/>
              <a:cxnLst/>
              <a:rect l="l" t="t" r="r" b="b"/>
              <a:pathLst>
                <a:path w="511" h="528">
                  <a:moveTo>
                    <a:pt x="392" y="112"/>
                  </a:moveTo>
                  <a:cubicBezTo>
                    <a:pt x="391" y="112"/>
                    <a:pt x="391" y="111"/>
                    <a:pt x="390" y="112"/>
                  </a:cubicBezTo>
                  <a:cubicBezTo>
                    <a:pt x="381" y="96"/>
                    <a:pt x="369" y="82"/>
                    <a:pt x="356" y="75"/>
                  </a:cubicBezTo>
                  <a:cubicBezTo>
                    <a:pt x="362" y="59"/>
                    <a:pt x="365" y="38"/>
                    <a:pt x="355" y="23"/>
                  </a:cubicBezTo>
                  <a:cubicBezTo>
                    <a:pt x="346" y="8"/>
                    <a:pt x="327" y="3"/>
                    <a:pt x="311" y="2"/>
                  </a:cubicBezTo>
                  <a:cubicBezTo>
                    <a:pt x="291" y="0"/>
                    <a:pt x="262" y="0"/>
                    <a:pt x="245" y="14"/>
                  </a:cubicBezTo>
                  <a:cubicBezTo>
                    <a:pt x="229" y="26"/>
                    <a:pt x="220" y="51"/>
                    <a:pt x="216" y="71"/>
                  </a:cubicBezTo>
                  <a:cubicBezTo>
                    <a:pt x="170" y="88"/>
                    <a:pt x="130" y="123"/>
                    <a:pt x="101" y="163"/>
                  </a:cubicBezTo>
                  <a:cubicBezTo>
                    <a:pt x="70" y="206"/>
                    <a:pt x="47" y="256"/>
                    <a:pt x="30" y="307"/>
                  </a:cubicBezTo>
                  <a:cubicBezTo>
                    <a:pt x="21" y="334"/>
                    <a:pt x="14" y="363"/>
                    <a:pt x="9" y="391"/>
                  </a:cubicBezTo>
                  <a:cubicBezTo>
                    <a:pt x="5" y="415"/>
                    <a:pt x="0" y="441"/>
                    <a:pt x="3" y="464"/>
                  </a:cubicBezTo>
                  <a:cubicBezTo>
                    <a:pt x="10" y="511"/>
                    <a:pt x="69" y="516"/>
                    <a:pt x="107" y="521"/>
                  </a:cubicBezTo>
                  <a:cubicBezTo>
                    <a:pt x="167" y="528"/>
                    <a:pt x="230" y="527"/>
                    <a:pt x="290" y="524"/>
                  </a:cubicBezTo>
                  <a:cubicBezTo>
                    <a:pt x="324" y="522"/>
                    <a:pt x="361" y="518"/>
                    <a:pt x="390" y="499"/>
                  </a:cubicBezTo>
                  <a:cubicBezTo>
                    <a:pt x="406" y="499"/>
                    <a:pt x="422" y="495"/>
                    <a:pt x="437" y="489"/>
                  </a:cubicBezTo>
                  <a:cubicBezTo>
                    <a:pt x="483" y="468"/>
                    <a:pt x="502" y="428"/>
                    <a:pt x="505" y="379"/>
                  </a:cubicBezTo>
                  <a:cubicBezTo>
                    <a:pt x="511" y="282"/>
                    <a:pt x="468" y="173"/>
                    <a:pt x="392" y="112"/>
                  </a:cubicBezTo>
                  <a:moveTo>
                    <a:pt x="242" y="28"/>
                  </a:moveTo>
                  <a:cubicBezTo>
                    <a:pt x="255" y="11"/>
                    <a:pt x="277" y="10"/>
                    <a:pt x="297" y="10"/>
                  </a:cubicBezTo>
                  <a:cubicBezTo>
                    <a:pt x="312" y="9"/>
                    <a:pt x="332" y="10"/>
                    <a:pt x="344" y="21"/>
                  </a:cubicBezTo>
                  <a:cubicBezTo>
                    <a:pt x="357" y="34"/>
                    <a:pt x="352" y="55"/>
                    <a:pt x="349" y="72"/>
                  </a:cubicBezTo>
                  <a:cubicBezTo>
                    <a:pt x="345" y="71"/>
                    <a:pt x="341" y="70"/>
                    <a:pt x="337" y="70"/>
                  </a:cubicBezTo>
                  <a:cubicBezTo>
                    <a:pt x="344" y="43"/>
                    <a:pt x="331" y="23"/>
                    <a:pt x="303" y="23"/>
                  </a:cubicBezTo>
                  <a:cubicBezTo>
                    <a:pt x="274" y="22"/>
                    <a:pt x="255" y="36"/>
                    <a:pt x="246" y="62"/>
                  </a:cubicBezTo>
                  <a:cubicBezTo>
                    <a:pt x="239" y="63"/>
                    <a:pt x="231" y="66"/>
                    <a:pt x="223" y="68"/>
                  </a:cubicBezTo>
                  <a:cubicBezTo>
                    <a:pt x="228" y="54"/>
                    <a:pt x="233" y="40"/>
                    <a:pt x="242" y="28"/>
                  </a:cubicBezTo>
                  <a:moveTo>
                    <a:pt x="330" y="69"/>
                  </a:moveTo>
                  <a:cubicBezTo>
                    <a:pt x="304" y="59"/>
                    <a:pt x="278" y="57"/>
                    <a:pt x="252" y="61"/>
                  </a:cubicBezTo>
                  <a:cubicBezTo>
                    <a:pt x="261" y="45"/>
                    <a:pt x="269" y="32"/>
                    <a:pt x="290" y="31"/>
                  </a:cubicBezTo>
                  <a:cubicBezTo>
                    <a:pt x="299" y="30"/>
                    <a:pt x="313" y="30"/>
                    <a:pt x="320" y="35"/>
                  </a:cubicBezTo>
                  <a:cubicBezTo>
                    <a:pt x="332" y="43"/>
                    <a:pt x="330" y="57"/>
                    <a:pt x="330" y="69"/>
                  </a:cubicBezTo>
                  <a:moveTo>
                    <a:pt x="390" y="489"/>
                  </a:moveTo>
                  <a:cubicBezTo>
                    <a:pt x="373" y="499"/>
                    <a:pt x="373" y="499"/>
                    <a:pt x="373" y="499"/>
                  </a:cubicBezTo>
                  <a:cubicBezTo>
                    <a:pt x="363" y="504"/>
                    <a:pt x="351" y="507"/>
                    <a:pt x="340" y="509"/>
                  </a:cubicBezTo>
                  <a:cubicBezTo>
                    <a:pt x="369" y="485"/>
                    <a:pt x="380" y="422"/>
                    <a:pt x="384" y="394"/>
                  </a:cubicBezTo>
                  <a:cubicBezTo>
                    <a:pt x="388" y="360"/>
                    <a:pt x="386" y="324"/>
                    <a:pt x="386" y="290"/>
                  </a:cubicBezTo>
                  <a:cubicBezTo>
                    <a:pt x="385" y="254"/>
                    <a:pt x="385" y="218"/>
                    <a:pt x="380" y="183"/>
                  </a:cubicBezTo>
                  <a:cubicBezTo>
                    <a:pt x="379" y="181"/>
                    <a:pt x="376" y="182"/>
                    <a:pt x="376" y="184"/>
                  </a:cubicBezTo>
                  <a:cubicBezTo>
                    <a:pt x="378" y="244"/>
                    <a:pt x="381" y="304"/>
                    <a:pt x="379" y="364"/>
                  </a:cubicBezTo>
                  <a:cubicBezTo>
                    <a:pt x="377" y="413"/>
                    <a:pt x="366" y="503"/>
                    <a:pt x="307" y="514"/>
                  </a:cubicBezTo>
                  <a:cubicBezTo>
                    <a:pt x="304" y="515"/>
                    <a:pt x="301" y="515"/>
                    <a:pt x="298" y="515"/>
                  </a:cubicBezTo>
                  <a:cubicBezTo>
                    <a:pt x="249" y="518"/>
                    <a:pt x="199" y="518"/>
                    <a:pt x="150" y="516"/>
                  </a:cubicBezTo>
                  <a:cubicBezTo>
                    <a:pt x="127" y="515"/>
                    <a:pt x="103" y="513"/>
                    <a:pt x="80" y="508"/>
                  </a:cubicBezTo>
                  <a:cubicBezTo>
                    <a:pt x="54" y="503"/>
                    <a:pt x="20" y="497"/>
                    <a:pt x="12" y="469"/>
                  </a:cubicBezTo>
                  <a:cubicBezTo>
                    <a:pt x="6" y="448"/>
                    <a:pt x="13" y="421"/>
                    <a:pt x="16" y="401"/>
                  </a:cubicBezTo>
                  <a:cubicBezTo>
                    <a:pt x="20" y="377"/>
                    <a:pt x="25" y="353"/>
                    <a:pt x="32" y="330"/>
                  </a:cubicBezTo>
                  <a:cubicBezTo>
                    <a:pt x="45" y="284"/>
                    <a:pt x="63" y="240"/>
                    <a:pt x="87" y="200"/>
                  </a:cubicBezTo>
                  <a:cubicBezTo>
                    <a:pt x="113" y="155"/>
                    <a:pt x="150" y="115"/>
                    <a:pt x="193" y="91"/>
                  </a:cubicBezTo>
                  <a:cubicBezTo>
                    <a:pt x="193" y="91"/>
                    <a:pt x="193" y="92"/>
                    <a:pt x="194" y="91"/>
                  </a:cubicBezTo>
                  <a:cubicBezTo>
                    <a:pt x="222" y="75"/>
                    <a:pt x="275" y="82"/>
                    <a:pt x="303" y="94"/>
                  </a:cubicBezTo>
                  <a:cubicBezTo>
                    <a:pt x="339" y="109"/>
                    <a:pt x="360" y="136"/>
                    <a:pt x="374" y="171"/>
                  </a:cubicBezTo>
                  <a:cubicBezTo>
                    <a:pt x="374" y="173"/>
                    <a:pt x="376" y="173"/>
                    <a:pt x="376" y="171"/>
                  </a:cubicBezTo>
                  <a:cubicBezTo>
                    <a:pt x="371" y="133"/>
                    <a:pt x="342" y="101"/>
                    <a:pt x="307" y="87"/>
                  </a:cubicBezTo>
                  <a:cubicBezTo>
                    <a:pt x="287" y="79"/>
                    <a:pt x="267" y="77"/>
                    <a:pt x="246" y="77"/>
                  </a:cubicBezTo>
                  <a:cubicBezTo>
                    <a:pt x="238" y="77"/>
                    <a:pt x="229" y="77"/>
                    <a:pt x="221" y="78"/>
                  </a:cubicBezTo>
                  <a:cubicBezTo>
                    <a:pt x="253" y="66"/>
                    <a:pt x="288" y="64"/>
                    <a:pt x="324" y="74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40" y="80"/>
                    <a:pt x="345" y="82"/>
                    <a:pt x="350" y="84"/>
                  </a:cubicBezTo>
                  <a:cubicBezTo>
                    <a:pt x="351" y="85"/>
                    <a:pt x="352" y="85"/>
                    <a:pt x="353" y="84"/>
                  </a:cubicBezTo>
                  <a:cubicBezTo>
                    <a:pt x="368" y="95"/>
                    <a:pt x="380" y="116"/>
                    <a:pt x="388" y="129"/>
                  </a:cubicBezTo>
                  <a:cubicBezTo>
                    <a:pt x="400" y="149"/>
                    <a:pt x="408" y="170"/>
                    <a:pt x="415" y="192"/>
                  </a:cubicBezTo>
                  <a:cubicBezTo>
                    <a:pt x="428" y="233"/>
                    <a:pt x="434" y="276"/>
                    <a:pt x="437" y="319"/>
                  </a:cubicBezTo>
                  <a:cubicBezTo>
                    <a:pt x="440" y="367"/>
                    <a:pt x="444" y="420"/>
                    <a:pt x="417" y="462"/>
                  </a:cubicBezTo>
                  <a:cubicBezTo>
                    <a:pt x="416" y="463"/>
                    <a:pt x="415" y="464"/>
                    <a:pt x="415" y="465"/>
                  </a:cubicBezTo>
                  <a:cubicBezTo>
                    <a:pt x="414" y="465"/>
                    <a:pt x="414" y="465"/>
                    <a:pt x="414" y="465"/>
                  </a:cubicBezTo>
                  <a:cubicBezTo>
                    <a:pt x="413" y="466"/>
                    <a:pt x="412" y="467"/>
                    <a:pt x="413" y="468"/>
                  </a:cubicBezTo>
                  <a:cubicBezTo>
                    <a:pt x="406" y="476"/>
                    <a:pt x="398" y="484"/>
                    <a:pt x="390" y="489"/>
                  </a:cubicBezTo>
                  <a:moveTo>
                    <a:pt x="447" y="339"/>
                  </a:moveTo>
                  <a:cubicBezTo>
                    <a:pt x="446" y="336"/>
                    <a:pt x="446" y="333"/>
                    <a:pt x="446" y="330"/>
                  </a:cubicBezTo>
                  <a:cubicBezTo>
                    <a:pt x="448" y="334"/>
                    <a:pt x="450" y="338"/>
                    <a:pt x="451" y="342"/>
                  </a:cubicBezTo>
                  <a:cubicBezTo>
                    <a:pt x="455" y="358"/>
                    <a:pt x="458" y="374"/>
                    <a:pt x="458" y="390"/>
                  </a:cubicBezTo>
                  <a:cubicBezTo>
                    <a:pt x="459" y="407"/>
                    <a:pt x="457" y="424"/>
                    <a:pt x="449" y="439"/>
                  </a:cubicBezTo>
                  <a:cubicBezTo>
                    <a:pt x="443" y="448"/>
                    <a:pt x="437" y="453"/>
                    <a:pt x="429" y="458"/>
                  </a:cubicBezTo>
                  <a:cubicBezTo>
                    <a:pt x="448" y="422"/>
                    <a:pt x="448" y="378"/>
                    <a:pt x="447" y="339"/>
                  </a:cubicBezTo>
                  <a:moveTo>
                    <a:pt x="450" y="470"/>
                  </a:moveTo>
                  <a:cubicBezTo>
                    <a:pt x="437" y="479"/>
                    <a:pt x="422" y="485"/>
                    <a:pt x="406" y="488"/>
                  </a:cubicBezTo>
                  <a:cubicBezTo>
                    <a:pt x="408" y="486"/>
                    <a:pt x="410" y="484"/>
                    <a:pt x="412" y="482"/>
                  </a:cubicBezTo>
                  <a:cubicBezTo>
                    <a:pt x="415" y="478"/>
                    <a:pt x="418" y="474"/>
                    <a:pt x="421" y="470"/>
                  </a:cubicBezTo>
                  <a:cubicBezTo>
                    <a:pt x="446" y="469"/>
                    <a:pt x="463" y="437"/>
                    <a:pt x="466" y="415"/>
                  </a:cubicBezTo>
                  <a:cubicBezTo>
                    <a:pt x="469" y="396"/>
                    <a:pt x="466" y="377"/>
                    <a:pt x="462" y="358"/>
                  </a:cubicBezTo>
                  <a:cubicBezTo>
                    <a:pt x="458" y="340"/>
                    <a:pt x="452" y="327"/>
                    <a:pt x="445" y="311"/>
                  </a:cubicBezTo>
                  <a:cubicBezTo>
                    <a:pt x="442" y="263"/>
                    <a:pt x="435" y="216"/>
                    <a:pt x="418" y="171"/>
                  </a:cubicBezTo>
                  <a:cubicBezTo>
                    <a:pt x="414" y="160"/>
                    <a:pt x="407" y="142"/>
                    <a:pt x="398" y="125"/>
                  </a:cubicBezTo>
                  <a:cubicBezTo>
                    <a:pt x="452" y="185"/>
                    <a:pt x="488" y="256"/>
                    <a:pt x="495" y="338"/>
                  </a:cubicBezTo>
                  <a:cubicBezTo>
                    <a:pt x="498" y="385"/>
                    <a:pt x="494" y="443"/>
                    <a:pt x="450" y="47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84" name="CustomShape 102"/>
          <p:cNvSpPr/>
          <p:nvPr/>
        </p:nvSpPr>
        <p:spPr>
          <a:xfrm>
            <a:off x="6318360" y="3557520"/>
            <a:ext cx="11160" cy="81000"/>
          </a:xfrm>
          <a:custGeom>
            <a:avLst/>
            <a:gdLst/>
            <a:ahLst/>
            <a:cxnLst/>
            <a:rect l="l" t="t" r="r" b="b"/>
            <a:pathLst>
              <a:path w="3" h="22">
                <a:moveTo>
                  <a:pt x="0" y="0"/>
                </a:moveTo>
                <a:cubicBezTo>
                  <a:pt x="1" y="7"/>
                  <a:pt x="2" y="14"/>
                  <a:pt x="2" y="22"/>
                </a:cubicBezTo>
                <a:cubicBezTo>
                  <a:pt x="3" y="14"/>
                  <a:pt x="2" y="7"/>
                  <a:pt x="0" y="0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4" name="CustomShape 112"/>
          <p:cNvSpPr/>
          <p:nvPr/>
        </p:nvSpPr>
        <p:spPr>
          <a:xfrm>
            <a:off x="5380200" y="3513240"/>
            <a:ext cx="263520" cy="307800"/>
          </a:xfrm>
          <a:custGeom>
            <a:avLst/>
            <a:gdLst/>
            <a:ahLst/>
            <a:cxnLst/>
            <a:rect l="l" t="t" r="r" b="b"/>
            <a:pathLst>
              <a:path w="72" h="84">
                <a:moveTo>
                  <a:pt x="68" y="2"/>
                </a:moveTo>
                <a:cubicBezTo>
                  <a:pt x="55" y="15"/>
                  <a:pt x="41" y="27"/>
                  <a:pt x="29" y="40"/>
                </a:cubicBezTo>
                <a:cubicBezTo>
                  <a:pt x="19" y="51"/>
                  <a:pt x="3" y="65"/>
                  <a:pt x="0" y="81"/>
                </a:cubicBezTo>
                <a:cubicBezTo>
                  <a:pt x="0" y="83"/>
                  <a:pt x="2" y="84"/>
                  <a:pt x="3" y="83"/>
                </a:cubicBezTo>
                <a:cubicBezTo>
                  <a:pt x="17" y="75"/>
                  <a:pt x="26" y="59"/>
                  <a:pt x="36" y="47"/>
                </a:cubicBezTo>
                <a:cubicBezTo>
                  <a:pt x="48" y="33"/>
                  <a:pt x="59" y="19"/>
                  <a:pt x="71" y="5"/>
                </a:cubicBezTo>
                <a:cubicBezTo>
                  <a:pt x="72" y="3"/>
                  <a:pt x="70" y="0"/>
                  <a:pt x="68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5" name="CustomShape 113"/>
          <p:cNvSpPr/>
          <p:nvPr/>
        </p:nvSpPr>
        <p:spPr>
          <a:xfrm>
            <a:off x="5354640" y="3821040"/>
            <a:ext cx="25560" cy="44640"/>
          </a:xfrm>
          <a:custGeom>
            <a:avLst/>
            <a:gdLst/>
            <a:ahLst/>
            <a:cxnLst/>
            <a:rect l="l" t="t" r="r" b="b"/>
            <a:pathLst>
              <a:path w="7" h="12">
                <a:moveTo>
                  <a:pt x="6" y="6"/>
                </a:moveTo>
                <a:cubicBezTo>
                  <a:pt x="6" y="4"/>
                  <a:pt x="5" y="3"/>
                  <a:pt x="4" y="2"/>
                </a:cubicBezTo>
                <a:cubicBezTo>
                  <a:pt x="4" y="0"/>
                  <a:pt x="1" y="0"/>
                  <a:pt x="1" y="2"/>
                </a:cubicBezTo>
                <a:cubicBezTo>
                  <a:pt x="1" y="5"/>
                  <a:pt x="0" y="9"/>
                  <a:pt x="3" y="11"/>
                </a:cubicBezTo>
                <a:cubicBezTo>
                  <a:pt x="4" y="12"/>
                  <a:pt x="7" y="12"/>
                  <a:pt x="7" y="10"/>
                </a:cubicBezTo>
                <a:cubicBezTo>
                  <a:pt x="7" y="8"/>
                  <a:pt x="7" y="7"/>
                  <a:pt x="6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9" name="CustomShape 127"/>
          <p:cNvSpPr/>
          <p:nvPr/>
        </p:nvSpPr>
        <p:spPr>
          <a:xfrm>
            <a:off x="6362640" y="5310360"/>
            <a:ext cx="77760" cy="50760"/>
          </a:xfrm>
          <a:custGeom>
            <a:avLst/>
            <a:gdLst/>
            <a:ahLst/>
            <a:cxnLst/>
            <a:rect l="l" t="t" r="r" b="b"/>
            <a:pathLst>
              <a:path w="21" h="14">
                <a:moveTo>
                  <a:pt x="21" y="1"/>
                </a:moveTo>
                <a:cubicBezTo>
                  <a:pt x="15" y="0"/>
                  <a:pt x="9" y="0"/>
                  <a:pt x="4" y="0"/>
                </a:cubicBezTo>
                <a:cubicBezTo>
                  <a:pt x="3" y="3"/>
                  <a:pt x="2" y="5"/>
                  <a:pt x="1" y="8"/>
                </a:cubicBezTo>
                <a:cubicBezTo>
                  <a:pt x="0" y="9"/>
                  <a:pt x="0" y="11"/>
                  <a:pt x="0" y="12"/>
                </a:cubicBezTo>
                <a:cubicBezTo>
                  <a:pt x="5" y="12"/>
                  <a:pt x="11" y="13"/>
                  <a:pt x="16" y="14"/>
                </a:cubicBezTo>
                <a:cubicBezTo>
                  <a:pt x="17" y="9"/>
                  <a:pt x="19" y="5"/>
                  <a:pt x="21" y="1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0" name="CustomShape 128"/>
          <p:cNvSpPr/>
          <p:nvPr/>
        </p:nvSpPr>
        <p:spPr>
          <a:xfrm>
            <a:off x="6307200" y="5310360"/>
            <a:ext cx="52200" cy="50760"/>
          </a:xfrm>
          <a:custGeom>
            <a:avLst/>
            <a:gdLst/>
            <a:ahLst/>
            <a:cxnLst/>
            <a:rect l="l" t="t" r="r" b="b"/>
            <a:pathLst>
              <a:path w="14" h="14">
                <a:moveTo>
                  <a:pt x="14" y="0"/>
                </a:moveTo>
                <a:cubicBezTo>
                  <a:pt x="13" y="0"/>
                  <a:pt x="11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8" y="3"/>
                  <a:pt x="5" y="5"/>
                  <a:pt x="4" y="7"/>
                </a:cubicBezTo>
                <a:cubicBezTo>
                  <a:pt x="2" y="9"/>
                  <a:pt x="1" y="12"/>
                  <a:pt x="0" y="14"/>
                </a:cubicBezTo>
                <a:cubicBezTo>
                  <a:pt x="3" y="14"/>
                  <a:pt x="6" y="13"/>
                  <a:pt x="9" y="13"/>
                </a:cubicBezTo>
                <a:cubicBezTo>
                  <a:pt x="9" y="9"/>
                  <a:pt x="12" y="4"/>
                  <a:pt x="14" y="0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1" name="CustomShape 129"/>
          <p:cNvSpPr/>
          <p:nvPr/>
        </p:nvSpPr>
        <p:spPr>
          <a:xfrm>
            <a:off x="6440400" y="5313240"/>
            <a:ext cx="84240" cy="66960"/>
          </a:xfrm>
          <a:custGeom>
            <a:avLst/>
            <a:gdLst/>
            <a:ahLst/>
            <a:cxnLst/>
            <a:rect l="l" t="t" r="r" b="b"/>
            <a:pathLst>
              <a:path w="23" h="18">
                <a:moveTo>
                  <a:pt x="23" y="2"/>
                </a:moveTo>
                <a:cubicBezTo>
                  <a:pt x="19" y="1"/>
                  <a:pt x="15" y="1"/>
                  <a:pt x="12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4"/>
                  <a:pt x="2" y="9"/>
                  <a:pt x="0" y="13"/>
                </a:cubicBezTo>
                <a:cubicBezTo>
                  <a:pt x="6" y="15"/>
                  <a:pt x="11" y="16"/>
                  <a:pt x="16" y="18"/>
                </a:cubicBezTo>
                <a:cubicBezTo>
                  <a:pt x="17" y="12"/>
                  <a:pt x="21" y="6"/>
                  <a:pt x="23" y="2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2" name="CustomShape 130"/>
          <p:cNvSpPr/>
          <p:nvPr/>
        </p:nvSpPr>
        <p:spPr>
          <a:xfrm>
            <a:off x="6516720" y="5321160"/>
            <a:ext cx="73080" cy="95400"/>
          </a:xfrm>
          <a:custGeom>
            <a:avLst/>
            <a:gdLst/>
            <a:ahLst/>
            <a:cxnLst/>
            <a:rect l="l" t="t" r="r" b="b"/>
            <a:pathLst>
              <a:path w="20" h="26">
                <a:moveTo>
                  <a:pt x="0" y="19"/>
                </a:moveTo>
                <a:cubicBezTo>
                  <a:pt x="4" y="21"/>
                  <a:pt x="7" y="23"/>
                  <a:pt x="10" y="26"/>
                </a:cubicBezTo>
                <a:cubicBezTo>
                  <a:pt x="17" y="19"/>
                  <a:pt x="20" y="7"/>
                  <a:pt x="8" y="1"/>
                </a:cubicBezTo>
                <a:cubicBezTo>
                  <a:pt x="8" y="1"/>
                  <a:pt x="7" y="1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4" y="5"/>
                  <a:pt x="3" y="9"/>
                  <a:pt x="1" y="12"/>
                </a:cubicBezTo>
                <a:cubicBezTo>
                  <a:pt x="1" y="14"/>
                  <a:pt x="0" y="17"/>
                  <a:pt x="0" y="19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3" name="CustomShape 131"/>
          <p:cNvSpPr/>
          <p:nvPr/>
        </p:nvSpPr>
        <p:spPr>
          <a:xfrm>
            <a:off x="6315120" y="5372280"/>
            <a:ext cx="216000" cy="77760"/>
          </a:xfrm>
          <a:custGeom>
            <a:avLst/>
            <a:gdLst/>
            <a:ahLst/>
            <a:cxnLst/>
            <a:rect l="l" t="t" r="r" b="b"/>
            <a:pathLst>
              <a:path w="59" h="21">
                <a:moveTo>
                  <a:pt x="3" y="1"/>
                </a:moveTo>
                <a:cubicBezTo>
                  <a:pt x="2" y="4"/>
                  <a:pt x="1" y="7"/>
                  <a:pt x="1" y="10"/>
                </a:cubicBezTo>
                <a:cubicBezTo>
                  <a:pt x="0" y="11"/>
                  <a:pt x="0" y="12"/>
                  <a:pt x="0" y="13"/>
                </a:cubicBezTo>
                <a:cubicBezTo>
                  <a:pt x="11" y="12"/>
                  <a:pt x="22" y="13"/>
                  <a:pt x="33" y="14"/>
                </a:cubicBezTo>
                <a:cubicBezTo>
                  <a:pt x="41" y="15"/>
                  <a:pt x="50" y="17"/>
                  <a:pt x="57" y="21"/>
                </a:cubicBezTo>
                <a:cubicBezTo>
                  <a:pt x="57" y="20"/>
                  <a:pt x="58" y="19"/>
                  <a:pt x="58" y="18"/>
                </a:cubicBezTo>
                <a:cubicBezTo>
                  <a:pt x="59" y="18"/>
                  <a:pt x="59" y="17"/>
                  <a:pt x="59" y="16"/>
                </a:cubicBezTo>
                <a:cubicBezTo>
                  <a:pt x="42" y="8"/>
                  <a:pt x="22" y="0"/>
                  <a:pt x="3" y="1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4" name="CustomShape 132"/>
          <p:cNvSpPr/>
          <p:nvPr/>
        </p:nvSpPr>
        <p:spPr>
          <a:xfrm>
            <a:off x="6066000" y="5665680"/>
            <a:ext cx="506160" cy="385920"/>
          </a:xfrm>
          <a:custGeom>
            <a:avLst/>
            <a:gdLst/>
            <a:ahLst/>
            <a:cxnLst/>
            <a:rect l="l" t="t" r="r" b="b"/>
            <a:pathLst>
              <a:path w="138" h="105">
                <a:moveTo>
                  <a:pt x="69" y="9"/>
                </a:moveTo>
                <a:cubicBezTo>
                  <a:pt x="50" y="16"/>
                  <a:pt x="32" y="26"/>
                  <a:pt x="15" y="37"/>
                </a:cubicBezTo>
                <a:cubicBezTo>
                  <a:pt x="13" y="48"/>
                  <a:pt x="10" y="59"/>
                  <a:pt x="8" y="70"/>
                </a:cubicBezTo>
                <a:cubicBezTo>
                  <a:pt x="5" y="81"/>
                  <a:pt x="3" y="93"/>
                  <a:pt x="0" y="105"/>
                </a:cubicBezTo>
                <a:cubicBezTo>
                  <a:pt x="16" y="88"/>
                  <a:pt x="36" y="75"/>
                  <a:pt x="57" y="66"/>
                </a:cubicBezTo>
                <a:cubicBezTo>
                  <a:pt x="78" y="57"/>
                  <a:pt x="108" y="49"/>
                  <a:pt x="130" y="59"/>
                </a:cubicBezTo>
                <a:cubicBezTo>
                  <a:pt x="132" y="48"/>
                  <a:pt x="134" y="37"/>
                  <a:pt x="136" y="25"/>
                </a:cubicBezTo>
                <a:cubicBezTo>
                  <a:pt x="137" y="22"/>
                  <a:pt x="138" y="18"/>
                  <a:pt x="138" y="14"/>
                </a:cubicBezTo>
                <a:cubicBezTo>
                  <a:pt x="138" y="14"/>
                  <a:pt x="138" y="14"/>
                  <a:pt x="138" y="14"/>
                </a:cubicBezTo>
                <a:cubicBezTo>
                  <a:pt x="115" y="3"/>
                  <a:pt x="94" y="0"/>
                  <a:pt x="69" y="9"/>
                </a:cubicBezTo>
                <a:close/>
              </a:path>
            </a:pathLst>
          </a:custGeom>
          <a:solidFill>
            <a:srgbClr val="6FF75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5" name="CustomShape 133"/>
          <p:cNvSpPr/>
          <p:nvPr/>
        </p:nvSpPr>
        <p:spPr>
          <a:xfrm>
            <a:off x="6066000" y="5749920"/>
            <a:ext cx="139680" cy="301680"/>
          </a:xfrm>
          <a:custGeom>
            <a:avLst/>
            <a:gdLst/>
            <a:ahLst/>
            <a:cxnLst/>
            <a:rect l="l" t="t" r="r" b="b"/>
            <a:pathLst>
              <a:path w="38" h="82">
                <a:moveTo>
                  <a:pt x="38" y="0"/>
                </a:moveTo>
                <a:cubicBezTo>
                  <a:pt x="31" y="5"/>
                  <a:pt x="23" y="9"/>
                  <a:pt x="15" y="14"/>
                </a:cubicBezTo>
                <a:cubicBezTo>
                  <a:pt x="13" y="25"/>
                  <a:pt x="10" y="36"/>
                  <a:pt x="8" y="47"/>
                </a:cubicBezTo>
                <a:cubicBezTo>
                  <a:pt x="5" y="58"/>
                  <a:pt x="3" y="70"/>
                  <a:pt x="0" y="82"/>
                </a:cubicBezTo>
                <a:cubicBezTo>
                  <a:pt x="8" y="73"/>
                  <a:pt x="17" y="66"/>
                  <a:pt x="26" y="60"/>
                </a:cubicBezTo>
                <a:cubicBezTo>
                  <a:pt x="27" y="40"/>
                  <a:pt x="33" y="20"/>
                  <a:pt x="38" y="0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6" name="CustomShape 134"/>
          <p:cNvSpPr/>
          <p:nvPr/>
        </p:nvSpPr>
        <p:spPr>
          <a:xfrm>
            <a:off x="6046920" y="6127920"/>
            <a:ext cx="430200" cy="326880"/>
          </a:xfrm>
          <a:custGeom>
            <a:avLst/>
            <a:gdLst/>
            <a:ahLst/>
            <a:cxnLst/>
            <a:rect l="l" t="t" r="r" b="b"/>
            <a:pathLst>
              <a:path w="117" h="89">
                <a:moveTo>
                  <a:pt x="0" y="45"/>
                </a:moveTo>
                <a:cubicBezTo>
                  <a:pt x="2" y="55"/>
                  <a:pt x="4" y="64"/>
                  <a:pt x="8" y="73"/>
                </a:cubicBezTo>
                <a:cubicBezTo>
                  <a:pt x="19" y="78"/>
                  <a:pt x="30" y="80"/>
                  <a:pt x="42" y="82"/>
                </a:cubicBezTo>
                <a:cubicBezTo>
                  <a:pt x="61" y="85"/>
                  <a:pt x="78" y="89"/>
                  <a:pt x="93" y="76"/>
                </a:cubicBezTo>
                <a:cubicBezTo>
                  <a:pt x="103" y="53"/>
                  <a:pt x="110" y="29"/>
                  <a:pt x="117" y="5"/>
                </a:cubicBezTo>
                <a:cubicBezTo>
                  <a:pt x="77" y="0"/>
                  <a:pt x="34" y="25"/>
                  <a:pt x="0" y="45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7" name="CustomShape 135"/>
          <p:cNvSpPr/>
          <p:nvPr/>
        </p:nvSpPr>
        <p:spPr>
          <a:xfrm>
            <a:off x="6127920" y="5419800"/>
            <a:ext cx="469800" cy="355680"/>
          </a:xfrm>
          <a:custGeom>
            <a:avLst/>
            <a:gdLst/>
            <a:ahLst/>
            <a:cxnLst/>
            <a:rect l="l" t="t" r="r" b="b"/>
            <a:pathLst>
              <a:path w="128" h="97">
                <a:moveTo>
                  <a:pt x="26" y="16"/>
                </a:moveTo>
                <a:cubicBezTo>
                  <a:pt x="14" y="34"/>
                  <a:pt x="10" y="58"/>
                  <a:pt x="5" y="78"/>
                </a:cubicBezTo>
                <a:cubicBezTo>
                  <a:pt x="3" y="84"/>
                  <a:pt x="2" y="91"/>
                  <a:pt x="0" y="97"/>
                </a:cubicBezTo>
                <a:cubicBezTo>
                  <a:pt x="33" y="72"/>
                  <a:pt x="87" y="46"/>
                  <a:pt x="123" y="75"/>
                </a:cubicBezTo>
                <a:cubicBezTo>
                  <a:pt x="126" y="60"/>
                  <a:pt x="128" y="45"/>
                  <a:pt x="124" y="31"/>
                </a:cubicBezTo>
                <a:cubicBezTo>
                  <a:pt x="103" y="2"/>
                  <a:pt x="56" y="0"/>
                  <a:pt x="26" y="16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8" name="CustomShape 136"/>
          <p:cNvSpPr/>
          <p:nvPr/>
        </p:nvSpPr>
        <p:spPr>
          <a:xfrm>
            <a:off x="6043680" y="5881680"/>
            <a:ext cx="495360" cy="388800"/>
          </a:xfrm>
          <a:custGeom>
            <a:avLst/>
            <a:gdLst/>
            <a:ahLst/>
            <a:cxnLst/>
            <a:rect l="l" t="t" r="r" b="b"/>
            <a:pathLst>
              <a:path w="135" h="106">
                <a:moveTo>
                  <a:pt x="5" y="54"/>
                </a:moveTo>
                <a:cubicBezTo>
                  <a:pt x="2" y="72"/>
                  <a:pt x="0" y="89"/>
                  <a:pt x="1" y="106"/>
                </a:cubicBezTo>
                <a:cubicBezTo>
                  <a:pt x="17" y="93"/>
                  <a:pt x="36" y="83"/>
                  <a:pt x="55" y="76"/>
                </a:cubicBezTo>
                <a:cubicBezTo>
                  <a:pt x="75" y="68"/>
                  <a:pt x="99" y="59"/>
                  <a:pt x="120" y="65"/>
                </a:cubicBezTo>
                <a:cubicBezTo>
                  <a:pt x="123" y="53"/>
                  <a:pt x="126" y="42"/>
                  <a:pt x="129" y="30"/>
                </a:cubicBezTo>
                <a:cubicBezTo>
                  <a:pt x="131" y="22"/>
                  <a:pt x="133" y="13"/>
                  <a:pt x="135" y="5"/>
                </a:cubicBezTo>
                <a:cubicBezTo>
                  <a:pt x="84" y="0"/>
                  <a:pt x="41" y="20"/>
                  <a:pt x="5" y="54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9" name="CustomShape 137"/>
          <p:cNvSpPr/>
          <p:nvPr/>
        </p:nvSpPr>
        <p:spPr>
          <a:xfrm>
            <a:off x="6127920" y="5442120"/>
            <a:ext cx="245880" cy="333360"/>
          </a:xfrm>
          <a:custGeom>
            <a:avLst/>
            <a:gdLst/>
            <a:ahLst/>
            <a:cxnLst/>
            <a:rect l="l" t="t" r="r" b="b"/>
            <a:pathLst>
              <a:path w="67" h="91">
                <a:moveTo>
                  <a:pt x="67" y="0"/>
                </a:moveTo>
                <a:cubicBezTo>
                  <a:pt x="52" y="0"/>
                  <a:pt x="37" y="3"/>
                  <a:pt x="26" y="10"/>
                </a:cubicBezTo>
                <a:cubicBezTo>
                  <a:pt x="14" y="28"/>
                  <a:pt x="10" y="52"/>
                  <a:pt x="5" y="72"/>
                </a:cubicBezTo>
                <a:cubicBezTo>
                  <a:pt x="3" y="78"/>
                  <a:pt x="2" y="85"/>
                  <a:pt x="0" y="91"/>
                </a:cubicBezTo>
                <a:cubicBezTo>
                  <a:pt x="6" y="86"/>
                  <a:pt x="13" y="82"/>
                  <a:pt x="20" y="77"/>
                </a:cubicBezTo>
                <a:cubicBezTo>
                  <a:pt x="29" y="48"/>
                  <a:pt x="44" y="15"/>
                  <a:pt x="67" y="0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0" name="CustomShape 138"/>
          <p:cNvSpPr/>
          <p:nvPr/>
        </p:nvSpPr>
        <p:spPr>
          <a:xfrm>
            <a:off x="6043680" y="5999040"/>
            <a:ext cx="216000" cy="271440"/>
          </a:xfrm>
          <a:custGeom>
            <a:avLst/>
            <a:gdLst/>
            <a:ahLst/>
            <a:cxnLst/>
            <a:rect l="l" t="t" r="r" b="b"/>
            <a:pathLst>
              <a:path w="59" h="74">
                <a:moveTo>
                  <a:pt x="41" y="27"/>
                </a:moveTo>
                <a:cubicBezTo>
                  <a:pt x="37" y="19"/>
                  <a:pt x="34" y="9"/>
                  <a:pt x="33" y="0"/>
                </a:cubicBezTo>
                <a:cubicBezTo>
                  <a:pt x="23" y="6"/>
                  <a:pt x="14" y="14"/>
                  <a:pt x="5" y="22"/>
                </a:cubicBezTo>
                <a:cubicBezTo>
                  <a:pt x="2" y="40"/>
                  <a:pt x="0" y="57"/>
                  <a:pt x="1" y="74"/>
                </a:cubicBezTo>
                <a:cubicBezTo>
                  <a:pt x="17" y="61"/>
                  <a:pt x="36" y="51"/>
                  <a:pt x="55" y="44"/>
                </a:cubicBezTo>
                <a:cubicBezTo>
                  <a:pt x="56" y="43"/>
                  <a:pt x="58" y="43"/>
                  <a:pt x="59" y="42"/>
                </a:cubicBezTo>
                <a:cubicBezTo>
                  <a:pt x="52" y="39"/>
                  <a:pt x="46" y="34"/>
                  <a:pt x="41" y="27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1" name="CustomShape 139"/>
          <p:cNvSpPr/>
          <p:nvPr/>
        </p:nvSpPr>
        <p:spPr>
          <a:xfrm>
            <a:off x="6388200" y="5526000"/>
            <a:ext cx="147600" cy="561960"/>
          </a:xfrm>
          <a:custGeom>
            <a:avLst/>
            <a:gdLst/>
            <a:ahLst/>
            <a:cxnLst/>
            <a:rect l="l" t="t" r="r" b="b"/>
            <a:pathLst>
              <a:path w="40" h="153">
                <a:moveTo>
                  <a:pt x="36" y="1"/>
                </a:moveTo>
                <a:cubicBezTo>
                  <a:pt x="36" y="0"/>
                  <a:pt x="34" y="0"/>
                  <a:pt x="34" y="1"/>
                </a:cubicBezTo>
                <a:cubicBezTo>
                  <a:pt x="28" y="27"/>
                  <a:pt x="20" y="53"/>
                  <a:pt x="15" y="79"/>
                </a:cubicBezTo>
                <a:cubicBezTo>
                  <a:pt x="10" y="101"/>
                  <a:pt x="0" y="126"/>
                  <a:pt x="6" y="148"/>
                </a:cubicBezTo>
                <a:cubicBezTo>
                  <a:pt x="6" y="151"/>
                  <a:pt x="10" y="153"/>
                  <a:pt x="12" y="150"/>
                </a:cubicBezTo>
                <a:cubicBezTo>
                  <a:pt x="28" y="131"/>
                  <a:pt x="31" y="101"/>
                  <a:pt x="35" y="77"/>
                </a:cubicBezTo>
                <a:cubicBezTo>
                  <a:pt x="40" y="51"/>
                  <a:pt x="40" y="27"/>
                  <a:pt x="3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2" name="CustomShape 140"/>
          <p:cNvSpPr/>
          <p:nvPr/>
        </p:nvSpPr>
        <p:spPr>
          <a:xfrm>
            <a:off x="6362640" y="6161040"/>
            <a:ext cx="61920" cy="69840"/>
          </a:xfrm>
          <a:custGeom>
            <a:avLst/>
            <a:gdLst/>
            <a:ahLst/>
            <a:cxnLst/>
            <a:rect l="l" t="t" r="r" b="b"/>
            <a:pathLst>
              <a:path w="17" h="19">
                <a:moveTo>
                  <a:pt x="11" y="1"/>
                </a:moveTo>
                <a:cubicBezTo>
                  <a:pt x="7" y="1"/>
                  <a:pt x="4" y="2"/>
                  <a:pt x="2" y="6"/>
                </a:cubicBezTo>
                <a:cubicBezTo>
                  <a:pt x="0" y="10"/>
                  <a:pt x="1" y="14"/>
                  <a:pt x="4" y="17"/>
                </a:cubicBezTo>
                <a:cubicBezTo>
                  <a:pt x="8" y="19"/>
                  <a:pt x="13" y="17"/>
                  <a:pt x="15" y="14"/>
                </a:cubicBezTo>
                <a:cubicBezTo>
                  <a:pt x="16" y="11"/>
                  <a:pt x="17" y="9"/>
                  <a:pt x="17" y="6"/>
                </a:cubicBezTo>
                <a:cubicBezTo>
                  <a:pt x="17" y="4"/>
                  <a:pt x="14" y="0"/>
                  <a:pt x="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3" name="CustomShape 141"/>
          <p:cNvSpPr/>
          <p:nvPr/>
        </p:nvSpPr>
        <p:spPr>
          <a:xfrm>
            <a:off x="6014880" y="5284800"/>
            <a:ext cx="611280" cy="1187280"/>
          </a:xfrm>
          <a:custGeom>
            <a:avLst/>
            <a:gdLst/>
            <a:ahLst/>
            <a:cxnLst/>
            <a:rect l="l" t="t" r="r" b="b"/>
            <a:pathLst>
              <a:path w="167" h="324">
                <a:moveTo>
                  <a:pt x="157" y="61"/>
                </a:moveTo>
                <a:cubicBezTo>
                  <a:pt x="154" y="55"/>
                  <a:pt x="149" y="50"/>
                  <a:pt x="143" y="47"/>
                </a:cubicBezTo>
                <a:cubicBezTo>
                  <a:pt x="144" y="46"/>
                  <a:pt x="145" y="44"/>
                  <a:pt x="145" y="42"/>
                </a:cubicBezTo>
                <a:cubicBezTo>
                  <a:pt x="146" y="43"/>
                  <a:pt x="148" y="43"/>
                  <a:pt x="149" y="42"/>
                </a:cubicBezTo>
                <a:cubicBezTo>
                  <a:pt x="160" y="36"/>
                  <a:pt x="167" y="16"/>
                  <a:pt x="155" y="8"/>
                </a:cubicBezTo>
                <a:cubicBezTo>
                  <a:pt x="149" y="3"/>
                  <a:pt x="138" y="3"/>
                  <a:pt x="130" y="2"/>
                </a:cubicBezTo>
                <a:cubicBezTo>
                  <a:pt x="116" y="0"/>
                  <a:pt x="103" y="0"/>
                  <a:pt x="89" y="3"/>
                </a:cubicBezTo>
                <a:cubicBezTo>
                  <a:pt x="89" y="3"/>
                  <a:pt x="89" y="4"/>
                  <a:pt x="89" y="4"/>
                </a:cubicBezTo>
                <a:cubicBezTo>
                  <a:pt x="89" y="4"/>
                  <a:pt x="89" y="3"/>
                  <a:pt x="89" y="3"/>
                </a:cubicBezTo>
                <a:cubicBezTo>
                  <a:pt x="84" y="3"/>
                  <a:pt x="81" y="8"/>
                  <a:pt x="79" y="11"/>
                </a:cubicBezTo>
                <a:cubicBezTo>
                  <a:pt x="77" y="15"/>
                  <a:pt x="75" y="19"/>
                  <a:pt x="76" y="23"/>
                </a:cubicBezTo>
                <a:cubicBezTo>
                  <a:pt x="76" y="24"/>
                  <a:pt x="76" y="24"/>
                  <a:pt x="77" y="25"/>
                </a:cubicBezTo>
                <a:cubicBezTo>
                  <a:pt x="77" y="25"/>
                  <a:pt x="78" y="26"/>
                  <a:pt x="79" y="26"/>
                </a:cubicBezTo>
                <a:cubicBezTo>
                  <a:pt x="79" y="26"/>
                  <a:pt x="80" y="26"/>
                  <a:pt x="80" y="26"/>
                </a:cubicBezTo>
                <a:cubicBezTo>
                  <a:pt x="79" y="28"/>
                  <a:pt x="79" y="30"/>
                  <a:pt x="78" y="32"/>
                </a:cubicBezTo>
                <a:cubicBezTo>
                  <a:pt x="77" y="34"/>
                  <a:pt x="76" y="36"/>
                  <a:pt x="76" y="38"/>
                </a:cubicBezTo>
                <a:cubicBezTo>
                  <a:pt x="70" y="39"/>
                  <a:pt x="65" y="41"/>
                  <a:pt x="60" y="44"/>
                </a:cubicBezTo>
                <a:cubicBezTo>
                  <a:pt x="60" y="44"/>
                  <a:pt x="60" y="44"/>
                  <a:pt x="60" y="44"/>
                </a:cubicBezTo>
                <a:cubicBezTo>
                  <a:pt x="43" y="54"/>
                  <a:pt x="40" y="78"/>
                  <a:pt x="34" y="95"/>
                </a:cubicBezTo>
                <a:cubicBezTo>
                  <a:pt x="26" y="123"/>
                  <a:pt x="19" y="151"/>
                  <a:pt x="14" y="180"/>
                </a:cubicBezTo>
                <a:cubicBezTo>
                  <a:pt x="9" y="204"/>
                  <a:pt x="4" y="229"/>
                  <a:pt x="1" y="254"/>
                </a:cubicBezTo>
                <a:cubicBezTo>
                  <a:pt x="0" y="272"/>
                  <a:pt x="0" y="293"/>
                  <a:pt x="14" y="307"/>
                </a:cubicBezTo>
                <a:cubicBezTo>
                  <a:pt x="24" y="320"/>
                  <a:pt x="50" y="320"/>
                  <a:pt x="64" y="322"/>
                </a:cubicBezTo>
                <a:cubicBezTo>
                  <a:pt x="80" y="324"/>
                  <a:pt x="98" y="324"/>
                  <a:pt x="107" y="309"/>
                </a:cubicBezTo>
                <a:cubicBezTo>
                  <a:pt x="107" y="308"/>
                  <a:pt x="107" y="308"/>
                  <a:pt x="107" y="307"/>
                </a:cubicBezTo>
                <a:cubicBezTo>
                  <a:pt x="118" y="292"/>
                  <a:pt x="123" y="272"/>
                  <a:pt x="129" y="254"/>
                </a:cubicBezTo>
                <a:cubicBezTo>
                  <a:pt x="136" y="228"/>
                  <a:pt x="143" y="203"/>
                  <a:pt x="149" y="176"/>
                </a:cubicBezTo>
                <a:cubicBezTo>
                  <a:pt x="154" y="152"/>
                  <a:pt x="159" y="127"/>
                  <a:pt x="163" y="101"/>
                </a:cubicBezTo>
                <a:cubicBezTo>
                  <a:pt x="165" y="86"/>
                  <a:pt x="166" y="72"/>
                  <a:pt x="157" y="61"/>
                </a:cubicBezTo>
                <a:moveTo>
                  <a:pt x="143" y="10"/>
                </a:moveTo>
                <a:cubicBezTo>
                  <a:pt x="144" y="11"/>
                  <a:pt x="145" y="11"/>
                  <a:pt x="145" y="11"/>
                </a:cubicBezTo>
                <a:cubicBezTo>
                  <a:pt x="157" y="17"/>
                  <a:pt x="154" y="29"/>
                  <a:pt x="147" y="36"/>
                </a:cubicBezTo>
                <a:cubicBezTo>
                  <a:pt x="144" y="33"/>
                  <a:pt x="141" y="31"/>
                  <a:pt x="137" y="29"/>
                </a:cubicBezTo>
                <a:cubicBezTo>
                  <a:pt x="137" y="27"/>
                  <a:pt x="138" y="24"/>
                  <a:pt x="138" y="22"/>
                </a:cubicBezTo>
                <a:cubicBezTo>
                  <a:pt x="140" y="19"/>
                  <a:pt x="141" y="15"/>
                  <a:pt x="143" y="11"/>
                </a:cubicBezTo>
                <a:cubicBezTo>
                  <a:pt x="143" y="11"/>
                  <a:pt x="143" y="11"/>
                  <a:pt x="143" y="10"/>
                </a:cubicBezTo>
                <a:moveTo>
                  <a:pt x="141" y="40"/>
                </a:moveTo>
                <a:cubicBezTo>
                  <a:pt x="141" y="41"/>
                  <a:pt x="141" y="42"/>
                  <a:pt x="140" y="42"/>
                </a:cubicBezTo>
                <a:cubicBezTo>
                  <a:pt x="140" y="43"/>
                  <a:pt x="139" y="44"/>
                  <a:pt x="139" y="45"/>
                </a:cubicBezTo>
                <a:cubicBezTo>
                  <a:pt x="132" y="41"/>
                  <a:pt x="123" y="39"/>
                  <a:pt x="115" y="38"/>
                </a:cubicBezTo>
                <a:cubicBezTo>
                  <a:pt x="104" y="37"/>
                  <a:pt x="93" y="36"/>
                  <a:pt x="82" y="37"/>
                </a:cubicBezTo>
                <a:cubicBezTo>
                  <a:pt x="82" y="36"/>
                  <a:pt x="82" y="35"/>
                  <a:pt x="83" y="34"/>
                </a:cubicBezTo>
                <a:cubicBezTo>
                  <a:pt x="83" y="31"/>
                  <a:pt x="84" y="28"/>
                  <a:pt x="85" y="25"/>
                </a:cubicBezTo>
                <a:cubicBezTo>
                  <a:pt x="104" y="24"/>
                  <a:pt x="124" y="32"/>
                  <a:pt x="141" y="40"/>
                </a:cubicBezTo>
                <a:moveTo>
                  <a:pt x="121" y="8"/>
                </a:moveTo>
                <a:cubicBezTo>
                  <a:pt x="123" y="8"/>
                  <a:pt x="125" y="9"/>
                  <a:pt x="128" y="9"/>
                </a:cubicBezTo>
                <a:cubicBezTo>
                  <a:pt x="131" y="9"/>
                  <a:pt x="135" y="9"/>
                  <a:pt x="139" y="10"/>
                </a:cubicBezTo>
                <a:cubicBezTo>
                  <a:pt x="137" y="14"/>
                  <a:pt x="133" y="20"/>
                  <a:pt x="132" y="26"/>
                </a:cubicBezTo>
                <a:cubicBezTo>
                  <a:pt x="127" y="24"/>
                  <a:pt x="122" y="23"/>
                  <a:pt x="116" y="21"/>
                </a:cubicBezTo>
                <a:cubicBezTo>
                  <a:pt x="118" y="17"/>
                  <a:pt x="119" y="12"/>
                  <a:pt x="121" y="8"/>
                </a:cubicBezTo>
                <a:moveTo>
                  <a:pt x="96" y="15"/>
                </a:moveTo>
                <a:cubicBezTo>
                  <a:pt x="97" y="12"/>
                  <a:pt x="98" y="10"/>
                  <a:pt x="99" y="7"/>
                </a:cubicBezTo>
                <a:cubicBezTo>
                  <a:pt x="104" y="7"/>
                  <a:pt x="110" y="7"/>
                  <a:pt x="116" y="8"/>
                </a:cubicBezTo>
                <a:cubicBezTo>
                  <a:pt x="114" y="12"/>
                  <a:pt x="112" y="16"/>
                  <a:pt x="111" y="21"/>
                </a:cubicBezTo>
                <a:cubicBezTo>
                  <a:pt x="106" y="20"/>
                  <a:pt x="100" y="19"/>
                  <a:pt x="95" y="19"/>
                </a:cubicBezTo>
                <a:cubicBezTo>
                  <a:pt x="95" y="18"/>
                  <a:pt x="95" y="16"/>
                  <a:pt x="96" y="15"/>
                </a:cubicBezTo>
                <a:moveTo>
                  <a:pt x="84" y="14"/>
                </a:moveTo>
                <a:cubicBezTo>
                  <a:pt x="85" y="12"/>
                  <a:pt x="88" y="10"/>
                  <a:pt x="90" y="7"/>
                </a:cubicBezTo>
                <a:cubicBezTo>
                  <a:pt x="90" y="7"/>
                  <a:pt x="90" y="7"/>
                  <a:pt x="90" y="7"/>
                </a:cubicBezTo>
                <a:cubicBezTo>
                  <a:pt x="91" y="7"/>
                  <a:pt x="93" y="7"/>
                  <a:pt x="94" y="7"/>
                </a:cubicBezTo>
                <a:cubicBezTo>
                  <a:pt x="92" y="11"/>
                  <a:pt x="89" y="16"/>
                  <a:pt x="89" y="20"/>
                </a:cubicBezTo>
                <a:cubicBezTo>
                  <a:pt x="86" y="20"/>
                  <a:pt x="83" y="21"/>
                  <a:pt x="80" y="21"/>
                </a:cubicBezTo>
                <a:cubicBezTo>
                  <a:pt x="81" y="19"/>
                  <a:pt x="82" y="16"/>
                  <a:pt x="84" y="14"/>
                </a:cubicBezTo>
                <a:moveTo>
                  <a:pt x="102" y="306"/>
                </a:moveTo>
                <a:cubicBezTo>
                  <a:pt x="87" y="319"/>
                  <a:pt x="70" y="315"/>
                  <a:pt x="51" y="312"/>
                </a:cubicBezTo>
                <a:cubicBezTo>
                  <a:pt x="39" y="310"/>
                  <a:pt x="28" y="308"/>
                  <a:pt x="17" y="303"/>
                </a:cubicBezTo>
                <a:cubicBezTo>
                  <a:pt x="13" y="294"/>
                  <a:pt x="11" y="285"/>
                  <a:pt x="9" y="275"/>
                </a:cubicBezTo>
                <a:cubicBezTo>
                  <a:pt x="43" y="255"/>
                  <a:pt x="86" y="230"/>
                  <a:pt x="126" y="235"/>
                </a:cubicBezTo>
                <a:cubicBezTo>
                  <a:pt x="119" y="259"/>
                  <a:pt x="112" y="283"/>
                  <a:pt x="102" y="306"/>
                </a:cubicBezTo>
                <a:moveTo>
                  <a:pt x="137" y="193"/>
                </a:moveTo>
                <a:cubicBezTo>
                  <a:pt x="134" y="205"/>
                  <a:pt x="131" y="216"/>
                  <a:pt x="128" y="228"/>
                </a:cubicBezTo>
                <a:cubicBezTo>
                  <a:pt x="107" y="222"/>
                  <a:pt x="83" y="231"/>
                  <a:pt x="63" y="239"/>
                </a:cubicBezTo>
                <a:cubicBezTo>
                  <a:pt x="44" y="246"/>
                  <a:pt x="25" y="256"/>
                  <a:pt x="9" y="269"/>
                </a:cubicBezTo>
                <a:cubicBezTo>
                  <a:pt x="8" y="252"/>
                  <a:pt x="10" y="235"/>
                  <a:pt x="13" y="217"/>
                </a:cubicBezTo>
                <a:cubicBezTo>
                  <a:pt x="49" y="183"/>
                  <a:pt x="92" y="163"/>
                  <a:pt x="143" y="168"/>
                </a:cubicBezTo>
                <a:cubicBezTo>
                  <a:pt x="141" y="176"/>
                  <a:pt x="139" y="185"/>
                  <a:pt x="137" y="193"/>
                </a:cubicBezTo>
                <a:moveTo>
                  <a:pt x="150" y="129"/>
                </a:moveTo>
                <a:cubicBezTo>
                  <a:pt x="148" y="141"/>
                  <a:pt x="146" y="152"/>
                  <a:pt x="144" y="163"/>
                </a:cubicBezTo>
                <a:cubicBezTo>
                  <a:pt x="122" y="153"/>
                  <a:pt x="92" y="161"/>
                  <a:pt x="71" y="170"/>
                </a:cubicBezTo>
                <a:cubicBezTo>
                  <a:pt x="50" y="179"/>
                  <a:pt x="30" y="192"/>
                  <a:pt x="14" y="209"/>
                </a:cubicBezTo>
                <a:cubicBezTo>
                  <a:pt x="17" y="197"/>
                  <a:pt x="19" y="185"/>
                  <a:pt x="22" y="174"/>
                </a:cubicBezTo>
                <a:cubicBezTo>
                  <a:pt x="24" y="163"/>
                  <a:pt x="27" y="152"/>
                  <a:pt x="29" y="141"/>
                </a:cubicBezTo>
                <a:cubicBezTo>
                  <a:pt x="46" y="130"/>
                  <a:pt x="64" y="120"/>
                  <a:pt x="83" y="113"/>
                </a:cubicBezTo>
                <a:cubicBezTo>
                  <a:pt x="108" y="104"/>
                  <a:pt x="129" y="107"/>
                  <a:pt x="152" y="118"/>
                </a:cubicBezTo>
                <a:cubicBezTo>
                  <a:pt x="152" y="118"/>
                  <a:pt x="152" y="118"/>
                  <a:pt x="152" y="118"/>
                </a:cubicBezTo>
                <a:cubicBezTo>
                  <a:pt x="152" y="122"/>
                  <a:pt x="151" y="126"/>
                  <a:pt x="150" y="129"/>
                </a:cubicBezTo>
                <a:moveTo>
                  <a:pt x="154" y="112"/>
                </a:moveTo>
                <a:cubicBezTo>
                  <a:pt x="118" y="83"/>
                  <a:pt x="64" y="109"/>
                  <a:pt x="31" y="134"/>
                </a:cubicBezTo>
                <a:cubicBezTo>
                  <a:pt x="33" y="128"/>
                  <a:pt x="34" y="121"/>
                  <a:pt x="36" y="115"/>
                </a:cubicBezTo>
                <a:cubicBezTo>
                  <a:pt x="41" y="95"/>
                  <a:pt x="45" y="71"/>
                  <a:pt x="57" y="53"/>
                </a:cubicBezTo>
                <a:cubicBezTo>
                  <a:pt x="87" y="37"/>
                  <a:pt x="134" y="39"/>
                  <a:pt x="155" y="68"/>
                </a:cubicBezTo>
                <a:cubicBezTo>
                  <a:pt x="159" y="82"/>
                  <a:pt x="157" y="97"/>
                  <a:pt x="154" y="112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7" name="CustomShape 145"/>
          <p:cNvSpPr/>
          <p:nvPr/>
        </p:nvSpPr>
        <p:spPr>
          <a:xfrm>
            <a:off x="6102360" y="4408560"/>
            <a:ext cx="66600" cy="75960"/>
          </a:xfrm>
          <a:custGeom>
            <a:avLst/>
            <a:gdLst/>
            <a:ahLst/>
            <a:cxnLst/>
            <a:rect l="l" t="t" r="r" b="b"/>
            <a:pathLst>
              <a:path w="18" h="21">
                <a:moveTo>
                  <a:pt x="16" y="7"/>
                </a:moveTo>
                <a:cubicBezTo>
                  <a:pt x="14" y="2"/>
                  <a:pt x="7" y="0"/>
                  <a:pt x="4" y="5"/>
                </a:cubicBezTo>
                <a:cubicBezTo>
                  <a:pt x="4" y="5"/>
                  <a:pt x="4" y="5"/>
                  <a:pt x="4" y="6"/>
                </a:cubicBezTo>
                <a:cubicBezTo>
                  <a:pt x="3" y="6"/>
                  <a:pt x="2" y="7"/>
                  <a:pt x="2" y="8"/>
                </a:cubicBezTo>
                <a:cubicBezTo>
                  <a:pt x="2" y="9"/>
                  <a:pt x="2" y="10"/>
                  <a:pt x="2" y="11"/>
                </a:cubicBezTo>
                <a:cubicBezTo>
                  <a:pt x="2" y="9"/>
                  <a:pt x="2" y="11"/>
                  <a:pt x="2" y="11"/>
                </a:cubicBezTo>
                <a:cubicBezTo>
                  <a:pt x="0" y="16"/>
                  <a:pt x="6" y="21"/>
                  <a:pt x="11" y="18"/>
                </a:cubicBezTo>
                <a:cubicBezTo>
                  <a:pt x="15" y="16"/>
                  <a:pt x="18" y="12"/>
                  <a:pt x="16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6" name="CustomShape 154"/>
          <p:cNvSpPr/>
          <p:nvPr/>
        </p:nvSpPr>
        <p:spPr>
          <a:xfrm>
            <a:off x="2714760" y="4808520"/>
            <a:ext cx="1643040" cy="1623960"/>
          </a:xfrm>
          <a:custGeom>
            <a:avLst/>
            <a:gdLst/>
            <a:ahLst/>
            <a:cxnLst/>
            <a:rect l="l" t="t" r="r" b="b"/>
            <a:pathLst>
              <a:path w="448" h="443">
                <a:moveTo>
                  <a:pt x="44" y="13"/>
                </a:moveTo>
                <a:cubicBezTo>
                  <a:pt x="36" y="89"/>
                  <a:pt x="25" y="164"/>
                  <a:pt x="16" y="239"/>
                </a:cubicBezTo>
                <a:cubicBezTo>
                  <a:pt x="10" y="299"/>
                  <a:pt x="7" y="361"/>
                  <a:pt x="0" y="421"/>
                </a:cubicBezTo>
                <a:cubicBezTo>
                  <a:pt x="24" y="426"/>
                  <a:pt x="48" y="429"/>
                  <a:pt x="72" y="429"/>
                </a:cubicBezTo>
                <a:cubicBezTo>
                  <a:pt x="82" y="372"/>
                  <a:pt x="97" y="315"/>
                  <a:pt x="111" y="258"/>
                </a:cubicBezTo>
                <a:cubicBezTo>
                  <a:pt x="125" y="202"/>
                  <a:pt x="139" y="147"/>
                  <a:pt x="155" y="92"/>
                </a:cubicBezTo>
                <a:cubicBezTo>
                  <a:pt x="157" y="85"/>
                  <a:pt x="157" y="85"/>
                  <a:pt x="157" y="85"/>
                </a:cubicBezTo>
                <a:cubicBezTo>
                  <a:pt x="164" y="84"/>
                  <a:pt x="164" y="84"/>
                  <a:pt x="164" y="84"/>
                </a:cubicBezTo>
                <a:cubicBezTo>
                  <a:pt x="194" y="79"/>
                  <a:pt x="224" y="78"/>
                  <a:pt x="254" y="78"/>
                </a:cubicBezTo>
                <a:cubicBezTo>
                  <a:pt x="275" y="78"/>
                  <a:pt x="295" y="78"/>
                  <a:pt x="315" y="78"/>
                </a:cubicBezTo>
                <a:cubicBezTo>
                  <a:pt x="322" y="79"/>
                  <a:pt x="322" y="79"/>
                  <a:pt x="322" y="79"/>
                </a:cubicBezTo>
                <a:cubicBezTo>
                  <a:pt x="324" y="88"/>
                  <a:pt x="324" y="88"/>
                  <a:pt x="324" y="88"/>
                </a:cubicBezTo>
                <a:cubicBezTo>
                  <a:pt x="342" y="148"/>
                  <a:pt x="354" y="210"/>
                  <a:pt x="366" y="271"/>
                </a:cubicBezTo>
                <a:cubicBezTo>
                  <a:pt x="376" y="328"/>
                  <a:pt x="387" y="386"/>
                  <a:pt x="392" y="443"/>
                </a:cubicBezTo>
                <a:cubicBezTo>
                  <a:pt x="411" y="441"/>
                  <a:pt x="429" y="437"/>
                  <a:pt x="447" y="430"/>
                </a:cubicBezTo>
                <a:cubicBezTo>
                  <a:pt x="444" y="362"/>
                  <a:pt x="448" y="294"/>
                  <a:pt x="446" y="226"/>
                </a:cubicBezTo>
                <a:cubicBezTo>
                  <a:pt x="444" y="151"/>
                  <a:pt x="436" y="78"/>
                  <a:pt x="429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378" y="3"/>
                  <a:pt x="329" y="1"/>
                  <a:pt x="280" y="1"/>
                </a:cubicBezTo>
                <a:cubicBezTo>
                  <a:pt x="200" y="0"/>
                  <a:pt x="122" y="1"/>
                  <a:pt x="44" y="13"/>
                </a:cubicBezTo>
                <a:close/>
              </a:path>
            </a:pathLst>
          </a:custGeom>
          <a:solidFill>
            <a:srgbClr val="C462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7" name="CustomShape 155"/>
          <p:cNvSpPr/>
          <p:nvPr/>
        </p:nvSpPr>
        <p:spPr>
          <a:xfrm>
            <a:off x="2714760" y="5013360"/>
            <a:ext cx="1638000" cy="1419120"/>
          </a:xfrm>
          <a:custGeom>
            <a:avLst/>
            <a:gdLst/>
            <a:ahLst/>
            <a:cxnLst/>
            <a:rect l="l" t="t" r="r" b="b"/>
            <a:pathLst>
              <a:path w="447" h="387">
                <a:moveTo>
                  <a:pt x="432" y="341"/>
                </a:moveTo>
                <a:cubicBezTo>
                  <a:pt x="419" y="310"/>
                  <a:pt x="417" y="274"/>
                  <a:pt x="412" y="241"/>
                </a:cubicBezTo>
                <a:cubicBezTo>
                  <a:pt x="404" y="196"/>
                  <a:pt x="395" y="152"/>
                  <a:pt x="388" y="108"/>
                </a:cubicBezTo>
                <a:cubicBezTo>
                  <a:pt x="386" y="89"/>
                  <a:pt x="382" y="70"/>
                  <a:pt x="382" y="51"/>
                </a:cubicBezTo>
                <a:cubicBezTo>
                  <a:pt x="381" y="35"/>
                  <a:pt x="390" y="28"/>
                  <a:pt x="396" y="15"/>
                </a:cubicBezTo>
                <a:cubicBezTo>
                  <a:pt x="350" y="0"/>
                  <a:pt x="298" y="9"/>
                  <a:pt x="251" y="10"/>
                </a:cubicBezTo>
                <a:cubicBezTo>
                  <a:pt x="202" y="12"/>
                  <a:pt x="153" y="14"/>
                  <a:pt x="107" y="31"/>
                </a:cubicBezTo>
                <a:cubicBezTo>
                  <a:pt x="110" y="36"/>
                  <a:pt x="114" y="40"/>
                  <a:pt x="120" y="42"/>
                </a:cubicBezTo>
                <a:cubicBezTo>
                  <a:pt x="122" y="43"/>
                  <a:pt x="122" y="45"/>
                  <a:pt x="122" y="47"/>
                </a:cubicBezTo>
                <a:cubicBezTo>
                  <a:pt x="111" y="120"/>
                  <a:pt x="98" y="196"/>
                  <a:pt x="70" y="264"/>
                </a:cubicBezTo>
                <a:cubicBezTo>
                  <a:pt x="64" y="279"/>
                  <a:pt x="57" y="293"/>
                  <a:pt x="49" y="305"/>
                </a:cubicBezTo>
                <a:cubicBezTo>
                  <a:pt x="42" y="315"/>
                  <a:pt x="34" y="329"/>
                  <a:pt x="23" y="334"/>
                </a:cubicBezTo>
                <a:cubicBezTo>
                  <a:pt x="15" y="338"/>
                  <a:pt x="9" y="338"/>
                  <a:pt x="3" y="334"/>
                </a:cubicBezTo>
                <a:cubicBezTo>
                  <a:pt x="2" y="345"/>
                  <a:pt x="1" y="355"/>
                  <a:pt x="0" y="365"/>
                </a:cubicBezTo>
                <a:cubicBezTo>
                  <a:pt x="24" y="370"/>
                  <a:pt x="48" y="373"/>
                  <a:pt x="72" y="373"/>
                </a:cubicBezTo>
                <a:cubicBezTo>
                  <a:pt x="82" y="316"/>
                  <a:pt x="97" y="259"/>
                  <a:pt x="111" y="202"/>
                </a:cubicBezTo>
                <a:cubicBezTo>
                  <a:pt x="125" y="146"/>
                  <a:pt x="139" y="91"/>
                  <a:pt x="155" y="36"/>
                </a:cubicBezTo>
                <a:cubicBezTo>
                  <a:pt x="157" y="29"/>
                  <a:pt x="157" y="29"/>
                  <a:pt x="157" y="29"/>
                </a:cubicBezTo>
                <a:cubicBezTo>
                  <a:pt x="164" y="28"/>
                  <a:pt x="164" y="28"/>
                  <a:pt x="164" y="28"/>
                </a:cubicBezTo>
                <a:cubicBezTo>
                  <a:pt x="194" y="23"/>
                  <a:pt x="224" y="22"/>
                  <a:pt x="254" y="22"/>
                </a:cubicBezTo>
                <a:cubicBezTo>
                  <a:pt x="275" y="22"/>
                  <a:pt x="295" y="22"/>
                  <a:pt x="315" y="22"/>
                </a:cubicBezTo>
                <a:cubicBezTo>
                  <a:pt x="322" y="23"/>
                  <a:pt x="322" y="23"/>
                  <a:pt x="322" y="23"/>
                </a:cubicBezTo>
                <a:cubicBezTo>
                  <a:pt x="324" y="32"/>
                  <a:pt x="324" y="32"/>
                  <a:pt x="324" y="32"/>
                </a:cubicBezTo>
                <a:cubicBezTo>
                  <a:pt x="342" y="92"/>
                  <a:pt x="354" y="154"/>
                  <a:pt x="366" y="215"/>
                </a:cubicBezTo>
                <a:cubicBezTo>
                  <a:pt x="376" y="272"/>
                  <a:pt x="387" y="330"/>
                  <a:pt x="392" y="387"/>
                </a:cubicBezTo>
                <a:cubicBezTo>
                  <a:pt x="411" y="385"/>
                  <a:pt x="429" y="381"/>
                  <a:pt x="447" y="374"/>
                </a:cubicBezTo>
                <a:cubicBezTo>
                  <a:pt x="446" y="368"/>
                  <a:pt x="446" y="361"/>
                  <a:pt x="446" y="355"/>
                </a:cubicBezTo>
                <a:cubicBezTo>
                  <a:pt x="440" y="354"/>
                  <a:pt x="435" y="350"/>
                  <a:pt x="432" y="341"/>
                </a:cubicBezTo>
                <a:close/>
              </a:path>
            </a:pathLst>
          </a:custGeom>
          <a:solidFill>
            <a:srgbClr val="A5422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8" name="CustomShape 156"/>
          <p:cNvSpPr/>
          <p:nvPr/>
        </p:nvSpPr>
        <p:spPr>
          <a:xfrm>
            <a:off x="3586320" y="4643280"/>
            <a:ext cx="455400" cy="138240"/>
          </a:xfrm>
          <a:custGeom>
            <a:avLst/>
            <a:gdLst/>
            <a:ahLst/>
            <a:cxnLst/>
            <a:rect l="l" t="t" r="r" b="b"/>
            <a:pathLst>
              <a:path w="124" h="38">
                <a:moveTo>
                  <a:pt x="0" y="37"/>
                </a:moveTo>
                <a:cubicBezTo>
                  <a:pt x="13" y="37"/>
                  <a:pt x="25" y="37"/>
                  <a:pt x="38" y="37"/>
                </a:cubicBezTo>
                <a:cubicBezTo>
                  <a:pt x="64" y="38"/>
                  <a:pt x="91" y="37"/>
                  <a:pt x="118" y="38"/>
                </a:cubicBezTo>
                <a:cubicBezTo>
                  <a:pt x="118" y="32"/>
                  <a:pt x="119" y="27"/>
                  <a:pt x="120" y="22"/>
                </a:cubicBezTo>
                <a:cubicBezTo>
                  <a:pt x="121" y="16"/>
                  <a:pt x="121" y="10"/>
                  <a:pt x="124" y="4"/>
                </a:cubicBezTo>
                <a:cubicBezTo>
                  <a:pt x="118" y="4"/>
                  <a:pt x="113" y="4"/>
                  <a:pt x="108" y="3"/>
                </a:cubicBezTo>
                <a:cubicBezTo>
                  <a:pt x="108" y="7"/>
                  <a:pt x="107" y="11"/>
                  <a:pt x="107" y="15"/>
                </a:cubicBezTo>
                <a:cubicBezTo>
                  <a:pt x="106" y="18"/>
                  <a:pt x="106" y="22"/>
                  <a:pt x="105" y="25"/>
                </a:cubicBezTo>
                <a:cubicBezTo>
                  <a:pt x="104" y="27"/>
                  <a:pt x="102" y="26"/>
                  <a:pt x="102" y="25"/>
                </a:cubicBezTo>
                <a:cubicBezTo>
                  <a:pt x="101" y="21"/>
                  <a:pt x="102" y="17"/>
                  <a:pt x="102" y="13"/>
                </a:cubicBezTo>
                <a:cubicBezTo>
                  <a:pt x="103" y="10"/>
                  <a:pt x="103" y="6"/>
                  <a:pt x="104" y="3"/>
                </a:cubicBezTo>
                <a:cubicBezTo>
                  <a:pt x="81" y="1"/>
                  <a:pt x="58" y="0"/>
                  <a:pt x="34" y="0"/>
                </a:cubicBezTo>
                <a:cubicBezTo>
                  <a:pt x="34" y="0"/>
                  <a:pt x="35" y="1"/>
                  <a:pt x="35" y="1"/>
                </a:cubicBezTo>
                <a:cubicBezTo>
                  <a:pt x="36" y="11"/>
                  <a:pt x="37" y="24"/>
                  <a:pt x="34" y="34"/>
                </a:cubicBezTo>
                <a:cubicBezTo>
                  <a:pt x="33" y="36"/>
                  <a:pt x="30" y="35"/>
                  <a:pt x="30" y="33"/>
                </a:cubicBezTo>
                <a:cubicBezTo>
                  <a:pt x="29" y="28"/>
                  <a:pt x="30" y="23"/>
                  <a:pt x="31" y="17"/>
                </a:cubicBezTo>
                <a:cubicBezTo>
                  <a:pt x="31" y="12"/>
                  <a:pt x="31" y="7"/>
                  <a:pt x="31" y="2"/>
                </a:cubicBezTo>
                <a:cubicBezTo>
                  <a:pt x="31" y="1"/>
                  <a:pt x="31" y="1"/>
                  <a:pt x="32" y="0"/>
                </a:cubicBezTo>
                <a:cubicBezTo>
                  <a:pt x="30" y="0"/>
                  <a:pt x="29" y="0"/>
                  <a:pt x="27" y="0"/>
                </a:cubicBezTo>
                <a:cubicBezTo>
                  <a:pt x="18" y="0"/>
                  <a:pt x="10" y="0"/>
                  <a:pt x="1" y="1"/>
                </a:cubicBezTo>
                <a:cubicBezTo>
                  <a:pt x="1" y="12"/>
                  <a:pt x="2" y="25"/>
                  <a:pt x="0" y="36"/>
                </a:cubicBezTo>
                <a:cubicBezTo>
                  <a:pt x="0" y="37"/>
                  <a:pt x="0" y="37"/>
                  <a:pt x="0" y="37"/>
                </a:cubicBezTo>
                <a:close/>
                <a:moveTo>
                  <a:pt x="102" y="29"/>
                </a:moveTo>
                <a:cubicBezTo>
                  <a:pt x="102" y="30"/>
                  <a:pt x="102" y="30"/>
                  <a:pt x="102" y="31"/>
                </a:cubicBezTo>
                <a:cubicBezTo>
                  <a:pt x="102" y="32"/>
                  <a:pt x="100" y="32"/>
                  <a:pt x="100" y="31"/>
                </a:cubicBezTo>
                <a:cubicBezTo>
                  <a:pt x="100" y="30"/>
                  <a:pt x="100" y="30"/>
                  <a:pt x="100" y="29"/>
                </a:cubicBezTo>
                <a:cubicBezTo>
                  <a:pt x="99" y="27"/>
                  <a:pt x="103" y="27"/>
                  <a:pt x="102" y="29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9" name="CustomShape 157"/>
          <p:cNvSpPr/>
          <p:nvPr/>
        </p:nvSpPr>
        <p:spPr>
          <a:xfrm>
            <a:off x="3510000" y="4646520"/>
            <a:ext cx="66600" cy="131760"/>
          </a:xfrm>
          <a:custGeom>
            <a:avLst/>
            <a:gdLst/>
            <a:ahLst/>
            <a:cxnLst/>
            <a:rect l="l" t="t" r="r" b="b"/>
            <a:pathLst>
              <a:path w="18" h="36">
                <a:moveTo>
                  <a:pt x="4" y="0"/>
                </a:moveTo>
                <a:cubicBezTo>
                  <a:pt x="4" y="6"/>
                  <a:pt x="3" y="11"/>
                  <a:pt x="2" y="17"/>
                </a:cubicBezTo>
                <a:cubicBezTo>
                  <a:pt x="2" y="23"/>
                  <a:pt x="2" y="30"/>
                  <a:pt x="0" y="36"/>
                </a:cubicBezTo>
                <a:cubicBezTo>
                  <a:pt x="6" y="36"/>
                  <a:pt x="12" y="36"/>
                  <a:pt x="18" y="36"/>
                </a:cubicBezTo>
                <a:cubicBezTo>
                  <a:pt x="17" y="36"/>
                  <a:pt x="17" y="36"/>
                  <a:pt x="17" y="35"/>
                </a:cubicBezTo>
                <a:cubicBezTo>
                  <a:pt x="16" y="24"/>
                  <a:pt x="17" y="11"/>
                  <a:pt x="18" y="0"/>
                </a:cubicBezTo>
                <a:cubicBezTo>
                  <a:pt x="13" y="0"/>
                  <a:pt x="9" y="0"/>
                  <a:pt x="4" y="0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0" name="CustomShape 158"/>
          <p:cNvSpPr/>
          <p:nvPr/>
        </p:nvSpPr>
        <p:spPr>
          <a:xfrm>
            <a:off x="2938320" y="4702320"/>
            <a:ext cx="61920" cy="112680"/>
          </a:xfrm>
          <a:custGeom>
            <a:avLst/>
            <a:gdLst/>
            <a:ahLst/>
            <a:cxnLst/>
            <a:rect l="l" t="t" r="r" b="b"/>
            <a:pathLst>
              <a:path w="17" h="31">
                <a:moveTo>
                  <a:pt x="17" y="0"/>
                </a:moveTo>
                <a:cubicBezTo>
                  <a:pt x="12" y="1"/>
                  <a:pt x="7" y="2"/>
                  <a:pt x="2" y="2"/>
                </a:cubicBezTo>
                <a:cubicBezTo>
                  <a:pt x="1" y="11"/>
                  <a:pt x="2" y="22"/>
                  <a:pt x="0" y="31"/>
                </a:cubicBezTo>
                <a:cubicBezTo>
                  <a:pt x="4" y="30"/>
                  <a:pt x="9" y="30"/>
                  <a:pt x="13" y="29"/>
                </a:cubicBezTo>
                <a:cubicBezTo>
                  <a:pt x="13" y="25"/>
                  <a:pt x="14" y="20"/>
                  <a:pt x="15" y="16"/>
                </a:cubicBezTo>
                <a:cubicBezTo>
                  <a:pt x="16" y="11"/>
                  <a:pt x="16" y="5"/>
                  <a:pt x="17" y="0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1" name="CustomShape 159"/>
          <p:cNvSpPr/>
          <p:nvPr/>
        </p:nvSpPr>
        <p:spPr>
          <a:xfrm>
            <a:off x="3006720" y="4646520"/>
            <a:ext cx="500040" cy="157320"/>
          </a:xfrm>
          <a:custGeom>
            <a:avLst/>
            <a:gdLst/>
            <a:ahLst/>
            <a:cxnLst/>
            <a:rect l="l" t="t" r="r" b="b"/>
            <a:pathLst>
              <a:path w="136" h="43">
                <a:moveTo>
                  <a:pt x="136" y="0"/>
                </a:moveTo>
                <a:cubicBezTo>
                  <a:pt x="91" y="3"/>
                  <a:pt x="47" y="8"/>
                  <a:pt x="3" y="14"/>
                </a:cubicBezTo>
                <a:cubicBezTo>
                  <a:pt x="3" y="20"/>
                  <a:pt x="2" y="26"/>
                  <a:pt x="2" y="32"/>
                </a:cubicBezTo>
                <a:cubicBezTo>
                  <a:pt x="1" y="36"/>
                  <a:pt x="1" y="39"/>
                  <a:pt x="0" y="43"/>
                </a:cubicBezTo>
                <a:cubicBezTo>
                  <a:pt x="44" y="36"/>
                  <a:pt x="89" y="36"/>
                  <a:pt x="133" y="36"/>
                </a:cubicBezTo>
                <a:cubicBezTo>
                  <a:pt x="133" y="36"/>
                  <a:pt x="133" y="35"/>
                  <a:pt x="133" y="35"/>
                </a:cubicBezTo>
                <a:cubicBezTo>
                  <a:pt x="132" y="28"/>
                  <a:pt x="133" y="21"/>
                  <a:pt x="134" y="14"/>
                </a:cubicBezTo>
                <a:cubicBezTo>
                  <a:pt x="135" y="9"/>
                  <a:pt x="135" y="5"/>
                  <a:pt x="136" y="0"/>
                </a:cubicBezTo>
                <a:close/>
                <a:moveTo>
                  <a:pt x="18" y="35"/>
                </a:moveTo>
                <a:cubicBezTo>
                  <a:pt x="18" y="36"/>
                  <a:pt x="16" y="37"/>
                  <a:pt x="15" y="35"/>
                </a:cubicBezTo>
                <a:cubicBezTo>
                  <a:pt x="14" y="30"/>
                  <a:pt x="16" y="24"/>
                  <a:pt x="16" y="19"/>
                </a:cubicBezTo>
                <a:cubicBezTo>
                  <a:pt x="16" y="16"/>
                  <a:pt x="20" y="16"/>
                  <a:pt x="20" y="19"/>
                </a:cubicBezTo>
                <a:cubicBezTo>
                  <a:pt x="20" y="24"/>
                  <a:pt x="20" y="30"/>
                  <a:pt x="18" y="35"/>
                </a:cubicBezTo>
                <a:close/>
                <a:moveTo>
                  <a:pt x="31" y="35"/>
                </a:moveTo>
                <a:cubicBezTo>
                  <a:pt x="31" y="36"/>
                  <a:pt x="28" y="36"/>
                  <a:pt x="28" y="34"/>
                </a:cubicBezTo>
                <a:cubicBezTo>
                  <a:pt x="28" y="29"/>
                  <a:pt x="28" y="25"/>
                  <a:pt x="28" y="20"/>
                </a:cubicBezTo>
                <a:cubicBezTo>
                  <a:pt x="28" y="17"/>
                  <a:pt x="32" y="17"/>
                  <a:pt x="32" y="20"/>
                </a:cubicBezTo>
                <a:cubicBezTo>
                  <a:pt x="33" y="25"/>
                  <a:pt x="33" y="30"/>
                  <a:pt x="31" y="35"/>
                </a:cubicBezTo>
                <a:close/>
                <a:moveTo>
                  <a:pt x="96" y="31"/>
                </a:moveTo>
                <a:cubicBezTo>
                  <a:pt x="96" y="33"/>
                  <a:pt x="93" y="32"/>
                  <a:pt x="93" y="31"/>
                </a:cubicBezTo>
                <a:cubicBezTo>
                  <a:pt x="93" y="25"/>
                  <a:pt x="94" y="19"/>
                  <a:pt x="94" y="14"/>
                </a:cubicBezTo>
                <a:cubicBezTo>
                  <a:pt x="94" y="12"/>
                  <a:pt x="98" y="12"/>
                  <a:pt x="98" y="14"/>
                </a:cubicBezTo>
                <a:cubicBezTo>
                  <a:pt x="98" y="20"/>
                  <a:pt x="98" y="26"/>
                  <a:pt x="96" y="31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2" name="CustomShape 160"/>
          <p:cNvSpPr/>
          <p:nvPr/>
        </p:nvSpPr>
        <p:spPr>
          <a:xfrm>
            <a:off x="4229280" y="4680000"/>
            <a:ext cx="47520" cy="101520"/>
          </a:xfrm>
          <a:custGeom>
            <a:avLst/>
            <a:gdLst/>
            <a:ahLst/>
            <a:cxnLst/>
            <a:rect l="l" t="t" r="r" b="b"/>
            <a:pathLst>
              <a:path w="13" h="28">
                <a:moveTo>
                  <a:pt x="2" y="16"/>
                </a:moveTo>
                <a:cubicBezTo>
                  <a:pt x="1" y="20"/>
                  <a:pt x="1" y="24"/>
                  <a:pt x="0" y="28"/>
                </a:cubicBezTo>
                <a:cubicBezTo>
                  <a:pt x="5" y="28"/>
                  <a:pt x="9" y="28"/>
                  <a:pt x="13" y="28"/>
                </a:cubicBezTo>
                <a:cubicBezTo>
                  <a:pt x="13" y="19"/>
                  <a:pt x="12" y="10"/>
                  <a:pt x="11" y="1"/>
                </a:cubicBezTo>
                <a:cubicBezTo>
                  <a:pt x="8" y="1"/>
                  <a:pt x="5" y="0"/>
                  <a:pt x="2" y="0"/>
                </a:cubicBezTo>
                <a:cubicBezTo>
                  <a:pt x="2" y="5"/>
                  <a:pt x="2" y="10"/>
                  <a:pt x="2" y="16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3" name="CustomShape 161"/>
          <p:cNvSpPr/>
          <p:nvPr/>
        </p:nvSpPr>
        <p:spPr>
          <a:xfrm>
            <a:off x="4044960" y="4660920"/>
            <a:ext cx="92160" cy="120600"/>
          </a:xfrm>
          <a:custGeom>
            <a:avLst/>
            <a:gdLst/>
            <a:ahLst/>
            <a:cxnLst/>
            <a:rect l="l" t="t" r="r" b="b"/>
            <a:pathLst>
              <a:path w="25" h="33">
                <a:moveTo>
                  <a:pt x="0" y="33"/>
                </a:moveTo>
                <a:cubicBezTo>
                  <a:pt x="6" y="33"/>
                  <a:pt x="13" y="33"/>
                  <a:pt x="20" y="33"/>
                </a:cubicBezTo>
                <a:cubicBezTo>
                  <a:pt x="19" y="28"/>
                  <a:pt x="20" y="23"/>
                  <a:pt x="21" y="18"/>
                </a:cubicBezTo>
                <a:cubicBezTo>
                  <a:pt x="22" y="13"/>
                  <a:pt x="23" y="7"/>
                  <a:pt x="25" y="2"/>
                </a:cubicBezTo>
                <a:cubicBezTo>
                  <a:pt x="18" y="1"/>
                  <a:pt x="10" y="0"/>
                  <a:pt x="3" y="0"/>
                </a:cubicBezTo>
                <a:cubicBezTo>
                  <a:pt x="4" y="5"/>
                  <a:pt x="3" y="11"/>
                  <a:pt x="2" y="17"/>
                </a:cubicBezTo>
                <a:cubicBezTo>
                  <a:pt x="1" y="22"/>
                  <a:pt x="1" y="27"/>
                  <a:pt x="0" y="33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4" name="CustomShape 162"/>
          <p:cNvSpPr/>
          <p:nvPr/>
        </p:nvSpPr>
        <p:spPr>
          <a:xfrm>
            <a:off x="4137120" y="4668840"/>
            <a:ext cx="81000" cy="112680"/>
          </a:xfrm>
          <a:custGeom>
            <a:avLst/>
            <a:gdLst/>
            <a:ahLst/>
            <a:cxnLst/>
            <a:rect l="l" t="t" r="r" b="b"/>
            <a:pathLst>
              <a:path w="22" h="31">
                <a:moveTo>
                  <a:pt x="22" y="2"/>
                </a:moveTo>
                <a:cubicBezTo>
                  <a:pt x="16" y="2"/>
                  <a:pt x="10" y="1"/>
                  <a:pt x="4" y="0"/>
                </a:cubicBezTo>
                <a:cubicBezTo>
                  <a:pt x="4" y="5"/>
                  <a:pt x="3" y="11"/>
                  <a:pt x="2" y="16"/>
                </a:cubicBezTo>
                <a:cubicBezTo>
                  <a:pt x="2" y="21"/>
                  <a:pt x="2" y="26"/>
                  <a:pt x="0" y="31"/>
                </a:cubicBezTo>
                <a:cubicBezTo>
                  <a:pt x="7" y="31"/>
                  <a:pt x="13" y="31"/>
                  <a:pt x="19" y="31"/>
                </a:cubicBezTo>
                <a:cubicBezTo>
                  <a:pt x="19" y="26"/>
                  <a:pt x="20" y="22"/>
                  <a:pt x="20" y="17"/>
                </a:cubicBezTo>
                <a:cubicBezTo>
                  <a:pt x="20" y="12"/>
                  <a:pt x="21" y="7"/>
                  <a:pt x="22" y="2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5" name="CustomShape 163"/>
          <p:cNvSpPr/>
          <p:nvPr/>
        </p:nvSpPr>
        <p:spPr>
          <a:xfrm>
            <a:off x="4173480" y="6418440"/>
            <a:ext cx="201600" cy="53640"/>
          </a:xfrm>
          <a:custGeom>
            <a:avLst/>
            <a:gdLst/>
            <a:ahLst/>
            <a:cxnLst/>
            <a:rect l="l" t="t" r="r" b="b"/>
            <a:pathLst>
              <a:path w="55" h="15">
                <a:moveTo>
                  <a:pt x="26" y="14"/>
                </a:moveTo>
                <a:cubicBezTo>
                  <a:pt x="39" y="13"/>
                  <a:pt x="46" y="7"/>
                  <a:pt x="55" y="0"/>
                </a:cubicBezTo>
                <a:cubicBezTo>
                  <a:pt x="55" y="0"/>
                  <a:pt x="54" y="0"/>
                  <a:pt x="54" y="0"/>
                </a:cubicBezTo>
                <a:cubicBezTo>
                  <a:pt x="49" y="2"/>
                  <a:pt x="49" y="2"/>
                  <a:pt x="49" y="2"/>
                </a:cubicBezTo>
                <a:cubicBezTo>
                  <a:pt x="34" y="7"/>
                  <a:pt x="17" y="10"/>
                  <a:pt x="0" y="11"/>
                </a:cubicBezTo>
                <a:cubicBezTo>
                  <a:pt x="8" y="14"/>
                  <a:pt x="18" y="15"/>
                  <a:pt x="26" y="14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6" name="CustomShape 164"/>
          <p:cNvSpPr/>
          <p:nvPr/>
        </p:nvSpPr>
        <p:spPr>
          <a:xfrm>
            <a:off x="2603520" y="6392880"/>
            <a:ext cx="371520" cy="146160"/>
          </a:xfrm>
          <a:custGeom>
            <a:avLst/>
            <a:gdLst/>
            <a:ahLst/>
            <a:cxnLst/>
            <a:rect l="l" t="t" r="r" b="b"/>
            <a:pathLst>
              <a:path w="101" h="40">
                <a:moveTo>
                  <a:pt x="31" y="0"/>
                </a:moveTo>
                <a:cubicBezTo>
                  <a:pt x="21" y="4"/>
                  <a:pt x="10" y="6"/>
                  <a:pt x="0" y="9"/>
                </a:cubicBezTo>
                <a:cubicBezTo>
                  <a:pt x="3" y="10"/>
                  <a:pt x="5" y="12"/>
                  <a:pt x="7" y="16"/>
                </a:cubicBezTo>
                <a:cubicBezTo>
                  <a:pt x="10" y="23"/>
                  <a:pt x="11" y="32"/>
                  <a:pt x="12" y="39"/>
                </a:cubicBezTo>
                <a:cubicBezTo>
                  <a:pt x="12" y="39"/>
                  <a:pt x="12" y="39"/>
                  <a:pt x="12" y="40"/>
                </a:cubicBezTo>
                <a:cubicBezTo>
                  <a:pt x="38" y="38"/>
                  <a:pt x="65" y="36"/>
                  <a:pt x="92" y="36"/>
                </a:cubicBezTo>
                <a:cubicBezTo>
                  <a:pt x="95" y="34"/>
                  <a:pt x="99" y="32"/>
                  <a:pt x="100" y="28"/>
                </a:cubicBezTo>
                <a:cubicBezTo>
                  <a:pt x="101" y="22"/>
                  <a:pt x="99" y="16"/>
                  <a:pt x="97" y="11"/>
                </a:cubicBezTo>
                <a:cubicBezTo>
                  <a:pt x="77" y="30"/>
                  <a:pt x="47" y="19"/>
                  <a:pt x="31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7" name="CustomShape 165"/>
          <p:cNvSpPr/>
          <p:nvPr/>
        </p:nvSpPr>
        <p:spPr>
          <a:xfrm>
            <a:off x="2860560" y="4711680"/>
            <a:ext cx="66960" cy="122400"/>
          </a:xfrm>
          <a:custGeom>
            <a:avLst/>
            <a:gdLst/>
            <a:ahLst/>
            <a:cxnLst/>
            <a:rect l="l" t="t" r="r" b="b"/>
            <a:pathLst>
              <a:path w="18" h="33">
                <a:moveTo>
                  <a:pt x="16" y="15"/>
                </a:moveTo>
                <a:cubicBezTo>
                  <a:pt x="16" y="10"/>
                  <a:pt x="17" y="5"/>
                  <a:pt x="18" y="0"/>
                </a:cubicBezTo>
                <a:cubicBezTo>
                  <a:pt x="12" y="1"/>
                  <a:pt x="7" y="2"/>
                  <a:pt x="2" y="3"/>
                </a:cubicBezTo>
                <a:cubicBezTo>
                  <a:pt x="2" y="13"/>
                  <a:pt x="1" y="23"/>
                  <a:pt x="0" y="33"/>
                </a:cubicBezTo>
                <a:cubicBezTo>
                  <a:pt x="5" y="31"/>
                  <a:pt x="10" y="30"/>
                  <a:pt x="15" y="29"/>
                </a:cubicBezTo>
                <a:cubicBezTo>
                  <a:pt x="14" y="25"/>
                  <a:pt x="15" y="20"/>
                  <a:pt x="16" y="15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8" name="CustomShape 166"/>
          <p:cNvSpPr/>
          <p:nvPr/>
        </p:nvSpPr>
        <p:spPr>
          <a:xfrm>
            <a:off x="2743200" y="6388200"/>
            <a:ext cx="179280" cy="58680"/>
          </a:xfrm>
          <a:custGeom>
            <a:avLst/>
            <a:gdLst/>
            <a:ahLst/>
            <a:cxnLst/>
            <a:rect l="l" t="t" r="r" b="b"/>
            <a:pathLst>
              <a:path w="49" h="16">
                <a:moveTo>
                  <a:pt x="49" y="10"/>
                </a:moveTo>
                <a:cubicBezTo>
                  <a:pt x="33" y="9"/>
                  <a:pt x="16" y="5"/>
                  <a:pt x="0" y="0"/>
                </a:cubicBezTo>
                <a:cubicBezTo>
                  <a:pt x="7" y="5"/>
                  <a:pt x="14" y="10"/>
                  <a:pt x="23" y="13"/>
                </a:cubicBezTo>
                <a:cubicBezTo>
                  <a:pt x="33" y="16"/>
                  <a:pt x="41" y="13"/>
                  <a:pt x="49" y="10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9" name="CustomShape 167"/>
          <p:cNvSpPr/>
          <p:nvPr/>
        </p:nvSpPr>
        <p:spPr>
          <a:xfrm>
            <a:off x="2332080" y="6432480"/>
            <a:ext cx="290520" cy="120600"/>
          </a:xfrm>
          <a:custGeom>
            <a:avLst/>
            <a:gdLst/>
            <a:ahLst/>
            <a:cxnLst/>
            <a:rect l="l" t="t" r="r" b="b"/>
            <a:pathLst>
              <a:path w="79" h="33">
                <a:moveTo>
                  <a:pt x="76" y="11"/>
                </a:moveTo>
                <a:cubicBezTo>
                  <a:pt x="74" y="5"/>
                  <a:pt x="71" y="3"/>
                  <a:pt x="66" y="0"/>
                </a:cubicBezTo>
                <a:cubicBezTo>
                  <a:pt x="61" y="1"/>
                  <a:pt x="56" y="2"/>
                  <a:pt x="51" y="3"/>
                </a:cubicBezTo>
                <a:cubicBezTo>
                  <a:pt x="43" y="5"/>
                  <a:pt x="22" y="7"/>
                  <a:pt x="17" y="13"/>
                </a:cubicBezTo>
                <a:cubicBezTo>
                  <a:pt x="0" y="33"/>
                  <a:pt x="34" y="29"/>
                  <a:pt x="43" y="30"/>
                </a:cubicBezTo>
                <a:cubicBezTo>
                  <a:pt x="55" y="30"/>
                  <a:pt x="67" y="29"/>
                  <a:pt x="79" y="29"/>
                </a:cubicBezTo>
                <a:cubicBezTo>
                  <a:pt x="78" y="29"/>
                  <a:pt x="78" y="28"/>
                  <a:pt x="78" y="28"/>
                </a:cubicBezTo>
                <a:cubicBezTo>
                  <a:pt x="78" y="22"/>
                  <a:pt x="77" y="16"/>
                  <a:pt x="76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0" name="CustomShape 168"/>
          <p:cNvSpPr/>
          <p:nvPr/>
        </p:nvSpPr>
        <p:spPr>
          <a:xfrm>
            <a:off x="2401920" y="3146400"/>
            <a:ext cx="2351160" cy="1550880"/>
          </a:xfrm>
          <a:custGeom>
            <a:avLst/>
            <a:gdLst/>
            <a:ahLst/>
            <a:cxnLst/>
            <a:rect l="l" t="t" r="r" b="b"/>
            <a:pathLst>
              <a:path w="641" h="423">
                <a:moveTo>
                  <a:pt x="446" y="14"/>
                </a:moveTo>
                <a:cubicBezTo>
                  <a:pt x="455" y="39"/>
                  <a:pt x="443" y="73"/>
                  <a:pt x="417" y="83"/>
                </a:cubicBezTo>
                <a:cubicBezTo>
                  <a:pt x="395" y="92"/>
                  <a:pt x="360" y="80"/>
                  <a:pt x="353" y="56"/>
                </a:cubicBezTo>
                <a:cubicBezTo>
                  <a:pt x="333" y="74"/>
                  <a:pt x="298" y="94"/>
                  <a:pt x="272" y="84"/>
                </a:cubicBezTo>
                <a:cubicBezTo>
                  <a:pt x="250" y="76"/>
                  <a:pt x="256" y="47"/>
                  <a:pt x="268" y="31"/>
                </a:cubicBezTo>
                <a:cubicBezTo>
                  <a:pt x="240" y="29"/>
                  <a:pt x="212" y="22"/>
                  <a:pt x="187" y="10"/>
                </a:cubicBezTo>
                <a:cubicBezTo>
                  <a:pt x="172" y="17"/>
                  <a:pt x="159" y="26"/>
                  <a:pt x="145" y="34"/>
                </a:cubicBezTo>
                <a:cubicBezTo>
                  <a:pt x="127" y="46"/>
                  <a:pt x="108" y="59"/>
                  <a:pt x="91" y="72"/>
                </a:cubicBezTo>
                <a:cubicBezTo>
                  <a:pt x="58" y="98"/>
                  <a:pt x="28" y="126"/>
                  <a:pt x="0" y="156"/>
                </a:cubicBezTo>
                <a:cubicBezTo>
                  <a:pt x="4" y="155"/>
                  <a:pt x="9" y="155"/>
                  <a:pt x="12" y="156"/>
                </a:cubicBezTo>
                <a:cubicBezTo>
                  <a:pt x="26" y="161"/>
                  <a:pt x="15" y="176"/>
                  <a:pt x="6" y="184"/>
                </a:cubicBezTo>
                <a:cubicBezTo>
                  <a:pt x="9" y="185"/>
                  <a:pt x="11" y="185"/>
                  <a:pt x="13" y="185"/>
                </a:cubicBezTo>
                <a:cubicBezTo>
                  <a:pt x="22" y="185"/>
                  <a:pt x="40" y="184"/>
                  <a:pt x="46" y="193"/>
                </a:cubicBezTo>
                <a:cubicBezTo>
                  <a:pt x="53" y="203"/>
                  <a:pt x="44" y="209"/>
                  <a:pt x="33" y="212"/>
                </a:cubicBezTo>
                <a:cubicBezTo>
                  <a:pt x="42" y="214"/>
                  <a:pt x="50" y="217"/>
                  <a:pt x="55" y="223"/>
                </a:cubicBezTo>
                <a:cubicBezTo>
                  <a:pt x="81" y="189"/>
                  <a:pt x="117" y="160"/>
                  <a:pt x="156" y="139"/>
                </a:cubicBezTo>
                <a:cubicBezTo>
                  <a:pt x="163" y="111"/>
                  <a:pt x="171" y="84"/>
                  <a:pt x="182" y="59"/>
                </a:cubicBezTo>
                <a:cubicBezTo>
                  <a:pt x="183" y="57"/>
                  <a:pt x="186" y="57"/>
                  <a:pt x="185" y="60"/>
                </a:cubicBezTo>
                <a:cubicBezTo>
                  <a:pt x="181" y="84"/>
                  <a:pt x="175" y="108"/>
                  <a:pt x="170" y="132"/>
                </a:cubicBezTo>
                <a:cubicBezTo>
                  <a:pt x="168" y="141"/>
                  <a:pt x="168" y="141"/>
                  <a:pt x="168" y="141"/>
                </a:cubicBezTo>
                <a:cubicBezTo>
                  <a:pt x="158" y="181"/>
                  <a:pt x="149" y="221"/>
                  <a:pt x="143" y="262"/>
                </a:cubicBezTo>
                <a:cubicBezTo>
                  <a:pt x="135" y="315"/>
                  <a:pt x="131" y="369"/>
                  <a:pt x="128" y="423"/>
                </a:cubicBezTo>
                <a:cubicBezTo>
                  <a:pt x="253" y="395"/>
                  <a:pt x="382" y="397"/>
                  <a:pt x="509" y="410"/>
                </a:cubicBezTo>
                <a:cubicBezTo>
                  <a:pt x="506" y="365"/>
                  <a:pt x="504" y="320"/>
                  <a:pt x="500" y="275"/>
                </a:cubicBezTo>
                <a:cubicBezTo>
                  <a:pt x="495" y="224"/>
                  <a:pt x="489" y="173"/>
                  <a:pt x="483" y="122"/>
                </a:cubicBezTo>
                <a:cubicBezTo>
                  <a:pt x="482" y="114"/>
                  <a:pt x="482" y="114"/>
                  <a:pt x="482" y="114"/>
                </a:cubicBezTo>
                <a:cubicBezTo>
                  <a:pt x="480" y="96"/>
                  <a:pt x="478" y="77"/>
                  <a:pt x="477" y="58"/>
                </a:cubicBezTo>
                <a:cubicBezTo>
                  <a:pt x="477" y="55"/>
                  <a:pt x="481" y="55"/>
                  <a:pt x="481" y="57"/>
                </a:cubicBezTo>
                <a:cubicBezTo>
                  <a:pt x="486" y="79"/>
                  <a:pt x="489" y="100"/>
                  <a:pt x="492" y="122"/>
                </a:cubicBezTo>
                <a:cubicBezTo>
                  <a:pt x="506" y="132"/>
                  <a:pt x="519" y="144"/>
                  <a:pt x="532" y="156"/>
                </a:cubicBezTo>
                <a:cubicBezTo>
                  <a:pt x="543" y="167"/>
                  <a:pt x="554" y="177"/>
                  <a:pt x="565" y="187"/>
                </a:cubicBezTo>
                <a:cubicBezTo>
                  <a:pt x="572" y="193"/>
                  <a:pt x="581" y="199"/>
                  <a:pt x="587" y="206"/>
                </a:cubicBezTo>
                <a:cubicBezTo>
                  <a:pt x="593" y="198"/>
                  <a:pt x="607" y="192"/>
                  <a:pt x="619" y="190"/>
                </a:cubicBezTo>
                <a:cubicBezTo>
                  <a:pt x="617" y="190"/>
                  <a:pt x="614" y="189"/>
                  <a:pt x="612" y="188"/>
                </a:cubicBezTo>
                <a:cubicBezTo>
                  <a:pt x="606" y="187"/>
                  <a:pt x="598" y="187"/>
                  <a:pt x="593" y="183"/>
                </a:cubicBezTo>
                <a:cubicBezTo>
                  <a:pt x="589" y="179"/>
                  <a:pt x="589" y="175"/>
                  <a:pt x="591" y="171"/>
                </a:cubicBezTo>
                <a:cubicBezTo>
                  <a:pt x="592" y="161"/>
                  <a:pt x="603" y="157"/>
                  <a:pt x="613" y="155"/>
                </a:cubicBezTo>
                <a:cubicBezTo>
                  <a:pt x="615" y="155"/>
                  <a:pt x="618" y="154"/>
                  <a:pt x="620" y="154"/>
                </a:cubicBezTo>
                <a:cubicBezTo>
                  <a:pt x="616" y="148"/>
                  <a:pt x="617" y="141"/>
                  <a:pt x="623" y="135"/>
                </a:cubicBezTo>
                <a:cubicBezTo>
                  <a:pt x="628" y="132"/>
                  <a:pt x="634" y="131"/>
                  <a:pt x="641" y="131"/>
                </a:cubicBezTo>
                <a:cubicBezTo>
                  <a:pt x="615" y="107"/>
                  <a:pt x="591" y="82"/>
                  <a:pt x="564" y="60"/>
                </a:cubicBezTo>
                <a:cubicBezTo>
                  <a:pt x="538" y="37"/>
                  <a:pt x="510" y="19"/>
                  <a:pt x="482" y="0"/>
                </a:cubicBezTo>
                <a:cubicBezTo>
                  <a:pt x="470" y="5"/>
                  <a:pt x="458" y="10"/>
                  <a:pt x="446" y="14"/>
                </a:cubicBezTo>
                <a:close/>
              </a:path>
            </a:pathLst>
          </a:custGeom>
          <a:solidFill>
            <a:srgbClr val="6FF75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1" name="CustomShape 169"/>
          <p:cNvSpPr/>
          <p:nvPr/>
        </p:nvSpPr>
        <p:spPr>
          <a:xfrm>
            <a:off x="4038480" y="3146400"/>
            <a:ext cx="179640" cy="120600"/>
          </a:xfrm>
          <a:custGeom>
            <a:avLst/>
            <a:gdLst/>
            <a:ahLst/>
            <a:cxnLst/>
            <a:rect l="l" t="t" r="r" b="b"/>
            <a:pathLst>
              <a:path w="49" h="33">
                <a:moveTo>
                  <a:pt x="13" y="29"/>
                </a:moveTo>
                <a:cubicBezTo>
                  <a:pt x="24" y="23"/>
                  <a:pt x="37" y="17"/>
                  <a:pt x="49" y="9"/>
                </a:cubicBezTo>
                <a:cubicBezTo>
                  <a:pt x="44" y="6"/>
                  <a:pt x="40" y="3"/>
                  <a:pt x="36" y="0"/>
                </a:cubicBezTo>
                <a:cubicBezTo>
                  <a:pt x="24" y="5"/>
                  <a:pt x="12" y="10"/>
                  <a:pt x="0" y="14"/>
                </a:cubicBezTo>
                <a:cubicBezTo>
                  <a:pt x="2" y="20"/>
                  <a:pt x="3" y="27"/>
                  <a:pt x="3" y="33"/>
                </a:cubicBezTo>
                <a:cubicBezTo>
                  <a:pt x="6" y="32"/>
                  <a:pt x="10" y="30"/>
                  <a:pt x="13" y="29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2" name="CustomShape 170"/>
          <p:cNvSpPr/>
          <p:nvPr/>
        </p:nvSpPr>
        <p:spPr>
          <a:xfrm>
            <a:off x="3076560" y="3182760"/>
            <a:ext cx="308160" cy="162000"/>
          </a:xfrm>
          <a:custGeom>
            <a:avLst/>
            <a:gdLst/>
            <a:ahLst/>
            <a:cxnLst/>
            <a:rect l="l" t="t" r="r" b="b"/>
            <a:pathLst>
              <a:path w="84" h="44">
                <a:moveTo>
                  <a:pt x="74" y="44"/>
                </a:moveTo>
                <a:cubicBezTo>
                  <a:pt x="75" y="36"/>
                  <a:pt x="79" y="27"/>
                  <a:pt x="84" y="21"/>
                </a:cubicBezTo>
                <a:cubicBezTo>
                  <a:pt x="56" y="19"/>
                  <a:pt x="28" y="12"/>
                  <a:pt x="3" y="0"/>
                </a:cubicBezTo>
                <a:cubicBezTo>
                  <a:pt x="2" y="1"/>
                  <a:pt x="1" y="1"/>
                  <a:pt x="0" y="2"/>
                </a:cubicBezTo>
                <a:cubicBezTo>
                  <a:pt x="17" y="25"/>
                  <a:pt x="45" y="38"/>
                  <a:pt x="74" y="44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3" name="CustomShape 171"/>
          <p:cNvSpPr/>
          <p:nvPr/>
        </p:nvSpPr>
        <p:spPr>
          <a:xfrm>
            <a:off x="2401920" y="3462480"/>
            <a:ext cx="631800" cy="501480"/>
          </a:xfrm>
          <a:custGeom>
            <a:avLst/>
            <a:gdLst/>
            <a:ahLst/>
            <a:cxnLst/>
            <a:rect l="l" t="t" r="r" b="b"/>
            <a:pathLst>
              <a:path w="172" h="137">
                <a:moveTo>
                  <a:pt x="81" y="62"/>
                </a:moveTo>
                <a:cubicBezTo>
                  <a:pt x="66" y="64"/>
                  <a:pt x="38" y="60"/>
                  <a:pt x="22" y="47"/>
                </a:cubicBezTo>
                <a:cubicBezTo>
                  <a:pt x="14" y="55"/>
                  <a:pt x="7" y="63"/>
                  <a:pt x="0" y="70"/>
                </a:cubicBezTo>
                <a:cubicBezTo>
                  <a:pt x="4" y="69"/>
                  <a:pt x="9" y="69"/>
                  <a:pt x="12" y="70"/>
                </a:cubicBezTo>
                <a:cubicBezTo>
                  <a:pt x="26" y="75"/>
                  <a:pt x="15" y="90"/>
                  <a:pt x="6" y="98"/>
                </a:cubicBezTo>
                <a:cubicBezTo>
                  <a:pt x="9" y="99"/>
                  <a:pt x="11" y="99"/>
                  <a:pt x="13" y="99"/>
                </a:cubicBezTo>
                <a:cubicBezTo>
                  <a:pt x="22" y="99"/>
                  <a:pt x="40" y="98"/>
                  <a:pt x="46" y="107"/>
                </a:cubicBezTo>
                <a:cubicBezTo>
                  <a:pt x="53" y="117"/>
                  <a:pt x="44" y="123"/>
                  <a:pt x="33" y="126"/>
                </a:cubicBezTo>
                <a:cubicBezTo>
                  <a:pt x="42" y="128"/>
                  <a:pt x="50" y="131"/>
                  <a:pt x="55" y="137"/>
                </a:cubicBezTo>
                <a:cubicBezTo>
                  <a:pt x="81" y="103"/>
                  <a:pt x="117" y="74"/>
                  <a:pt x="156" y="53"/>
                </a:cubicBezTo>
                <a:cubicBezTo>
                  <a:pt x="160" y="35"/>
                  <a:pt x="166" y="17"/>
                  <a:pt x="172" y="0"/>
                </a:cubicBezTo>
                <a:cubicBezTo>
                  <a:pt x="148" y="30"/>
                  <a:pt x="122" y="56"/>
                  <a:pt x="81" y="62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4" name="CustomShape 172"/>
          <p:cNvSpPr/>
          <p:nvPr/>
        </p:nvSpPr>
        <p:spPr>
          <a:xfrm>
            <a:off x="2871720" y="3454560"/>
            <a:ext cx="1397160" cy="1242720"/>
          </a:xfrm>
          <a:custGeom>
            <a:avLst/>
            <a:gdLst/>
            <a:ahLst/>
            <a:cxnLst/>
            <a:rect l="l" t="t" r="r" b="b"/>
            <a:pathLst>
              <a:path w="381" h="339">
                <a:moveTo>
                  <a:pt x="220" y="286"/>
                </a:moveTo>
                <a:cubicBezTo>
                  <a:pt x="170" y="278"/>
                  <a:pt x="125" y="252"/>
                  <a:pt x="98" y="208"/>
                </a:cubicBezTo>
                <a:cubicBezTo>
                  <a:pt x="59" y="145"/>
                  <a:pt x="59" y="71"/>
                  <a:pt x="53" y="0"/>
                </a:cubicBezTo>
                <a:cubicBezTo>
                  <a:pt x="49" y="16"/>
                  <a:pt x="46" y="32"/>
                  <a:pt x="42" y="48"/>
                </a:cubicBezTo>
                <a:cubicBezTo>
                  <a:pt x="40" y="57"/>
                  <a:pt x="40" y="57"/>
                  <a:pt x="40" y="57"/>
                </a:cubicBezTo>
                <a:cubicBezTo>
                  <a:pt x="30" y="97"/>
                  <a:pt x="21" y="137"/>
                  <a:pt x="15" y="178"/>
                </a:cubicBezTo>
                <a:cubicBezTo>
                  <a:pt x="7" y="231"/>
                  <a:pt x="3" y="285"/>
                  <a:pt x="0" y="339"/>
                </a:cubicBezTo>
                <a:cubicBezTo>
                  <a:pt x="125" y="311"/>
                  <a:pt x="254" y="313"/>
                  <a:pt x="381" y="326"/>
                </a:cubicBezTo>
                <a:cubicBezTo>
                  <a:pt x="380" y="309"/>
                  <a:pt x="379" y="292"/>
                  <a:pt x="378" y="274"/>
                </a:cubicBezTo>
                <a:cubicBezTo>
                  <a:pt x="325" y="289"/>
                  <a:pt x="272" y="295"/>
                  <a:pt x="220" y="286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5" name="CustomShape 173"/>
          <p:cNvSpPr/>
          <p:nvPr/>
        </p:nvSpPr>
        <p:spPr>
          <a:xfrm>
            <a:off x="4184640" y="3440160"/>
            <a:ext cx="487440" cy="461880"/>
          </a:xfrm>
          <a:custGeom>
            <a:avLst/>
            <a:gdLst/>
            <a:ahLst/>
            <a:cxnLst/>
            <a:rect l="l" t="t" r="r" b="b"/>
            <a:pathLst>
              <a:path w="133" h="126">
                <a:moveTo>
                  <a:pt x="107" y="103"/>
                </a:moveTo>
                <a:cubicBezTo>
                  <a:pt x="103" y="99"/>
                  <a:pt x="103" y="95"/>
                  <a:pt x="105" y="91"/>
                </a:cubicBezTo>
                <a:cubicBezTo>
                  <a:pt x="106" y="85"/>
                  <a:pt x="110" y="81"/>
                  <a:pt x="116" y="78"/>
                </a:cubicBezTo>
                <a:cubicBezTo>
                  <a:pt x="107" y="76"/>
                  <a:pt x="98" y="73"/>
                  <a:pt x="90" y="70"/>
                </a:cubicBezTo>
                <a:cubicBezTo>
                  <a:pt x="67" y="60"/>
                  <a:pt x="45" y="47"/>
                  <a:pt x="26" y="30"/>
                </a:cubicBezTo>
                <a:cubicBezTo>
                  <a:pt x="19" y="23"/>
                  <a:pt x="7" y="12"/>
                  <a:pt x="0" y="0"/>
                </a:cubicBezTo>
                <a:cubicBezTo>
                  <a:pt x="2" y="14"/>
                  <a:pt x="4" y="28"/>
                  <a:pt x="6" y="42"/>
                </a:cubicBezTo>
                <a:cubicBezTo>
                  <a:pt x="20" y="52"/>
                  <a:pt x="33" y="64"/>
                  <a:pt x="46" y="76"/>
                </a:cubicBezTo>
                <a:cubicBezTo>
                  <a:pt x="57" y="87"/>
                  <a:pt x="68" y="97"/>
                  <a:pt x="79" y="107"/>
                </a:cubicBezTo>
                <a:cubicBezTo>
                  <a:pt x="86" y="113"/>
                  <a:pt x="95" y="119"/>
                  <a:pt x="101" y="126"/>
                </a:cubicBezTo>
                <a:cubicBezTo>
                  <a:pt x="107" y="118"/>
                  <a:pt x="121" y="112"/>
                  <a:pt x="133" y="110"/>
                </a:cubicBezTo>
                <a:cubicBezTo>
                  <a:pt x="131" y="110"/>
                  <a:pt x="128" y="109"/>
                  <a:pt x="126" y="108"/>
                </a:cubicBezTo>
                <a:cubicBezTo>
                  <a:pt x="120" y="107"/>
                  <a:pt x="112" y="107"/>
                  <a:pt x="107" y="103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6" name="CustomShape 174"/>
          <p:cNvSpPr/>
          <p:nvPr/>
        </p:nvSpPr>
        <p:spPr>
          <a:xfrm>
            <a:off x="4478400" y="6421320"/>
            <a:ext cx="277920" cy="103320"/>
          </a:xfrm>
          <a:custGeom>
            <a:avLst/>
            <a:gdLst/>
            <a:ahLst/>
            <a:cxnLst/>
            <a:rect l="l" t="t" r="r" b="b"/>
            <a:pathLst>
              <a:path w="76" h="28">
                <a:moveTo>
                  <a:pt x="0" y="28"/>
                </a:moveTo>
                <a:cubicBezTo>
                  <a:pt x="13" y="27"/>
                  <a:pt x="25" y="26"/>
                  <a:pt x="38" y="24"/>
                </a:cubicBezTo>
                <a:cubicBezTo>
                  <a:pt x="47" y="22"/>
                  <a:pt x="76" y="20"/>
                  <a:pt x="54" y="8"/>
                </a:cubicBezTo>
                <a:cubicBezTo>
                  <a:pt x="48" y="5"/>
                  <a:pt x="39" y="4"/>
                  <a:pt x="33" y="3"/>
                </a:cubicBezTo>
                <a:cubicBezTo>
                  <a:pt x="26" y="1"/>
                  <a:pt x="19" y="1"/>
                  <a:pt x="12" y="0"/>
                </a:cubicBezTo>
                <a:cubicBezTo>
                  <a:pt x="9" y="5"/>
                  <a:pt x="6" y="9"/>
                  <a:pt x="4" y="14"/>
                </a:cubicBezTo>
                <a:cubicBezTo>
                  <a:pt x="1" y="18"/>
                  <a:pt x="1" y="23"/>
                  <a:pt x="0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7" name="CustomShape 175"/>
          <p:cNvSpPr/>
          <p:nvPr/>
        </p:nvSpPr>
        <p:spPr>
          <a:xfrm>
            <a:off x="4154400" y="6418440"/>
            <a:ext cx="341280" cy="109440"/>
          </a:xfrm>
          <a:custGeom>
            <a:avLst/>
            <a:gdLst/>
            <a:ahLst/>
            <a:cxnLst/>
            <a:rect l="l" t="t" r="r" b="b"/>
            <a:pathLst>
              <a:path w="93" h="30">
                <a:moveTo>
                  <a:pt x="2" y="15"/>
                </a:moveTo>
                <a:cubicBezTo>
                  <a:pt x="1" y="19"/>
                  <a:pt x="0" y="24"/>
                  <a:pt x="4" y="25"/>
                </a:cubicBezTo>
                <a:cubicBezTo>
                  <a:pt x="7" y="27"/>
                  <a:pt x="9" y="27"/>
                  <a:pt x="11" y="28"/>
                </a:cubicBezTo>
                <a:cubicBezTo>
                  <a:pt x="34" y="28"/>
                  <a:pt x="58" y="30"/>
                  <a:pt x="81" y="29"/>
                </a:cubicBezTo>
                <a:cubicBezTo>
                  <a:pt x="80" y="19"/>
                  <a:pt x="85" y="8"/>
                  <a:pt x="93" y="1"/>
                </a:cubicBezTo>
                <a:cubicBezTo>
                  <a:pt x="84" y="1"/>
                  <a:pt x="76" y="1"/>
                  <a:pt x="67" y="0"/>
                </a:cubicBezTo>
                <a:cubicBezTo>
                  <a:pt x="67" y="1"/>
                  <a:pt x="67" y="2"/>
                  <a:pt x="66" y="3"/>
                </a:cubicBezTo>
                <a:cubicBezTo>
                  <a:pt x="58" y="12"/>
                  <a:pt x="47" y="20"/>
                  <a:pt x="34" y="21"/>
                </a:cubicBezTo>
                <a:cubicBezTo>
                  <a:pt x="23" y="22"/>
                  <a:pt x="10" y="21"/>
                  <a:pt x="2" y="15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8" name="CustomShape 176"/>
          <p:cNvSpPr/>
          <p:nvPr/>
        </p:nvSpPr>
        <p:spPr>
          <a:xfrm>
            <a:off x="3165480" y="1601640"/>
            <a:ext cx="1514520" cy="679680"/>
          </a:xfrm>
          <a:custGeom>
            <a:avLst/>
            <a:gdLst/>
            <a:ahLst/>
            <a:cxnLst/>
            <a:rect l="l" t="t" r="r" b="b"/>
            <a:pathLst>
              <a:path w="413" h="185">
                <a:moveTo>
                  <a:pt x="304" y="0"/>
                </a:moveTo>
                <a:cubicBezTo>
                  <a:pt x="290" y="39"/>
                  <a:pt x="242" y="49"/>
                  <a:pt x="206" y="38"/>
                </a:cubicBezTo>
                <a:cubicBezTo>
                  <a:pt x="187" y="32"/>
                  <a:pt x="163" y="21"/>
                  <a:pt x="150" y="5"/>
                </a:cubicBezTo>
                <a:cubicBezTo>
                  <a:pt x="133" y="58"/>
                  <a:pt x="49" y="61"/>
                  <a:pt x="20" y="29"/>
                </a:cubicBezTo>
                <a:cubicBezTo>
                  <a:pt x="19" y="46"/>
                  <a:pt x="11" y="65"/>
                  <a:pt x="0" y="81"/>
                </a:cubicBezTo>
                <a:cubicBezTo>
                  <a:pt x="44" y="74"/>
                  <a:pt x="82" y="123"/>
                  <a:pt x="86" y="163"/>
                </a:cubicBezTo>
                <a:cubicBezTo>
                  <a:pt x="86" y="170"/>
                  <a:pt x="86" y="177"/>
                  <a:pt x="86" y="185"/>
                </a:cubicBezTo>
                <a:cubicBezTo>
                  <a:pt x="99" y="171"/>
                  <a:pt x="124" y="167"/>
                  <a:pt x="139" y="178"/>
                </a:cubicBezTo>
                <a:cubicBezTo>
                  <a:pt x="139" y="177"/>
                  <a:pt x="139" y="175"/>
                  <a:pt x="139" y="174"/>
                </a:cubicBezTo>
                <a:cubicBezTo>
                  <a:pt x="146" y="119"/>
                  <a:pt x="204" y="70"/>
                  <a:pt x="259" y="69"/>
                </a:cubicBezTo>
                <a:cubicBezTo>
                  <a:pt x="283" y="65"/>
                  <a:pt x="307" y="68"/>
                  <a:pt x="327" y="81"/>
                </a:cubicBezTo>
                <a:cubicBezTo>
                  <a:pt x="348" y="96"/>
                  <a:pt x="363" y="123"/>
                  <a:pt x="368" y="149"/>
                </a:cubicBezTo>
                <a:cubicBezTo>
                  <a:pt x="381" y="142"/>
                  <a:pt x="399" y="139"/>
                  <a:pt x="413" y="141"/>
                </a:cubicBezTo>
                <a:cubicBezTo>
                  <a:pt x="404" y="121"/>
                  <a:pt x="397" y="99"/>
                  <a:pt x="394" y="78"/>
                </a:cubicBezTo>
                <a:cubicBezTo>
                  <a:pt x="391" y="59"/>
                  <a:pt x="388" y="36"/>
                  <a:pt x="397" y="19"/>
                </a:cubicBezTo>
                <a:cubicBezTo>
                  <a:pt x="368" y="20"/>
                  <a:pt x="331" y="16"/>
                  <a:pt x="304" y="0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9" name="CustomShape 177"/>
          <p:cNvSpPr/>
          <p:nvPr/>
        </p:nvSpPr>
        <p:spPr>
          <a:xfrm>
            <a:off x="2689200" y="1920960"/>
            <a:ext cx="765360" cy="712800"/>
          </a:xfrm>
          <a:custGeom>
            <a:avLst/>
            <a:gdLst/>
            <a:ahLst/>
            <a:cxnLst/>
            <a:rect l="l" t="t" r="r" b="b"/>
            <a:pathLst>
              <a:path w="209" h="194">
                <a:moveTo>
                  <a:pt x="91" y="28"/>
                </a:moveTo>
                <a:cubicBezTo>
                  <a:pt x="88" y="29"/>
                  <a:pt x="85" y="30"/>
                  <a:pt x="82" y="30"/>
                </a:cubicBezTo>
                <a:cubicBezTo>
                  <a:pt x="66" y="34"/>
                  <a:pt x="55" y="29"/>
                  <a:pt x="47" y="20"/>
                </a:cubicBezTo>
                <a:cubicBezTo>
                  <a:pt x="8" y="44"/>
                  <a:pt x="0" y="106"/>
                  <a:pt x="18" y="146"/>
                </a:cubicBezTo>
                <a:cubicBezTo>
                  <a:pt x="39" y="190"/>
                  <a:pt x="90" y="194"/>
                  <a:pt x="132" y="185"/>
                </a:cubicBezTo>
                <a:cubicBezTo>
                  <a:pt x="178" y="176"/>
                  <a:pt x="208" y="133"/>
                  <a:pt x="209" y="87"/>
                </a:cubicBezTo>
                <a:cubicBezTo>
                  <a:pt x="209" y="38"/>
                  <a:pt x="172" y="2"/>
                  <a:pt x="125" y="0"/>
                </a:cubicBezTo>
                <a:cubicBezTo>
                  <a:pt x="121" y="5"/>
                  <a:pt x="117" y="10"/>
                  <a:pt x="113" y="14"/>
                </a:cubicBezTo>
                <a:cubicBezTo>
                  <a:pt x="117" y="12"/>
                  <a:pt x="122" y="12"/>
                  <a:pt x="127" y="12"/>
                </a:cubicBezTo>
                <a:cubicBezTo>
                  <a:pt x="140" y="13"/>
                  <a:pt x="157" y="21"/>
                  <a:pt x="153" y="37"/>
                </a:cubicBezTo>
                <a:cubicBezTo>
                  <a:pt x="152" y="39"/>
                  <a:pt x="149" y="40"/>
                  <a:pt x="147" y="38"/>
                </a:cubicBezTo>
                <a:cubicBezTo>
                  <a:pt x="143" y="34"/>
                  <a:pt x="141" y="30"/>
                  <a:pt x="136" y="27"/>
                </a:cubicBezTo>
                <a:cubicBezTo>
                  <a:pt x="130" y="24"/>
                  <a:pt x="122" y="23"/>
                  <a:pt x="116" y="25"/>
                </a:cubicBezTo>
                <a:cubicBezTo>
                  <a:pt x="105" y="27"/>
                  <a:pt x="98" y="35"/>
                  <a:pt x="88" y="38"/>
                </a:cubicBezTo>
                <a:cubicBezTo>
                  <a:pt x="86" y="39"/>
                  <a:pt x="84" y="37"/>
                  <a:pt x="85" y="35"/>
                </a:cubicBezTo>
                <a:cubicBezTo>
                  <a:pt x="87" y="32"/>
                  <a:pt x="89" y="30"/>
                  <a:pt x="91" y="28"/>
                </a:cubicBezTo>
                <a:close/>
                <a:moveTo>
                  <a:pt x="123" y="70"/>
                </a:moveTo>
                <a:cubicBezTo>
                  <a:pt x="123" y="70"/>
                  <a:pt x="124" y="69"/>
                  <a:pt x="124" y="69"/>
                </a:cubicBezTo>
                <a:cubicBezTo>
                  <a:pt x="128" y="68"/>
                  <a:pt x="135" y="66"/>
                  <a:pt x="139" y="70"/>
                </a:cubicBezTo>
                <a:cubicBezTo>
                  <a:pt x="143" y="75"/>
                  <a:pt x="141" y="83"/>
                  <a:pt x="140" y="89"/>
                </a:cubicBezTo>
                <a:cubicBezTo>
                  <a:pt x="138" y="99"/>
                  <a:pt x="129" y="116"/>
                  <a:pt x="116" y="115"/>
                </a:cubicBezTo>
                <a:cubicBezTo>
                  <a:pt x="98" y="112"/>
                  <a:pt x="105" y="76"/>
                  <a:pt x="123" y="70"/>
                </a:cubicBezTo>
                <a:close/>
              </a:path>
            </a:pathLst>
          </a:custGeom>
          <a:solidFill>
            <a:srgbClr val="F9C5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0" name="CustomShape 178"/>
          <p:cNvSpPr/>
          <p:nvPr/>
        </p:nvSpPr>
        <p:spPr>
          <a:xfrm>
            <a:off x="4103640" y="2185920"/>
            <a:ext cx="77760" cy="73080"/>
          </a:xfrm>
          <a:custGeom>
            <a:avLst/>
            <a:gdLst/>
            <a:ahLst/>
            <a:cxnLst/>
            <a:rect l="l" t="t" r="r" b="b"/>
            <a:pathLst>
              <a:path w="21" h="20">
                <a:moveTo>
                  <a:pt x="10" y="2"/>
                </a:moveTo>
                <a:cubicBezTo>
                  <a:pt x="10" y="2"/>
                  <a:pt x="10" y="2"/>
                  <a:pt x="10" y="2"/>
                </a:cubicBezTo>
                <a:cubicBezTo>
                  <a:pt x="8" y="3"/>
                  <a:pt x="6" y="4"/>
                  <a:pt x="5" y="6"/>
                </a:cubicBezTo>
                <a:cubicBezTo>
                  <a:pt x="5" y="6"/>
                  <a:pt x="5" y="7"/>
                  <a:pt x="4" y="7"/>
                </a:cubicBezTo>
                <a:cubicBezTo>
                  <a:pt x="0" y="11"/>
                  <a:pt x="3" y="17"/>
                  <a:pt x="7" y="19"/>
                </a:cubicBezTo>
                <a:cubicBezTo>
                  <a:pt x="10" y="20"/>
                  <a:pt x="12" y="20"/>
                  <a:pt x="15" y="20"/>
                </a:cubicBezTo>
                <a:cubicBezTo>
                  <a:pt x="16" y="20"/>
                  <a:pt x="18" y="19"/>
                  <a:pt x="19" y="19"/>
                </a:cubicBezTo>
                <a:cubicBezTo>
                  <a:pt x="19" y="18"/>
                  <a:pt x="20" y="17"/>
                  <a:pt x="20" y="16"/>
                </a:cubicBezTo>
                <a:cubicBezTo>
                  <a:pt x="20" y="13"/>
                  <a:pt x="21" y="10"/>
                  <a:pt x="21" y="7"/>
                </a:cubicBezTo>
                <a:cubicBezTo>
                  <a:pt x="19" y="0"/>
                  <a:pt x="15" y="2"/>
                  <a:pt x="1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1" name="CustomShape 179"/>
          <p:cNvSpPr/>
          <p:nvPr/>
        </p:nvSpPr>
        <p:spPr>
          <a:xfrm>
            <a:off x="3106800" y="2185920"/>
            <a:ext cx="75960" cy="73080"/>
          </a:xfrm>
          <a:custGeom>
            <a:avLst/>
            <a:gdLst/>
            <a:ahLst/>
            <a:cxnLst/>
            <a:rect l="l" t="t" r="r" b="b"/>
            <a:pathLst>
              <a:path w="21" h="20">
                <a:moveTo>
                  <a:pt x="7" y="19"/>
                </a:moveTo>
                <a:cubicBezTo>
                  <a:pt x="10" y="20"/>
                  <a:pt x="12" y="20"/>
                  <a:pt x="15" y="20"/>
                </a:cubicBezTo>
                <a:cubicBezTo>
                  <a:pt x="16" y="20"/>
                  <a:pt x="18" y="19"/>
                  <a:pt x="19" y="19"/>
                </a:cubicBezTo>
                <a:cubicBezTo>
                  <a:pt x="19" y="18"/>
                  <a:pt x="20" y="17"/>
                  <a:pt x="20" y="16"/>
                </a:cubicBezTo>
                <a:cubicBezTo>
                  <a:pt x="20" y="13"/>
                  <a:pt x="21" y="10"/>
                  <a:pt x="21" y="7"/>
                </a:cubicBezTo>
                <a:cubicBezTo>
                  <a:pt x="19" y="0"/>
                  <a:pt x="15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8" y="3"/>
                  <a:pt x="6" y="4"/>
                  <a:pt x="5" y="6"/>
                </a:cubicBezTo>
                <a:cubicBezTo>
                  <a:pt x="5" y="6"/>
                  <a:pt x="5" y="7"/>
                  <a:pt x="4" y="7"/>
                </a:cubicBezTo>
                <a:cubicBezTo>
                  <a:pt x="0" y="11"/>
                  <a:pt x="3" y="17"/>
                  <a:pt x="7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2" name="CustomShape 180"/>
          <p:cNvSpPr/>
          <p:nvPr/>
        </p:nvSpPr>
        <p:spPr>
          <a:xfrm>
            <a:off x="2244600" y="703440"/>
            <a:ext cx="2819520" cy="1504800"/>
          </a:xfrm>
          <a:custGeom>
            <a:avLst/>
            <a:gdLst/>
            <a:ahLst/>
            <a:cxnLst/>
            <a:rect l="l" t="t" r="r" b="b"/>
            <a:pathLst>
              <a:path w="769" h="410">
                <a:moveTo>
                  <a:pt x="754" y="164"/>
                </a:moveTo>
                <a:cubicBezTo>
                  <a:pt x="731" y="148"/>
                  <a:pt x="698" y="149"/>
                  <a:pt x="671" y="153"/>
                </a:cubicBezTo>
                <a:cubicBezTo>
                  <a:pt x="670" y="154"/>
                  <a:pt x="670" y="154"/>
                  <a:pt x="669" y="154"/>
                </a:cubicBezTo>
                <a:cubicBezTo>
                  <a:pt x="668" y="155"/>
                  <a:pt x="668" y="154"/>
                  <a:pt x="667" y="154"/>
                </a:cubicBezTo>
                <a:cubicBezTo>
                  <a:pt x="665" y="154"/>
                  <a:pt x="662" y="155"/>
                  <a:pt x="660" y="155"/>
                </a:cubicBezTo>
                <a:cubicBezTo>
                  <a:pt x="658" y="156"/>
                  <a:pt x="657" y="153"/>
                  <a:pt x="659" y="152"/>
                </a:cubicBezTo>
                <a:cubicBezTo>
                  <a:pt x="662" y="151"/>
                  <a:pt x="665" y="150"/>
                  <a:pt x="668" y="149"/>
                </a:cubicBezTo>
                <a:cubicBezTo>
                  <a:pt x="683" y="141"/>
                  <a:pt x="697" y="132"/>
                  <a:pt x="709" y="121"/>
                </a:cubicBezTo>
                <a:cubicBezTo>
                  <a:pt x="714" y="117"/>
                  <a:pt x="720" y="113"/>
                  <a:pt x="723" y="108"/>
                </a:cubicBezTo>
                <a:cubicBezTo>
                  <a:pt x="738" y="88"/>
                  <a:pt x="728" y="69"/>
                  <a:pt x="707" y="65"/>
                </a:cubicBezTo>
                <a:cubicBezTo>
                  <a:pt x="670" y="59"/>
                  <a:pt x="634" y="89"/>
                  <a:pt x="621" y="123"/>
                </a:cubicBezTo>
                <a:cubicBezTo>
                  <a:pt x="621" y="123"/>
                  <a:pt x="621" y="124"/>
                  <a:pt x="621" y="124"/>
                </a:cubicBezTo>
                <a:cubicBezTo>
                  <a:pt x="621" y="125"/>
                  <a:pt x="621" y="126"/>
                  <a:pt x="620" y="126"/>
                </a:cubicBezTo>
                <a:cubicBezTo>
                  <a:pt x="620" y="127"/>
                  <a:pt x="619" y="128"/>
                  <a:pt x="619" y="129"/>
                </a:cubicBezTo>
                <a:cubicBezTo>
                  <a:pt x="619" y="131"/>
                  <a:pt x="616" y="131"/>
                  <a:pt x="616" y="129"/>
                </a:cubicBezTo>
                <a:cubicBezTo>
                  <a:pt x="616" y="127"/>
                  <a:pt x="617" y="125"/>
                  <a:pt x="617" y="123"/>
                </a:cubicBezTo>
                <a:cubicBezTo>
                  <a:pt x="597" y="41"/>
                  <a:pt x="522" y="0"/>
                  <a:pt x="441" y="4"/>
                </a:cubicBezTo>
                <a:cubicBezTo>
                  <a:pt x="364" y="8"/>
                  <a:pt x="287" y="42"/>
                  <a:pt x="220" y="77"/>
                </a:cubicBezTo>
                <a:cubicBezTo>
                  <a:pt x="157" y="111"/>
                  <a:pt x="94" y="152"/>
                  <a:pt x="44" y="204"/>
                </a:cubicBezTo>
                <a:cubicBezTo>
                  <a:pt x="12" y="236"/>
                  <a:pt x="0" y="275"/>
                  <a:pt x="14" y="320"/>
                </a:cubicBezTo>
                <a:cubicBezTo>
                  <a:pt x="25" y="355"/>
                  <a:pt x="46" y="397"/>
                  <a:pt x="84" y="410"/>
                </a:cubicBezTo>
                <a:cubicBezTo>
                  <a:pt x="85" y="408"/>
                  <a:pt x="87" y="406"/>
                  <a:pt x="88" y="405"/>
                </a:cubicBezTo>
                <a:cubicBezTo>
                  <a:pt x="96" y="398"/>
                  <a:pt x="108" y="395"/>
                  <a:pt x="114" y="402"/>
                </a:cubicBezTo>
                <a:cubicBezTo>
                  <a:pt x="120" y="367"/>
                  <a:pt x="134" y="334"/>
                  <a:pt x="157" y="309"/>
                </a:cubicBezTo>
                <a:cubicBezTo>
                  <a:pt x="157" y="301"/>
                  <a:pt x="159" y="292"/>
                  <a:pt x="162" y="285"/>
                </a:cubicBezTo>
                <a:cubicBezTo>
                  <a:pt x="162" y="284"/>
                  <a:pt x="165" y="284"/>
                  <a:pt x="164" y="286"/>
                </a:cubicBezTo>
                <a:cubicBezTo>
                  <a:pt x="163" y="292"/>
                  <a:pt x="161" y="299"/>
                  <a:pt x="161" y="306"/>
                </a:cubicBezTo>
                <a:cubicBezTo>
                  <a:pt x="160" y="320"/>
                  <a:pt x="160" y="320"/>
                  <a:pt x="160" y="320"/>
                </a:cubicBezTo>
                <a:cubicBezTo>
                  <a:pt x="161" y="328"/>
                  <a:pt x="164" y="337"/>
                  <a:pt x="171" y="344"/>
                </a:cubicBezTo>
                <a:cubicBezTo>
                  <a:pt x="186" y="361"/>
                  <a:pt x="210" y="355"/>
                  <a:pt x="225" y="341"/>
                </a:cubicBezTo>
                <a:cubicBezTo>
                  <a:pt x="246" y="322"/>
                  <a:pt x="261" y="296"/>
                  <a:pt x="266" y="268"/>
                </a:cubicBezTo>
                <a:cubicBezTo>
                  <a:pt x="266" y="268"/>
                  <a:pt x="266" y="268"/>
                  <a:pt x="266" y="268"/>
                </a:cubicBezTo>
                <a:cubicBezTo>
                  <a:pt x="260" y="257"/>
                  <a:pt x="259" y="243"/>
                  <a:pt x="267" y="226"/>
                </a:cubicBezTo>
                <a:cubicBezTo>
                  <a:pt x="268" y="225"/>
                  <a:pt x="270" y="226"/>
                  <a:pt x="269" y="227"/>
                </a:cubicBezTo>
                <a:cubicBezTo>
                  <a:pt x="256" y="267"/>
                  <a:pt x="291" y="289"/>
                  <a:pt x="327" y="288"/>
                </a:cubicBezTo>
                <a:cubicBezTo>
                  <a:pt x="360" y="287"/>
                  <a:pt x="383" y="271"/>
                  <a:pt x="397" y="243"/>
                </a:cubicBezTo>
                <a:cubicBezTo>
                  <a:pt x="388" y="226"/>
                  <a:pt x="389" y="205"/>
                  <a:pt x="392" y="187"/>
                </a:cubicBezTo>
                <a:cubicBezTo>
                  <a:pt x="393" y="186"/>
                  <a:pt x="395" y="187"/>
                  <a:pt x="395" y="188"/>
                </a:cubicBezTo>
                <a:cubicBezTo>
                  <a:pt x="396" y="205"/>
                  <a:pt x="394" y="225"/>
                  <a:pt x="404" y="240"/>
                </a:cubicBezTo>
                <a:cubicBezTo>
                  <a:pt x="415" y="257"/>
                  <a:pt x="441" y="269"/>
                  <a:pt x="459" y="274"/>
                </a:cubicBezTo>
                <a:cubicBezTo>
                  <a:pt x="495" y="285"/>
                  <a:pt x="531" y="275"/>
                  <a:pt x="549" y="241"/>
                </a:cubicBezTo>
                <a:cubicBezTo>
                  <a:pt x="534" y="231"/>
                  <a:pt x="522" y="216"/>
                  <a:pt x="520" y="195"/>
                </a:cubicBezTo>
                <a:cubicBezTo>
                  <a:pt x="519" y="193"/>
                  <a:pt x="522" y="193"/>
                  <a:pt x="522" y="195"/>
                </a:cubicBezTo>
                <a:cubicBezTo>
                  <a:pt x="545" y="251"/>
                  <a:pt x="600" y="252"/>
                  <a:pt x="652" y="259"/>
                </a:cubicBezTo>
                <a:cubicBezTo>
                  <a:pt x="654" y="259"/>
                  <a:pt x="655" y="262"/>
                  <a:pt x="653" y="263"/>
                </a:cubicBezTo>
                <a:cubicBezTo>
                  <a:pt x="636" y="301"/>
                  <a:pt x="658" y="355"/>
                  <a:pt x="675" y="391"/>
                </a:cubicBezTo>
                <a:cubicBezTo>
                  <a:pt x="684" y="380"/>
                  <a:pt x="697" y="373"/>
                  <a:pt x="711" y="378"/>
                </a:cubicBezTo>
                <a:cubicBezTo>
                  <a:pt x="714" y="351"/>
                  <a:pt x="716" y="324"/>
                  <a:pt x="714" y="296"/>
                </a:cubicBezTo>
                <a:cubicBezTo>
                  <a:pt x="713" y="270"/>
                  <a:pt x="709" y="230"/>
                  <a:pt x="691" y="208"/>
                </a:cubicBezTo>
                <a:cubicBezTo>
                  <a:pt x="691" y="208"/>
                  <a:pt x="691" y="208"/>
                  <a:pt x="690" y="208"/>
                </a:cubicBezTo>
                <a:cubicBezTo>
                  <a:pt x="690" y="208"/>
                  <a:pt x="690" y="207"/>
                  <a:pt x="689" y="207"/>
                </a:cubicBezTo>
                <a:cubicBezTo>
                  <a:pt x="688" y="206"/>
                  <a:pt x="687" y="204"/>
                  <a:pt x="686" y="203"/>
                </a:cubicBezTo>
                <a:cubicBezTo>
                  <a:pt x="685" y="202"/>
                  <a:pt x="687" y="200"/>
                  <a:pt x="688" y="201"/>
                </a:cubicBezTo>
                <a:cubicBezTo>
                  <a:pt x="689" y="202"/>
                  <a:pt x="691" y="203"/>
                  <a:pt x="692" y="204"/>
                </a:cubicBezTo>
                <a:cubicBezTo>
                  <a:pt x="692" y="204"/>
                  <a:pt x="692" y="204"/>
                  <a:pt x="692" y="204"/>
                </a:cubicBezTo>
                <a:cubicBezTo>
                  <a:pt x="706" y="209"/>
                  <a:pt x="721" y="212"/>
                  <a:pt x="736" y="212"/>
                </a:cubicBezTo>
                <a:cubicBezTo>
                  <a:pt x="751" y="211"/>
                  <a:pt x="768" y="209"/>
                  <a:pt x="769" y="188"/>
                </a:cubicBezTo>
                <a:cubicBezTo>
                  <a:pt x="769" y="178"/>
                  <a:pt x="761" y="169"/>
                  <a:pt x="754" y="164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3" name="CustomShape 181"/>
          <p:cNvSpPr/>
          <p:nvPr/>
        </p:nvSpPr>
        <p:spPr>
          <a:xfrm>
            <a:off x="3692520" y="1411200"/>
            <a:ext cx="565200" cy="338400"/>
          </a:xfrm>
          <a:custGeom>
            <a:avLst/>
            <a:gdLst/>
            <a:ahLst/>
            <a:cxnLst/>
            <a:rect l="l" t="t" r="r" b="b"/>
            <a:pathLst>
              <a:path w="154" h="92">
                <a:moveTo>
                  <a:pt x="131" y="23"/>
                </a:moveTo>
                <a:cubicBezTo>
                  <a:pt x="95" y="55"/>
                  <a:pt x="21" y="47"/>
                  <a:pt x="4" y="0"/>
                </a:cubicBezTo>
                <a:cubicBezTo>
                  <a:pt x="2" y="2"/>
                  <a:pt x="1" y="4"/>
                  <a:pt x="0" y="5"/>
                </a:cubicBezTo>
                <a:cubicBezTo>
                  <a:pt x="1" y="20"/>
                  <a:pt x="1" y="35"/>
                  <a:pt x="9" y="47"/>
                </a:cubicBezTo>
                <a:cubicBezTo>
                  <a:pt x="20" y="64"/>
                  <a:pt x="46" y="76"/>
                  <a:pt x="64" y="81"/>
                </a:cubicBezTo>
                <a:cubicBezTo>
                  <a:pt x="100" y="92"/>
                  <a:pt x="136" y="82"/>
                  <a:pt x="154" y="48"/>
                </a:cubicBezTo>
                <a:cubicBezTo>
                  <a:pt x="144" y="42"/>
                  <a:pt x="136" y="33"/>
                  <a:pt x="131" y="23"/>
                </a:cubicBezTo>
                <a:close/>
              </a:path>
            </a:pathLst>
          </a:custGeom>
          <a:solidFill>
            <a:srgbClr val="243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4" name="CustomShape 182"/>
          <p:cNvSpPr/>
          <p:nvPr/>
        </p:nvSpPr>
        <p:spPr>
          <a:xfrm>
            <a:off x="2244600" y="1379520"/>
            <a:ext cx="1455840" cy="828720"/>
          </a:xfrm>
          <a:custGeom>
            <a:avLst/>
            <a:gdLst/>
            <a:ahLst/>
            <a:cxnLst/>
            <a:rect l="l" t="t" r="r" b="b"/>
            <a:pathLst>
              <a:path w="397" h="226">
                <a:moveTo>
                  <a:pt x="390" y="21"/>
                </a:moveTo>
                <a:cubicBezTo>
                  <a:pt x="376" y="37"/>
                  <a:pt x="358" y="49"/>
                  <a:pt x="334" y="44"/>
                </a:cubicBezTo>
                <a:cubicBezTo>
                  <a:pt x="309" y="40"/>
                  <a:pt x="285" y="25"/>
                  <a:pt x="278" y="0"/>
                </a:cubicBezTo>
                <a:cubicBezTo>
                  <a:pt x="268" y="15"/>
                  <a:pt x="257" y="29"/>
                  <a:pt x="244" y="41"/>
                </a:cubicBezTo>
                <a:cubicBezTo>
                  <a:pt x="234" y="51"/>
                  <a:pt x="220" y="66"/>
                  <a:pt x="205" y="68"/>
                </a:cubicBezTo>
                <a:cubicBezTo>
                  <a:pt x="185" y="71"/>
                  <a:pt x="181" y="49"/>
                  <a:pt x="176" y="33"/>
                </a:cubicBezTo>
                <a:cubicBezTo>
                  <a:pt x="158" y="51"/>
                  <a:pt x="139" y="70"/>
                  <a:pt x="117" y="84"/>
                </a:cubicBezTo>
                <a:cubicBezTo>
                  <a:pt x="101" y="95"/>
                  <a:pt x="74" y="110"/>
                  <a:pt x="57" y="95"/>
                </a:cubicBezTo>
                <a:cubicBezTo>
                  <a:pt x="35" y="76"/>
                  <a:pt x="42" y="41"/>
                  <a:pt x="53" y="18"/>
                </a:cubicBezTo>
                <a:cubicBezTo>
                  <a:pt x="55" y="13"/>
                  <a:pt x="58" y="8"/>
                  <a:pt x="60" y="3"/>
                </a:cubicBezTo>
                <a:cubicBezTo>
                  <a:pt x="55" y="9"/>
                  <a:pt x="49" y="14"/>
                  <a:pt x="44" y="20"/>
                </a:cubicBezTo>
                <a:cubicBezTo>
                  <a:pt x="12" y="52"/>
                  <a:pt x="0" y="91"/>
                  <a:pt x="14" y="136"/>
                </a:cubicBezTo>
                <a:cubicBezTo>
                  <a:pt x="25" y="171"/>
                  <a:pt x="46" y="213"/>
                  <a:pt x="84" y="226"/>
                </a:cubicBezTo>
                <a:cubicBezTo>
                  <a:pt x="85" y="224"/>
                  <a:pt x="87" y="222"/>
                  <a:pt x="88" y="221"/>
                </a:cubicBezTo>
                <a:cubicBezTo>
                  <a:pt x="96" y="214"/>
                  <a:pt x="108" y="211"/>
                  <a:pt x="114" y="218"/>
                </a:cubicBezTo>
                <a:cubicBezTo>
                  <a:pt x="120" y="183"/>
                  <a:pt x="134" y="150"/>
                  <a:pt x="157" y="125"/>
                </a:cubicBezTo>
                <a:cubicBezTo>
                  <a:pt x="157" y="117"/>
                  <a:pt x="159" y="108"/>
                  <a:pt x="162" y="101"/>
                </a:cubicBezTo>
                <a:cubicBezTo>
                  <a:pt x="162" y="100"/>
                  <a:pt x="165" y="100"/>
                  <a:pt x="164" y="102"/>
                </a:cubicBezTo>
                <a:cubicBezTo>
                  <a:pt x="163" y="108"/>
                  <a:pt x="161" y="115"/>
                  <a:pt x="161" y="122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1" y="144"/>
                  <a:pt x="164" y="153"/>
                  <a:pt x="171" y="160"/>
                </a:cubicBezTo>
                <a:cubicBezTo>
                  <a:pt x="186" y="177"/>
                  <a:pt x="210" y="171"/>
                  <a:pt x="225" y="157"/>
                </a:cubicBezTo>
                <a:cubicBezTo>
                  <a:pt x="246" y="138"/>
                  <a:pt x="261" y="112"/>
                  <a:pt x="266" y="84"/>
                </a:cubicBezTo>
                <a:cubicBezTo>
                  <a:pt x="266" y="84"/>
                  <a:pt x="266" y="84"/>
                  <a:pt x="266" y="84"/>
                </a:cubicBezTo>
                <a:cubicBezTo>
                  <a:pt x="260" y="73"/>
                  <a:pt x="259" y="59"/>
                  <a:pt x="267" y="42"/>
                </a:cubicBezTo>
                <a:cubicBezTo>
                  <a:pt x="268" y="41"/>
                  <a:pt x="270" y="42"/>
                  <a:pt x="269" y="43"/>
                </a:cubicBezTo>
                <a:cubicBezTo>
                  <a:pt x="256" y="83"/>
                  <a:pt x="291" y="105"/>
                  <a:pt x="327" y="104"/>
                </a:cubicBezTo>
                <a:cubicBezTo>
                  <a:pt x="360" y="103"/>
                  <a:pt x="383" y="87"/>
                  <a:pt x="397" y="59"/>
                </a:cubicBezTo>
                <a:cubicBezTo>
                  <a:pt x="391" y="47"/>
                  <a:pt x="389" y="34"/>
                  <a:pt x="390" y="21"/>
                </a:cubicBezTo>
                <a:close/>
              </a:path>
            </a:pathLst>
          </a:custGeom>
          <a:solidFill>
            <a:srgbClr val="243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5" name="CustomShape 183"/>
          <p:cNvSpPr/>
          <p:nvPr/>
        </p:nvSpPr>
        <p:spPr>
          <a:xfrm>
            <a:off x="4192560" y="1447920"/>
            <a:ext cx="677880" cy="690480"/>
          </a:xfrm>
          <a:custGeom>
            <a:avLst/>
            <a:gdLst/>
            <a:ahLst/>
            <a:cxnLst/>
            <a:rect l="l" t="t" r="r" b="b"/>
            <a:pathLst>
              <a:path w="185" h="188">
                <a:moveTo>
                  <a:pt x="177" y="44"/>
                </a:moveTo>
                <a:cubicBezTo>
                  <a:pt x="158" y="34"/>
                  <a:pt x="139" y="14"/>
                  <a:pt x="128" y="0"/>
                </a:cubicBezTo>
                <a:cubicBezTo>
                  <a:pt x="94" y="24"/>
                  <a:pt x="41" y="22"/>
                  <a:pt x="5" y="1"/>
                </a:cubicBezTo>
                <a:cubicBezTo>
                  <a:pt x="3" y="4"/>
                  <a:pt x="2" y="6"/>
                  <a:pt x="0" y="8"/>
                </a:cubicBezTo>
                <a:cubicBezTo>
                  <a:pt x="26" y="48"/>
                  <a:pt x="74" y="50"/>
                  <a:pt x="121" y="56"/>
                </a:cubicBezTo>
                <a:cubicBezTo>
                  <a:pt x="123" y="56"/>
                  <a:pt x="124" y="59"/>
                  <a:pt x="122" y="60"/>
                </a:cubicBezTo>
                <a:cubicBezTo>
                  <a:pt x="105" y="98"/>
                  <a:pt x="127" y="152"/>
                  <a:pt x="144" y="188"/>
                </a:cubicBezTo>
                <a:cubicBezTo>
                  <a:pt x="153" y="177"/>
                  <a:pt x="166" y="170"/>
                  <a:pt x="180" y="175"/>
                </a:cubicBezTo>
                <a:cubicBezTo>
                  <a:pt x="183" y="148"/>
                  <a:pt x="185" y="121"/>
                  <a:pt x="183" y="93"/>
                </a:cubicBezTo>
                <a:cubicBezTo>
                  <a:pt x="182" y="79"/>
                  <a:pt x="181" y="61"/>
                  <a:pt x="177" y="44"/>
                </a:cubicBezTo>
                <a:close/>
              </a:path>
            </a:pathLst>
          </a:custGeom>
          <a:solidFill>
            <a:srgbClr val="243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6" name="CustomShape 184"/>
          <p:cNvSpPr/>
          <p:nvPr/>
        </p:nvSpPr>
        <p:spPr>
          <a:xfrm>
            <a:off x="3683160" y="1862280"/>
            <a:ext cx="820440" cy="715680"/>
          </a:xfrm>
          <a:custGeom>
            <a:avLst/>
            <a:gdLst/>
            <a:ahLst/>
            <a:cxnLst/>
            <a:rect l="l" t="t" r="r" b="b"/>
            <a:pathLst>
              <a:path w="224" h="195">
                <a:moveTo>
                  <a:pt x="176" y="14"/>
                </a:moveTo>
                <a:cubicBezTo>
                  <a:pt x="152" y="0"/>
                  <a:pt x="124" y="3"/>
                  <a:pt x="97" y="7"/>
                </a:cubicBezTo>
                <a:cubicBezTo>
                  <a:pt x="56" y="20"/>
                  <a:pt x="19" y="48"/>
                  <a:pt x="8" y="91"/>
                </a:cubicBezTo>
                <a:cubicBezTo>
                  <a:pt x="0" y="121"/>
                  <a:pt x="10" y="151"/>
                  <a:pt x="33" y="171"/>
                </a:cubicBezTo>
                <a:cubicBezTo>
                  <a:pt x="58" y="192"/>
                  <a:pt x="86" y="193"/>
                  <a:pt x="116" y="195"/>
                </a:cubicBezTo>
                <a:cubicBezTo>
                  <a:pt x="143" y="192"/>
                  <a:pt x="168" y="185"/>
                  <a:pt x="189" y="167"/>
                </a:cubicBezTo>
                <a:cubicBezTo>
                  <a:pt x="210" y="148"/>
                  <a:pt x="224" y="120"/>
                  <a:pt x="222" y="92"/>
                </a:cubicBezTo>
                <a:cubicBezTo>
                  <a:pt x="220" y="62"/>
                  <a:pt x="202" y="29"/>
                  <a:pt x="176" y="14"/>
                </a:cubicBezTo>
                <a:close/>
                <a:moveTo>
                  <a:pt x="141" y="105"/>
                </a:moveTo>
                <a:cubicBezTo>
                  <a:pt x="139" y="115"/>
                  <a:pt x="130" y="132"/>
                  <a:pt x="117" y="131"/>
                </a:cubicBezTo>
                <a:cubicBezTo>
                  <a:pt x="99" y="128"/>
                  <a:pt x="106" y="92"/>
                  <a:pt x="124" y="86"/>
                </a:cubicBezTo>
                <a:cubicBezTo>
                  <a:pt x="124" y="86"/>
                  <a:pt x="125" y="85"/>
                  <a:pt x="125" y="85"/>
                </a:cubicBezTo>
                <a:cubicBezTo>
                  <a:pt x="129" y="84"/>
                  <a:pt x="136" y="82"/>
                  <a:pt x="140" y="86"/>
                </a:cubicBezTo>
                <a:cubicBezTo>
                  <a:pt x="144" y="91"/>
                  <a:pt x="142" y="99"/>
                  <a:pt x="141" y="105"/>
                </a:cubicBezTo>
                <a:close/>
                <a:moveTo>
                  <a:pt x="152" y="40"/>
                </a:moveTo>
                <a:cubicBezTo>
                  <a:pt x="147" y="37"/>
                  <a:pt x="144" y="31"/>
                  <a:pt x="139" y="30"/>
                </a:cubicBezTo>
                <a:cubicBezTo>
                  <a:pt x="134" y="28"/>
                  <a:pt x="127" y="30"/>
                  <a:pt x="122" y="32"/>
                </a:cubicBezTo>
                <a:cubicBezTo>
                  <a:pt x="115" y="34"/>
                  <a:pt x="108" y="44"/>
                  <a:pt x="99" y="42"/>
                </a:cubicBezTo>
                <a:cubicBezTo>
                  <a:pt x="99" y="42"/>
                  <a:pt x="98" y="41"/>
                  <a:pt x="98" y="40"/>
                </a:cubicBezTo>
                <a:cubicBezTo>
                  <a:pt x="94" y="27"/>
                  <a:pt x="118" y="19"/>
                  <a:pt x="127" y="18"/>
                </a:cubicBezTo>
                <a:cubicBezTo>
                  <a:pt x="141" y="16"/>
                  <a:pt x="154" y="20"/>
                  <a:pt x="158" y="35"/>
                </a:cubicBezTo>
                <a:cubicBezTo>
                  <a:pt x="159" y="39"/>
                  <a:pt x="155" y="43"/>
                  <a:pt x="152" y="40"/>
                </a:cubicBezTo>
                <a:close/>
              </a:path>
            </a:pathLst>
          </a:custGeom>
          <a:solidFill>
            <a:srgbClr val="F9C5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7" name="CustomShape 185"/>
          <p:cNvSpPr/>
          <p:nvPr/>
        </p:nvSpPr>
        <p:spPr>
          <a:xfrm>
            <a:off x="2519280" y="1892160"/>
            <a:ext cx="2395800" cy="1352520"/>
          </a:xfrm>
          <a:custGeom>
            <a:avLst/>
            <a:gdLst/>
            <a:ahLst/>
            <a:cxnLst/>
            <a:rect l="l" t="t" r="r" b="b"/>
            <a:pathLst>
              <a:path w="653" h="369">
                <a:moveTo>
                  <a:pt x="592" y="83"/>
                </a:moveTo>
                <a:cubicBezTo>
                  <a:pt x="591" y="84"/>
                  <a:pt x="589" y="82"/>
                  <a:pt x="590" y="81"/>
                </a:cubicBezTo>
                <a:cubicBezTo>
                  <a:pt x="591" y="78"/>
                  <a:pt x="593" y="75"/>
                  <a:pt x="595" y="73"/>
                </a:cubicBezTo>
                <a:cubicBezTo>
                  <a:pt x="594" y="70"/>
                  <a:pt x="593" y="68"/>
                  <a:pt x="592" y="66"/>
                </a:cubicBezTo>
                <a:cubicBezTo>
                  <a:pt x="583" y="68"/>
                  <a:pt x="574" y="69"/>
                  <a:pt x="566" y="71"/>
                </a:cubicBezTo>
                <a:cubicBezTo>
                  <a:pt x="559" y="72"/>
                  <a:pt x="552" y="75"/>
                  <a:pt x="545" y="75"/>
                </a:cubicBezTo>
                <a:cubicBezTo>
                  <a:pt x="546" y="76"/>
                  <a:pt x="546" y="77"/>
                  <a:pt x="546" y="78"/>
                </a:cubicBezTo>
                <a:cubicBezTo>
                  <a:pt x="554" y="142"/>
                  <a:pt x="491" y="194"/>
                  <a:pt x="430" y="192"/>
                </a:cubicBezTo>
                <a:cubicBezTo>
                  <a:pt x="375" y="201"/>
                  <a:pt x="315" y="161"/>
                  <a:pt x="315" y="104"/>
                </a:cubicBezTo>
                <a:cubicBezTo>
                  <a:pt x="315" y="104"/>
                  <a:pt x="315" y="104"/>
                  <a:pt x="315" y="104"/>
                </a:cubicBezTo>
                <a:cubicBezTo>
                  <a:pt x="304" y="102"/>
                  <a:pt x="294" y="99"/>
                  <a:pt x="282" y="102"/>
                </a:cubicBezTo>
                <a:cubicBezTo>
                  <a:pt x="274" y="105"/>
                  <a:pt x="267" y="110"/>
                  <a:pt x="260" y="116"/>
                </a:cubicBezTo>
                <a:cubicBezTo>
                  <a:pt x="252" y="156"/>
                  <a:pt x="224" y="191"/>
                  <a:pt x="183" y="200"/>
                </a:cubicBezTo>
                <a:cubicBezTo>
                  <a:pt x="137" y="211"/>
                  <a:pt x="80" y="205"/>
                  <a:pt x="58" y="156"/>
                </a:cubicBezTo>
                <a:cubicBezTo>
                  <a:pt x="40" y="115"/>
                  <a:pt x="49" y="49"/>
                  <a:pt x="91" y="26"/>
                </a:cubicBezTo>
                <a:cubicBezTo>
                  <a:pt x="86" y="19"/>
                  <a:pt x="83" y="9"/>
                  <a:pt x="82" y="0"/>
                </a:cubicBezTo>
                <a:cubicBezTo>
                  <a:pt x="70" y="14"/>
                  <a:pt x="61" y="31"/>
                  <a:pt x="54" y="50"/>
                </a:cubicBezTo>
                <a:cubicBezTo>
                  <a:pt x="41" y="86"/>
                  <a:pt x="40" y="121"/>
                  <a:pt x="42" y="158"/>
                </a:cubicBezTo>
                <a:cubicBezTo>
                  <a:pt x="42" y="160"/>
                  <a:pt x="40" y="160"/>
                  <a:pt x="40" y="159"/>
                </a:cubicBezTo>
                <a:cubicBezTo>
                  <a:pt x="38" y="152"/>
                  <a:pt x="38" y="145"/>
                  <a:pt x="37" y="138"/>
                </a:cubicBezTo>
                <a:cubicBezTo>
                  <a:pt x="37" y="138"/>
                  <a:pt x="36" y="137"/>
                  <a:pt x="36" y="137"/>
                </a:cubicBezTo>
                <a:cubicBezTo>
                  <a:pt x="34" y="132"/>
                  <a:pt x="29" y="110"/>
                  <a:pt x="20" y="118"/>
                </a:cubicBezTo>
                <a:cubicBezTo>
                  <a:pt x="14" y="124"/>
                  <a:pt x="14" y="137"/>
                  <a:pt x="13" y="144"/>
                </a:cubicBezTo>
                <a:cubicBezTo>
                  <a:pt x="13" y="146"/>
                  <a:pt x="10" y="146"/>
                  <a:pt x="10" y="144"/>
                </a:cubicBezTo>
                <a:cubicBezTo>
                  <a:pt x="8" y="133"/>
                  <a:pt x="8" y="113"/>
                  <a:pt x="21" y="109"/>
                </a:cubicBezTo>
                <a:cubicBezTo>
                  <a:pt x="27" y="107"/>
                  <a:pt x="33" y="110"/>
                  <a:pt x="36" y="114"/>
                </a:cubicBezTo>
                <a:cubicBezTo>
                  <a:pt x="36" y="105"/>
                  <a:pt x="37" y="96"/>
                  <a:pt x="38" y="87"/>
                </a:cubicBezTo>
                <a:cubicBezTo>
                  <a:pt x="27" y="81"/>
                  <a:pt x="20" y="82"/>
                  <a:pt x="15" y="89"/>
                </a:cubicBezTo>
                <a:cubicBezTo>
                  <a:pt x="13" y="92"/>
                  <a:pt x="11" y="95"/>
                  <a:pt x="10" y="98"/>
                </a:cubicBezTo>
                <a:cubicBezTo>
                  <a:pt x="8" y="103"/>
                  <a:pt x="6" y="108"/>
                  <a:pt x="5" y="113"/>
                </a:cubicBezTo>
                <a:cubicBezTo>
                  <a:pt x="2" y="124"/>
                  <a:pt x="0" y="135"/>
                  <a:pt x="0" y="145"/>
                </a:cubicBezTo>
                <a:cubicBezTo>
                  <a:pt x="0" y="159"/>
                  <a:pt x="3" y="172"/>
                  <a:pt x="11" y="184"/>
                </a:cubicBezTo>
                <a:cubicBezTo>
                  <a:pt x="15" y="189"/>
                  <a:pt x="19" y="194"/>
                  <a:pt x="25" y="198"/>
                </a:cubicBezTo>
                <a:cubicBezTo>
                  <a:pt x="29" y="200"/>
                  <a:pt x="42" y="206"/>
                  <a:pt x="46" y="202"/>
                </a:cubicBezTo>
                <a:cubicBezTo>
                  <a:pt x="46" y="202"/>
                  <a:pt x="46" y="202"/>
                  <a:pt x="46" y="202"/>
                </a:cubicBezTo>
                <a:cubicBezTo>
                  <a:pt x="44" y="193"/>
                  <a:pt x="42" y="184"/>
                  <a:pt x="41" y="176"/>
                </a:cubicBezTo>
                <a:cubicBezTo>
                  <a:pt x="41" y="175"/>
                  <a:pt x="43" y="174"/>
                  <a:pt x="43" y="176"/>
                </a:cubicBezTo>
                <a:cubicBezTo>
                  <a:pt x="61" y="235"/>
                  <a:pt x="86" y="302"/>
                  <a:pt x="142" y="336"/>
                </a:cubicBezTo>
                <a:cubicBezTo>
                  <a:pt x="147" y="339"/>
                  <a:pt x="152" y="342"/>
                  <a:pt x="157" y="344"/>
                </a:cubicBezTo>
                <a:cubicBezTo>
                  <a:pt x="165" y="348"/>
                  <a:pt x="165" y="348"/>
                  <a:pt x="165" y="348"/>
                </a:cubicBezTo>
                <a:cubicBezTo>
                  <a:pt x="211" y="368"/>
                  <a:pt x="265" y="369"/>
                  <a:pt x="314" y="365"/>
                </a:cubicBezTo>
                <a:cubicBezTo>
                  <a:pt x="357" y="362"/>
                  <a:pt x="402" y="355"/>
                  <a:pt x="442" y="337"/>
                </a:cubicBezTo>
                <a:cubicBezTo>
                  <a:pt x="448" y="335"/>
                  <a:pt x="448" y="335"/>
                  <a:pt x="448" y="335"/>
                </a:cubicBezTo>
                <a:cubicBezTo>
                  <a:pt x="462" y="328"/>
                  <a:pt x="476" y="320"/>
                  <a:pt x="488" y="311"/>
                </a:cubicBezTo>
                <a:cubicBezTo>
                  <a:pt x="532" y="278"/>
                  <a:pt x="562" y="230"/>
                  <a:pt x="576" y="177"/>
                </a:cubicBezTo>
                <a:cubicBezTo>
                  <a:pt x="576" y="175"/>
                  <a:pt x="580" y="175"/>
                  <a:pt x="580" y="177"/>
                </a:cubicBezTo>
                <a:cubicBezTo>
                  <a:pt x="580" y="177"/>
                  <a:pt x="580" y="177"/>
                  <a:pt x="580" y="178"/>
                </a:cubicBezTo>
                <a:cubicBezTo>
                  <a:pt x="614" y="198"/>
                  <a:pt x="639" y="147"/>
                  <a:pt x="645" y="122"/>
                </a:cubicBezTo>
                <a:cubicBezTo>
                  <a:pt x="648" y="108"/>
                  <a:pt x="653" y="83"/>
                  <a:pt x="643" y="71"/>
                </a:cubicBezTo>
                <a:cubicBezTo>
                  <a:pt x="626" y="49"/>
                  <a:pt x="606" y="68"/>
                  <a:pt x="592" y="83"/>
                </a:cubicBezTo>
                <a:close/>
                <a:moveTo>
                  <a:pt x="265" y="162"/>
                </a:moveTo>
                <a:cubicBezTo>
                  <a:pt x="268" y="155"/>
                  <a:pt x="275" y="151"/>
                  <a:pt x="282" y="152"/>
                </a:cubicBezTo>
                <a:cubicBezTo>
                  <a:pt x="286" y="152"/>
                  <a:pt x="290" y="154"/>
                  <a:pt x="294" y="157"/>
                </a:cubicBezTo>
                <a:cubicBezTo>
                  <a:pt x="294" y="147"/>
                  <a:pt x="297" y="137"/>
                  <a:pt x="298" y="128"/>
                </a:cubicBezTo>
                <a:cubicBezTo>
                  <a:pt x="299" y="127"/>
                  <a:pt x="301" y="127"/>
                  <a:pt x="301" y="128"/>
                </a:cubicBezTo>
                <a:cubicBezTo>
                  <a:pt x="300" y="138"/>
                  <a:pt x="300" y="150"/>
                  <a:pt x="296" y="160"/>
                </a:cubicBezTo>
                <a:cubicBezTo>
                  <a:pt x="297" y="161"/>
                  <a:pt x="298" y="162"/>
                  <a:pt x="298" y="164"/>
                </a:cubicBezTo>
                <a:cubicBezTo>
                  <a:pt x="298" y="165"/>
                  <a:pt x="297" y="166"/>
                  <a:pt x="296" y="165"/>
                </a:cubicBezTo>
                <a:cubicBezTo>
                  <a:pt x="292" y="162"/>
                  <a:pt x="289" y="159"/>
                  <a:pt x="284" y="158"/>
                </a:cubicBezTo>
                <a:cubicBezTo>
                  <a:pt x="278" y="157"/>
                  <a:pt x="272" y="159"/>
                  <a:pt x="270" y="165"/>
                </a:cubicBezTo>
                <a:cubicBezTo>
                  <a:pt x="264" y="178"/>
                  <a:pt x="285" y="185"/>
                  <a:pt x="295" y="186"/>
                </a:cubicBezTo>
                <a:cubicBezTo>
                  <a:pt x="297" y="186"/>
                  <a:pt x="297" y="189"/>
                  <a:pt x="295" y="190"/>
                </a:cubicBezTo>
                <a:cubicBezTo>
                  <a:pt x="281" y="194"/>
                  <a:pt x="257" y="179"/>
                  <a:pt x="265" y="162"/>
                </a:cubicBezTo>
                <a:close/>
                <a:moveTo>
                  <a:pt x="386" y="236"/>
                </a:moveTo>
                <a:cubicBezTo>
                  <a:pt x="385" y="233"/>
                  <a:pt x="384" y="231"/>
                  <a:pt x="383" y="229"/>
                </a:cubicBezTo>
                <a:cubicBezTo>
                  <a:pt x="354" y="254"/>
                  <a:pt x="318" y="271"/>
                  <a:pt x="279" y="273"/>
                </a:cubicBezTo>
                <a:cubicBezTo>
                  <a:pt x="260" y="275"/>
                  <a:pt x="220" y="273"/>
                  <a:pt x="226" y="248"/>
                </a:cubicBezTo>
                <a:cubicBezTo>
                  <a:pt x="222" y="251"/>
                  <a:pt x="219" y="254"/>
                  <a:pt x="215" y="256"/>
                </a:cubicBezTo>
                <a:cubicBezTo>
                  <a:pt x="214" y="257"/>
                  <a:pt x="212" y="255"/>
                  <a:pt x="213" y="254"/>
                </a:cubicBezTo>
                <a:cubicBezTo>
                  <a:pt x="217" y="246"/>
                  <a:pt x="228" y="239"/>
                  <a:pt x="236" y="239"/>
                </a:cubicBezTo>
                <a:cubicBezTo>
                  <a:pt x="238" y="238"/>
                  <a:pt x="239" y="241"/>
                  <a:pt x="237" y="242"/>
                </a:cubicBezTo>
                <a:cubicBezTo>
                  <a:pt x="236" y="243"/>
                  <a:pt x="234" y="244"/>
                  <a:pt x="231" y="245"/>
                </a:cubicBezTo>
                <a:cubicBezTo>
                  <a:pt x="230" y="263"/>
                  <a:pt x="245" y="266"/>
                  <a:pt x="262" y="267"/>
                </a:cubicBezTo>
                <a:cubicBezTo>
                  <a:pt x="276" y="268"/>
                  <a:pt x="291" y="266"/>
                  <a:pt x="304" y="263"/>
                </a:cubicBezTo>
                <a:cubicBezTo>
                  <a:pt x="333" y="257"/>
                  <a:pt x="359" y="243"/>
                  <a:pt x="381" y="224"/>
                </a:cubicBezTo>
                <a:cubicBezTo>
                  <a:pt x="379" y="222"/>
                  <a:pt x="377" y="219"/>
                  <a:pt x="377" y="217"/>
                </a:cubicBezTo>
                <a:cubicBezTo>
                  <a:pt x="376" y="215"/>
                  <a:pt x="378" y="213"/>
                  <a:pt x="380" y="214"/>
                </a:cubicBezTo>
                <a:cubicBezTo>
                  <a:pt x="383" y="216"/>
                  <a:pt x="385" y="220"/>
                  <a:pt x="386" y="223"/>
                </a:cubicBezTo>
                <a:cubicBezTo>
                  <a:pt x="388" y="227"/>
                  <a:pt x="389" y="231"/>
                  <a:pt x="389" y="235"/>
                </a:cubicBezTo>
                <a:cubicBezTo>
                  <a:pt x="390" y="237"/>
                  <a:pt x="387" y="238"/>
                  <a:pt x="386" y="236"/>
                </a:cubicBezTo>
                <a:close/>
                <a:moveTo>
                  <a:pt x="627" y="130"/>
                </a:moveTo>
                <a:cubicBezTo>
                  <a:pt x="626" y="131"/>
                  <a:pt x="624" y="130"/>
                  <a:pt x="624" y="128"/>
                </a:cubicBezTo>
                <a:cubicBezTo>
                  <a:pt x="626" y="121"/>
                  <a:pt x="627" y="114"/>
                  <a:pt x="626" y="106"/>
                </a:cubicBezTo>
                <a:cubicBezTo>
                  <a:pt x="625" y="103"/>
                  <a:pt x="626" y="100"/>
                  <a:pt x="621" y="99"/>
                </a:cubicBezTo>
                <a:cubicBezTo>
                  <a:pt x="618" y="98"/>
                  <a:pt x="614" y="102"/>
                  <a:pt x="612" y="105"/>
                </a:cubicBezTo>
                <a:cubicBezTo>
                  <a:pt x="604" y="114"/>
                  <a:pt x="599" y="126"/>
                  <a:pt x="594" y="137"/>
                </a:cubicBezTo>
                <a:cubicBezTo>
                  <a:pt x="594" y="139"/>
                  <a:pt x="592" y="138"/>
                  <a:pt x="592" y="137"/>
                </a:cubicBezTo>
                <a:cubicBezTo>
                  <a:pt x="595" y="125"/>
                  <a:pt x="599" y="115"/>
                  <a:pt x="604" y="104"/>
                </a:cubicBezTo>
                <a:cubicBezTo>
                  <a:pt x="608" y="96"/>
                  <a:pt x="613" y="89"/>
                  <a:pt x="623" y="88"/>
                </a:cubicBezTo>
                <a:cubicBezTo>
                  <a:pt x="645" y="86"/>
                  <a:pt x="636" y="120"/>
                  <a:pt x="627" y="130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8" name="CustomShape 186"/>
          <p:cNvSpPr/>
          <p:nvPr/>
        </p:nvSpPr>
        <p:spPr>
          <a:xfrm>
            <a:off x="4240080" y="1819440"/>
            <a:ext cx="73080" cy="53640"/>
          </a:xfrm>
          <a:custGeom>
            <a:avLst/>
            <a:gdLst/>
            <a:ahLst/>
            <a:cxnLst/>
            <a:rect l="l" t="t" r="r" b="b"/>
            <a:pathLst>
              <a:path w="20" h="15">
                <a:moveTo>
                  <a:pt x="0" y="9"/>
                </a:moveTo>
                <a:cubicBezTo>
                  <a:pt x="7" y="11"/>
                  <a:pt x="14" y="12"/>
                  <a:pt x="20" y="15"/>
                </a:cubicBezTo>
                <a:cubicBezTo>
                  <a:pt x="19" y="10"/>
                  <a:pt x="17" y="5"/>
                  <a:pt x="16" y="0"/>
                </a:cubicBezTo>
                <a:cubicBezTo>
                  <a:pt x="11" y="4"/>
                  <a:pt x="6" y="7"/>
                  <a:pt x="0" y="9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9" name="CustomShape 187"/>
          <p:cNvSpPr/>
          <p:nvPr/>
        </p:nvSpPr>
        <p:spPr>
          <a:xfrm>
            <a:off x="3165480" y="1601640"/>
            <a:ext cx="1514520" cy="547920"/>
          </a:xfrm>
          <a:custGeom>
            <a:avLst/>
            <a:gdLst/>
            <a:ahLst/>
            <a:cxnLst/>
            <a:rect l="l" t="t" r="r" b="b"/>
            <a:pathLst>
              <a:path w="413" h="149">
                <a:moveTo>
                  <a:pt x="394" y="78"/>
                </a:moveTo>
                <a:cubicBezTo>
                  <a:pt x="391" y="59"/>
                  <a:pt x="388" y="36"/>
                  <a:pt x="397" y="19"/>
                </a:cubicBezTo>
                <a:cubicBezTo>
                  <a:pt x="368" y="20"/>
                  <a:pt x="331" y="16"/>
                  <a:pt x="304" y="0"/>
                </a:cubicBezTo>
                <a:cubicBezTo>
                  <a:pt x="290" y="39"/>
                  <a:pt x="242" y="49"/>
                  <a:pt x="206" y="38"/>
                </a:cubicBezTo>
                <a:cubicBezTo>
                  <a:pt x="187" y="32"/>
                  <a:pt x="163" y="21"/>
                  <a:pt x="150" y="5"/>
                </a:cubicBezTo>
                <a:cubicBezTo>
                  <a:pt x="133" y="58"/>
                  <a:pt x="49" y="61"/>
                  <a:pt x="20" y="29"/>
                </a:cubicBezTo>
                <a:cubicBezTo>
                  <a:pt x="19" y="46"/>
                  <a:pt x="11" y="65"/>
                  <a:pt x="0" y="81"/>
                </a:cubicBezTo>
                <a:cubicBezTo>
                  <a:pt x="17" y="78"/>
                  <a:pt x="33" y="84"/>
                  <a:pt x="47" y="95"/>
                </a:cubicBezTo>
                <a:cubicBezTo>
                  <a:pt x="49" y="93"/>
                  <a:pt x="52" y="92"/>
                  <a:pt x="54" y="90"/>
                </a:cubicBezTo>
                <a:cubicBezTo>
                  <a:pt x="63" y="84"/>
                  <a:pt x="71" y="78"/>
                  <a:pt x="83" y="82"/>
                </a:cubicBezTo>
                <a:cubicBezTo>
                  <a:pt x="106" y="90"/>
                  <a:pt x="124" y="86"/>
                  <a:pt x="144" y="72"/>
                </a:cubicBezTo>
                <a:cubicBezTo>
                  <a:pt x="150" y="68"/>
                  <a:pt x="160" y="58"/>
                  <a:pt x="169" y="61"/>
                </a:cubicBezTo>
                <a:cubicBezTo>
                  <a:pt x="183" y="66"/>
                  <a:pt x="196" y="73"/>
                  <a:pt x="212" y="74"/>
                </a:cubicBezTo>
                <a:cubicBezTo>
                  <a:pt x="216" y="75"/>
                  <a:pt x="221" y="75"/>
                  <a:pt x="225" y="75"/>
                </a:cubicBezTo>
                <a:cubicBezTo>
                  <a:pt x="236" y="71"/>
                  <a:pt x="248" y="69"/>
                  <a:pt x="259" y="69"/>
                </a:cubicBezTo>
                <a:cubicBezTo>
                  <a:pt x="264" y="68"/>
                  <a:pt x="268" y="68"/>
                  <a:pt x="272" y="67"/>
                </a:cubicBezTo>
                <a:cubicBezTo>
                  <a:pt x="285" y="63"/>
                  <a:pt x="298" y="57"/>
                  <a:pt x="309" y="49"/>
                </a:cubicBezTo>
                <a:cubicBezTo>
                  <a:pt x="311" y="47"/>
                  <a:pt x="315" y="49"/>
                  <a:pt x="315" y="51"/>
                </a:cubicBezTo>
                <a:cubicBezTo>
                  <a:pt x="318" y="60"/>
                  <a:pt x="321" y="70"/>
                  <a:pt x="324" y="79"/>
                </a:cubicBezTo>
                <a:cubicBezTo>
                  <a:pt x="325" y="80"/>
                  <a:pt x="326" y="81"/>
                  <a:pt x="327" y="81"/>
                </a:cubicBezTo>
                <a:cubicBezTo>
                  <a:pt x="348" y="96"/>
                  <a:pt x="363" y="123"/>
                  <a:pt x="368" y="149"/>
                </a:cubicBezTo>
                <a:cubicBezTo>
                  <a:pt x="381" y="142"/>
                  <a:pt x="399" y="139"/>
                  <a:pt x="413" y="141"/>
                </a:cubicBezTo>
                <a:cubicBezTo>
                  <a:pt x="404" y="121"/>
                  <a:pt x="397" y="99"/>
                  <a:pt x="394" y="78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0" name="CustomShape 188"/>
          <p:cNvSpPr/>
          <p:nvPr/>
        </p:nvSpPr>
        <p:spPr>
          <a:xfrm>
            <a:off x="3260880" y="2071800"/>
            <a:ext cx="1654200" cy="1170000"/>
          </a:xfrm>
          <a:custGeom>
            <a:avLst/>
            <a:gdLst/>
            <a:ahLst/>
            <a:cxnLst/>
            <a:rect l="l" t="t" r="r" b="b"/>
            <a:pathLst>
              <a:path w="451" h="319">
                <a:moveTo>
                  <a:pt x="441" y="22"/>
                </a:moveTo>
                <a:cubicBezTo>
                  <a:pt x="424" y="0"/>
                  <a:pt x="404" y="19"/>
                  <a:pt x="390" y="34"/>
                </a:cubicBezTo>
                <a:cubicBezTo>
                  <a:pt x="389" y="35"/>
                  <a:pt x="387" y="33"/>
                  <a:pt x="388" y="32"/>
                </a:cubicBezTo>
                <a:cubicBezTo>
                  <a:pt x="389" y="29"/>
                  <a:pt x="391" y="26"/>
                  <a:pt x="393" y="24"/>
                </a:cubicBezTo>
                <a:cubicBezTo>
                  <a:pt x="392" y="21"/>
                  <a:pt x="391" y="19"/>
                  <a:pt x="390" y="17"/>
                </a:cubicBezTo>
                <a:cubicBezTo>
                  <a:pt x="381" y="19"/>
                  <a:pt x="372" y="20"/>
                  <a:pt x="364" y="22"/>
                </a:cubicBezTo>
                <a:cubicBezTo>
                  <a:pt x="357" y="23"/>
                  <a:pt x="350" y="26"/>
                  <a:pt x="343" y="26"/>
                </a:cubicBezTo>
                <a:cubicBezTo>
                  <a:pt x="344" y="27"/>
                  <a:pt x="344" y="28"/>
                  <a:pt x="344" y="29"/>
                </a:cubicBezTo>
                <a:cubicBezTo>
                  <a:pt x="348" y="64"/>
                  <a:pt x="331" y="96"/>
                  <a:pt x="305" y="117"/>
                </a:cubicBezTo>
                <a:cubicBezTo>
                  <a:pt x="295" y="166"/>
                  <a:pt x="273" y="211"/>
                  <a:pt x="233" y="245"/>
                </a:cubicBezTo>
                <a:cubicBezTo>
                  <a:pt x="188" y="282"/>
                  <a:pt x="131" y="307"/>
                  <a:pt x="73" y="312"/>
                </a:cubicBezTo>
                <a:cubicBezTo>
                  <a:pt x="49" y="315"/>
                  <a:pt x="24" y="314"/>
                  <a:pt x="0" y="311"/>
                </a:cubicBezTo>
                <a:cubicBezTo>
                  <a:pt x="37" y="319"/>
                  <a:pt x="76" y="319"/>
                  <a:pt x="112" y="316"/>
                </a:cubicBezTo>
                <a:cubicBezTo>
                  <a:pt x="155" y="313"/>
                  <a:pt x="200" y="306"/>
                  <a:pt x="240" y="288"/>
                </a:cubicBezTo>
                <a:cubicBezTo>
                  <a:pt x="246" y="286"/>
                  <a:pt x="246" y="286"/>
                  <a:pt x="246" y="286"/>
                </a:cubicBezTo>
                <a:cubicBezTo>
                  <a:pt x="260" y="279"/>
                  <a:pt x="274" y="271"/>
                  <a:pt x="286" y="262"/>
                </a:cubicBezTo>
                <a:cubicBezTo>
                  <a:pt x="330" y="229"/>
                  <a:pt x="360" y="181"/>
                  <a:pt x="374" y="128"/>
                </a:cubicBezTo>
                <a:cubicBezTo>
                  <a:pt x="374" y="126"/>
                  <a:pt x="378" y="126"/>
                  <a:pt x="378" y="128"/>
                </a:cubicBezTo>
                <a:cubicBezTo>
                  <a:pt x="378" y="128"/>
                  <a:pt x="378" y="128"/>
                  <a:pt x="378" y="129"/>
                </a:cubicBezTo>
                <a:cubicBezTo>
                  <a:pt x="412" y="149"/>
                  <a:pt x="437" y="98"/>
                  <a:pt x="443" y="73"/>
                </a:cubicBezTo>
                <a:cubicBezTo>
                  <a:pt x="446" y="59"/>
                  <a:pt x="451" y="34"/>
                  <a:pt x="441" y="22"/>
                </a:cubicBezTo>
                <a:close/>
                <a:moveTo>
                  <a:pt x="425" y="81"/>
                </a:moveTo>
                <a:cubicBezTo>
                  <a:pt x="424" y="82"/>
                  <a:pt x="422" y="81"/>
                  <a:pt x="422" y="79"/>
                </a:cubicBezTo>
                <a:cubicBezTo>
                  <a:pt x="424" y="72"/>
                  <a:pt x="425" y="65"/>
                  <a:pt x="424" y="57"/>
                </a:cubicBezTo>
                <a:cubicBezTo>
                  <a:pt x="423" y="54"/>
                  <a:pt x="424" y="51"/>
                  <a:pt x="419" y="50"/>
                </a:cubicBezTo>
                <a:cubicBezTo>
                  <a:pt x="416" y="49"/>
                  <a:pt x="412" y="53"/>
                  <a:pt x="410" y="56"/>
                </a:cubicBezTo>
                <a:cubicBezTo>
                  <a:pt x="402" y="65"/>
                  <a:pt x="397" y="77"/>
                  <a:pt x="392" y="88"/>
                </a:cubicBezTo>
                <a:cubicBezTo>
                  <a:pt x="392" y="90"/>
                  <a:pt x="390" y="89"/>
                  <a:pt x="390" y="88"/>
                </a:cubicBezTo>
                <a:cubicBezTo>
                  <a:pt x="393" y="76"/>
                  <a:pt x="397" y="66"/>
                  <a:pt x="402" y="55"/>
                </a:cubicBezTo>
                <a:cubicBezTo>
                  <a:pt x="406" y="47"/>
                  <a:pt x="411" y="40"/>
                  <a:pt x="421" y="39"/>
                </a:cubicBezTo>
                <a:cubicBezTo>
                  <a:pt x="443" y="37"/>
                  <a:pt x="434" y="71"/>
                  <a:pt x="425" y="81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1" name="CustomShape 189"/>
          <p:cNvSpPr/>
          <p:nvPr/>
        </p:nvSpPr>
        <p:spPr>
          <a:xfrm>
            <a:off x="3367080" y="3263760"/>
            <a:ext cx="304920" cy="187560"/>
          </a:xfrm>
          <a:custGeom>
            <a:avLst/>
            <a:gdLst/>
            <a:ahLst/>
            <a:cxnLst/>
            <a:rect l="l" t="t" r="r" b="b"/>
            <a:pathLst>
              <a:path w="83" h="51">
                <a:moveTo>
                  <a:pt x="36" y="1"/>
                </a:moveTo>
                <a:cubicBezTo>
                  <a:pt x="27" y="1"/>
                  <a:pt x="18" y="0"/>
                  <a:pt x="10" y="0"/>
                </a:cubicBezTo>
                <a:cubicBezTo>
                  <a:pt x="6" y="9"/>
                  <a:pt x="0" y="21"/>
                  <a:pt x="2" y="30"/>
                </a:cubicBezTo>
                <a:cubicBezTo>
                  <a:pt x="8" y="51"/>
                  <a:pt x="31" y="48"/>
                  <a:pt x="46" y="41"/>
                </a:cubicBezTo>
                <a:cubicBezTo>
                  <a:pt x="59" y="35"/>
                  <a:pt x="70" y="26"/>
                  <a:pt x="83" y="21"/>
                </a:cubicBezTo>
                <a:cubicBezTo>
                  <a:pt x="82" y="21"/>
                  <a:pt x="81" y="21"/>
                  <a:pt x="80" y="21"/>
                </a:cubicBezTo>
                <a:cubicBezTo>
                  <a:pt x="65" y="21"/>
                  <a:pt x="39" y="18"/>
                  <a:pt x="3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2" name="CustomShape 190"/>
          <p:cNvSpPr/>
          <p:nvPr/>
        </p:nvSpPr>
        <p:spPr>
          <a:xfrm>
            <a:off x="3711600" y="3201840"/>
            <a:ext cx="311040" cy="263520"/>
          </a:xfrm>
          <a:custGeom>
            <a:avLst/>
            <a:gdLst/>
            <a:ahLst/>
            <a:cxnLst/>
            <a:rect l="l" t="t" r="r" b="b"/>
            <a:pathLst>
              <a:path w="85" h="72">
                <a:moveTo>
                  <a:pt x="68" y="54"/>
                </a:moveTo>
                <a:cubicBezTo>
                  <a:pt x="85" y="39"/>
                  <a:pt x="82" y="20"/>
                  <a:pt x="83" y="0"/>
                </a:cubicBezTo>
                <a:cubicBezTo>
                  <a:pt x="71" y="4"/>
                  <a:pt x="58" y="7"/>
                  <a:pt x="46" y="9"/>
                </a:cubicBezTo>
                <a:cubicBezTo>
                  <a:pt x="36" y="24"/>
                  <a:pt x="18" y="33"/>
                  <a:pt x="0" y="36"/>
                </a:cubicBezTo>
                <a:cubicBezTo>
                  <a:pt x="10" y="60"/>
                  <a:pt x="47" y="72"/>
                  <a:pt x="68" y="5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3" name="CustomShape 191"/>
          <p:cNvSpPr/>
          <p:nvPr/>
        </p:nvSpPr>
        <p:spPr>
          <a:xfrm>
            <a:off x="3521160" y="3241800"/>
            <a:ext cx="311040" cy="77760"/>
          </a:xfrm>
          <a:custGeom>
            <a:avLst/>
            <a:gdLst/>
            <a:ahLst/>
            <a:cxnLst/>
            <a:rect l="l" t="t" r="r" b="b"/>
            <a:pathLst>
              <a:path w="85" h="21">
                <a:moveTo>
                  <a:pt x="0" y="7"/>
                </a:moveTo>
                <a:cubicBezTo>
                  <a:pt x="12" y="21"/>
                  <a:pt x="37" y="21"/>
                  <a:pt x="54" y="16"/>
                </a:cubicBezTo>
                <a:cubicBezTo>
                  <a:pt x="66" y="13"/>
                  <a:pt x="76" y="7"/>
                  <a:pt x="85" y="0"/>
                </a:cubicBezTo>
                <a:cubicBezTo>
                  <a:pt x="71" y="2"/>
                  <a:pt x="56" y="4"/>
                  <a:pt x="41" y="5"/>
                </a:cubicBezTo>
                <a:cubicBezTo>
                  <a:pt x="28" y="6"/>
                  <a:pt x="14" y="7"/>
                  <a:pt x="0" y="7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4" name="CustomShape 192"/>
          <p:cNvSpPr/>
          <p:nvPr/>
        </p:nvSpPr>
        <p:spPr>
          <a:xfrm>
            <a:off x="2824200" y="2387520"/>
            <a:ext cx="285840" cy="176400"/>
          </a:xfrm>
          <a:custGeom>
            <a:avLst/>
            <a:gdLst/>
            <a:ahLst/>
            <a:cxnLst/>
            <a:rect l="l" t="t" r="r" b="b"/>
            <a:pathLst>
              <a:path w="78" h="48">
                <a:moveTo>
                  <a:pt x="59" y="15"/>
                </a:moveTo>
                <a:cubicBezTo>
                  <a:pt x="49" y="13"/>
                  <a:pt x="40" y="10"/>
                  <a:pt x="30" y="7"/>
                </a:cubicBezTo>
                <a:cubicBezTo>
                  <a:pt x="22" y="4"/>
                  <a:pt x="14" y="0"/>
                  <a:pt x="5" y="2"/>
                </a:cubicBezTo>
                <a:cubicBezTo>
                  <a:pt x="2" y="2"/>
                  <a:pt x="0" y="6"/>
                  <a:pt x="0" y="9"/>
                </a:cubicBezTo>
                <a:cubicBezTo>
                  <a:pt x="0" y="32"/>
                  <a:pt x="35" y="48"/>
                  <a:pt x="55" y="48"/>
                </a:cubicBezTo>
                <a:cubicBezTo>
                  <a:pt x="73" y="48"/>
                  <a:pt x="78" y="19"/>
                  <a:pt x="59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5" name="CustomShape 193"/>
          <p:cNvSpPr/>
          <p:nvPr/>
        </p:nvSpPr>
        <p:spPr>
          <a:xfrm>
            <a:off x="3862440" y="2362320"/>
            <a:ext cx="311040" cy="201600"/>
          </a:xfrm>
          <a:custGeom>
            <a:avLst/>
            <a:gdLst/>
            <a:ahLst/>
            <a:cxnLst/>
            <a:rect l="l" t="t" r="r" b="b"/>
            <a:pathLst>
              <a:path w="85" h="55">
                <a:moveTo>
                  <a:pt x="61" y="8"/>
                </a:moveTo>
                <a:cubicBezTo>
                  <a:pt x="50" y="8"/>
                  <a:pt x="42" y="7"/>
                  <a:pt x="32" y="4"/>
                </a:cubicBezTo>
                <a:cubicBezTo>
                  <a:pt x="23" y="1"/>
                  <a:pt x="12" y="0"/>
                  <a:pt x="4" y="4"/>
                </a:cubicBezTo>
                <a:cubicBezTo>
                  <a:pt x="1" y="5"/>
                  <a:pt x="0" y="9"/>
                  <a:pt x="0" y="11"/>
                </a:cubicBezTo>
                <a:cubicBezTo>
                  <a:pt x="2" y="39"/>
                  <a:pt x="42" y="55"/>
                  <a:pt x="66" y="46"/>
                </a:cubicBezTo>
                <a:cubicBezTo>
                  <a:pt x="85" y="38"/>
                  <a:pt x="83" y="9"/>
                  <a:pt x="61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6" name="CustomShape 194"/>
          <p:cNvSpPr/>
          <p:nvPr/>
        </p:nvSpPr>
        <p:spPr>
          <a:xfrm>
            <a:off x="2908440" y="912960"/>
            <a:ext cx="865080" cy="407880"/>
          </a:xfrm>
          <a:custGeom>
            <a:avLst/>
            <a:gdLst/>
            <a:ahLst/>
            <a:cxnLst/>
            <a:rect l="l" t="t" r="r" b="b"/>
            <a:pathLst>
              <a:path w="236" h="111">
                <a:moveTo>
                  <a:pt x="233" y="47"/>
                </a:moveTo>
                <a:cubicBezTo>
                  <a:pt x="218" y="32"/>
                  <a:pt x="192" y="39"/>
                  <a:pt x="169" y="45"/>
                </a:cubicBezTo>
                <a:cubicBezTo>
                  <a:pt x="174" y="36"/>
                  <a:pt x="163" y="25"/>
                  <a:pt x="154" y="27"/>
                </a:cubicBezTo>
                <a:cubicBezTo>
                  <a:pt x="120" y="36"/>
                  <a:pt x="90" y="52"/>
                  <a:pt x="58" y="66"/>
                </a:cubicBezTo>
                <a:cubicBezTo>
                  <a:pt x="78" y="44"/>
                  <a:pt x="101" y="25"/>
                  <a:pt x="123" y="5"/>
                </a:cubicBezTo>
                <a:cubicBezTo>
                  <a:pt x="125" y="4"/>
                  <a:pt x="123" y="0"/>
                  <a:pt x="120" y="1"/>
                </a:cubicBezTo>
                <a:cubicBezTo>
                  <a:pt x="77" y="17"/>
                  <a:pt x="38" y="51"/>
                  <a:pt x="8" y="86"/>
                </a:cubicBezTo>
                <a:cubicBezTo>
                  <a:pt x="0" y="96"/>
                  <a:pt x="8" y="111"/>
                  <a:pt x="21" y="108"/>
                </a:cubicBezTo>
                <a:cubicBezTo>
                  <a:pt x="58" y="99"/>
                  <a:pt x="91" y="79"/>
                  <a:pt x="125" y="64"/>
                </a:cubicBezTo>
                <a:cubicBezTo>
                  <a:pt x="126" y="72"/>
                  <a:pt x="135" y="77"/>
                  <a:pt x="143" y="76"/>
                </a:cubicBezTo>
                <a:cubicBezTo>
                  <a:pt x="159" y="74"/>
                  <a:pt x="175" y="69"/>
                  <a:pt x="191" y="65"/>
                </a:cubicBezTo>
                <a:cubicBezTo>
                  <a:pt x="205" y="61"/>
                  <a:pt x="219" y="63"/>
                  <a:pt x="232" y="57"/>
                </a:cubicBezTo>
                <a:cubicBezTo>
                  <a:pt x="236" y="55"/>
                  <a:pt x="236" y="50"/>
                  <a:pt x="233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7" name="CustomShape 195"/>
          <p:cNvSpPr/>
          <p:nvPr/>
        </p:nvSpPr>
        <p:spPr>
          <a:xfrm>
            <a:off x="3868560" y="1044720"/>
            <a:ext cx="92160" cy="114120"/>
          </a:xfrm>
          <a:custGeom>
            <a:avLst/>
            <a:gdLst/>
            <a:ahLst/>
            <a:cxnLst/>
            <a:rect l="l" t="t" r="r" b="b"/>
            <a:pathLst>
              <a:path w="25" h="31">
                <a:moveTo>
                  <a:pt x="23" y="18"/>
                </a:moveTo>
                <a:cubicBezTo>
                  <a:pt x="21" y="14"/>
                  <a:pt x="18" y="11"/>
                  <a:pt x="17" y="7"/>
                </a:cubicBezTo>
                <a:cubicBezTo>
                  <a:pt x="15" y="3"/>
                  <a:pt x="12" y="0"/>
                  <a:pt x="7" y="2"/>
                </a:cubicBezTo>
                <a:cubicBezTo>
                  <a:pt x="3" y="3"/>
                  <a:pt x="0" y="7"/>
                  <a:pt x="1" y="12"/>
                </a:cubicBezTo>
                <a:cubicBezTo>
                  <a:pt x="3" y="16"/>
                  <a:pt x="5" y="19"/>
                  <a:pt x="7" y="23"/>
                </a:cubicBezTo>
                <a:cubicBezTo>
                  <a:pt x="10" y="27"/>
                  <a:pt x="16" y="31"/>
                  <a:pt x="21" y="29"/>
                </a:cubicBezTo>
                <a:cubicBezTo>
                  <a:pt x="25" y="27"/>
                  <a:pt x="24" y="21"/>
                  <a:pt x="23" y="1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8" name="CustomShape 196"/>
          <p:cNvSpPr/>
          <p:nvPr/>
        </p:nvSpPr>
        <p:spPr>
          <a:xfrm>
            <a:off x="4038480" y="1052640"/>
            <a:ext cx="68400" cy="75960"/>
          </a:xfrm>
          <a:custGeom>
            <a:avLst/>
            <a:gdLst/>
            <a:ahLst/>
            <a:cxnLst/>
            <a:rect l="l" t="t" r="r" b="b"/>
            <a:pathLst>
              <a:path w="19" h="21">
                <a:moveTo>
                  <a:pt x="18" y="11"/>
                </a:moveTo>
                <a:cubicBezTo>
                  <a:pt x="17" y="7"/>
                  <a:pt x="14" y="4"/>
                  <a:pt x="10" y="2"/>
                </a:cubicBezTo>
                <a:cubicBezTo>
                  <a:pt x="7" y="0"/>
                  <a:pt x="4" y="1"/>
                  <a:pt x="2" y="4"/>
                </a:cubicBezTo>
                <a:cubicBezTo>
                  <a:pt x="0" y="7"/>
                  <a:pt x="1" y="11"/>
                  <a:pt x="4" y="13"/>
                </a:cubicBezTo>
                <a:cubicBezTo>
                  <a:pt x="4" y="13"/>
                  <a:pt x="5" y="13"/>
                  <a:pt x="5" y="13"/>
                </a:cubicBezTo>
                <a:cubicBezTo>
                  <a:pt x="5" y="13"/>
                  <a:pt x="5" y="14"/>
                  <a:pt x="5" y="14"/>
                </a:cubicBezTo>
                <a:cubicBezTo>
                  <a:pt x="5" y="14"/>
                  <a:pt x="5" y="14"/>
                  <a:pt x="6" y="14"/>
                </a:cubicBezTo>
                <a:cubicBezTo>
                  <a:pt x="6" y="14"/>
                  <a:pt x="7" y="15"/>
                  <a:pt x="6" y="14"/>
                </a:cubicBezTo>
                <a:cubicBezTo>
                  <a:pt x="6" y="13"/>
                  <a:pt x="7" y="15"/>
                  <a:pt x="7" y="16"/>
                </a:cubicBezTo>
                <a:cubicBezTo>
                  <a:pt x="7" y="16"/>
                  <a:pt x="8" y="16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6"/>
                  <a:pt x="8" y="17"/>
                  <a:pt x="8" y="18"/>
                </a:cubicBezTo>
                <a:cubicBezTo>
                  <a:pt x="9" y="19"/>
                  <a:pt x="10" y="20"/>
                  <a:pt x="11" y="21"/>
                </a:cubicBezTo>
                <a:cubicBezTo>
                  <a:pt x="12" y="21"/>
                  <a:pt x="14" y="21"/>
                  <a:pt x="15" y="21"/>
                </a:cubicBezTo>
                <a:cubicBezTo>
                  <a:pt x="17" y="20"/>
                  <a:pt x="18" y="19"/>
                  <a:pt x="18" y="17"/>
                </a:cubicBezTo>
                <a:cubicBezTo>
                  <a:pt x="19" y="15"/>
                  <a:pt x="18" y="12"/>
                  <a:pt x="18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9" name="CustomShape 197"/>
          <p:cNvSpPr/>
          <p:nvPr/>
        </p:nvSpPr>
        <p:spPr>
          <a:xfrm>
            <a:off x="4691160" y="2208240"/>
            <a:ext cx="193680" cy="193680"/>
          </a:xfrm>
          <a:custGeom>
            <a:avLst/>
            <a:gdLst/>
            <a:ahLst/>
            <a:cxnLst/>
            <a:rect l="l" t="t" r="r" b="b"/>
            <a:pathLst>
              <a:path w="53" h="53">
                <a:moveTo>
                  <a:pt x="31" y="2"/>
                </a:moveTo>
                <a:cubicBezTo>
                  <a:pt x="21" y="3"/>
                  <a:pt x="16" y="10"/>
                  <a:pt x="12" y="18"/>
                </a:cubicBezTo>
                <a:cubicBezTo>
                  <a:pt x="7" y="29"/>
                  <a:pt x="3" y="39"/>
                  <a:pt x="0" y="51"/>
                </a:cubicBezTo>
                <a:cubicBezTo>
                  <a:pt x="0" y="52"/>
                  <a:pt x="2" y="53"/>
                  <a:pt x="2" y="51"/>
                </a:cubicBezTo>
                <a:cubicBezTo>
                  <a:pt x="7" y="40"/>
                  <a:pt x="12" y="28"/>
                  <a:pt x="20" y="19"/>
                </a:cubicBezTo>
                <a:cubicBezTo>
                  <a:pt x="22" y="16"/>
                  <a:pt x="26" y="12"/>
                  <a:pt x="29" y="13"/>
                </a:cubicBezTo>
                <a:cubicBezTo>
                  <a:pt x="34" y="14"/>
                  <a:pt x="33" y="17"/>
                  <a:pt x="34" y="20"/>
                </a:cubicBezTo>
                <a:cubicBezTo>
                  <a:pt x="35" y="28"/>
                  <a:pt x="34" y="35"/>
                  <a:pt x="32" y="42"/>
                </a:cubicBezTo>
                <a:cubicBezTo>
                  <a:pt x="32" y="44"/>
                  <a:pt x="34" y="45"/>
                  <a:pt x="35" y="44"/>
                </a:cubicBezTo>
                <a:cubicBezTo>
                  <a:pt x="44" y="34"/>
                  <a:pt x="53" y="0"/>
                  <a:pt x="31" y="2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0" name="CustomShape 198"/>
          <p:cNvSpPr/>
          <p:nvPr/>
        </p:nvSpPr>
        <p:spPr>
          <a:xfrm>
            <a:off x="3462480" y="2357280"/>
            <a:ext cx="161640" cy="246240"/>
          </a:xfrm>
          <a:custGeom>
            <a:avLst/>
            <a:gdLst/>
            <a:ahLst/>
            <a:cxnLst/>
            <a:rect l="l" t="t" r="r" b="b"/>
            <a:pathLst>
              <a:path w="44" h="67">
                <a:moveTo>
                  <a:pt x="44" y="1"/>
                </a:moveTo>
                <a:cubicBezTo>
                  <a:pt x="44" y="0"/>
                  <a:pt x="42" y="0"/>
                  <a:pt x="41" y="1"/>
                </a:cubicBezTo>
                <a:cubicBezTo>
                  <a:pt x="40" y="10"/>
                  <a:pt x="37" y="20"/>
                  <a:pt x="37" y="30"/>
                </a:cubicBezTo>
                <a:cubicBezTo>
                  <a:pt x="33" y="27"/>
                  <a:pt x="29" y="25"/>
                  <a:pt x="25" y="25"/>
                </a:cubicBezTo>
                <a:cubicBezTo>
                  <a:pt x="18" y="24"/>
                  <a:pt x="11" y="28"/>
                  <a:pt x="8" y="35"/>
                </a:cubicBezTo>
                <a:cubicBezTo>
                  <a:pt x="0" y="52"/>
                  <a:pt x="24" y="67"/>
                  <a:pt x="38" y="63"/>
                </a:cubicBezTo>
                <a:cubicBezTo>
                  <a:pt x="40" y="62"/>
                  <a:pt x="40" y="59"/>
                  <a:pt x="38" y="59"/>
                </a:cubicBezTo>
                <a:cubicBezTo>
                  <a:pt x="28" y="58"/>
                  <a:pt x="7" y="51"/>
                  <a:pt x="13" y="38"/>
                </a:cubicBezTo>
                <a:cubicBezTo>
                  <a:pt x="15" y="32"/>
                  <a:pt x="21" y="30"/>
                  <a:pt x="27" y="31"/>
                </a:cubicBezTo>
                <a:cubicBezTo>
                  <a:pt x="32" y="32"/>
                  <a:pt x="35" y="35"/>
                  <a:pt x="39" y="38"/>
                </a:cubicBezTo>
                <a:cubicBezTo>
                  <a:pt x="40" y="39"/>
                  <a:pt x="41" y="38"/>
                  <a:pt x="41" y="37"/>
                </a:cubicBezTo>
                <a:cubicBezTo>
                  <a:pt x="41" y="35"/>
                  <a:pt x="40" y="34"/>
                  <a:pt x="39" y="33"/>
                </a:cubicBezTo>
                <a:cubicBezTo>
                  <a:pt x="43" y="23"/>
                  <a:pt x="43" y="11"/>
                  <a:pt x="44" y="1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1" name="CustomShape 199"/>
          <p:cNvSpPr/>
          <p:nvPr/>
        </p:nvSpPr>
        <p:spPr>
          <a:xfrm>
            <a:off x="3297240" y="2673360"/>
            <a:ext cx="652320" cy="227160"/>
          </a:xfrm>
          <a:custGeom>
            <a:avLst/>
            <a:gdLst/>
            <a:ahLst/>
            <a:cxnLst/>
            <a:rect l="l" t="t" r="r" b="b"/>
            <a:pathLst>
              <a:path w="178" h="62">
                <a:moveTo>
                  <a:pt x="174" y="10"/>
                </a:moveTo>
                <a:cubicBezTo>
                  <a:pt x="173" y="7"/>
                  <a:pt x="171" y="3"/>
                  <a:pt x="168" y="1"/>
                </a:cubicBezTo>
                <a:cubicBezTo>
                  <a:pt x="166" y="0"/>
                  <a:pt x="164" y="2"/>
                  <a:pt x="165" y="4"/>
                </a:cubicBezTo>
                <a:cubicBezTo>
                  <a:pt x="165" y="6"/>
                  <a:pt x="167" y="9"/>
                  <a:pt x="169" y="11"/>
                </a:cubicBezTo>
                <a:cubicBezTo>
                  <a:pt x="147" y="30"/>
                  <a:pt x="121" y="44"/>
                  <a:pt x="92" y="50"/>
                </a:cubicBezTo>
                <a:cubicBezTo>
                  <a:pt x="79" y="53"/>
                  <a:pt x="64" y="55"/>
                  <a:pt x="50" y="54"/>
                </a:cubicBezTo>
                <a:cubicBezTo>
                  <a:pt x="33" y="53"/>
                  <a:pt x="18" y="50"/>
                  <a:pt x="19" y="32"/>
                </a:cubicBezTo>
                <a:cubicBezTo>
                  <a:pt x="22" y="31"/>
                  <a:pt x="24" y="30"/>
                  <a:pt x="25" y="29"/>
                </a:cubicBezTo>
                <a:cubicBezTo>
                  <a:pt x="27" y="28"/>
                  <a:pt x="26" y="25"/>
                  <a:pt x="24" y="26"/>
                </a:cubicBezTo>
                <a:cubicBezTo>
                  <a:pt x="16" y="26"/>
                  <a:pt x="5" y="33"/>
                  <a:pt x="1" y="41"/>
                </a:cubicBezTo>
                <a:cubicBezTo>
                  <a:pt x="0" y="42"/>
                  <a:pt x="2" y="44"/>
                  <a:pt x="3" y="43"/>
                </a:cubicBezTo>
                <a:cubicBezTo>
                  <a:pt x="7" y="41"/>
                  <a:pt x="10" y="38"/>
                  <a:pt x="14" y="35"/>
                </a:cubicBezTo>
                <a:cubicBezTo>
                  <a:pt x="8" y="60"/>
                  <a:pt x="48" y="62"/>
                  <a:pt x="67" y="60"/>
                </a:cubicBezTo>
                <a:cubicBezTo>
                  <a:pt x="106" y="58"/>
                  <a:pt x="142" y="41"/>
                  <a:pt x="171" y="16"/>
                </a:cubicBezTo>
                <a:cubicBezTo>
                  <a:pt x="172" y="18"/>
                  <a:pt x="173" y="20"/>
                  <a:pt x="174" y="23"/>
                </a:cubicBezTo>
                <a:cubicBezTo>
                  <a:pt x="175" y="25"/>
                  <a:pt x="178" y="24"/>
                  <a:pt x="177" y="22"/>
                </a:cubicBezTo>
                <a:cubicBezTo>
                  <a:pt x="177" y="18"/>
                  <a:pt x="176" y="14"/>
                  <a:pt x="174" y="10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2" name="CustomShape 200"/>
          <p:cNvSpPr/>
          <p:nvPr/>
        </p:nvSpPr>
        <p:spPr>
          <a:xfrm>
            <a:off x="4027320" y="1920960"/>
            <a:ext cx="238320" cy="102960"/>
          </a:xfrm>
          <a:custGeom>
            <a:avLst/>
            <a:gdLst/>
            <a:ahLst/>
            <a:cxnLst/>
            <a:rect l="l" t="t" r="r" b="b"/>
            <a:pathLst>
              <a:path w="65" h="28">
                <a:moveTo>
                  <a:pt x="64" y="19"/>
                </a:moveTo>
                <a:cubicBezTo>
                  <a:pt x="60" y="4"/>
                  <a:pt x="47" y="0"/>
                  <a:pt x="33" y="2"/>
                </a:cubicBezTo>
                <a:cubicBezTo>
                  <a:pt x="24" y="3"/>
                  <a:pt x="0" y="11"/>
                  <a:pt x="4" y="24"/>
                </a:cubicBezTo>
                <a:cubicBezTo>
                  <a:pt x="4" y="25"/>
                  <a:pt x="5" y="26"/>
                  <a:pt x="5" y="26"/>
                </a:cubicBezTo>
                <a:cubicBezTo>
                  <a:pt x="14" y="28"/>
                  <a:pt x="21" y="18"/>
                  <a:pt x="28" y="16"/>
                </a:cubicBezTo>
                <a:cubicBezTo>
                  <a:pt x="33" y="14"/>
                  <a:pt x="40" y="12"/>
                  <a:pt x="45" y="14"/>
                </a:cubicBezTo>
                <a:cubicBezTo>
                  <a:pt x="50" y="15"/>
                  <a:pt x="53" y="21"/>
                  <a:pt x="58" y="24"/>
                </a:cubicBezTo>
                <a:cubicBezTo>
                  <a:pt x="61" y="27"/>
                  <a:pt x="65" y="23"/>
                  <a:pt x="64" y="19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3" name="CustomShape 201"/>
          <p:cNvSpPr/>
          <p:nvPr/>
        </p:nvSpPr>
        <p:spPr>
          <a:xfrm>
            <a:off x="3048120" y="2163600"/>
            <a:ext cx="164880" cy="182880"/>
          </a:xfrm>
          <a:custGeom>
            <a:avLst/>
            <a:gdLst/>
            <a:ahLst/>
            <a:cxnLst/>
            <a:rect l="l" t="t" r="r" b="b"/>
            <a:pathLst>
              <a:path w="45" h="50">
                <a:moveTo>
                  <a:pt x="41" y="4"/>
                </a:moveTo>
                <a:cubicBezTo>
                  <a:pt x="37" y="0"/>
                  <a:pt x="30" y="2"/>
                  <a:pt x="26" y="3"/>
                </a:cubicBezTo>
                <a:cubicBezTo>
                  <a:pt x="26" y="3"/>
                  <a:pt x="25" y="4"/>
                  <a:pt x="25" y="4"/>
                </a:cubicBezTo>
                <a:cubicBezTo>
                  <a:pt x="7" y="10"/>
                  <a:pt x="0" y="46"/>
                  <a:pt x="18" y="49"/>
                </a:cubicBezTo>
                <a:cubicBezTo>
                  <a:pt x="31" y="50"/>
                  <a:pt x="40" y="33"/>
                  <a:pt x="42" y="23"/>
                </a:cubicBezTo>
                <a:cubicBezTo>
                  <a:pt x="43" y="17"/>
                  <a:pt x="45" y="9"/>
                  <a:pt x="41" y="4"/>
                </a:cubicBezTo>
                <a:moveTo>
                  <a:pt x="20" y="13"/>
                </a:moveTo>
                <a:cubicBezTo>
                  <a:pt x="21" y="13"/>
                  <a:pt x="21" y="12"/>
                  <a:pt x="21" y="12"/>
                </a:cubicBezTo>
                <a:cubicBezTo>
                  <a:pt x="22" y="10"/>
                  <a:pt x="24" y="9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31" y="8"/>
                  <a:pt x="35" y="6"/>
                  <a:pt x="37" y="13"/>
                </a:cubicBezTo>
                <a:cubicBezTo>
                  <a:pt x="37" y="16"/>
                  <a:pt x="36" y="19"/>
                  <a:pt x="36" y="22"/>
                </a:cubicBezTo>
                <a:cubicBezTo>
                  <a:pt x="36" y="23"/>
                  <a:pt x="35" y="24"/>
                  <a:pt x="35" y="25"/>
                </a:cubicBezTo>
                <a:cubicBezTo>
                  <a:pt x="34" y="25"/>
                  <a:pt x="32" y="26"/>
                  <a:pt x="31" y="26"/>
                </a:cubicBezTo>
                <a:cubicBezTo>
                  <a:pt x="28" y="26"/>
                  <a:pt x="26" y="26"/>
                  <a:pt x="23" y="25"/>
                </a:cubicBezTo>
                <a:cubicBezTo>
                  <a:pt x="19" y="23"/>
                  <a:pt x="16" y="17"/>
                  <a:pt x="20" y="13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4" name="CustomShape 202"/>
          <p:cNvSpPr/>
          <p:nvPr/>
        </p:nvSpPr>
        <p:spPr>
          <a:xfrm>
            <a:off x="4044960" y="2163600"/>
            <a:ext cx="165240" cy="182880"/>
          </a:xfrm>
          <a:custGeom>
            <a:avLst/>
            <a:gdLst/>
            <a:ahLst/>
            <a:cxnLst/>
            <a:rect l="l" t="t" r="r" b="b"/>
            <a:pathLst>
              <a:path w="45" h="50">
                <a:moveTo>
                  <a:pt x="41" y="4"/>
                </a:moveTo>
                <a:cubicBezTo>
                  <a:pt x="37" y="0"/>
                  <a:pt x="30" y="2"/>
                  <a:pt x="26" y="3"/>
                </a:cubicBezTo>
                <a:cubicBezTo>
                  <a:pt x="26" y="3"/>
                  <a:pt x="25" y="4"/>
                  <a:pt x="25" y="4"/>
                </a:cubicBezTo>
                <a:cubicBezTo>
                  <a:pt x="7" y="10"/>
                  <a:pt x="0" y="46"/>
                  <a:pt x="18" y="49"/>
                </a:cubicBezTo>
                <a:cubicBezTo>
                  <a:pt x="31" y="50"/>
                  <a:pt x="40" y="33"/>
                  <a:pt x="42" y="23"/>
                </a:cubicBezTo>
                <a:cubicBezTo>
                  <a:pt x="43" y="17"/>
                  <a:pt x="45" y="9"/>
                  <a:pt x="41" y="4"/>
                </a:cubicBezTo>
                <a:moveTo>
                  <a:pt x="20" y="13"/>
                </a:moveTo>
                <a:cubicBezTo>
                  <a:pt x="21" y="13"/>
                  <a:pt x="21" y="12"/>
                  <a:pt x="21" y="12"/>
                </a:cubicBezTo>
                <a:cubicBezTo>
                  <a:pt x="22" y="10"/>
                  <a:pt x="24" y="9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31" y="8"/>
                  <a:pt x="35" y="6"/>
                  <a:pt x="37" y="13"/>
                </a:cubicBezTo>
                <a:cubicBezTo>
                  <a:pt x="37" y="16"/>
                  <a:pt x="36" y="19"/>
                  <a:pt x="36" y="22"/>
                </a:cubicBezTo>
                <a:cubicBezTo>
                  <a:pt x="36" y="23"/>
                  <a:pt x="35" y="24"/>
                  <a:pt x="35" y="25"/>
                </a:cubicBezTo>
                <a:cubicBezTo>
                  <a:pt x="34" y="25"/>
                  <a:pt x="32" y="26"/>
                  <a:pt x="31" y="26"/>
                </a:cubicBezTo>
                <a:cubicBezTo>
                  <a:pt x="28" y="26"/>
                  <a:pt x="26" y="26"/>
                  <a:pt x="23" y="25"/>
                </a:cubicBezTo>
                <a:cubicBezTo>
                  <a:pt x="19" y="23"/>
                  <a:pt x="16" y="17"/>
                  <a:pt x="20" y="13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5" name="CustomShape 203"/>
          <p:cNvSpPr/>
          <p:nvPr/>
        </p:nvSpPr>
        <p:spPr>
          <a:xfrm>
            <a:off x="3059280" y="4705200"/>
            <a:ext cx="21960" cy="76320"/>
          </a:xfrm>
          <a:custGeom>
            <a:avLst/>
            <a:gdLst/>
            <a:ahLst/>
            <a:cxnLst/>
            <a:rect l="l" t="t" r="r" b="b"/>
            <a:pathLst>
              <a:path w="6" h="21">
                <a:moveTo>
                  <a:pt x="2" y="3"/>
                </a:moveTo>
                <a:cubicBezTo>
                  <a:pt x="2" y="8"/>
                  <a:pt x="0" y="14"/>
                  <a:pt x="1" y="19"/>
                </a:cubicBezTo>
                <a:cubicBezTo>
                  <a:pt x="2" y="21"/>
                  <a:pt x="4" y="20"/>
                  <a:pt x="4" y="19"/>
                </a:cubicBezTo>
                <a:cubicBezTo>
                  <a:pt x="6" y="14"/>
                  <a:pt x="6" y="8"/>
                  <a:pt x="6" y="3"/>
                </a:cubicBezTo>
                <a:cubicBezTo>
                  <a:pt x="6" y="0"/>
                  <a:pt x="2" y="0"/>
                  <a:pt x="2" y="3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6" name="CustomShape 204"/>
          <p:cNvSpPr/>
          <p:nvPr/>
        </p:nvSpPr>
        <p:spPr>
          <a:xfrm>
            <a:off x="3110040" y="4708440"/>
            <a:ext cx="19080" cy="69840"/>
          </a:xfrm>
          <a:custGeom>
            <a:avLst/>
            <a:gdLst/>
            <a:ahLst/>
            <a:cxnLst/>
            <a:rect l="l" t="t" r="r" b="b"/>
            <a:pathLst>
              <a:path w="5" h="19">
                <a:moveTo>
                  <a:pt x="4" y="3"/>
                </a:moveTo>
                <a:cubicBezTo>
                  <a:pt x="4" y="0"/>
                  <a:pt x="0" y="0"/>
                  <a:pt x="0" y="3"/>
                </a:cubicBezTo>
                <a:cubicBezTo>
                  <a:pt x="0" y="8"/>
                  <a:pt x="0" y="12"/>
                  <a:pt x="0" y="17"/>
                </a:cubicBezTo>
                <a:cubicBezTo>
                  <a:pt x="0" y="19"/>
                  <a:pt x="3" y="19"/>
                  <a:pt x="3" y="18"/>
                </a:cubicBezTo>
                <a:cubicBezTo>
                  <a:pt x="5" y="13"/>
                  <a:pt x="5" y="8"/>
                  <a:pt x="4" y="3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7" name="CustomShape 205"/>
          <p:cNvSpPr/>
          <p:nvPr/>
        </p:nvSpPr>
        <p:spPr>
          <a:xfrm>
            <a:off x="3949560" y="4741920"/>
            <a:ext cx="14400" cy="17280"/>
          </a:xfrm>
          <a:custGeom>
            <a:avLst/>
            <a:gdLst/>
            <a:ahLst/>
            <a:cxnLst/>
            <a:rect l="l" t="t" r="r" b="b"/>
            <a:pathLst>
              <a:path w="4" h="5">
                <a:moveTo>
                  <a:pt x="1" y="2"/>
                </a:moveTo>
                <a:cubicBezTo>
                  <a:pt x="1" y="3"/>
                  <a:pt x="1" y="3"/>
                  <a:pt x="1" y="4"/>
                </a:cubicBezTo>
                <a:cubicBezTo>
                  <a:pt x="1" y="5"/>
                  <a:pt x="3" y="5"/>
                  <a:pt x="3" y="4"/>
                </a:cubicBezTo>
                <a:cubicBezTo>
                  <a:pt x="3" y="3"/>
                  <a:pt x="3" y="3"/>
                  <a:pt x="3" y="2"/>
                </a:cubicBezTo>
                <a:cubicBezTo>
                  <a:pt x="4" y="0"/>
                  <a:pt x="0" y="0"/>
                  <a:pt x="1" y="2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8" name="CustomShape 206"/>
          <p:cNvSpPr/>
          <p:nvPr/>
        </p:nvSpPr>
        <p:spPr>
          <a:xfrm>
            <a:off x="3348000" y="4691160"/>
            <a:ext cx="19080" cy="75960"/>
          </a:xfrm>
          <a:custGeom>
            <a:avLst/>
            <a:gdLst/>
            <a:ahLst/>
            <a:cxnLst/>
            <a:rect l="l" t="t" r="r" b="b"/>
            <a:pathLst>
              <a:path w="5" h="21">
                <a:moveTo>
                  <a:pt x="1" y="2"/>
                </a:moveTo>
                <a:cubicBezTo>
                  <a:pt x="1" y="7"/>
                  <a:pt x="0" y="13"/>
                  <a:pt x="0" y="19"/>
                </a:cubicBezTo>
                <a:cubicBezTo>
                  <a:pt x="0" y="20"/>
                  <a:pt x="3" y="21"/>
                  <a:pt x="3" y="19"/>
                </a:cubicBezTo>
                <a:cubicBezTo>
                  <a:pt x="5" y="14"/>
                  <a:pt x="5" y="8"/>
                  <a:pt x="5" y="2"/>
                </a:cubicBezTo>
                <a:cubicBezTo>
                  <a:pt x="5" y="0"/>
                  <a:pt x="1" y="0"/>
                  <a:pt x="1" y="2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9" name="CustomShape 207"/>
          <p:cNvSpPr/>
          <p:nvPr/>
        </p:nvSpPr>
        <p:spPr>
          <a:xfrm>
            <a:off x="2079720" y="644400"/>
            <a:ext cx="3043080" cy="5942160"/>
          </a:xfrm>
          <a:custGeom>
            <a:avLst/>
            <a:gdLst/>
            <a:ahLst/>
            <a:cxnLst/>
            <a:rect l="l" t="t" r="r" b="b"/>
            <a:pathLst>
              <a:path w="830" h="1620">
                <a:moveTo>
                  <a:pt x="821" y="198"/>
                </a:moveTo>
                <a:cubicBezTo>
                  <a:pt x="813" y="161"/>
                  <a:pt x="766" y="157"/>
                  <a:pt x="730" y="162"/>
                </a:cubicBezTo>
                <a:cubicBezTo>
                  <a:pt x="763" y="143"/>
                  <a:pt x="816" y="101"/>
                  <a:pt x="770" y="79"/>
                </a:cubicBezTo>
                <a:cubicBezTo>
                  <a:pt x="731" y="60"/>
                  <a:pt x="679" y="90"/>
                  <a:pt x="665" y="129"/>
                </a:cubicBezTo>
                <a:cubicBezTo>
                  <a:pt x="654" y="75"/>
                  <a:pt x="611" y="36"/>
                  <a:pt x="558" y="20"/>
                </a:cubicBezTo>
                <a:cubicBezTo>
                  <a:pt x="491" y="0"/>
                  <a:pt x="419" y="19"/>
                  <a:pt x="355" y="44"/>
                </a:cubicBezTo>
                <a:cubicBezTo>
                  <a:pt x="291" y="68"/>
                  <a:pt x="230" y="101"/>
                  <a:pt x="173" y="140"/>
                </a:cubicBezTo>
                <a:cubicBezTo>
                  <a:pt x="146" y="159"/>
                  <a:pt x="120" y="180"/>
                  <a:pt x="95" y="203"/>
                </a:cubicBezTo>
                <a:cubicBezTo>
                  <a:pt x="73" y="223"/>
                  <a:pt x="52" y="247"/>
                  <a:pt x="47" y="277"/>
                </a:cubicBezTo>
                <a:cubicBezTo>
                  <a:pt x="41" y="309"/>
                  <a:pt x="50" y="341"/>
                  <a:pt x="64" y="370"/>
                </a:cubicBezTo>
                <a:cubicBezTo>
                  <a:pt x="77" y="396"/>
                  <a:pt x="96" y="423"/>
                  <a:pt x="126" y="430"/>
                </a:cubicBezTo>
                <a:cubicBezTo>
                  <a:pt x="116" y="446"/>
                  <a:pt x="113" y="469"/>
                  <a:pt x="112" y="485"/>
                </a:cubicBezTo>
                <a:cubicBezTo>
                  <a:pt x="112" y="506"/>
                  <a:pt x="119" y="528"/>
                  <a:pt x="137" y="542"/>
                </a:cubicBezTo>
                <a:cubicBezTo>
                  <a:pt x="143" y="546"/>
                  <a:pt x="161" y="555"/>
                  <a:pt x="168" y="549"/>
                </a:cubicBezTo>
                <a:cubicBezTo>
                  <a:pt x="181" y="599"/>
                  <a:pt x="208" y="650"/>
                  <a:pt x="250" y="678"/>
                </a:cubicBezTo>
                <a:cubicBezTo>
                  <a:pt x="255" y="682"/>
                  <a:pt x="261" y="686"/>
                  <a:pt x="267" y="689"/>
                </a:cubicBezTo>
                <a:cubicBezTo>
                  <a:pt x="258" y="693"/>
                  <a:pt x="250" y="698"/>
                  <a:pt x="241" y="703"/>
                </a:cubicBezTo>
                <a:cubicBezTo>
                  <a:pt x="220" y="716"/>
                  <a:pt x="200" y="730"/>
                  <a:pt x="180" y="744"/>
                </a:cubicBezTo>
                <a:cubicBezTo>
                  <a:pt x="143" y="772"/>
                  <a:pt x="110" y="805"/>
                  <a:pt x="81" y="840"/>
                </a:cubicBezTo>
                <a:cubicBezTo>
                  <a:pt x="76" y="842"/>
                  <a:pt x="72" y="844"/>
                  <a:pt x="69" y="845"/>
                </a:cubicBezTo>
                <a:cubicBezTo>
                  <a:pt x="55" y="850"/>
                  <a:pt x="43" y="856"/>
                  <a:pt x="31" y="864"/>
                </a:cubicBezTo>
                <a:cubicBezTo>
                  <a:pt x="31" y="864"/>
                  <a:pt x="31" y="864"/>
                  <a:pt x="31" y="864"/>
                </a:cubicBezTo>
                <a:cubicBezTo>
                  <a:pt x="12" y="873"/>
                  <a:pt x="5" y="902"/>
                  <a:pt x="6" y="920"/>
                </a:cubicBezTo>
                <a:cubicBezTo>
                  <a:pt x="6" y="949"/>
                  <a:pt x="27" y="973"/>
                  <a:pt x="52" y="986"/>
                </a:cubicBezTo>
                <a:cubicBezTo>
                  <a:pt x="74" y="997"/>
                  <a:pt x="103" y="999"/>
                  <a:pt x="124" y="983"/>
                </a:cubicBezTo>
                <a:cubicBezTo>
                  <a:pt x="138" y="973"/>
                  <a:pt x="130" y="967"/>
                  <a:pt x="119" y="964"/>
                </a:cubicBezTo>
                <a:cubicBezTo>
                  <a:pt x="122" y="963"/>
                  <a:pt x="125" y="962"/>
                  <a:pt x="127" y="961"/>
                </a:cubicBezTo>
                <a:cubicBezTo>
                  <a:pt x="134" y="958"/>
                  <a:pt x="142" y="954"/>
                  <a:pt x="144" y="946"/>
                </a:cubicBezTo>
                <a:cubicBezTo>
                  <a:pt x="146" y="937"/>
                  <a:pt x="140" y="931"/>
                  <a:pt x="132" y="929"/>
                </a:cubicBezTo>
                <a:cubicBezTo>
                  <a:pt x="139" y="926"/>
                  <a:pt x="146" y="921"/>
                  <a:pt x="146" y="914"/>
                </a:cubicBezTo>
                <a:cubicBezTo>
                  <a:pt x="145" y="912"/>
                  <a:pt x="145" y="910"/>
                  <a:pt x="144" y="909"/>
                </a:cubicBezTo>
                <a:cubicBezTo>
                  <a:pt x="145" y="909"/>
                  <a:pt x="145" y="908"/>
                  <a:pt x="145" y="908"/>
                </a:cubicBezTo>
                <a:cubicBezTo>
                  <a:pt x="170" y="884"/>
                  <a:pt x="196" y="861"/>
                  <a:pt x="224" y="841"/>
                </a:cubicBezTo>
                <a:cubicBezTo>
                  <a:pt x="230" y="837"/>
                  <a:pt x="236" y="834"/>
                  <a:pt x="242" y="831"/>
                </a:cubicBezTo>
                <a:cubicBezTo>
                  <a:pt x="232" y="870"/>
                  <a:pt x="226" y="910"/>
                  <a:pt x="221" y="949"/>
                </a:cubicBezTo>
                <a:cubicBezTo>
                  <a:pt x="213" y="1001"/>
                  <a:pt x="207" y="1054"/>
                  <a:pt x="206" y="1107"/>
                </a:cubicBezTo>
                <a:cubicBezTo>
                  <a:pt x="206" y="1113"/>
                  <a:pt x="206" y="1113"/>
                  <a:pt x="206" y="1113"/>
                </a:cubicBezTo>
                <a:cubicBezTo>
                  <a:pt x="206" y="1123"/>
                  <a:pt x="206" y="1133"/>
                  <a:pt x="207" y="1143"/>
                </a:cubicBezTo>
                <a:cubicBezTo>
                  <a:pt x="207" y="1150"/>
                  <a:pt x="207" y="1150"/>
                  <a:pt x="207" y="1150"/>
                </a:cubicBezTo>
                <a:cubicBezTo>
                  <a:pt x="211" y="1149"/>
                  <a:pt x="211" y="1149"/>
                  <a:pt x="211" y="1149"/>
                </a:cubicBezTo>
                <a:cubicBezTo>
                  <a:pt x="198" y="1221"/>
                  <a:pt x="190" y="1294"/>
                  <a:pt x="182" y="1366"/>
                </a:cubicBezTo>
                <a:cubicBezTo>
                  <a:pt x="178" y="1404"/>
                  <a:pt x="174" y="1442"/>
                  <a:pt x="170" y="1480"/>
                </a:cubicBezTo>
                <a:cubicBezTo>
                  <a:pt x="168" y="1504"/>
                  <a:pt x="165" y="1529"/>
                  <a:pt x="163" y="1554"/>
                </a:cubicBezTo>
                <a:cubicBezTo>
                  <a:pt x="163" y="1561"/>
                  <a:pt x="163" y="1561"/>
                  <a:pt x="163" y="1561"/>
                </a:cubicBezTo>
                <a:cubicBezTo>
                  <a:pt x="170" y="1563"/>
                  <a:pt x="170" y="1563"/>
                  <a:pt x="170" y="1563"/>
                </a:cubicBezTo>
                <a:cubicBezTo>
                  <a:pt x="148" y="1567"/>
                  <a:pt x="125" y="1572"/>
                  <a:pt x="103" y="1578"/>
                </a:cubicBezTo>
                <a:cubicBezTo>
                  <a:pt x="89" y="1581"/>
                  <a:pt x="71" y="1587"/>
                  <a:pt x="67" y="1603"/>
                </a:cubicBezTo>
                <a:cubicBezTo>
                  <a:pt x="67" y="1604"/>
                  <a:pt x="67" y="1605"/>
                  <a:pt x="68" y="1606"/>
                </a:cubicBezTo>
                <a:cubicBezTo>
                  <a:pt x="83" y="1620"/>
                  <a:pt x="117" y="1615"/>
                  <a:pt x="135" y="1614"/>
                </a:cubicBezTo>
                <a:cubicBezTo>
                  <a:pt x="167" y="1613"/>
                  <a:pt x="199" y="1611"/>
                  <a:pt x="230" y="1610"/>
                </a:cubicBezTo>
                <a:cubicBezTo>
                  <a:pt x="231" y="1610"/>
                  <a:pt x="231" y="1611"/>
                  <a:pt x="232" y="1611"/>
                </a:cubicBezTo>
                <a:cubicBezTo>
                  <a:pt x="233" y="1610"/>
                  <a:pt x="234" y="1610"/>
                  <a:pt x="235" y="1610"/>
                </a:cubicBezTo>
                <a:cubicBezTo>
                  <a:pt x="236" y="1610"/>
                  <a:pt x="237" y="1610"/>
                  <a:pt x="238" y="1610"/>
                </a:cubicBezTo>
                <a:cubicBezTo>
                  <a:pt x="239" y="1610"/>
                  <a:pt x="240" y="1609"/>
                  <a:pt x="241" y="1608"/>
                </a:cubicBezTo>
                <a:cubicBezTo>
                  <a:pt x="245" y="1605"/>
                  <a:pt x="249" y="1602"/>
                  <a:pt x="250" y="1597"/>
                </a:cubicBezTo>
                <a:cubicBezTo>
                  <a:pt x="252" y="1590"/>
                  <a:pt x="250" y="1582"/>
                  <a:pt x="245" y="1576"/>
                </a:cubicBezTo>
                <a:cubicBezTo>
                  <a:pt x="251" y="1575"/>
                  <a:pt x="251" y="1575"/>
                  <a:pt x="251" y="1575"/>
                </a:cubicBezTo>
                <a:cubicBezTo>
                  <a:pt x="254" y="1564"/>
                  <a:pt x="254" y="1564"/>
                  <a:pt x="254" y="1564"/>
                </a:cubicBezTo>
                <a:cubicBezTo>
                  <a:pt x="267" y="1508"/>
                  <a:pt x="278" y="1451"/>
                  <a:pt x="291" y="1395"/>
                </a:cubicBezTo>
                <a:cubicBezTo>
                  <a:pt x="305" y="1338"/>
                  <a:pt x="320" y="1282"/>
                  <a:pt x="335" y="1226"/>
                </a:cubicBezTo>
                <a:cubicBezTo>
                  <a:pt x="367" y="1223"/>
                  <a:pt x="399" y="1221"/>
                  <a:pt x="431" y="1221"/>
                </a:cubicBezTo>
                <a:cubicBezTo>
                  <a:pt x="451" y="1221"/>
                  <a:pt x="471" y="1222"/>
                  <a:pt x="491" y="1222"/>
                </a:cubicBezTo>
                <a:cubicBezTo>
                  <a:pt x="504" y="1283"/>
                  <a:pt x="519" y="1343"/>
                  <a:pt x="530" y="1404"/>
                </a:cubicBezTo>
                <a:cubicBezTo>
                  <a:pt x="541" y="1462"/>
                  <a:pt x="547" y="1521"/>
                  <a:pt x="556" y="1579"/>
                </a:cubicBezTo>
                <a:cubicBezTo>
                  <a:pt x="557" y="1586"/>
                  <a:pt x="557" y="1586"/>
                  <a:pt x="557" y="1586"/>
                </a:cubicBezTo>
                <a:cubicBezTo>
                  <a:pt x="563" y="1586"/>
                  <a:pt x="563" y="1586"/>
                  <a:pt x="563" y="1586"/>
                </a:cubicBezTo>
                <a:cubicBezTo>
                  <a:pt x="560" y="1590"/>
                  <a:pt x="559" y="1597"/>
                  <a:pt x="561" y="1602"/>
                </a:cubicBezTo>
                <a:cubicBezTo>
                  <a:pt x="565" y="1607"/>
                  <a:pt x="572" y="1607"/>
                  <a:pt x="577" y="1608"/>
                </a:cubicBezTo>
                <a:cubicBezTo>
                  <a:pt x="578" y="1608"/>
                  <a:pt x="578" y="1608"/>
                  <a:pt x="579" y="1608"/>
                </a:cubicBezTo>
                <a:cubicBezTo>
                  <a:pt x="602" y="1612"/>
                  <a:pt x="625" y="1612"/>
                  <a:pt x="649" y="1610"/>
                </a:cubicBezTo>
                <a:cubicBezTo>
                  <a:pt x="650" y="1611"/>
                  <a:pt x="651" y="1611"/>
                  <a:pt x="652" y="1610"/>
                </a:cubicBezTo>
                <a:cubicBezTo>
                  <a:pt x="656" y="1610"/>
                  <a:pt x="660" y="1610"/>
                  <a:pt x="664" y="1609"/>
                </a:cubicBezTo>
                <a:cubicBezTo>
                  <a:pt x="677" y="1608"/>
                  <a:pt x="718" y="1608"/>
                  <a:pt x="724" y="1594"/>
                </a:cubicBezTo>
                <a:cubicBezTo>
                  <a:pt x="737" y="1567"/>
                  <a:pt x="648" y="1567"/>
                  <a:pt x="628" y="1569"/>
                </a:cubicBezTo>
                <a:cubicBezTo>
                  <a:pt x="629" y="1561"/>
                  <a:pt x="629" y="1561"/>
                  <a:pt x="629" y="1561"/>
                </a:cubicBezTo>
                <a:cubicBezTo>
                  <a:pt x="632" y="1493"/>
                  <a:pt x="630" y="1424"/>
                  <a:pt x="627" y="1357"/>
                </a:cubicBezTo>
                <a:cubicBezTo>
                  <a:pt x="625" y="1285"/>
                  <a:pt x="622" y="1211"/>
                  <a:pt x="608" y="1140"/>
                </a:cubicBezTo>
                <a:cubicBezTo>
                  <a:pt x="610" y="1140"/>
                  <a:pt x="610" y="1140"/>
                  <a:pt x="610" y="1140"/>
                </a:cubicBezTo>
                <a:cubicBezTo>
                  <a:pt x="610" y="1129"/>
                  <a:pt x="610" y="1129"/>
                  <a:pt x="610" y="1129"/>
                </a:cubicBezTo>
                <a:cubicBezTo>
                  <a:pt x="610" y="1120"/>
                  <a:pt x="610" y="1111"/>
                  <a:pt x="609" y="1102"/>
                </a:cubicBezTo>
                <a:cubicBezTo>
                  <a:pt x="609" y="1093"/>
                  <a:pt x="609" y="1093"/>
                  <a:pt x="609" y="1093"/>
                </a:cubicBezTo>
                <a:cubicBezTo>
                  <a:pt x="606" y="1046"/>
                  <a:pt x="601" y="999"/>
                  <a:pt x="596" y="953"/>
                </a:cubicBezTo>
                <a:cubicBezTo>
                  <a:pt x="592" y="907"/>
                  <a:pt x="588" y="860"/>
                  <a:pt x="581" y="813"/>
                </a:cubicBezTo>
                <a:cubicBezTo>
                  <a:pt x="612" y="841"/>
                  <a:pt x="640" y="871"/>
                  <a:pt x="672" y="895"/>
                </a:cubicBezTo>
                <a:cubicBezTo>
                  <a:pt x="671" y="905"/>
                  <a:pt x="681" y="909"/>
                  <a:pt x="692" y="911"/>
                </a:cubicBezTo>
                <a:cubicBezTo>
                  <a:pt x="687" y="913"/>
                  <a:pt x="683" y="916"/>
                  <a:pt x="680" y="919"/>
                </a:cubicBezTo>
                <a:cubicBezTo>
                  <a:pt x="678" y="922"/>
                  <a:pt x="674" y="929"/>
                  <a:pt x="677" y="933"/>
                </a:cubicBezTo>
                <a:cubicBezTo>
                  <a:pt x="681" y="938"/>
                  <a:pt x="694" y="938"/>
                  <a:pt x="700" y="938"/>
                </a:cubicBezTo>
                <a:cubicBezTo>
                  <a:pt x="702" y="938"/>
                  <a:pt x="703" y="938"/>
                  <a:pt x="705" y="938"/>
                </a:cubicBezTo>
                <a:cubicBezTo>
                  <a:pt x="698" y="943"/>
                  <a:pt x="693" y="951"/>
                  <a:pt x="696" y="959"/>
                </a:cubicBezTo>
                <a:cubicBezTo>
                  <a:pt x="700" y="968"/>
                  <a:pt x="715" y="970"/>
                  <a:pt x="724" y="970"/>
                </a:cubicBezTo>
                <a:cubicBezTo>
                  <a:pt x="760" y="969"/>
                  <a:pt x="792" y="939"/>
                  <a:pt x="798" y="905"/>
                </a:cubicBezTo>
                <a:cubicBezTo>
                  <a:pt x="804" y="871"/>
                  <a:pt x="788" y="835"/>
                  <a:pt x="757" y="821"/>
                </a:cubicBezTo>
                <a:cubicBezTo>
                  <a:pt x="752" y="819"/>
                  <a:pt x="746" y="816"/>
                  <a:pt x="740" y="815"/>
                </a:cubicBezTo>
                <a:cubicBezTo>
                  <a:pt x="740" y="814"/>
                  <a:pt x="739" y="813"/>
                  <a:pt x="739" y="813"/>
                </a:cubicBezTo>
                <a:cubicBezTo>
                  <a:pt x="710" y="784"/>
                  <a:pt x="681" y="756"/>
                  <a:pt x="649" y="730"/>
                </a:cubicBezTo>
                <a:cubicBezTo>
                  <a:pt x="627" y="711"/>
                  <a:pt x="603" y="692"/>
                  <a:pt x="577" y="679"/>
                </a:cubicBezTo>
                <a:cubicBezTo>
                  <a:pt x="590" y="672"/>
                  <a:pt x="603" y="665"/>
                  <a:pt x="614" y="656"/>
                </a:cubicBezTo>
                <a:cubicBezTo>
                  <a:pt x="657" y="623"/>
                  <a:pt x="688" y="576"/>
                  <a:pt x="699" y="523"/>
                </a:cubicBezTo>
                <a:cubicBezTo>
                  <a:pt x="740" y="554"/>
                  <a:pt x="773" y="476"/>
                  <a:pt x="776" y="447"/>
                </a:cubicBezTo>
                <a:cubicBezTo>
                  <a:pt x="778" y="430"/>
                  <a:pt x="777" y="408"/>
                  <a:pt x="762" y="398"/>
                </a:cubicBezTo>
                <a:cubicBezTo>
                  <a:pt x="768" y="364"/>
                  <a:pt x="769" y="330"/>
                  <a:pt x="765" y="297"/>
                </a:cubicBezTo>
                <a:cubicBezTo>
                  <a:pt x="762" y="275"/>
                  <a:pt x="758" y="246"/>
                  <a:pt x="743" y="227"/>
                </a:cubicBezTo>
                <a:cubicBezTo>
                  <a:pt x="773" y="238"/>
                  <a:pt x="830" y="241"/>
                  <a:pt x="821" y="198"/>
                </a:cubicBezTo>
                <a:moveTo>
                  <a:pt x="98" y="929"/>
                </a:moveTo>
                <a:cubicBezTo>
                  <a:pt x="95" y="929"/>
                  <a:pt x="95" y="932"/>
                  <a:pt x="97" y="933"/>
                </a:cubicBezTo>
                <a:cubicBezTo>
                  <a:pt x="104" y="935"/>
                  <a:pt x="111" y="935"/>
                  <a:pt x="117" y="934"/>
                </a:cubicBezTo>
                <a:cubicBezTo>
                  <a:pt x="118" y="934"/>
                  <a:pt x="118" y="934"/>
                  <a:pt x="118" y="934"/>
                </a:cubicBezTo>
                <a:cubicBezTo>
                  <a:pt x="123" y="933"/>
                  <a:pt x="132" y="935"/>
                  <a:pt x="135" y="939"/>
                </a:cubicBezTo>
                <a:cubicBezTo>
                  <a:pt x="140" y="947"/>
                  <a:pt x="128" y="952"/>
                  <a:pt x="122" y="955"/>
                </a:cubicBezTo>
                <a:cubicBezTo>
                  <a:pt x="113" y="958"/>
                  <a:pt x="104" y="960"/>
                  <a:pt x="95" y="964"/>
                </a:cubicBezTo>
                <a:cubicBezTo>
                  <a:pt x="92" y="965"/>
                  <a:pt x="92" y="969"/>
                  <a:pt x="96" y="969"/>
                </a:cubicBezTo>
                <a:cubicBezTo>
                  <a:pt x="99" y="969"/>
                  <a:pt x="103" y="968"/>
                  <a:pt x="107" y="968"/>
                </a:cubicBezTo>
                <a:cubicBezTo>
                  <a:pt x="117" y="969"/>
                  <a:pt x="132" y="972"/>
                  <a:pt x="116" y="981"/>
                </a:cubicBezTo>
                <a:cubicBezTo>
                  <a:pt x="108" y="985"/>
                  <a:pt x="99" y="988"/>
                  <a:pt x="91" y="988"/>
                </a:cubicBezTo>
                <a:cubicBezTo>
                  <a:pt x="71" y="989"/>
                  <a:pt x="52" y="981"/>
                  <a:pt x="38" y="968"/>
                </a:cubicBezTo>
                <a:cubicBezTo>
                  <a:pt x="7" y="942"/>
                  <a:pt x="0" y="890"/>
                  <a:pt x="36" y="865"/>
                </a:cubicBezTo>
                <a:cubicBezTo>
                  <a:pt x="36" y="865"/>
                  <a:pt x="36" y="864"/>
                  <a:pt x="36" y="864"/>
                </a:cubicBezTo>
                <a:cubicBezTo>
                  <a:pt x="48" y="859"/>
                  <a:pt x="60" y="853"/>
                  <a:pt x="73" y="850"/>
                </a:cubicBezTo>
                <a:cubicBezTo>
                  <a:pt x="77" y="849"/>
                  <a:pt x="88" y="844"/>
                  <a:pt x="92" y="845"/>
                </a:cubicBezTo>
                <a:cubicBezTo>
                  <a:pt x="107" y="851"/>
                  <a:pt x="93" y="861"/>
                  <a:pt x="87" y="866"/>
                </a:cubicBezTo>
                <a:cubicBezTo>
                  <a:pt x="73" y="866"/>
                  <a:pt x="60" y="868"/>
                  <a:pt x="47" y="872"/>
                </a:cubicBezTo>
                <a:cubicBezTo>
                  <a:pt x="45" y="872"/>
                  <a:pt x="45" y="876"/>
                  <a:pt x="47" y="876"/>
                </a:cubicBezTo>
                <a:cubicBezTo>
                  <a:pt x="63" y="874"/>
                  <a:pt x="79" y="873"/>
                  <a:pt x="95" y="874"/>
                </a:cubicBezTo>
                <a:cubicBezTo>
                  <a:pt x="100" y="874"/>
                  <a:pt x="122" y="874"/>
                  <a:pt x="123" y="877"/>
                </a:cubicBezTo>
                <a:cubicBezTo>
                  <a:pt x="128" y="891"/>
                  <a:pt x="103" y="892"/>
                  <a:pt x="97" y="893"/>
                </a:cubicBezTo>
                <a:cubicBezTo>
                  <a:pt x="94" y="893"/>
                  <a:pt x="94" y="897"/>
                  <a:pt x="97" y="897"/>
                </a:cubicBezTo>
                <a:cubicBezTo>
                  <a:pt x="98" y="897"/>
                  <a:pt x="98" y="897"/>
                  <a:pt x="99" y="897"/>
                </a:cubicBezTo>
                <a:cubicBezTo>
                  <a:pt x="110" y="899"/>
                  <a:pt x="133" y="899"/>
                  <a:pt x="138" y="912"/>
                </a:cubicBezTo>
                <a:cubicBezTo>
                  <a:pt x="143" y="925"/>
                  <a:pt x="105" y="928"/>
                  <a:pt x="98" y="929"/>
                </a:cubicBezTo>
                <a:moveTo>
                  <a:pt x="215" y="1112"/>
                </a:moveTo>
                <a:cubicBezTo>
                  <a:pt x="220" y="1111"/>
                  <a:pt x="225" y="1110"/>
                  <a:pt x="231" y="1109"/>
                </a:cubicBezTo>
                <a:cubicBezTo>
                  <a:pt x="230" y="1114"/>
                  <a:pt x="229" y="1119"/>
                  <a:pt x="229" y="1124"/>
                </a:cubicBezTo>
                <a:cubicBezTo>
                  <a:pt x="228" y="1129"/>
                  <a:pt x="227" y="1134"/>
                  <a:pt x="228" y="1138"/>
                </a:cubicBezTo>
                <a:cubicBezTo>
                  <a:pt x="223" y="1139"/>
                  <a:pt x="218" y="1140"/>
                  <a:pt x="213" y="1142"/>
                </a:cubicBezTo>
                <a:cubicBezTo>
                  <a:pt x="214" y="1132"/>
                  <a:pt x="215" y="1122"/>
                  <a:pt x="215" y="1112"/>
                </a:cubicBezTo>
                <a:moveTo>
                  <a:pt x="112" y="1608"/>
                </a:moveTo>
                <a:cubicBezTo>
                  <a:pt x="103" y="1607"/>
                  <a:pt x="69" y="1611"/>
                  <a:pt x="86" y="1591"/>
                </a:cubicBezTo>
                <a:cubicBezTo>
                  <a:pt x="91" y="1585"/>
                  <a:pt x="112" y="1583"/>
                  <a:pt x="120" y="1581"/>
                </a:cubicBezTo>
                <a:cubicBezTo>
                  <a:pt x="125" y="1580"/>
                  <a:pt x="130" y="1579"/>
                  <a:pt x="135" y="1578"/>
                </a:cubicBezTo>
                <a:cubicBezTo>
                  <a:pt x="140" y="1581"/>
                  <a:pt x="143" y="1583"/>
                  <a:pt x="145" y="1589"/>
                </a:cubicBezTo>
                <a:cubicBezTo>
                  <a:pt x="146" y="1594"/>
                  <a:pt x="147" y="1600"/>
                  <a:pt x="147" y="1606"/>
                </a:cubicBezTo>
                <a:cubicBezTo>
                  <a:pt x="147" y="1606"/>
                  <a:pt x="147" y="1607"/>
                  <a:pt x="148" y="1607"/>
                </a:cubicBezTo>
                <a:cubicBezTo>
                  <a:pt x="136" y="1607"/>
                  <a:pt x="124" y="1608"/>
                  <a:pt x="112" y="1608"/>
                </a:cubicBezTo>
                <a:moveTo>
                  <a:pt x="243" y="1595"/>
                </a:moveTo>
                <a:cubicBezTo>
                  <a:pt x="242" y="1599"/>
                  <a:pt x="238" y="1601"/>
                  <a:pt x="235" y="1603"/>
                </a:cubicBezTo>
                <a:cubicBezTo>
                  <a:pt x="208" y="1603"/>
                  <a:pt x="181" y="1605"/>
                  <a:pt x="155" y="1607"/>
                </a:cubicBezTo>
                <a:cubicBezTo>
                  <a:pt x="155" y="1606"/>
                  <a:pt x="155" y="1606"/>
                  <a:pt x="155" y="1606"/>
                </a:cubicBezTo>
                <a:cubicBezTo>
                  <a:pt x="154" y="1599"/>
                  <a:pt x="153" y="1590"/>
                  <a:pt x="150" y="1583"/>
                </a:cubicBezTo>
                <a:cubicBezTo>
                  <a:pt x="148" y="1579"/>
                  <a:pt x="146" y="1577"/>
                  <a:pt x="143" y="1576"/>
                </a:cubicBezTo>
                <a:cubicBezTo>
                  <a:pt x="153" y="1573"/>
                  <a:pt x="164" y="1571"/>
                  <a:pt x="174" y="1567"/>
                </a:cubicBezTo>
                <a:cubicBezTo>
                  <a:pt x="190" y="1586"/>
                  <a:pt x="220" y="1597"/>
                  <a:pt x="240" y="1578"/>
                </a:cubicBezTo>
                <a:cubicBezTo>
                  <a:pt x="242" y="1583"/>
                  <a:pt x="244" y="1589"/>
                  <a:pt x="243" y="1595"/>
                </a:cubicBezTo>
                <a:moveTo>
                  <a:pt x="181" y="1566"/>
                </a:moveTo>
                <a:cubicBezTo>
                  <a:pt x="197" y="1571"/>
                  <a:pt x="214" y="1575"/>
                  <a:pt x="230" y="1576"/>
                </a:cubicBezTo>
                <a:cubicBezTo>
                  <a:pt x="222" y="1579"/>
                  <a:pt x="214" y="1582"/>
                  <a:pt x="204" y="1579"/>
                </a:cubicBezTo>
                <a:cubicBezTo>
                  <a:pt x="195" y="1576"/>
                  <a:pt x="188" y="1571"/>
                  <a:pt x="181" y="1566"/>
                </a:cubicBezTo>
                <a:moveTo>
                  <a:pt x="687" y="1578"/>
                </a:moveTo>
                <a:cubicBezTo>
                  <a:pt x="693" y="1579"/>
                  <a:pt x="702" y="1580"/>
                  <a:pt x="708" y="1583"/>
                </a:cubicBezTo>
                <a:cubicBezTo>
                  <a:pt x="730" y="1595"/>
                  <a:pt x="701" y="1597"/>
                  <a:pt x="692" y="1599"/>
                </a:cubicBezTo>
                <a:cubicBezTo>
                  <a:pt x="679" y="1601"/>
                  <a:pt x="667" y="1602"/>
                  <a:pt x="654" y="1603"/>
                </a:cubicBezTo>
                <a:cubicBezTo>
                  <a:pt x="655" y="1598"/>
                  <a:pt x="655" y="1593"/>
                  <a:pt x="658" y="1589"/>
                </a:cubicBezTo>
                <a:cubicBezTo>
                  <a:pt x="660" y="1584"/>
                  <a:pt x="663" y="1580"/>
                  <a:pt x="666" y="1575"/>
                </a:cubicBezTo>
                <a:cubicBezTo>
                  <a:pt x="673" y="1576"/>
                  <a:pt x="680" y="1576"/>
                  <a:pt x="687" y="1578"/>
                </a:cubicBezTo>
                <a:moveTo>
                  <a:pt x="632" y="1577"/>
                </a:moveTo>
                <a:cubicBezTo>
                  <a:pt x="633" y="1576"/>
                  <a:pt x="633" y="1575"/>
                  <a:pt x="633" y="1574"/>
                </a:cubicBezTo>
                <a:cubicBezTo>
                  <a:pt x="642" y="1575"/>
                  <a:pt x="650" y="1575"/>
                  <a:pt x="659" y="1575"/>
                </a:cubicBezTo>
                <a:cubicBezTo>
                  <a:pt x="651" y="1582"/>
                  <a:pt x="646" y="1593"/>
                  <a:pt x="647" y="1603"/>
                </a:cubicBezTo>
                <a:cubicBezTo>
                  <a:pt x="624" y="1604"/>
                  <a:pt x="600" y="1602"/>
                  <a:pt x="577" y="1602"/>
                </a:cubicBezTo>
                <a:cubicBezTo>
                  <a:pt x="575" y="1601"/>
                  <a:pt x="573" y="1601"/>
                  <a:pt x="570" y="1599"/>
                </a:cubicBezTo>
                <a:cubicBezTo>
                  <a:pt x="566" y="1598"/>
                  <a:pt x="567" y="1593"/>
                  <a:pt x="568" y="1589"/>
                </a:cubicBezTo>
                <a:cubicBezTo>
                  <a:pt x="576" y="1595"/>
                  <a:pt x="589" y="1596"/>
                  <a:pt x="600" y="1595"/>
                </a:cubicBezTo>
                <a:cubicBezTo>
                  <a:pt x="613" y="1594"/>
                  <a:pt x="624" y="1586"/>
                  <a:pt x="632" y="1577"/>
                </a:cubicBezTo>
                <a:moveTo>
                  <a:pt x="625" y="1574"/>
                </a:moveTo>
                <a:cubicBezTo>
                  <a:pt x="625" y="1574"/>
                  <a:pt x="626" y="1574"/>
                  <a:pt x="626" y="1574"/>
                </a:cubicBezTo>
                <a:cubicBezTo>
                  <a:pt x="617" y="1581"/>
                  <a:pt x="610" y="1587"/>
                  <a:pt x="597" y="1588"/>
                </a:cubicBezTo>
                <a:cubicBezTo>
                  <a:pt x="589" y="1589"/>
                  <a:pt x="579" y="1588"/>
                  <a:pt x="571" y="1585"/>
                </a:cubicBezTo>
                <a:cubicBezTo>
                  <a:pt x="588" y="1584"/>
                  <a:pt x="605" y="1581"/>
                  <a:pt x="620" y="1576"/>
                </a:cubicBezTo>
                <a:lnTo>
                  <a:pt x="625" y="1574"/>
                </a:lnTo>
                <a:close/>
                <a:moveTo>
                  <a:pt x="602" y="1139"/>
                </a:moveTo>
                <a:cubicBezTo>
                  <a:pt x="609" y="1213"/>
                  <a:pt x="617" y="1286"/>
                  <a:pt x="619" y="1361"/>
                </a:cubicBezTo>
                <a:cubicBezTo>
                  <a:pt x="621" y="1429"/>
                  <a:pt x="617" y="1497"/>
                  <a:pt x="620" y="1565"/>
                </a:cubicBezTo>
                <a:cubicBezTo>
                  <a:pt x="602" y="1572"/>
                  <a:pt x="584" y="1576"/>
                  <a:pt x="565" y="1578"/>
                </a:cubicBezTo>
                <a:cubicBezTo>
                  <a:pt x="560" y="1521"/>
                  <a:pt x="549" y="1463"/>
                  <a:pt x="539" y="1406"/>
                </a:cubicBezTo>
                <a:cubicBezTo>
                  <a:pt x="527" y="1345"/>
                  <a:pt x="515" y="1283"/>
                  <a:pt x="497" y="1223"/>
                </a:cubicBezTo>
                <a:cubicBezTo>
                  <a:pt x="495" y="1214"/>
                  <a:pt x="495" y="1214"/>
                  <a:pt x="495" y="1214"/>
                </a:cubicBezTo>
                <a:cubicBezTo>
                  <a:pt x="488" y="1213"/>
                  <a:pt x="488" y="1213"/>
                  <a:pt x="488" y="1213"/>
                </a:cubicBezTo>
                <a:cubicBezTo>
                  <a:pt x="468" y="1213"/>
                  <a:pt x="448" y="1213"/>
                  <a:pt x="427" y="1213"/>
                </a:cubicBezTo>
                <a:cubicBezTo>
                  <a:pt x="397" y="1213"/>
                  <a:pt x="367" y="1214"/>
                  <a:pt x="337" y="1219"/>
                </a:cubicBezTo>
                <a:cubicBezTo>
                  <a:pt x="330" y="1220"/>
                  <a:pt x="330" y="1220"/>
                  <a:pt x="330" y="1220"/>
                </a:cubicBezTo>
                <a:cubicBezTo>
                  <a:pt x="328" y="1227"/>
                  <a:pt x="328" y="1227"/>
                  <a:pt x="328" y="1227"/>
                </a:cubicBezTo>
                <a:cubicBezTo>
                  <a:pt x="312" y="1282"/>
                  <a:pt x="298" y="1337"/>
                  <a:pt x="284" y="1393"/>
                </a:cubicBezTo>
                <a:cubicBezTo>
                  <a:pt x="270" y="1450"/>
                  <a:pt x="255" y="1507"/>
                  <a:pt x="245" y="1564"/>
                </a:cubicBezTo>
                <a:cubicBezTo>
                  <a:pt x="221" y="1564"/>
                  <a:pt x="197" y="1561"/>
                  <a:pt x="173" y="1556"/>
                </a:cubicBezTo>
                <a:cubicBezTo>
                  <a:pt x="180" y="1496"/>
                  <a:pt x="183" y="1434"/>
                  <a:pt x="189" y="1374"/>
                </a:cubicBezTo>
                <a:cubicBezTo>
                  <a:pt x="198" y="1299"/>
                  <a:pt x="209" y="1224"/>
                  <a:pt x="217" y="1148"/>
                </a:cubicBezTo>
                <a:cubicBezTo>
                  <a:pt x="295" y="1136"/>
                  <a:pt x="373" y="1135"/>
                  <a:pt x="453" y="1136"/>
                </a:cubicBezTo>
                <a:cubicBezTo>
                  <a:pt x="502" y="1136"/>
                  <a:pt x="551" y="1138"/>
                  <a:pt x="600" y="1139"/>
                </a:cubicBezTo>
                <a:lnTo>
                  <a:pt x="602" y="1139"/>
                </a:lnTo>
                <a:close/>
                <a:moveTo>
                  <a:pt x="234" y="1137"/>
                </a:moveTo>
                <a:cubicBezTo>
                  <a:pt x="236" y="1128"/>
                  <a:pt x="235" y="1117"/>
                  <a:pt x="236" y="1108"/>
                </a:cubicBezTo>
                <a:cubicBezTo>
                  <a:pt x="241" y="1108"/>
                  <a:pt x="246" y="1107"/>
                  <a:pt x="251" y="1106"/>
                </a:cubicBezTo>
                <a:cubicBezTo>
                  <a:pt x="250" y="1111"/>
                  <a:pt x="250" y="1117"/>
                  <a:pt x="249" y="1122"/>
                </a:cubicBezTo>
                <a:cubicBezTo>
                  <a:pt x="248" y="1126"/>
                  <a:pt x="247" y="1131"/>
                  <a:pt x="247" y="1135"/>
                </a:cubicBezTo>
                <a:cubicBezTo>
                  <a:pt x="243" y="1136"/>
                  <a:pt x="238" y="1136"/>
                  <a:pt x="234" y="1137"/>
                </a:cubicBezTo>
                <a:moveTo>
                  <a:pt x="386" y="1126"/>
                </a:moveTo>
                <a:cubicBezTo>
                  <a:pt x="386" y="1126"/>
                  <a:pt x="386" y="1127"/>
                  <a:pt x="386" y="1127"/>
                </a:cubicBezTo>
                <a:cubicBezTo>
                  <a:pt x="342" y="1127"/>
                  <a:pt x="297" y="1127"/>
                  <a:pt x="253" y="1134"/>
                </a:cubicBezTo>
                <a:cubicBezTo>
                  <a:pt x="254" y="1130"/>
                  <a:pt x="254" y="1127"/>
                  <a:pt x="255" y="1123"/>
                </a:cubicBezTo>
                <a:cubicBezTo>
                  <a:pt x="255" y="1117"/>
                  <a:pt x="256" y="1111"/>
                  <a:pt x="256" y="1105"/>
                </a:cubicBezTo>
                <a:cubicBezTo>
                  <a:pt x="300" y="1099"/>
                  <a:pt x="344" y="1094"/>
                  <a:pt x="389" y="1091"/>
                </a:cubicBezTo>
                <a:cubicBezTo>
                  <a:pt x="388" y="1096"/>
                  <a:pt x="388" y="1100"/>
                  <a:pt x="387" y="1105"/>
                </a:cubicBezTo>
                <a:cubicBezTo>
                  <a:pt x="386" y="1112"/>
                  <a:pt x="385" y="1119"/>
                  <a:pt x="386" y="1126"/>
                </a:cubicBezTo>
                <a:moveTo>
                  <a:pt x="407" y="1126"/>
                </a:moveTo>
                <a:cubicBezTo>
                  <a:pt x="407" y="1127"/>
                  <a:pt x="407" y="1127"/>
                  <a:pt x="408" y="1127"/>
                </a:cubicBezTo>
                <a:cubicBezTo>
                  <a:pt x="402" y="1127"/>
                  <a:pt x="396" y="1127"/>
                  <a:pt x="390" y="1127"/>
                </a:cubicBezTo>
                <a:cubicBezTo>
                  <a:pt x="392" y="1121"/>
                  <a:pt x="392" y="1114"/>
                  <a:pt x="392" y="1108"/>
                </a:cubicBezTo>
                <a:cubicBezTo>
                  <a:pt x="393" y="1102"/>
                  <a:pt x="394" y="1097"/>
                  <a:pt x="394" y="1091"/>
                </a:cubicBezTo>
                <a:cubicBezTo>
                  <a:pt x="399" y="1091"/>
                  <a:pt x="403" y="1091"/>
                  <a:pt x="408" y="1091"/>
                </a:cubicBezTo>
                <a:cubicBezTo>
                  <a:pt x="407" y="1102"/>
                  <a:pt x="406" y="1115"/>
                  <a:pt x="407" y="1126"/>
                </a:cubicBezTo>
                <a:moveTo>
                  <a:pt x="412" y="1091"/>
                </a:moveTo>
                <a:cubicBezTo>
                  <a:pt x="421" y="1090"/>
                  <a:pt x="429" y="1090"/>
                  <a:pt x="438" y="1090"/>
                </a:cubicBezTo>
                <a:cubicBezTo>
                  <a:pt x="440" y="1090"/>
                  <a:pt x="441" y="1090"/>
                  <a:pt x="443" y="1090"/>
                </a:cubicBezTo>
                <a:cubicBezTo>
                  <a:pt x="442" y="1091"/>
                  <a:pt x="442" y="1091"/>
                  <a:pt x="442" y="1092"/>
                </a:cubicBezTo>
                <a:cubicBezTo>
                  <a:pt x="442" y="1097"/>
                  <a:pt x="442" y="1102"/>
                  <a:pt x="442" y="1107"/>
                </a:cubicBezTo>
                <a:cubicBezTo>
                  <a:pt x="441" y="1113"/>
                  <a:pt x="440" y="1118"/>
                  <a:pt x="441" y="1123"/>
                </a:cubicBezTo>
                <a:cubicBezTo>
                  <a:pt x="441" y="1125"/>
                  <a:pt x="444" y="1126"/>
                  <a:pt x="445" y="1124"/>
                </a:cubicBezTo>
                <a:cubicBezTo>
                  <a:pt x="448" y="1114"/>
                  <a:pt x="447" y="1101"/>
                  <a:pt x="446" y="1091"/>
                </a:cubicBezTo>
                <a:cubicBezTo>
                  <a:pt x="446" y="1091"/>
                  <a:pt x="445" y="1090"/>
                  <a:pt x="445" y="1090"/>
                </a:cubicBezTo>
                <a:cubicBezTo>
                  <a:pt x="469" y="1090"/>
                  <a:pt x="492" y="1091"/>
                  <a:pt x="515" y="1093"/>
                </a:cubicBezTo>
                <a:cubicBezTo>
                  <a:pt x="514" y="1096"/>
                  <a:pt x="514" y="1100"/>
                  <a:pt x="513" y="1103"/>
                </a:cubicBezTo>
                <a:cubicBezTo>
                  <a:pt x="513" y="1107"/>
                  <a:pt x="512" y="1111"/>
                  <a:pt x="513" y="1115"/>
                </a:cubicBezTo>
                <a:cubicBezTo>
                  <a:pt x="513" y="1116"/>
                  <a:pt x="515" y="1117"/>
                  <a:pt x="516" y="1115"/>
                </a:cubicBezTo>
                <a:cubicBezTo>
                  <a:pt x="517" y="1112"/>
                  <a:pt x="517" y="1108"/>
                  <a:pt x="518" y="1105"/>
                </a:cubicBezTo>
                <a:cubicBezTo>
                  <a:pt x="518" y="1101"/>
                  <a:pt x="519" y="1097"/>
                  <a:pt x="519" y="1093"/>
                </a:cubicBezTo>
                <a:cubicBezTo>
                  <a:pt x="524" y="1094"/>
                  <a:pt x="529" y="1094"/>
                  <a:pt x="535" y="1094"/>
                </a:cubicBezTo>
                <a:cubicBezTo>
                  <a:pt x="532" y="1100"/>
                  <a:pt x="532" y="1106"/>
                  <a:pt x="531" y="1112"/>
                </a:cubicBezTo>
                <a:cubicBezTo>
                  <a:pt x="530" y="1117"/>
                  <a:pt x="529" y="1122"/>
                  <a:pt x="529" y="1128"/>
                </a:cubicBezTo>
                <a:cubicBezTo>
                  <a:pt x="502" y="1127"/>
                  <a:pt x="475" y="1128"/>
                  <a:pt x="449" y="1127"/>
                </a:cubicBezTo>
                <a:cubicBezTo>
                  <a:pt x="436" y="1127"/>
                  <a:pt x="424" y="1127"/>
                  <a:pt x="411" y="1127"/>
                </a:cubicBezTo>
                <a:cubicBezTo>
                  <a:pt x="411" y="1127"/>
                  <a:pt x="411" y="1127"/>
                  <a:pt x="411" y="1126"/>
                </a:cubicBezTo>
                <a:cubicBezTo>
                  <a:pt x="413" y="1115"/>
                  <a:pt x="412" y="1102"/>
                  <a:pt x="412" y="1091"/>
                </a:cubicBezTo>
                <a:moveTo>
                  <a:pt x="539" y="1095"/>
                </a:moveTo>
                <a:cubicBezTo>
                  <a:pt x="546" y="1095"/>
                  <a:pt x="554" y="1096"/>
                  <a:pt x="561" y="1097"/>
                </a:cubicBezTo>
                <a:cubicBezTo>
                  <a:pt x="559" y="1102"/>
                  <a:pt x="558" y="1108"/>
                  <a:pt x="557" y="1113"/>
                </a:cubicBezTo>
                <a:cubicBezTo>
                  <a:pt x="556" y="1118"/>
                  <a:pt x="555" y="1123"/>
                  <a:pt x="556" y="1128"/>
                </a:cubicBezTo>
                <a:cubicBezTo>
                  <a:pt x="549" y="1128"/>
                  <a:pt x="542" y="1128"/>
                  <a:pt x="536" y="1128"/>
                </a:cubicBezTo>
                <a:cubicBezTo>
                  <a:pt x="537" y="1122"/>
                  <a:pt x="537" y="1117"/>
                  <a:pt x="538" y="1112"/>
                </a:cubicBezTo>
                <a:cubicBezTo>
                  <a:pt x="539" y="1106"/>
                  <a:pt x="540" y="1100"/>
                  <a:pt x="539" y="1095"/>
                </a:cubicBezTo>
                <a:moveTo>
                  <a:pt x="580" y="1128"/>
                </a:moveTo>
                <a:cubicBezTo>
                  <a:pt x="574" y="1128"/>
                  <a:pt x="568" y="1128"/>
                  <a:pt x="561" y="1128"/>
                </a:cubicBezTo>
                <a:cubicBezTo>
                  <a:pt x="563" y="1123"/>
                  <a:pt x="563" y="1118"/>
                  <a:pt x="563" y="1113"/>
                </a:cubicBezTo>
                <a:cubicBezTo>
                  <a:pt x="564" y="1108"/>
                  <a:pt x="565" y="1102"/>
                  <a:pt x="565" y="1097"/>
                </a:cubicBezTo>
                <a:cubicBezTo>
                  <a:pt x="571" y="1098"/>
                  <a:pt x="577" y="1099"/>
                  <a:pt x="583" y="1099"/>
                </a:cubicBezTo>
                <a:cubicBezTo>
                  <a:pt x="582" y="1104"/>
                  <a:pt x="581" y="1109"/>
                  <a:pt x="581" y="1114"/>
                </a:cubicBezTo>
                <a:cubicBezTo>
                  <a:pt x="581" y="1119"/>
                  <a:pt x="580" y="1123"/>
                  <a:pt x="580" y="1128"/>
                </a:cubicBezTo>
                <a:moveTo>
                  <a:pt x="599" y="1128"/>
                </a:moveTo>
                <a:cubicBezTo>
                  <a:pt x="595" y="1128"/>
                  <a:pt x="591" y="1128"/>
                  <a:pt x="586" y="1128"/>
                </a:cubicBezTo>
                <a:cubicBezTo>
                  <a:pt x="587" y="1124"/>
                  <a:pt x="587" y="1120"/>
                  <a:pt x="588" y="1116"/>
                </a:cubicBezTo>
                <a:cubicBezTo>
                  <a:pt x="588" y="1110"/>
                  <a:pt x="588" y="1105"/>
                  <a:pt x="588" y="1100"/>
                </a:cubicBezTo>
                <a:cubicBezTo>
                  <a:pt x="591" y="1100"/>
                  <a:pt x="594" y="1101"/>
                  <a:pt x="597" y="1101"/>
                </a:cubicBezTo>
                <a:cubicBezTo>
                  <a:pt x="598" y="1110"/>
                  <a:pt x="599" y="1119"/>
                  <a:pt x="599" y="1128"/>
                </a:cubicBezTo>
                <a:moveTo>
                  <a:pt x="737" y="821"/>
                </a:moveTo>
                <a:cubicBezTo>
                  <a:pt x="741" y="822"/>
                  <a:pt x="745" y="823"/>
                  <a:pt x="749" y="825"/>
                </a:cubicBezTo>
                <a:cubicBezTo>
                  <a:pt x="758" y="828"/>
                  <a:pt x="768" y="833"/>
                  <a:pt x="775" y="840"/>
                </a:cubicBezTo>
                <a:cubicBezTo>
                  <a:pt x="789" y="855"/>
                  <a:pt x="795" y="883"/>
                  <a:pt x="791" y="903"/>
                </a:cubicBezTo>
                <a:cubicBezTo>
                  <a:pt x="788" y="924"/>
                  <a:pt x="775" y="942"/>
                  <a:pt x="757" y="953"/>
                </a:cubicBezTo>
                <a:cubicBezTo>
                  <a:pt x="748" y="958"/>
                  <a:pt x="738" y="962"/>
                  <a:pt x="727" y="963"/>
                </a:cubicBezTo>
                <a:cubicBezTo>
                  <a:pt x="709" y="964"/>
                  <a:pt x="696" y="951"/>
                  <a:pt x="713" y="936"/>
                </a:cubicBezTo>
                <a:cubicBezTo>
                  <a:pt x="719" y="935"/>
                  <a:pt x="724" y="933"/>
                  <a:pt x="729" y="930"/>
                </a:cubicBezTo>
                <a:cubicBezTo>
                  <a:pt x="731" y="929"/>
                  <a:pt x="730" y="927"/>
                  <a:pt x="728" y="928"/>
                </a:cubicBezTo>
                <a:cubicBezTo>
                  <a:pt x="716" y="931"/>
                  <a:pt x="704" y="933"/>
                  <a:pt x="692" y="931"/>
                </a:cubicBezTo>
                <a:cubicBezTo>
                  <a:pt x="689" y="930"/>
                  <a:pt x="686" y="930"/>
                  <a:pt x="685" y="927"/>
                </a:cubicBezTo>
                <a:cubicBezTo>
                  <a:pt x="683" y="924"/>
                  <a:pt x="688" y="921"/>
                  <a:pt x="691" y="919"/>
                </a:cubicBezTo>
                <a:cubicBezTo>
                  <a:pt x="694" y="917"/>
                  <a:pt x="697" y="915"/>
                  <a:pt x="700" y="913"/>
                </a:cubicBezTo>
                <a:cubicBezTo>
                  <a:pt x="708" y="913"/>
                  <a:pt x="716" y="913"/>
                  <a:pt x="720" y="913"/>
                </a:cubicBezTo>
                <a:cubicBezTo>
                  <a:pt x="723" y="913"/>
                  <a:pt x="723" y="910"/>
                  <a:pt x="721" y="909"/>
                </a:cubicBezTo>
                <a:cubicBezTo>
                  <a:pt x="715" y="907"/>
                  <a:pt x="709" y="906"/>
                  <a:pt x="702" y="905"/>
                </a:cubicBezTo>
                <a:cubicBezTo>
                  <a:pt x="696" y="905"/>
                  <a:pt x="672" y="902"/>
                  <a:pt x="684" y="890"/>
                </a:cubicBezTo>
                <a:cubicBezTo>
                  <a:pt x="694" y="880"/>
                  <a:pt x="710" y="881"/>
                  <a:pt x="722" y="875"/>
                </a:cubicBezTo>
                <a:cubicBezTo>
                  <a:pt x="723" y="875"/>
                  <a:pt x="723" y="874"/>
                  <a:pt x="723" y="874"/>
                </a:cubicBezTo>
                <a:cubicBezTo>
                  <a:pt x="723" y="873"/>
                  <a:pt x="723" y="871"/>
                  <a:pt x="721" y="870"/>
                </a:cubicBezTo>
                <a:cubicBezTo>
                  <a:pt x="714" y="868"/>
                  <a:pt x="706" y="866"/>
                  <a:pt x="698" y="865"/>
                </a:cubicBezTo>
                <a:cubicBezTo>
                  <a:pt x="695" y="864"/>
                  <a:pt x="689" y="864"/>
                  <a:pt x="686" y="862"/>
                </a:cubicBezTo>
                <a:cubicBezTo>
                  <a:pt x="683" y="860"/>
                  <a:pt x="683" y="857"/>
                  <a:pt x="683" y="854"/>
                </a:cubicBezTo>
                <a:cubicBezTo>
                  <a:pt x="694" y="835"/>
                  <a:pt x="740" y="842"/>
                  <a:pt x="758" y="842"/>
                </a:cubicBezTo>
                <a:cubicBezTo>
                  <a:pt x="759" y="841"/>
                  <a:pt x="759" y="840"/>
                  <a:pt x="758" y="839"/>
                </a:cubicBezTo>
                <a:cubicBezTo>
                  <a:pt x="744" y="834"/>
                  <a:pt x="728" y="834"/>
                  <a:pt x="712" y="836"/>
                </a:cubicBezTo>
                <a:cubicBezTo>
                  <a:pt x="712" y="836"/>
                  <a:pt x="712" y="836"/>
                  <a:pt x="712" y="835"/>
                </a:cubicBezTo>
                <a:cubicBezTo>
                  <a:pt x="717" y="822"/>
                  <a:pt x="726" y="817"/>
                  <a:pt x="737" y="821"/>
                </a:cubicBezTo>
                <a:moveTo>
                  <a:pt x="652" y="742"/>
                </a:moveTo>
                <a:cubicBezTo>
                  <a:pt x="679" y="764"/>
                  <a:pt x="703" y="789"/>
                  <a:pt x="729" y="813"/>
                </a:cubicBezTo>
                <a:cubicBezTo>
                  <a:pt x="722" y="813"/>
                  <a:pt x="716" y="814"/>
                  <a:pt x="711" y="817"/>
                </a:cubicBezTo>
                <a:cubicBezTo>
                  <a:pt x="705" y="823"/>
                  <a:pt x="704" y="830"/>
                  <a:pt x="708" y="836"/>
                </a:cubicBezTo>
                <a:cubicBezTo>
                  <a:pt x="706" y="836"/>
                  <a:pt x="703" y="837"/>
                  <a:pt x="701" y="837"/>
                </a:cubicBezTo>
                <a:cubicBezTo>
                  <a:pt x="691" y="839"/>
                  <a:pt x="680" y="843"/>
                  <a:pt x="679" y="853"/>
                </a:cubicBezTo>
                <a:cubicBezTo>
                  <a:pt x="677" y="857"/>
                  <a:pt x="677" y="861"/>
                  <a:pt x="681" y="865"/>
                </a:cubicBezTo>
                <a:cubicBezTo>
                  <a:pt x="686" y="869"/>
                  <a:pt x="694" y="869"/>
                  <a:pt x="700" y="870"/>
                </a:cubicBezTo>
                <a:cubicBezTo>
                  <a:pt x="702" y="871"/>
                  <a:pt x="705" y="872"/>
                  <a:pt x="707" y="872"/>
                </a:cubicBezTo>
                <a:cubicBezTo>
                  <a:pt x="695" y="874"/>
                  <a:pt x="681" y="880"/>
                  <a:pt x="675" y="888"/>
                </a:cubicBezTo>
                <a:cubicBezTo>
                  <a:pt x="669" y="881"/>
                  <a:pt x="660" y="875"/>
                  <a:pt x="653" y="869"/>
                </a:cubicBezTo>
                <a:cubicBezTo>
                  <a:pt x="642" y="859"/>
                  <a:pt x="631" y="849"/>
                  <a:pt x="620" y="838"/>
                </a:cubicBezTo>
                <a:cubicBezTo>
                  <a:pt x="607" y="826"/>
                  <a:pt x="594" y="814"/>
                  <a:pt x="580" y="804"/>
                </a:cubicBezTo>
                <a:cubicBezTo>
                  <a:pt x="577" y="782"/>
                  <a:pt x="574" y="761"/>
                  <a:pt x="569" y="739"/>
                </a:cubicBezTo>
                <a:cubicBezTo>
                  <a:pt x="569" y="737"/>
                  <a:pt x="565" y="737"/>
                  <a:pt x="565" y="740"/>
                </a:cubicBezTo>
                <a:cubicBezTo>
                  <a:pt x="566" y="759"/>
                  <a:pt x="568" y="778"/>
                  <a:pt x="570" y="796"/>
                </a:cubicBezTo>
                <a:cubicBezTo>
                  <a:pt x="571" y="804"/>
                  <a:pt x="571" y="804"/>
                  <a:pt x="571" y="804"/>
                </a:cubicBezTo>
                <a:cubicBezTo>
                  <a:pt x="577" y="855"/>
                  <a:pt x="583" y="906"/>
                  <a:pt x="588" y="957"/>
                </a:cubicBezTo>
                <a:cubicBezTo>
                  <a:pt x="592" y="1002"/>
                  <a:pt x="594" y="1047"/>
                  <a:pt x="597" y="1092"/>
                </a:cubicBezTo>
                <a:cubicBezTo>
                  <a:pt x="470" y="1079"/>
                  <a:pt x="341" y="1077"/>
                  <a:pt x="216" y="1105"/>
                </a:cubicBezTo>
                <a:cubicBezTo>
                  <a:pt x="219" y="1051"/>
                  <a:pt x="223" y="997"/>
                  <a:pt x="231" y="944"/>
                </a:cubicBezTo>
                <a:cubicBezTo>
                  <a:pt x="237" y="903"/>
                  <a:pt x="246" y="863"/>
                  <a:pt x="256" y="823"/>
                </a:cubicBezTo>
                <a:cubicBezTo>
                  <a:pt x="258" y="814"/>
                  <a:pt x="258" y="814"/>
                  <a:pt x="258" y="814"/>
                </a:cubicBezTo>
                <a:cubicBezTo>
                  <a:pt x="263" y="790"/>
                  <a:pt x="269" y="766"/>
                  <a:pt x="273" y="742"/>
                </a:cubicBezTo>
                <a:cubicBezTo>
                  <a:pt x="274" y="739"/>
                  <a:pt x="271" y="739"/>
                  <a:pt x="270" y="741"/>
                </a:cubicBezTo>
                <a:cubicBezTo>
                  <a:pt x="259" y="766"/>
                  <a:pt x="251" y="793"/>
                  <a:pt x="244" y="821"/>
                </a:cubicBezTo>
                <a:cubicBezTo>
                  <a:pt x="205" y="842"/>
                  <a:pt x="169" y="871"/>
                  <a:pt x="143" y="905"/>
                </a:cubicBezTo>
                <a:cubicBezTo>
                  <a:pt x="138" y="899"/>
                  <a:pt x="130" y="896"/>
                  <a:pt x="121" y="894"/>
                </a:cubicBezTo>
                <a:cubicBezTo>
                  <a:pt x="132" y="891"/>
                  <a:pt x="141" y="885"/>
                  <a:pt x="134" y="875"/>
                </a:cubicBezTo>
                <a:cubicBezTo>
                  <a:pt x="128" y="866"/>
                  <a:pt x="110" y="867"/>
                  <a:pt x="101" y="867"/>
                </a:cubicBezTo>
                <a:cubicBezTo>
                  <a:pt x="99" y="867"/>
                  <a:pt x="97" y="867"/>
                  <a:pt x="94" y="866"/>
                </a:cubicBezTo>
                <a:cubicBezTo>
                  <a:pt x="103" y="858"/>
                  <a:pt x="114" y="843"/>
                  <a:pt x="100" y="838"/>
                </a:cubicBezTo>
                <a:cubicBezTo>
                  <a:pt x="97" y="837"/>
                  <a:pt x="92" y="837"/>
                  <a:pt x="88" y="838"/>
                </a:cubicBezTo>
                <a:cubicBezTo>
                  <a:pt x="116" y="808"/>
                  <a:pt x="146" y="780"/>
                  <a:pt x="179" y="754"/>
                </a:cubicBezTo>
                <a:cubicBezTo>
                  <a:pt x="196" y="741"/>
                  <a:pt x="215" y="728"/>
                  <a:pt x="233" y="716"/>
                </a:cubicBezTo>
                <a:cubicBezTo>
                  <a:pt x="247" y="708"/>
                  <a:pt x="260" y="699"/>
                  <a:pt x="275" y="692"/>
                </a:cubicBezTo>
                <a:cubicBezTo>
                  <a:pt x="300" y="704"/>
                  <a:pt x="328" y="711"/>
                  <a:pt x="356" y="713"/>
                </a:cubicBezTo>
                <a:cubicBezTo>
                  <a:pt x="344" y="729"/>
                  <a:pt x="338" y="758"/>
                  <a:pt x="360" y="766"/>
                </a:cubicBezTo>
                <a:cubicBezTo>
                  <a:pt x="386" y="776"/>
                  <a:pt x="421" y="756"/>
                  <a:pt x="441" y="738"/>
                </a:cubicBezTo>
                <a:cubicBezTo>
                  <a:pt x="448" y="762"/>
                  <a:pt x="483" y="774"/>
                  <a:pt x="505" y="765"/>
                </a:cubicBezTo>
                <a:cubicBezTo>
                  <a:pt x="531" y="755"/>
                  <a:pt x="543" y="721"/>
                  <a:pt x="534" y="696"/>
                </a:cubicBezTo>
                <a:cubicBezTo>
                  <a:pt x="546" y="692"/>
                  <a:pt x="558" y="687"/>
                  <a:pt x="570" y="682"/>
                </a:cubicBezTo>
                <a:cubicBezTo>
                  <a:pt x="598" y="701"/>
                  <a:pt x="626" y="719"/>
                  <a:pt x="652" y="742"/>
                </a:cubicBezTo>
                <a:moveTo>
                  <a:pt x="447" y="724"/>
                </a:moveTo>
                <a:cubicBezTo>
                  <a:pt x="430" y="729"/>
                  <a:pt x="405" y="729"/>
                  <a:pt x="393" y="715"/>
                </a:cubicBezTo>
                <a:cubicBezTo>
                  <a:pt x="407" y="715"/>
                  <a:pt x="421" y="714"/>
                  <a:pt x="434" y="713"/>
                </a:cubicBezTo>
                <a:cubicBezTo>
                  <a:pt x="449" y="712"/>
                  <a:pt x="464" y="710"/>
                  <a:pt x="478" y="708"/>
                </a:cubicBezTo>
                <a:cubicBezTo>
                  <a:pt x="469" y="715"/>
                  <a:pt x="459" y="721"/>
                  <a:pt x="447" y="724"/>
                </a:cubicBezTo>
                <a:moveTo>
                  <a:pt x="491" y="706"/>
                </a:moveTo>
                <a:cubicBezTo>
                  <a:pt x="503" y="704"/>
                  <a:pt x="516" y="701"/>
                  <a:pt x="528" y="697"/>
                </a:cubicBezTo>
                <a:cubicBezTo>
                  <a:pt x="527" y="717"/>
                  <a:pt x="530" y="736"/>
                  <a:pt x="513" y="751"/>
                </a:cubicBezTo>
                <a:cubicBezTo>
                  <a:pt x="492" y="769"/>
                  <a:pt x="455" y="757"/>
                  <a:pt x="445" y="733"/>
                </a:cubicBezTo>
                <a:cubicBezTo>
                  <a:pt x="463" y="730"/>
                  <a:pt x="481" y="721"/>
                  <a:pt x="491" y="706"/>
                </a:cubicBezTo>
                <a:moveTo>
                  <a:pt x="431" y="735"/>
                </a:moveTo>
                <a:cubicBezTo>
                  <a:pt x="432" y="735"/>
                  <a:pt x="433" y="735"/>
                  <a:pt x="434" y="735"/>
                </a:cubicBezTo>
                <a:cubicBezTo>
                  <a:pt x="421" y="740"/>
                  <a:pt x="410" y="749"/>
                  <a:pt x="397" y="755"/>
                </a:cubicBezTo>
                <a:cubicBezTo>
                  <a:pt x="382" y="762"/>
                  <a:pt x="359" y="765"/>
                  <a:pt x="353" y="744"/>
                </a:cubicBezTo>
                <a:cubicBezTo>
                  <a:pt x="351" y="735"/>
                  <a:pt x="357" y="723"/>
                  <a:pt x="361" y="714"/>
                </a:cubicBezTo>
                <a:cubicBezTo>
                  <a:pt x="369" y="714"/>
                  <a:pt x="378" y="715"/>
                  <a:pt x="387" y="715"/>
                </a:cubicBezTo>
                <a:cubicBezTo>
                  <a:pt x="390" y="732"/>
                  <a:pt x="416" y="735"/>
                  <a:pt x="431" y="735"/>
                </a:cubicBezTo>
                <a:moveTo>
                  <a:pt x="763" y="411"/>
                </a:moveTo>
                <a:cubicBezTo>
                  <a:pt x="773" y="423"/>
                  <a:pt x="768" y="448"/>
                  <a:pt x="765" y="462"/>
                </a:cubicBezTo>
                <a:cubicBezTo>
                  <a:pt x="759" y="487"/>
                  <a:pt x="734" y="538"/>
                  <a:pt x="700" y="518"/>
                </a:cubicBezTo>
                <a:cubicBezTo>
                  <a:pt x="700" y="517"/>
                  <a:pt x="700" y="517"/>
                  <a:pt x="700" y="517"/>
                </a:cubicBezTo>
                <a:cubicBezTo>
                  <a:pt x="700" y="515"/>
                  <a:pt x="696" y="515"/>
                  <a:pt x="696" y="517"/>
                </a:cubicBezTo>
                <a:cubicBezTo>
                  <a:pt x="682" y="570"/>
                  <a:pt x="652" y="618"/>
                  <a:pt x="608" y="651"/>
                </a:cubicBezTo>
                <a:cubicBezTo>
                  <a:pt x="596" y="660"/>
                  <a:pt x="582" y="668"/>
                  <a:pt x="568" y="675"/>
                </a:cubicBezTo>
                <a:cubicBezTo>
                  <a:pt x="562" y="677"/>
                  <a:pt x="562" y="677"/>
                  <a:pt x="562" y="677"/>
                </a:cubicBezTo>
                <a:cubicBezTo>
                  <a:pt x="522" y="695"/>
                  <a:pt x="477" y="702"/>
                  <a:pt x="434" y="705"/>
                </a:cubicBezTo>
                <a:cubicBezTo>
                  <a:pt x="385" y="709"/>
                  <a:pt x="331" y="708"/>
                  <a:pt x="285" y="688"/>
                </a:cubicBezTo>
                <a:cubicBezTo>
                  <a:pt x="277" y="684"/>
                  <a:pt x="277" y="684"/>
                  <a:pt x="277" y="684"/>
                </a:cubicBezTo>
                <a:cubicBezTo>
                  <a:pt x="272" y="682"/>
                  <a:pt x="267" y="679"/>
                  <a:pt x="262" y="676"/>
                </a:cubicBezTo>
                <a:cubicBezTo>
                  <a:pt x="206" y="642"/>
                  <a:pt x="181" y="575"/>
                  <a:pt x="163" y="516"/>
                </a:cubicBezTo>
                <a:cubicBezTo>
                  <a:pt x="163" y="514"/>
                  <a:pt x="161" y="515"/>
                  <a:pt x="161" y="516"/>
                </a:cubicBezTo>
                <a:cubicBezTo>
                  <a:pt x="162" y="524"/>
                  <a:pt x="164" y="533"/>
                  <a:pt x="166" y="542"/>
                </a:cubicBezTo>
                <a:cubicBezTo>
                  <a:pt x="166" y="542"/>
                  <a:pt x="166" y="542"/>
                  <a:pt x="166" y="542"/>
                </a:cubicBezTo>
                <a:cubicBezTo>
                  <a:pt x="162" y="546"/>
                  <a:pt x="149" y="540"/>
                  <a:pt x="145" y="538"/>
                </a:cubicBezTo>
                <a:cubicBezTo>
                  <a:pt x="139" y="534"/>
                  <a:pt x="135" y="529"/>
                  <a:pt x="131" y="524"/>
                </a:cubicBezTo>
                <a:cubicBezTo>
                  <a:pt x="123" y="512"/>
                  <a:pt x="120" y="499"/>
                  <a:pt x="120" y="485"/>
                </a:cubicBezTo>
                <a:cubicBezTo>
                  <a:pt x="120" y="475"/>
                  <a:pt x="122" y="464"/>
                  <a:pt x="125" y="453"/>
                </a:cubicBezTo>
                <a:cubicBezTo>
                  <a:pt x="126" y="448"/>
                  <a:pt x="128" y="443"/>
                  <a:pt x="130" y="438"/>
                </a:cubicBezTo>
                <a:cubicBezTo>
                  <a:pt x="131" y="435"/>
                  <a:pt x="133" y="432"/>
                  <a:pt x="135" y="429"/>
                </a:cubicBezTo>
                <a:cubicBezTo>
                  <a:pt x="140" y="422"/>
                  <a:pt x="147" y="421"/>
                  <a:pt x="158" y="427"/>
                </a:cubicBezTo>
                <a:cubicBezTo>
                  <a:pt x="157" y="436"/>
                  <a:pt x="156" y="445"/>
                  <a:pt x="156" y="454"/>
                </a:cubicBezTo>
                <a:cubicBezTo>
                  <a:pt x="153" y="450"/>
                  <a:pt x="147" y="447"/>
                  <a:pt x="141" y="449"/>
                </a:cubicBezTo>
                <a:cubicBezTo>
                  <a:pt x="128" y="453"/>
                  <a:pt x="128" y="473"/>
                  <a:pt x="130" y="484"/>
                </a:cubicBezTo>
                <a:cubicBezTo>
                  <a:pt x="130" y="486"/>
                  <a:pt x="133" y="486"/>
                  <a:pt x="133" y="484"/>
                </a:cubicBezTo>
                <a:cubicBezTo>
                  <a:pt x="134" y="477"/>
                  <a:pt x="134" y="464"/>
                  <a:pt x="140" y="458"/>
                </a:cubicBezTo>
                <a:cubicBezTo>
                  <a:pt x="149" y="450"/>
                  <a:pt x="154" y="472"/>
                  <a:pt x="156" y="477"/>
                </a:cubicBezTo>
                <a:cubicBezTo>
                  <a:pt x="156" y="477"/>
                  <a:pt x="157" y="478"/>
                  <a:pt x="157" y="478"/>
                </a:cubicBezTo>
                <a:cubicBezTo>
                  <a:pt x="158" y="485"/>
                  <a:pt x="158" y="492"/>
                  <a:pt x="160" y="499"/>
                </a:cubicBezTo>
                <a:cubicBezTo>
                  <a:pt x="160" y="500"/>
                  <a:pt x="162" y="500"/>
                  <a:pt x="162" y="498"/>
                </a:cubicBezTo>
                <a:cubicBezTo>
                  <a:pt x="160" y="461"/>
                  <a:pt x="161" y="426"/>
                  <a:pt x="174" y="390"/>
                </a:cubicBezTo>
                <a:cubicBezTo>
                  <a:pt x="181" y="371"/>
                  <a:pt x="190" y="354"/>
                  <a:pt x="202" y="340"/>
                </a:cubicBezTo>
                <a:cubicBezTo>
                  <a:pt x="203" y="349"/>
                  <a:pt x="206" y="359"/>
                  <a:pt x="211" y="366"/>
                </a:cubicBezTo>
                <a:cubicBezTo>
                  <a:pt x="169" y="389"/>
                  <a:pt x="160" y="455"/>
                  <a:pt x="178" y="496"/>
                </a:cubicBezTo>
                <a:cubicBezTo>
                  <a:pt x="200" y="545"/>
                  <a:pt x="257" y="551"/>
                  <a:pt x="303" y="540"/>
                </a:cubicBezTo>
                <a:cubicBezTo>
                  <a:pt x="344" y="531"/>
                  <a:pt x="372" y="496"/>
                  <a:pt x="380" y="456"/>
                </a:cubicBezTo>
                <a:cubicBezTo>
                  <a:pt x="387" y="450"/>
                  <a:pt x="394" y="445"/>
                  <a:pt x="402" y="442"/>
                </a:cubicBezTo>
                <a:cubicBezTo>
                  <a:pt x="414" y="439"/>
                  <a:pt x="424" y="442"/>
                  <a:pt x="435" y="444"/>
                </a:cubicBezTo>
                <a:cubicBezTo>
                  <a:pt x="435" y="444"/>
                  <a:pt x="435" y="444"/>
                  <a:pt x="435" y="444"/>
                </a:cubicBezTo>
                <a:cubicBezTo>
                  <a:pt x="435" y="501"/>
                  <a:pt x="495" y="541"/>
                  <a:pt x="550" y="532"/>
                </a:cubicBezTo>
                <a:cubicBezTo>
                  <a:pt x="611" y="534"/>
                  <a:pt x="674" y="482"/>
                  <a:pt x="666" y="418"/>
                </a:cubicBezTo>
                <a:cubicBezTo>
                  <a:pt x="666" y="417"/>
                  <a:pt x="666" y="416"/>
                  <a:pt x="665" y="415"/>
                </a:cubicBezTo>
                <a:cubicBezTo>
                  <a:pt x="672" y="415"/>
                  <a:pt x="679" y="412"/>
                  <a:pt x="686" y="411"/>
                </a:cubicBezTo>
                <a:cubicBezTo>
                  <a:pt x="694" y="409"/>
                  <a:pt x="703" y="408"/>
                  <a:pt x="712" y="406"/>
                </a:cubicBezTo>
                <a:cubicBezTo>
                  <a:pt x="713" y="408"/>
                  <a:pt x="714" y="410"/>
                  <a:pt x="715" y="413"/>
                </a:cubicBezTo>
                <a:cubicBezTo>
                  <a:pt x="713" y="415"/>
                  <a:pt x="711" y="418"/>
                  <a:pt x="710" y="421"/>
                </a:cubicBezTo>
                <a:cubicBezTo>
                  <a:pt x="709" y="422"/>
                  <a:pt x="711" y="424"/>
                  <a:pt x="712" y="423"/>
                </a:cubicBezTo>
                <a:cubicBezTo>
                  <a:pt x="726" y="408"/>
                  <a:pt x="746" y="389"/>
                  <a:pt x="763" y="411"/>
                </a:cubicBezTo>
                <a:moveTo>
                  <a:pt x="254" y="386"/>
                </a:moveTo>
                <a:cubicBezTo>
                  <a:pt x="264" y="383"/>
                  <a:pt x="271" y="375"/>
                  <a:pt x="282" y="373"/>
                </a:cubicBezTo>
                <a:cubicBezTo>
                  <a:pt x="288" y="371"/>
                  <a:pt x="296" y="372"/>
                  <a:pt x="302" y="375"/>
                </a:cubicBezTo>
                <a:cubicBezTo>
                  <a:pt x="307" y="378"/>
                  <a:pt x="309" y="382"/>
                  <a:pt x="313" y="386"/>
                </a:cubicBezTo>
                <a:cubicBezTo>
                  <a:pt x="315" y="388"/>
                  <a:pt x="318" y="387"/>
                  <a:pt x="319" y="385"/>
                </a:cubicBezTo>
                <a:cubicBezTo>
                  <a:pt x="323" y="369"/>
                  <a:pt x="306" y="361"/>
                  <a:pt x="293" y="360"/>
                </a:cubicBezTo>
                <a:cubicBezTo>
                  <a:pt x="288" y="360"/>
                  <a:pt x="283" y="360"/>
                  <a:pt x="279" y="362"/>
                </a:cubicBezTo>
                <a:cubicBezTo>
                  <a:pt x="283" y="358"/>
                  <a:pt x="287" y="353"/>
                  <a:pt x="291" y="348"/>
                </a:cubicBezTo>
                <a:cubicBezTo>
                  <a:pt x="338" y="350"/>
                  <a:pt x="375" y="386"/>
                  <a:pt x="375" y="435"/>
                </a:cubicBezTo>
                <a:cubicBezTo>
                  <a:pt x="374" y="481"/>
                  <a:pt x="344" y="524"/>
                  <a:pt x="298" y="533"/>
                </a:cubicBezTo>
                <a:cubicBezTo>
                  <a:pt x="256" y="542"/>
                  <a:pt x="205" y="538"/>
                  <a:pt x="184" y="494"/>
                </a:cubicBezTo>
                <a:cubicBezTo>
                  <a:pt x="166" y="454"/>
                  <a:pt x="174" y="392"/>
                  <a:pt x="213" y="368"/>
                </a:cubicBezTo>
                <a:cubicBezTo>
                  <a:pt x="221" y="377"/>
                  <a:pt x="232" y="382"/>
                  <a:pt x="248" y="378"/>
                </a:cubicBezTo>
                <a:cubicBezTo>
                  <a:pt x="251" y="378"/>
                  <a:pt x="254" y="377"/>
                  <a:pt x="257" y="376"/>
                </a:cubicBezTo>
                <a:cubicBezTo>
                  <a:pt x="255" y="378"/>
                  <a:pt x="253" y="380"/>
                  <a:pt x="251" y="383"/>
                </a:cubicBezTo>
                <a:cubicBezTo>
                  <a:pt x="250" y="385"/>
                  <a:pt x="252" y="387"/>
                  <a:pt x="254" y="386"/>
                </a:cubicBezTo>
                <a:moveTo>
                  <a:pt x="690" y="339"/>
                </a:moveTo>
                <a:cubicBezTo>
                  <a:pt x="693" y="360"/>
                  <a:pt x="700" y="382"/>
                  <a:pt x="709" y="402"/>
                </a:cubicBezTo>
                <a:cubicBezTo>
                  <a:pt x="695" y="400"/>
                  <a:pt x="677" y="403"/>
                  <a:pt x="664" y="410"/>
                </a:cubicBezTo>
                <a:cubicBezTo>
                  <a:pt x="659" y="384"/>
                  <a:pt x="644" y="357"/>
                  <a:pt x="623" y="342"/>
                </a:cubicBezTo>
                <a:cubicBezTo>
                  <a:pt x="603" y="329"/>
                  <a:pt x="579" y="326"/>
                  <a:pt x="555" y="330"/>
                </a:cubicBezTo>
                <a:cubicBezTo>
                  <a:pt x="500" y="331"/>
                  <a:pt x="442" y="380"/>
                  <a:pt x="435" y="435"/>
                </a:cubicBezTo>
                <a:cubicBezTo>
                  <a:pt x="435" y="436"/>
                  <a:pt x="435" y="438"/>
                  <a:pt x="435" y="439"/>
                </a:cubicBezTo>
                <a:cubicBezTo>
                  <a:pt x="420" y="428"/>
                  <a:pt x="395" y="432"/>
                  <a:pt x="382" y="446"/>
                </a:cubicBezTo>
                <a:cubicBezTo>
                  <a:pt x="382" y="438"/>
                  <a:pt x="382" y="431"/>
                  <a:pt x="382" y="424"/>
                </a:cubicBezTo>
                <a:cubicBezTo>
                  <a:pt x="378" y="384"/>
                  <a:pt x="340" y="335"/>
                  <a:pt x="296" y="342"/>
                </a:cubicBezTo>
                <a:cubicBezTo>
                  <a:pt x="307" y="326"/>
                  <a:pt x="315" y="307"/>
                  <a:pt x="316" y="290"/>
                </a:cubicBezTo>
                <a:cubicBezTo>
                  <a:pt x="345" y="322"/>
                  <a:pt x="429" y="319"/>
                  <a:pt x="446" y="266"/>
                </a:cubicBezTo>
                <a:cubicBezTo>
                  <a:pt x="459" y="282"/>
                  <a:pt x="483" y="293"/>
                  <a:pt x="502" y="299"/>
                </a:cubicBezTo>
                <a:cubicBezTo>
                  <a:pt x="538" y="310"/>
                  <a:pt x="586" y="300"/>
                  <a:pt x="600" y="261"/>
                </a:cubicBezTo>
                <a:cubicBezTo>
                  <a:pt x="627" y="277"/>
                  <a:pt x="664" y="281"/>
                  <a:pt x="693" y="280"/>
                </a:cubicBezTo>
                <a:cubicBezTo>
                  <a:pt x="684" y="297"/>
                  <a:pt x="687" y="320"/>
                  <a:pt x="690" y="339"/>
                </a:cubicBezTo>
                <a:moveTo>
                  <a:pt x="626" y="499"/>
                </a:moveTo>
                <a:cubicBezTo>
                  <a:pt x="605" y="517"/>
                  <a:pt x="580" y="524"/>
                  <a:pt x="553" y="527"/>
                </a:cubicBezTo>
                <a:cubicBezTo>
                  <a:pt x="523" y="525"/>
                  <a:pt x="495" y="524"/>
                  <a:pt x="470" y="503"/>
                </a:cubicBezTo>
                <a:cubicBezTo>
                  <a:pt x="447" y="483"/>
                  <a:pt x="437" y="453"/>
                  <a:pt x="445" y="423"/>
                </a:cubicBezTo>
                <a:cubicBezTo>
                  <a:pt x="456" y="380"/>
                  <a:pt x="493" y="352"/>
                  <a:pt x="534" y="339"/>
                </a:cubicBezTo>
                <a:cubicBezTo>
                  <a:pt x="561" y="335"/>
                  <a:pt x="589" y="332"/>
                  <a:pt x="613" y="346"/>
                </a:cubicBezTo>
                <a:cubicBezTo>
                  <a:pt x="639" y="361"/>
                  <a:pt x="657" y="394"/>
                  <a:pt x="659" y="424"/>
                </a:cubicBezTo>
                <a:cubicBezTo>
                  <a:pt x="661" y="452"/>
                  <a:pt x="647" y="480"/>
                  <a:pt x="626" y="499"/>
                </a:cubicBezTo>
                <a:moveTo>
                  <a:pt x="737" y="220"/>
                </a:moveTo>
                <a:cubicBezTo>
                  <a:pt x="737" y="220"/>
                  <a:pt x="737" y="220"/>
                  <a:pt x="737" y="220"/>
                </a:cubicBezTo>
                <a:cubicBezTo>
                  <a:pt x="736" y="219"/>
                  <a:pt x="734" y="218"/>
                  <a:pt x="733" y="217"/>
                </a:cubicBezTo>
                <a:cubicBezTo>
                  <a:pt x="732" y="216"/>
                  <a:pt x="730" y="218"/>
                  <a:pt x="731" y="219"/>
                </a:cubicBezTo>
                <a:cubicBezTo>
                  <a:pt x="732" y="220"/>
                  <a:pt x="733" y="222"/>
                  <a:pt x="734" y="223"/>
                </a:cubicBezTo>
                <a:cubicBezTo>
                  <a:pt x="735" y="223"/>
                  <a:pt x="735" y="224"/>
                  <a:pt x="735" y="224"/>
                </a:cubicBezTo>
                <a:cubicBezTo>
                  <a:pt x="736" y="224"/>
                  <a:pt x="736" y="224"/>
                  <a:pt x="736" y="224"/>
                </a:cubicBezTo>
                <a:cubicBezTo>
                  <a:pt x="754" y="246"/>
                  <a:pt x="758" y="286"/>
                  <a:pt x="759" y="312"/>
                </a:cubicBezTo>
                <a:cubicBezTo>
                  <a:pt x="761" y="340"/>
                  <a:pt x="759" y="367"/>
                  <a:pt x="756" y="394"/>
                </a:cubicBezTo>
                <a:cubicBezTo>
                  <a:pt x="742" y="389"/>
                  <a:pt x="729" y="396"/>
                  <a:pt x="720" y="407"/>
                </a:cubicBezTo>
                <a:cubicBezTo>
                  <a:pt x="703" y="371"/>
                  <a:pt x="681" y="317"/>
                  <a:pt x="698" y="279"/>
                </a:cubicBezTo>
                <a:cubicBezTo>
                  <a:pt x="700" y="278"/>
                  <a:pt x="699" y="275"/>
                  <a:pt x="697" y="275"/>
                </a:cubicBezTo>
                <a:cubicBezTo>
                  <a:pt x="645" y="268"/>
                  <a:pt x="590" y="267"/>
                  <a:pt x="567" y="211"/>
                </a:cubicBezTo>
                <a:cubicBezTo>
                  <a:pt x="567" y="209"/>
                  <a:pt x="564" y="209"/>
                  <a:pt x="565" y="211"/>
                </a:cubicBezTo>
                <a:cubicBezTo>
                  <a:pt x="567" y="232"/>
                  <a:pt x="579" y="247"/>
                  <a:pt x="594" y="257"/>
                </a:cubicBezTo>
                <a:cubicBezTo>
                  <a:pt x="576" y="291"/>
                  <a:pt x="540" y="301"/>
                  <a:pt x="504" y="290"/>
                </a:cubicBezTo>
                <a:cubicBezTo>
                  <a:pt x="486" y="285"/>
                  <a:pt x="460" y="273"/>
                  <a:pt x="449" y="256"/>
                </a:cubicBezTo>
                <a:cubicBezTo>
                  <a:pt x="439" y="241"/>
                  <a:pt x="441" y="221"/>
                  <a:pt x="440" y="204"/>
                </a:cubicBezTo>
                <a:cubicBezTo>
                  <a:pt x="440" y="203"/>
                  <a:pt x="438" y="202"/>
                  <a:pt x="437" y="203"/>
                </a:cubicBezTo>
                <a:cubicBezTo>
                  <a:pt x="434" y="221"/>
                  <a:pt x="433" y="242"/>
                  <a:pt x="442" y="259"/>
                </a:cubicBezTo>
                <a:cubicBezTo>
                  <a:pt x="428" y="287"/>
                  <a:pt x="405" y="303"/>
                  <a:pt x="372" y="304"/>
                </a:cubicBezTo>
                <a:cubicBezTo>
                  <a:pt x="336" y="305"/>
                  <a:pt x="301" y="283"/>
                  <a:pt x="314" y="243"/>
                </a:cubicBezTo>
                <a:cubicBezTo>
                  <a:pt x="315" y="242"/>
                  <a:pt x="313" y="241"/>
                  <a:pt x="312" y="242"/>
                </a:cubicBezTo>
                <a:cubicBezTo>
                  <a:pt x="304" y="259"/>
                  <a:pt x="305" y="273"/>
                  <a:pt x="311" y="284"/>
                </a:cubicBezTo>
                <a:cubicBezTo>
                  <a:pt x="311" y="284"/>
                  <a:pt x="311" y="284"/>
                  <a:pt x="311" y="284"/>
                </a:cubicBezTo>
                <a:cubicBezTo>
                  <a:pt x="306" y="312"/>
                  <a:pt x="291" y="338"/>
                  <a:pt x="270" y="357"/>
                </a:cubicBezTo>
                <a:cubicBezTo>
                  <a:pt x="255" y="371"/>
                  <a:pt x="231" y="377"/>
                  <a:pt x="216" y="360"/>
                </a:cubicBezTo>
                <a:cubicBezTo>
                  <a:pt x="209" y="353"/>
                  <a:pt x="206" y="344"/>
                  <a:pt x="205" y="336"/>
                </a:cubicBezTo>
                <a:cubicBezTo>
                  <a:pt x="206" y="322"/>
                  <a:pt x="206" y="322"/>
                  <a:pt x="206" y="322"/>
                </a:cubicBezTo>
                <a:cubicBezTo>
                  <a:pt x="206" y="315"/>
                  <a:pt x="208" y="308"/>
                  <a:pt x="209" y="302"/>
                </a:cubicBezTo>
                <a:cubicBezTo>
                  <a:pt x="210" y="300"/>
                  <a:pt x="207" y="300"/>
                  <a:pt x="207" y="301"/>
                </a:cubicBezTo>
                <a:cubicBezTo>
                  <a:pt x="204" y="308"/>
                  <a:pt x="202" y="317"/>
                  <a:pt x="202" y="325"/>
                </a:cubicBezTo>
                <a:cubicBezTo>
                  <a:pt x="179" y="350"/>
                  <a:pt x="165" y="383"/>
                  <a:pt x="159" y="418"/>
                </a:cubicBezTo>
                <a:cubicBezTo>
                  <a:pt x="153" y="411"/>
                  <a:pt x="141" y="414"/>
                  <a:pt x="133" y="421"/>
                </a:cubicBezTo>
                <a:cubicBezTo>
                  <a:pt x="132" y="422"/>
                  <a:pt x="130" y="424"/>
                  <a:pt x="129" y="426"/>
                </a:cubicBezTo>
                <a:cubicBezTo>
                  <a:pt x="91" y="413"/>
                  <a:pt x="70" y="371"/>
                  <a:pt x="59" y="336"/>
                </a:cubicBezTo>
                <a:cubicBezTo>
                  <a:pt x="45" y="291"/>
                  <a:pt x="57" y="252"/>
                  <a:pt x="89" y="220"/>
                </a:cubicBezTo>
                <a:cubicBezTo>
                  <a:pt x="139" y="168"/>
                  <a:pt x="202" y="127"/>
                  <a:pt x="265" y="93"/>
                </a:cubicBezTo>
                <a:cubicBezTo>
                  <a:pt x="332" y="58"/>
                  <a:pt x="409" y="24"/>
                  <a:pt x="486" y="20"/>
                </a:cubicBezTo>
                <a:cubicBezTo>
                  <a:pt x="567" y="16"/>
                  <a:pt x="642" y="57"/>
                  <a:pt x="662" y="139"/>
                </a:cubicBezTo>
                <a:cubicBezTo>
                  <a:pt x="662" y="141"/>
                  <a:pt x="661" y="143"/>
                  <a:pt x="661" y="145"/>
                </a:cubicBezTo>
                <a:cubicBezTo>
                  <a:pt x="661" y="147"/>
                  <a:pt x="664" y="147"/>
                  <a:pt x="664" y="145"/>
                </a:cubicBezTo>
                <a:cubicBezTo>
                  <a:pt x="664" y="144"/>
                  <a:pt x="665" y="143"/>
                  <a:pt x="665" y="142"/>
                </a:cubicBezTo>
                <a:cubicBezTo>
                  <a:pt x="666" y="142"/>
                  <a:pt x="666" y="141"/>
                  <a:pt x="666" y="140"/>
                </a:cubicBezTo>
                <a:cubicBezTo>
                  <a:pt x="666" y="140"/>
                  <a:pt x="666" y="139"/>
                  <a:pt x="666" y="139"/>
                </a:cubicBezTo>
                <a:cubicBezTo>
                  <a:pt x="679" y="105"/>
                  <a:pt x="715" y="75"/>
                  <a:pt x="752" y="81"/>
                </a:cubicBezTo>
                <a:cubicBezTo>
                  <a:pt x="773" y="85"/>
                  <a:pt x="783" y="104"/>
                  <a:pt x="768" y="124"/>
                </a:cubicBezTo>
                <a:cubicBezTo>
                  <a:pt x="765" y="129"/>
                  <a:pt x="759" y="133"/>
                  <a:pt x="754" y="137"/>
                </a:cubicBezTo>
                <a:cubicBezTo>
                  <a:pt x="742" y="148"/>
                  <a:pt x="728" y="157"/>
                  <a:pt x="713" y="165"/>
                </a:cubicBezTo>
                <a:cubicBezTo>
                  <a:pt x="710" y="166"/>
                  <a:pt x="707" y="167"/>
                  <a:pt x="704" y="168"/>
                </a:cubicBezTo>
                <a:cubicBezTo>
                  <a:pt x="702" y="169"/>
                  <a:pt x="703" y="172"/>
                  <a:pt x="705" y="171"/>
                </a:cubicBezTo>
                <a:cubicBezTo>
                  <a:pt x="707" y="171"/>
                  <a:pt x="710" y="170"/>
                  <a:pt x="712" y="170"/>
                </a:cubicBezTo>
                <a:cubicBezTo>
                  <a:pt x="713" y="170"/>
                  <a:pt x="713" y="171"/>
                  <a:pt x="714" y="170"/>
                </a:cubicBezTo>
                <a:cubicBezTo>
                  <a:pt x="715" y="170"/>
                  <a:pt x="715" y="170"/>
                  <a:pt x="716" y="169"/>
                </a:cubicBezTo>
                <a:cubicBezTo>
                  <a:pt x="743" y="165"/>
                  <a:pt x="776" y="164"/>
                  <a:pt x="799" y="180"/>
                </a:cubicBezTo>
                <a:cubicBezTo>
                  <a:pt x="806" y="185"/>
                  <a:pt x="814" y="194"/>
                  <a:pt x="814" y="204"/>
                </a:cubicBezTo>
                <a:cubicBezTo>
                  <a:pt x="813" y="225"/>
                  <a:pt x="796" y="227"/>
                  <a:pt x="781" y="228"/>
                </a:cubicBezTo>
                <a:cubicBezTo>
                  <a:pt x="766" y="228"/>
                  <a:pt x="751" y="225"/>
                  <a:pt x="737" y="220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0" name="CustomShape 208"/>
          <p:cNvSpPr/>
          <p:nvPr/>
        </p:nvSpPr>
        <p:spPr>
          <a:xfrm>
            <a:off x="3267000" y="3868560"/>
            <a:ext cx="117720" cy="190800"/>
          </a:xfrm>
          <a:custGeom>
            <a:avLst/>
            <a:gdLst/>
            <a:ahLst/>
            <a:cxnLst/>
            <a:rect l="l" t="t" r="r" b="b"/>
            <a:pathLst>
              <a:path w="32" h="52">
                <a:moveTo>
                  <a:pt x="10" y="50"/>
                </a:moveTo>
                <a:cubicBezTo>
                  <a:pt x="13" y="50"/>
                  <a:pt x="17" y="47"/>
                  <a:pt x="19" y="46"/>
                </a:cubicBezTo>
                <a:cubicBezTo>
                  <a:pt x="23" y="43"/>
                  <a:pt x="27" y="40"/>
                  <a:pt x="30" y="37"/>
                </a:cubicBezTo>
                <a:cubicBezTo>
                  <a:pt x="29" y="25"/>
                  <a:pt x="31" y="11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18" y="10"/>
                  <a:pt x="8" y="25"/>
                  <a:pt x="2" y="40"/>
                </a:cubicBezTo>
                <a:cubicBezTo>
                  <a:pt x="0" y="46"/>
                  <a:pt x="3" y="52"/>
                  <a:pt x="10" y="5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1" name="CustomShape 209"/>
          <p:cNvSpPr/>
          <p:nvPr/>
        </p:nvSpPr>
        <p:spPr>
          <a:xfrm>
            <a:off x="3979800" y="4419720"/>
            <a:ext cx="117360" cy="149040"/>
          </a:xfrm>
          <a:custGeom>
            <a:avLst/>
            <a:gdLst/>
            <a:ahLst/>
            <a:cxnLst/>
            <a:rect l="l" t="t" r="r" b="b"/>
            <a:pathLst>
              <a:path w="32" h="41">
                <a:moveTo>
                  <a:pt x="21" y="0"/>
                </a:moveTo>
                <a:cubicBezTo>
                  <a:pt x="15" y="4"/>
                  <a:pt x="10" y="10"/>
                  <a:pt x="8" y="16"/>
                </a:cubicBezTo>
                <a:cubicBezTo>
                  <a:pt x="3" y="24"/>
                  <a:pt x="0" y="41"/>
                  <a:pt x="15" y="37"/>
                </a:cubicBezTo>
                <a:cubicBezTo>
                  <a:pt x="24" y="35"/>
                  <a:pt x="32" y="25"/>
                  <a:pt x="32" y="16"/>
                </a:cubicBezTo>
                <a:cubicBezTo>
                  <a:pt x="31" y="9"/>
                  <a:pt x="26" y="5"/>
                  <a:pt x="21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2" name="CustomShape 210"/>
          <p:cNvSpPr/>
          <p:nvPr/>
        </p:nvSpPr>
        <p:spPr>
          <a:xfrm>
            <a:off x="3767040" y="4433760"/>
            <a:ext cx="131760" cy="212760"/>
          </a:xfrm>
          <a:custGeom>
            <a:avLst/>
            <a:gdLst/>
            <a:ahLst/>
            <a:cxnLst/>
            <a:rect l="l" t="t" r="r" b="b"/>
            <a:pathLst>
              <a:path w="36" h="58">
                <a:moveTo>
                  <a:pt x="23" y="0"/>
                </a:moveTo>
                <a:cubicBezTo>
                  <a:pt x="11" y="8"/>
                  <a:pt x="0" y="21"/>
                  <a:pt x="3" y="34"/>
                </a:cubicBezTo>
                <a:cubicBezTo>
                  <a:pt x="8" y="58"/>
                  <a:pt x="29" y="37"/>
                  <a:pt x="33" y="26"/>
                </a:cubicBezTo>
                <a:cubicBezTo>
                  <a:pt x="36" y="14"/>
                  <a:pt x="32" y="6"/>
                  <a:pt x="23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3" name="CustomShape 211"/>
          <p:cNvSpPr/>
          <p:nvPr/>
        </p:nvSpPr>
        <p:spPr>
          <a:xfrm>
            <a:off x="4176720" y="3868560"/>
            <a:ext cx="122400" cy="147960"/>
          </a:xfrm>
          <a:custGeom>
            <a:avLst/>
            <a:gdLst/>
            <a:ahLst/>
            <a:cxnLst/>
            <a:rect l="l" t="t" r="r" b="b"/>
            <a:pathLst>
              <a:path w="33" h="40">
                <a:moveTo>
                  <a:pt x="22" y="0"/>
                </a:moveTo>
                <a:cubicBezTo>
                  <a:pt x="16" y="3"/>
                  <a:pt x="11" y="7"/>
                  <a:pt x="7" y="12"/>
                </a:cubicBezTo>
                <a:cubicBezTo>
                  <a:pt x="4" y="16"/>
                  <a:pt x="1" y="20"/>
                  <a:pt x="0" y="25"/>
                </a:cubicBezTo>
                <a:cubicBezTo>
                  <a:pt x="0" y="34"/>
                  <a:pt x="7" y="40"/>
                  <a:pt x="15" y="37"/>
                </a:cubicBezTo>
                <a:cubicBezTo>
                  <a:pt x="25" y="35"/>
                  <a:pt x="33" y="24"/>
                  <a:pt x="32" y="14"/>
                </a:cubicBezTo>
                <a:cubicBezTo>
                  <a:pt x="32" y="6"/>
                  <a:pt x="27" y="2"/>
                  <a:pt x="22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4" name="CustomShape 212"/>
          <p:cNvSpPr/>
          <p:nvPr/>
        </p:nvSpPr>
        <p:spPr>
          <a:xfrm>
            <a:off x="2428920" y="3370320"/>
            <a:ext cx="2394000" cy="1682640"/>
          </a:xfrm>
          <a:custGeom>
            <a:avLst/>
            <a:gdLst/>
            <a:ahLst/>
            <a:cxnLst/>
            <a:rect l="l" t="t" r="r" b="b"/>
            <a:pathLst>
              <a:path w="653" h="459">
                <a:moveTo>
                  <a:pt x="641" y="216"/>
                </a:moveTo>
                <a:cubicBezTo>
                  <a:pt x="639" y="182"/>
                  <a:pt x="637" y="148"/>
                  <a:pt x="635" y="115"/>
                </a:cubicBezTo>
                <a:cubicBezTo>
                  <a:pt x="634" y="96"/>
                  <a:pt x="632" y="78"/>
                  <a:pt x="631" y="60"/>
                </a:cubicBezTo>
                <a:cubicBezTo>
                  <a:pt x="630" y="48"/>
                  <a:pt x="632" y="18"/>
                  <a:pt x="623" y="5"/>
                </a:cubicBezTo>
                <a:cubicBezTo>
                  <a:pt x="620" y="13"/>
                  <a:pt x="613" y="20"/>
                  <a:pt x="606" y="24"/>
                </a:cubicBezTo>
                <a:cubicBezTo>
                  <a:pt x="604" y="24"/>
                  <a:pt x="602" y="23"/>
                  <a:pt x="603" y="22"/>
                </a:cubicBezTo>
                <a:cubicBezTo>
                  <a:pt x="608" y="15"/>
                  <a:pt x="613" y="7"/>
                  <a:pt x="619" y="1"/>
                </a:cubicBezTo>
                <a:cubicBezTo>
                  <a:pt x="618" y="0"/>
                  <a:pt x="617" y="0"/>
                  <a:pt x="616" y="0"/>
                </a:cubicBezTo>
                <a:cubicBezTo>
                  <a:pt x="513" y="2"/>
                  <a:pt x="410" y="0"/>
                  <a:pt x="306" y="3"/>
                </a:cubicBezTo>
                <a:cubicBezTo>
                  <a:pt x="255" y="5"/>
                  <a:pt x="203" y="8"/>
                  <a:pt x="152" y="11"/>
                </a:cubicBezTo>
                <a:cubicBezTo>
                  <a:pt x="104" y="14"/>
                  <a:pt x="58" y="17"/>
                  <a:pt x="12" y="29"/>
                </a:cubicBezTo>
                <a:cubicBezTo>
                  <a:pt x="20" y="36"/>
                  <a:pt x="24" y="46"/>
                  <a:pt x="32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72" y="43"/>
                  <a:pt x="116" y="43"/>
                  <a:pt x="156" y="40"/>
                </a:cubicBezTo>
                <a:cubicBezTo>
                  <a:pt x="207" y="35"/>
                  <a:pt x="258" y="31"/>
                  <a:pt x="309" y="28"/>
                </a:cubicBezTo>
                <a:cubicBezTo>
                  <a:pt x="360" y="24"/>
                  <a:pt x="411" y="22"/>
                  <a:pt x="462" y="21"/>
                </a:cubicBezTo>
                <a:cubicBezTo>
                  <a:pt x="506" y="20"/>
                  <a:pt x="550" y="18"/>
                  <a:pt x="594" y="21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600" y="30"/>
                  <a:pt x="600" y="30"/>
                  <a:pt x="600" y="30"/>
                </a:cubicBezTo>
                <a:cubicBezTo>
                  <a:pt x="603" y="56"/>
                  <a:pt x="603" y="82"/>
                  <a:pt x="604" y="107"/>
                </a:cubicBezTo>
                <a:cubicBezTo>
                  <a:pt x="606" y="139"/>
                  <a:pt x="607" y="170"/>
                  <a:pt x="608" y="202"/>
                </a:cubicBezTo>
                <a:cubicBezTo>
                  <a:pt x="610" y="263"/>
                  <a:pt x="614" y="324"/>
                  <a:pt x="613" y="386"/>
                </a:cubicBezTo>
                <a:cubicBezTo>
                  <a:pt x="613" y="394"/>
                  <a:pt x="613" y="394"/>
                  <a:pt x="613" y="394"/>
                </a:cubicBezTo>
                <a:cubicBezTo>
                  <a:pt x="606" y="395"/>
                  <a:pt x="606" y="395"/>
                  <a:pt x="606" y="395"/>
                </a:cubicBezTo>
                <a:cubicBezTo>
                  <a:pt x="514" y="413"/>
                  <a:pt x="420" y="418"/>
                  <a:pt x="327" y="421"/>
                </a:cubicBezTo>
                <a:cubicBezTo>
                  <a:pt x="275" y="422"/>
                  <a:pt x="223" y="423"/>
                  <a:pt x="170" y="424"/>
                </a:cubicBezTo>
                <a:cubicBezTo>
                  <a:pt x="133" y="424"/>
                  <a:pt x="90" y="430"/>
                  <a:pt x="52" y="423"/>
                </a:cubicBezTo>
                <a:cubicBezTo>
                  <a:pt x="46" y="421"/>
                  <a:pt x="46" y="421"/>
                  <a:pt x="46" y="421"/>
                </a:cubicBezTo>
                <a:cubicBezTo>
                  <a:pt x="45" y="414"/>
                  <a:pt x="45" y="414"/>
                  <a:pt x="45" y="414"/>
                </a:cubicBezTo>
                <a:cubicBezTo>
                  <a:pt x="35" y="358"/>
                  <a:pt x="32" y="299"/>
                  <a:pt x="29" y="242"/>
                </a:cubicBezTo>
                <a:cubicBezTo>
                  <a:pt x="26" y="182"/>
                  <a:pt x="22" y="121"/>
                  <a:pt x="26" y="61"/>
                </a:cubicBezTo>
                <a:cubicBezTo>
                  <a:pt x="26" y="59"/>
                  <a:pt x="26" y="59"/>
                  <a:pt x="26" y="59"/>
                </a:cubicBezTo>
                <a:cubicBezTo>
                  <a:pt x="22" y="56"/>
                  <a:pt x="19" y="51"/>
                  <a:pt x="16" y="47"/>
                </a:cubicBezTo>
                <a:cubicBezTo>
                  <a:pt x="13" y="42"/>
                  <a:pt x="10" y="38"/>
                  <a:pt x="7" y="32"/>
                </a:cubicBezTo>
                <a:cubicBezTo>
                  <a:pt x="0" y="46"/>
                  <a:pt x="2" y="66"/>
                  <a:pt x="2" y="82"/>
                </a:cubicBezTo>
                <a:cubicBezTo>
                  <a:pt x="2" y="100"/>
                  <a:pt x="2" y="118"/>
                  <a:pt x="2" y="136"/>
                </a:cubicBezTo>
                <a:cubicBezTo>
                  <a:pt x="2" y="170"/>
                  <a:pt x="3" y="204"/>
                  <a:pt x="4" y="238"/>
                </a:cubicBezTo>
                <a:cubicBezTo>
                  <a:pt x="5" y="272"/>
                  <a:pt x="7" y="306"/>
                  <a:pt x="10" y="340"/>
                </a:cubicBezTo>
                <a:cubicBezTo>
                  <a:pt x="12" y="358"/>
                  <a:pt x="13" y="376"/>
                  <a:pt x="15" y="394"/>
                </a:cubicBezTo>
                <a:cubicBezTo>
                  <a:pt x="16" y="407"/>
                  <a:pt x="15" y="431"/>
                  <a:pt x="24" y="442"/>
                </a:cubicBezTo>
                <a:cubicBezTo>
                  <a:pt x="26" y="440"/>
                  <a:pt x="28" y="437"/>
                  <a:pt x="29" y="435"/>
                </a:cubicBezTo>
                <a:cubicBezTo>
                  <a:pt x="33" y="430"/>
                  <a:pt x="37" y="426"/>
                  <a:pt x="43" y="423"/>
                </a:cubicBezTo>
                <a:cubicBezTo>
                  <a:pt x="45" y="421"/>
                  <a:pt x="48" y="425"/>
                  <a:pt x="46" y="427"/>
                </a:cubicBezTo>
                <a:cubicBezTo>
                  <a:pt x="42" y="431"/>
                  <a:pt x="38" y="436"/>
                  <a:pt x="35" y="440"/>
                </a:cubicBezTo>
                <a:cubicBezTo>
                  <a:pt x="34" y="442"/>
                  <a:pt x="33" y="445"/>
                  <a:pt x="32" y="447"/>
                </a:cubicBezTo>
                <a:cubicBezTo>
                  <a:pt x="229" y="459"/>
                  <a:pt x="428" y="431"/>
                  <a:pt x="626" y="426"/>
                </a:cubicBezTo>
                <a:cubicBezTo>
                  <a:pt x="627" y="425"/>
                  <a:pt x="629" y="423"/>
                  <a:pt x="631" y="422"/>
                </a:cubicBezTo>
                <a:cubicBezTo>
                  <a:pt x="628" y="419"/>
                  <a:pt x="625" y="415"/>
                  <a:pt x="622" y="411"/>
                </a:cubicBezTo>
                <a:cubicBezTo>
                  <a:pt x="619" y="408"/>
                  <a:pt x="615" y="404"/>
                  <a:pt x="612" y="400"/>
                </a:cubicBezTo>
                <a:cubicBezTo>
                  <a:pt x="611" y="398"/>
                  <a:pt x="614" y="395"/>
                  <a:pt x="616" y="396"/>
                </a:cubicBezTo>
                <a:cubicBezTo>
                  <a:pt x="622" y="401"/>
                  <a:pt x="628" y="407"/>
                  <a:pt x="633" y="412"/>
                </a:cubicBezTo>
                <a:cubicBezTo>
                  <a:pt x="633" y="413"/>
                  <a:pt x="635" y="415"/>
                  <a:pt x="636" y="416"/>
                </a:cubicBezTo>
                <a:cubicBezTo>
                  <a:pt x="653" y="392"/>
                  <a:pt x="644" y="343"/>
                  <a:pt x="644" y="318"/>
                </a:cubicBezTo>
                <a:cubicBezTo>
                  <a:pt x="643" y="284"/>
                  <a:pt x="642" y="250"/>
                  <a:pt x="641" y="216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5" name="CustomShape 213"/>
          <p:cNvSpPr/>
          <p:nvPr/>
        </p:nvSpPr>
        <p:spPr>
          <a:xfrm>
            <a:off x="2438280" y="3494160"/>
            <a:ext cx="2359080" cy="1558800"/>
          </a:xfrm>
          <a:custGeom>
            <a:avLst/>
            <a:gdLst/>
            <a:ahLst/>
            <a:cxnLst/>
            <a:rect l="l" t="t" r="r" b="b"/>
            <a:pathLst>
              <a:path w="643" h="425">
                <a:moveTo>
                  <a:pt x="630" y="278"/>
                </a:moveTo>
                <a:cubicBezTo>
                  <a:pt x="621" y="223"/>
                  <a:pt x="615" y="168"/>
                  <a:pt x="610" y="113"/>
                </a:cubicBezTo>
                <a:cubicBezTo>
                  <a:pt x="608" y="91"/>
                  <a:pt x="605" y="69"/>
                  <a:pt x="604" y="46"/>
                </a:cubicBezTo>
                <a:cubicBezTo>
                  <a:pt x="604" y="35"/>
                  <a:pt x="607" y="9"/>
                  <a:pt x="598" y="0"/>
                </a:cubicBezTo>
                <a:cubicBezTo>
                  <a:pt x="600" y="24"/>
                  <a:pt x="600" y="49"/>
                  <a:pt x="601" y="73"/>
                </a:cubicBezTo>
                <a:cubicBezTo>
                  <a:pt x="603" y="105"/>
                  <a:pt x="604" y="136"/>
                  <a:pt x="605" y="168"/>
                </a:cubicBezTo>
                <a:cubicBezTo>
                  <a:pt x="607" y="229"/>
                  <a:pt x="611" y="290"/>
                  <a:pt x="610" y="352"/>
                </a:cubicBezTo>
                <a:cubicBezTo>
                  <a:pt x="610" y="360"/>
                  <a:pt x="610" y="360"/>
                  <a:pt x="610" y="360"/>
                </a:cubicBezTo>
                <a:cubicBezTo>
                  <a:pt x="603" y="361"/>
                  <a:pt x="603" y="361"/>
                  <a:pt x="603" y="361"/>
                </a:cubicBezTo>
                <a:cubicBezTo>
                  <a:pt x="511" y="379"/>
                  <a:pt x="417" y="384"/>
                  <a:pt x="324" y="387"/>
                </a:cubicBezTo>
                <a:cubicBezTo>
                  <a:pt x="272" y="388"/>
                  <a:pt x="220" y="389"/>
                  <a:pt x="167" y="390"/>
                </a:cubicBezTo>
                <a:cubicBezTo>
                  <a:pt x="130" y="390"/>
                  <a:pt x="87" y="396"/>
                  <a:pt x="49" y="389"/>
                </a:cubicBezTo>
                <a:cubicBezTo>
                  <a:pt x="43" y="387"/>
                  <a:pt x="43" y="387"/>
                  <a:pt x="43" y="387"/>
                </a:cubicBezTo>
                <a:cubicBezTo>
                  <a:pt x="42" y="380"/>
                  <a:pt x="42" y="380"/>
                  <a:pt x="42" y="380"/>
                </a:cubicBezTo>
                <a:cubicBezTo>
                  <a:pt x="32" y="324"/>
                  <a:pt x="29" y="265"/>
                  <a:pt x="26" y="208"/>
                </a:cubicBezTo>
                <a:cubicBezTo>
                  <a:pt x="23" y="161"/>
                  <a:pt x="21" y="113"/>
                  <a:pt x="21" y="65"/>
                </a:cubicBezTo>
                <a:cubicBezTo>
                  <a:pt x="14" y="104"/>
                  <a:pt x="6" y="144"/>
                  <a:pt x="0" y="184"/>
                </a:cubicBezTo>
                <a:cubicBezTo>
                  <a:pt x="1" y="191"/>
                  <a:pt x="1" y="197"/>
                  <a:pt x="1" y="204"/>
                </a:cubicBezTo>
                <a:cubicBezTo>
                  <a:pt x="2" y="238"/>
                  <a:pt x="4" y="272"/>
                  <a:pt x="7" y="306"/>
                </a:cubicBezTo>
                <a:cubicBezTo>
                  <a:pt x="9" y="324"/>
                  <a:pt x="10" y="342"/>
                  <a:pt x="12" y="360"/>
                </a:cubicBezTo>
                <a:cubicBezTo>
                  <a:pt x="13" y="373"/>
                  <a:pt x="12" y="397"/>
                  <a:pt x="21" y="408"/>
                </a:cubicBezTo>
                <a:cubicBezTo>
                  <a:pt x="23" y="406"/>
                  <a:pt x="25" y="403"/>
                  <a:pt x="26" y="401"/>
                </a:cubicBezTo>
                <a:cubicBezTo>
                  <a:pt x="30" y="396"/>
                  <a:pt x="34" y="392"/>
                  <a:pt x="40" y="389"/>
                </a:cubicBezTo>
                <a:cubicBezTo>
                  <a:pt x="42" y="387"/>
                  <a:pt x="45" y="391"/>
                  <a:pt x="43" y="393"/>
                </a:cubicBezTo>
                <a:cubicBezTo>
                  <a:pt x="39" y="397"/>
                  <a:pt x="35" y="402"/>
                  <a:pt x="32" y="406"/>
                </a:cubicBezTo>
                <a:cubicBezTo>
                  <a:pt x="31" y="408"/>
                  <a:pt x="30" y="411"/>
                  <a:pt x="29" y="413"/>
                </a:cubicBezTo>
                <a:cubicBezTo>
                  <a:pt x="226" y="425"/>
                  <a:pt x="425" y="397"/>
                  <a:pt x="623" y="392"/>
                </a:cubicBezTo>
                <a:cubicBezTo>
                  <a:pt x="624" y="391"/>
                  <a:pt x="626" y="389"/>
                  <a:pt x="628" y="388"/>
                </a:cubicBezTo>
                <a:cubicBezTo>
                  <a:pt x="625" y="385"/>
                  <a:pt x="622" y="381"/>
                  <a:pt x="619" y="377"/>
                </a:cubicBezTo>
                <a:cubicBezTo>
                  <a:pt x="616" y="374"/>
                  <a:pt x="612" y="370"/>
                  <a:pt x="609" y="366"/>
                </a:cubicBezTo>
                <a:cubicBezTo>
                  <a:pt x="608" y="364"/>
                  <a:pt x="611" y="361"/>
                  <a:pt x="613" y="362"/>
                </a:cubicBezTo>
                <a:cubicBezTo>
                  <a:pt x="619" y="367"/>
                  <a:pt x="625" y="373"/>
                  <a:pt x="630" y="378"/>
                </a:cubicBezTo>
                <a:cubicBezTo>
                  <a:pt x="630" y="379"/>
                  <a:pt x="632" y="381"/>
                  <a:pt x="633" y="382"/>
                </a:cubicBezTo>
                <a:cubicBezTo>
                  <a:pt x="639" y="373"/>
                  <a:pt x="642" y="360"/>
                  <a:pt x="643" y="346"/>
                </a:cubicBezTo>
                <a:cubicBezTo>
                  <a:pt x="637" y="324"/>
                  <a:pt x="634" y="300"/>
                  <a:pt x="630" y="278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6" name="CustomShape 214"/>
          <p:cNvSpPr/>
          <p:nvPr/>
        </p:nvSpPr>
        <p:spPr>
          <a:xfrm>
            <a:off x="2566980" y="3473811"/>
            <a:ext cx="2101680" cy="1436760"/>
          </a:xfrm>
          <a:custGeom>
            <a:avLst/>
            <a:gdLst/>
            <a:ahLst/>
            <a:cxnLst/>
            <a:rect l="l" t="t" r="r" b="b"/>
            <a:pathLst>
              <a:path w="573" h="392">
                <a:moveTo>
                  <a:pt x="434" y="1"/>
                </a:moveTo>
                <a:cubicBezTo>
                  <a:pt x="384" y="2"/>
                  <a:pt x="335" y="4"/>
                  <a:pt x="285" y="7"/>
                </a:cubicBezTo>
                <a:cubicBezTo>
                  <a:pt x="234" y="10"/>
                  <a:pt x="183" y="14"/>
                  <a:pt x="132" y="19"/>
                </a:cubicBezTo>
                <a:cubicBezTo>
                  <a:pt x="88" y="22"/>
                  <a:pt x="43" y="24"/>
                  <a:pt x="0" y="32"/>
                </a:cubicBezTo>
                <a:cubicBezTo>
                  <a:pt x="2" y="91"/>
                  <a:pt x="1" y="151"/>
                  <a:pt x="5" y="210"/>
                </a:cubicBezTo>
                <a:cubicBezTo>
                  <a:pt x="8" y="269"/>
                  <a:pt x="15" y="328"/>
                  <a:pt x="20" y="387"/>
                </a:cubicBezTo>
                <a:cubicBezTo>
                  <a:pt x="110" y="392"/>
                  <a:pt x="201" y="388"/>
                  <a:pt x="291" y="385"/>
                </a:cubicBezTo>
                <a:cubicBezTo>
                  <a:pt x="386" y="382"/>
                  <a:pt x="480" y="374"/>
                  <a:pt x="573" y="359"/>
                </a:cubicBezTo>
                <a:cubicBezTo>
                  <a:pt x="570" y="299"/>
                  <a:pt x="570" y="238"/>
                  <a:pt x="568" y="178"/>
                </a:cubicBezTo>
                <a:cubicBezTo>
                  <a:pt x="567" y="145"/>
                  <a:pt x="566" y="112"/>
                  <a:pt x="565" y="79"/>
                </a:cubicBezTo>
                <a:cubicBezTo>
                  <a:pt x="564" y="54"/>
                  <a:pt x="561" y="28"/>
                  <a:pt x="562" y="2"/>
                </a:cubicBezTo>
                <a:cubicBezTo>
                  <a:pt x="519" y="2"/>
                  <a:pt x="477" y="0"/>
                  <a:pt x="434" y="1"/>
                </a:cubicBezTo>
                <a:close/>
                <a:moveTo>
                  <a:pt x="104" y="195"/>
                </a:moveTo>
                <a:cubicBezTo>
                  <a:pt x="122" y="188"/>
                  <a:pt x="139" y="182"/>
                  <a:pt x="153" y="168"/>
                </a:cubicBezTo>
                <a:cubicBezTo>
                  <a:pt x="158" y="164"/>
                  <a:pt x="163" y="159"/>
                  <a:pt x="166" y="153"/>
                </a:cubicBezTo>
                <a:cubicBezTo>
                  <a:pt x="169" y="146"/>
                  <a:pt x="173" y="131"/>
                  <a:pt x="168" y="124"/>
                </a:cubicBezTo>
                <a:cubicBezTo>
                  <a:pt x="163" y="116"/>
                  <a:pt x="146" y="117"/>
                  <a:pt x="137" y="116"/>
                </a:cubicBezTo>
                <a:cubicBezTo>
                  <a:pt x="134" y="115"/>
                  <a:pt x="133" y="111"/>
                  <a:pt x="134" y="108"/>
                </a:cubicBezTo>
                <a:cubicBezTo>
                  <a:pt x="142" y="97"/>
                  <a:pt x="148" y="90"/>
                  <a:pt x="149" y="76"/>
                </a:cubicBezTo>
                <a:cubicBezTo>
                  <a:pt x="153" y="67"/>
                  <a:pt x="150" y="61"/>
                  <a:pt x="141" y="57"/>
                </a:cubicBezTo>
                <a:cubicBezTo>
                  <a:pt x="136" y="56"/>
                  <a:pt x="131" y="54"/>
                  <a:pt x="126" y="53"/>
                </a:cubicBezTo>
                <a:cubicBezTo>
                  <a:pt x="123" y="53"/>
                  <a:pt x="119" y="54"/>
                  <a:pt x="115" y="55"/>
                </a:cubicBezTo>
                <a:cubicBezTo>
                  <a:pt x="118" y="74"/>
                  <a:pt x="116" y="93"/>
                  <a:pt x="118" y="112"/>
                </a:cubicBezTo>
                <a:cubicBezTo>
                  <a:pt x="119" y="135"/>
                  <a:pt x="126" y="156"/>
                  <a:pt x="129" y="178"/>
                </a:cubicBezTo>
                <a:cubicBezTo>
                  <a:pt x="129" y="181"/>
                  <a:pt x="124" y="182"/>
                  <a:pt x="123" y="180"/>
                </a:cubicBezTo>
                <a:cubicBezTo>
                  <a:pt x="112" y="162"/>
                  <a:pt x="110" y="140"/>
                  <a:pt x="109" y="119"/>
                </a:cubicBezTo>
                <a:cubicBezTo>
                  <a:pt x="107" y="99"/>
                  <a:pt x="106" y="77"/>
                  <a:pt x="110" y="57"/>
                </a:cubicBezTo>
                <a:cubicBezTo>
                  <a:pt x="109" y="57"/>
                  <a:pt x="109" y="57"/>
                  <a:pt x="109" y="57"/>
                </a:cubicBezTo>
                <a:cubicBezTo>
                  <a:pt x="105" y="58"/>
                  <a:pt x="104" y="52"/>
                  <a:pt x="108" y="51"/>
                </a:cubicBezTo>
                <a:cubicBezTo>
                  <a:pt x="124" y="44"/>
                  <a:pt x="145" y="43"/>
                  <a:pt x="156" y="59"/>
                </a:cubicBezTo>
                <a:cubicBezTo>
                  <a:pt x="168" y="76"/>
                  <a:pt x="157" y="93"/>
                  <a:pt x="147" y="107"/>
                </a:cubicBezTo>
                <a:cubicBezTo>
                  <a:pt x="158" y="108"/>
                  <a:pt x="167" y="108"/>
                  <a:pt x="175" y="118"/>
                </a:cubicBezTo>
                <a:cubicBezTo>
                  <a:pt x="182" y="128"/>
                  <a:pt x="181" y="141"/>
                  <a:pt x="177" y="152"/>
                </a:cubicBezTo>
                <a:cubicBezTo>
                  <a:pt x="167" y="179"/>
                  <a:pt x="134" y="200"/>
                  <a:pt x="106" y="202"/>
                </a:cubicBezTo>
                <a:cubicBezTo>
                  <a:pt x="103" y="202"/>
                  <a:pt x="101" y="197"/>
                  <a:pt x="104" y="195"/>
                </a:cubicBezTo>
                <a:close/>
                <a:moveTo>
                  <a:pt x="173" y="331"/>
                </a:moveTo>
                <a:cubicBezTo>
                  <a:pt x="147" y="338"/>
                  <a:pt x="115" y="340"/>
                  <a:pt x="90" y="331"/>
                </a:cubicBezTo>
                <a:cubicBezTo>
                  <a:pt x="87" y="330"/>
                  <a:pt x="87" y="325"/>
                  <a:pt x="91" y="325"/>
                </a:cubicBezTo>
                <a:cubicBezTo>
                  <a:pt x="107" y="326"/>
                  <a:pt x="122" y="328"/>
                  <a:pt x="138" y="326"/>
                </a:cubicBezTo>
                <a:cubicBezTo>
                  <a:pt x="150" y="326"/>
                  <a:pt x="197" y="325"/>
                  <a:pt x="169" y="301"/>
                </a:cubicBezTo>
                <a:cubicBezTo>
                  <a:pt x="153" y="287"/>
                  <a:pt x="121" y="296"/>
                  <a:pt x="106" y="280"/>
                </a:cubicBezTo>
                <a:cubicBezTo>
                  <a:pt x="95" y="268"/>
                  <a:pt x="116" y="253"/>
                  <a:pt x="124" y="246"/>
                </a:cubicBezTo>
                <a:cubicBezTo>
                  <a:pt x="141" y="231"/>
                  <a:pt x="161" y="220"/>
                  <a:pt x="182" y="212"/>
                </a:cubicBezTo>
                <a:cubicBezTo>
                  <a:pt x="185" y="211"/>
                  <a:pt x="188" y="216"/>
                  <a:pt x="184" y="218"/>
                </a:cubicBezTo>
                <a:cubicBezTo>
                  <a:pt x="170" y="224"/>
                  <a:pt x="157" y="231"/>
                  <a:pt x="144" y="241"/>
                </a:cubicBezTo>
                <a:cubicBezTo>
                  <a:pt x="138" y="246"/>
                  <a:pt x="131" y="251"/>
                  <a:pt x="125" y="257"/>
                </a:cubicBezTo>
                <a:cubicBezTo>
                  <a:pt x="117" y="265"/>
                  <a:pt x="111" y="272"/>
                  <a:pt x="126" y="279"/>
                </a:cubicBezTo>
                <a:cubicBezTo>
                  <a:pt x="146" y="288"/>
                  <a:pt x="172" y="284"/>
                  <a:pt x="188" y="303"/>
                </a:cubicBezTo>
                <a:cubicBezTo>
                  <a:pt x="199" y="318"/>
                  <a:pt x="187" y="328"/>
                  <a:pt x="173" y="331"/>
                </a:cubicBezTo>
                <a:close/>
                <a:moveTo>
                  <a:pt x="188" y="159"/>
                </a:moveTo>
                <a:cubicBezTo>
                  <a:pt x="185" y="148"/>
                  <a:pt x="195" y="134"/>
                  <a:pt x="201" y="126"/>
                </a:cubicBezTo>
                <a:cubicBezTo>
                  <a:pt x="207" y="117"/>
                  <a:pt x="215" y="106"/>
                  <a:pt x="226" y="103"/>
                </a:cubicBezTo>
                <a:cubicBezTo>
                  <a:pt x="228" y="103"/>
                  <a:pt x="229" y="104"/>
                  <a:pt x="230" y="105"/>
                </a:cubicBezTo>
                <a:cubicBezTo>
                  <a:pt x="230" y="104"/>
                  <a:pt x="230" y="103"/>
                  <a:pt x="230" y="102"/>
                </a:cubicBezTo>
                <a:cubicBezTo>
                  <a:pt x="231" y="98"/>
                  <a:pt x="236" y="100"/>
                  <a:pt x="236" y="103"/>
                </a:cubicBezTo>
                <a:cubicBezTo>
                  <a:pt x="237" y="114"/>
                  <a:pt x="237" y="125"/>
                  <a:pt x="238" y="137"/>
                </a:cubicBezTo>
                <a:cubicBezTo>
                  <a:pt x="238" y="138"/>
                  <a:pt x="238" y="139"/>
                  <a:pt x="238" y="140"/>
                </a:cubicBezTo>
                <a:cubicBezTo>
                  <a:pt x="240" y="141"/>
                  <a:pt x="242" y="144"/>
                  <a:pt x="240" y="146"/>
                </a:cubicBezTo>
                <a:cubicBezTo>
                  <a:pt x="240" y="147"/>
                  <a:pt x="240" y="147"/>
                  <a:pt x="239" y="148"/>
                </a:cubicBezTo>
                <a:cubicBezTo>
                  <a:pt x="240" y="154"/>
                  <a:pt x="241" y="160"/>
                  <a:pt x="240" y="166"/>
                </a:cubicBezTo>
                <a:cubicBezTo>
                  <a:pt x="239" y="169"/>
                  <a:pt x="234" y="170"/>
                  <a:pt x="233" y="167"/>
                </a:cubicBezTo>
                <a:cubicBezTo>
                  <a:pt x="232" y="164"/>
                  <a:pt x="230" y="161"/>
                  <a:pt x="229" y="157"/>
                </a:cubicBezTo>
                <a:cubicBezTo>
                  <a:pt x="215" y="169"/>
                  <a:pt x="193" y="179"/>
                  <a:pt x="188" y="159"/>
                </a:cubicBezTo>
                <a:close/>
                <a:moveTo>
                  <a:pt x="245" y="245"/>
                </a:moveTo>
                <a:cubicBezTo>
                  <a:pt x="231" y="253"/>
                  <a:pt x="220" y="264"/>
                  <a:pt x="212" y="278"/>
                </a:cubicBezTo>
                <a:cubicBezTo>
                  <a:pt x="206" y="290"/>
                  <a:pt x="205" y="302"/>
                  <a:pt x="221" y="303"/>
                </a:cubicBezTo>
                <a:cubicBezTo>
                  <a:pt x="228" y="303"/>
                  <a:pt x="235" y="301"/>
                  <a:pt x="241" y="301"/>
                </a:cubicBezTo>
                <a:cubicBezTo>
                  <a:pt x="244" y="301"/>
                  <a:pt x="246" y="305"/>
                  <a:pt x="244" y="307"/>
                </a:cubicBezTo>
                <a:cubicBezTo>
                  <a:pt x="230" y="320"/>
                  <a:pt x="197" y="317"/>
                  <a:pt x="196" y="295"/>
                </a:cubicBezTo>
                <a:cubicBezTo>
                  <a:pt x="195" y="271"/>
                  <a:pt x="222" y="248"/>
                  <a:pt x="241" y="239"/>
                </a:cubicBezTo>
                <a:cubicBezTo>
                  <a:pt x="245" y="237"/>
                  <a:pt x="249" y="243"/>
                  <a:pt x="245" y="245"/>
                </a:cubicBezTo>
                <a:close/>
                <a:moveTo>
                  <a:pt x="286" y="93"/>
                </a:moveTo>
                <a:cubicBezTo>
                  <a:pt x="290" y="90"/>
                  <a:pt x="295" y="95"/>
                  <a:pt x="292" y="98"/>
                </a:cubicBezTo>
                <a:cubicBezTo>
                  <a:pt x="282" y="109"/>
                  <a:pt x="275" y="120"/>
                  <a:pt x="272" y="134"/>
                </a:cubicBezTo>
                <a:cubicBezTo>
                  <a:pt x="270" y="142"/>
                  <a:pt x="269" y="153"/>
                  <a:pt x="276" y="159"/>
                </a:cubicBezTo>
                <a:cubicBezTo>
                  <a:pt x="284" y="166"/>
                  <a:pt x="294" y="162"/>
                  <a:pt x="301" y="157"/>
                </a:cubicBezTo>
                <a:cubicBezTo>
                  <a:pt x="304" y="155"/>
                  <a:pt x="307" y="159"/>
                  <a:pt x="306" y="162"/>
                </a:cubicBezTo>
                <a:cubicBezTo>
                  <a:pt x="296" y="181"/>
                  <a:pt x="270" y="177"/>
                  <a:pt x="262" y="158"/>
                </a:cubicBezTo>
                <a:cubicBezTo>
                  <a:pt x="253" y="136"/>
                  <a:pt x="269" y="107"/>
                  <a:pt x="286" y="93"/>
                </a:cubicBezTo>
                <a:close/>
                <a:moveTo>
                  <a:pt x="308" y="325"/>
                </a:moveTo>
                <a:cubicBezTo>
                  <a:pt x="306" y="328"/>
                  <a:pt x="302" y="326"/>
                  <a:pt x="301" y="323"/>
                </a:cubicBezTo>
                <a:cubicBezTo>
                  <a:pt x="300" y="313"/>
                  <a:pt x="303" y="304"/>
                  <a:pt x="304" y="294"/>
                </a:cubicBezTo>
                <a:cubicBezTo>
                  <a:pt x="304" y="290"/>
                  <a:pt x="304" y="285"/>
                  <a:pt x="305" y="281"/>
                </a:cubicBezTo>
                <a:cubicBezTo>
                  <a:pt x="305" y="274"/>
                  <a:pt x="306" y="271"/>
                  <a:pt x="298" y="268"/>
                </a:cubicBezTo>
                <a:cubicBezTo>
                  <a:pt x="290" y="266"/>
                  <a:pt x="287" y="271"/>
                  <a:pt x="282" y="277"/>
                </a:cubicBezTo>
                <a:cubicBezTo>
                  <a:pt x="280" y="280"/>
                  <a:pt x="278" y="283"/>
                  <a:pt x="276" y="286"/>
                </a:cubicBezTo>
                <a:cubicBezTo>
                  <a:pt x="275" y="290"/>
                  <a:pt x="273" y="294"/>
                  <a:pt x="272" y="297"/>
                </a:cubicBezTo>
                <a:cubicBezTo>
                  <a:pt x="271" y="305"/>
                  <a:pt x="270" y="313"/>
                  <a:pt x="269" y="320"/>
                </a:cubicBezTo>
                <a:cubicBezTo>
                  <a:pt x="268" y="325"/>
                  <a:pt x="262" y="323"/>
                  <a:pt x="262" y="319"/>
                </a:cubicBezTo>
                <a:cubicBezTo>
                  <a:pt x="258" y="285"/>
                  <a:pt x="265" y="246"/>
                  <a:pt x="270" y="212"/>
                </a:cubicBezTo>
                <a:cubicBezTo>
                  <a:pt x="271" y="208"/>
                  <a:pt x="276" y="209"/>
                  <a:pt x="276" y="212"/>
                </a:cubicBezTo>
                <a:cubicBezTo>
                  <a:pt x="274" y="233"/>
                  <a:pt x="274" y="254"/>
                  <a:pt x="273" y="274"/>
                </a:cubicBezTo>
                <a:cubicBezTo>
                  <a:pt x="280" y="263"/>
                  <a:pt x="289" y="254"/>
                  <a:pt x="301" y="256"/>
                </a:cubicBezTo>
                <a:cubicBezTo>
                  <a:pt x="312" y="258"/>
                  <a:pt x="314" y="269"/>
                  <a:pt x="314" y="279"/>
                </a:cubicBezTo>
                <a:cubicBezTo>
                  <a:pt x="314" y="293"/>
                  <a:pt x="314" y="311"/>
                  <a:pt x="308" y="325"/>
                </a:cubicBezTo>
                <a:close/>
                <a:moveTo>
                  <a:pt x="316" y="178"/>
                </a:moveTo>
                <a:cubicBezTo>
                  <a:pt x="312" y="160"/>
                  <a:pt x="314" y="141"/>
                  <a:pt x="313" y="122"/>
                </a:cubicBezTo>
                <a:cubicBezTo>
                  <a:pt x="312" y="101"/>
                  <a:pt x="311" y="81"/>
                  <a:pt x="309" y="60"/>
                </a:cubicBezTo>
                <a:cubicBezTo>
                  <a:pt x="309" y="57"/>
                  <a:pt x="314" y="56"/>
                  <a:pt x="315" y="59"/>
                </a:cubicBezTo>
                <a:cubicBezTo>
                  <a:pt x="318" y="77"/>
                  <a:pt x="322" y="97"/>
                  <a:pt x="325" y="117"/>
                </a:cubicBezTo>
                <a:cubicBezTo>
                  <a:pt x="331" y="109"/>
                  <a:pt x="339" y="101"/>
                  <a:pt x="344" y="96"/>
                </a:cubicBezTo>
                <a:cubicBezTo>
                  <a:pt x="348" y="92"/>
                  <a:pt x="353" y="98"/>
                  <a:pt x="350" y="101"/>
                </a:cubicBezTo>
                <a:cubicBezTo>
                  <a:pt x="344" y="107"/>
                  <a:pt x="339" y="114"/>
                  <a:pt x="334" y="121"/>
                </a:cubicBezTo>
                <a:cubicBezTo>
                  <a:pt x="333" y="123"/>
                  <a:pt x="329" y="127"/>
                  <a:pt x="329" y="129"/>
                </a:cubicBezTo>
                <a:cubicBezTo>
                  <a:pt x="329" y="137"/>
                  <a:pt x="334" y="137"/>
                  <a:pt x="339" y="139"/>
                </a:cubicBezTo>
                <a:cubicBezTo>
                  <a:pt x="350" y="142"/>
                  <a:pt x="359" y="148"/>
                  <a:pt x="364" y="159"/>
                </a:cubicBezTo>
                <a:cubicBezTo>
                  <a:pt x="365" y="163"/>
                  <a:pt x="361" y="166"/>
                  <a:pt x="358" y="163"/>
                </a:cubicBezTo>
                <a:cubicBezTo>
                  <a:pt x="348" y="156"/>
                  <a:pt x="340" y="151"/>
                  <a:pt x="329" y="146"/>
                </a:cubicBezTo>
                <a:cubicBezTo>
                  <a:pt x="328" y="146"/>
                  <a:pt x="327" y="145"/>
                  <a:pt x="326" y="145"/>
                </a:cubicBezTo>
                <a:cubicBezTo>
                  <a:pt x="326" y="156"/>
                  <a:pt x="325" y="167"/>
                  <a:pt x="323" y="178"/>
                </a:cubicBezTo>
                <a:cubicBezTo>
                  <a:pt x="322" y="181"/>
                  <a:pt x="317" y="181"/>
                  <a:pt x="316" y="178"/>
                </a:cubicBezTo>
                <a:close/>
                <a:moveTo>
                  <a:pt x="342" y="317"/>
                </a:moveTo>
                <a:cubicBezTo>
                  <a:pt x="325" y="313"/>
                  <a:pt x="323" y="293"/>
                  <a:pt x="329" y="280"/>
                </a:cubicBezTo>
                <a:cubicBezTo>
                  <a:pt x="334" y="270"/>
                  <a:pt x="341" y="262"/>
                  <a:pt x="351" y="256"/>
                </a:cubicBezTo>
                <a:cubicBezTo>
                  <a:pt x="351" y="255"/>
                  <a:pt x="352" y="253"/>
                  <a:pt x="354" y="253"/>
                </a:cubicBezTo>
                <a:cubicBezTo>
                  <a:pt x="355" y="253"/>
                  <a:pt x="356" y="253"/>
                  <a:pt x="357" y="253"/>
                </a:cubicBezTo>
                <a:cubicBezTo>
                  <a:pt x="360" y="252"/>
                  <a:pt x="364" y="250"/>
                  <a:pt x="367" y="250"/>
                </a:cubicBezTo>
                <a:cubicBezTo>
                  <a:pt x="371" y="249"/>
                  <a:pt x="373" y="255"/>
                  <a:pt x="369" y="256"/>
                </a:cubicBezTo>
                <a:cubicBezTo>
                  <a:pt x="368" y="256"/>
                  <a:pt x="368" y="256"/>
                  <a:pt x="368" y="257"/>
                </a:cubicBezTo>
                <a:cubicBezTo>
                  <a:pt x="388" y="271"/>
                  <a:pt x="374" y="323"/>
                  <a:pt x="342" y="317"/>
                </a:cubicBezTo>
                <a:close/>
                <a:moveTo>
                  <a:pt x="386" y="107"/>
                </a:moveTo>
                <a:cubicBezTo>
                  <a:pt x="388" y="107"/>
                  <a:pt x="390" y="106"/>
                  <a:pt x="392" y="106"/>
                </a:cubicBezTo>
                <a:cubicBezTo>
                  <a:pt x="392" y="88"/>
                  <a:pt x="393" y="69"/>
                  <a:pt x="393" y="51"/>
                </a:cubicBezTo>
                <a:cubicBezTo>
                  <a:pt x="393" y="47"/>
                  <a:pt x="398" y="47"/>
                  <a:pt x="399" y="51"/>
                </a:cubicBezTo>
                <a:cubicBezTo>
                  <a:pt x="401" y="68"/>
                  <a:pt x="403" y="87"/>
                  <a:pt x="405" y="105"/>
                </a:cubicBezTo>
                <a:cubicBezTo>
                  <a:pt x="417" y="104"/>
                  <a:pt x="429" y="104"/>
                  <a:pt x="440" y="107"/>
                </a:cubicBezTo>
                <a:cubicBezTo>
                  <a:pt x="445" y="108"/>
                  <a:pt x="443" y="114"/>
                  <a:pt x="439" y="114"/>
                </a:cubicBezTo>
                <a:cubicBezTo>
                  <a:pt x="428" y="116"/>
                  <a:pt x="417" y="115"/>
                  <a:pt x="406" y="115"/>
                </a:cubicBezTo>
                <a:cubicBezTo>
                  <a:pt x="407" y="132"/>
                  <a:pt x="407" y="149"/>
                  <a:pt x="405" y="164"/>
                </a:cubicBezTo>
                <a:cubicBezTo>
                  <a:pt x="405" y="167"/>
                  <a:pt x="400" y="169"/>
                  <a:pt x="400" y="165"/>
                </a:cubicBezTo>
                <a:cubicBezTo>
                  <a:pt x="395" y="149"/>
                  <a:pt x="393" y="132"/>
                  <a:pt x="393" y="115"/>
                </a:cubicBezTo>
                <a:cubicBezTo>
                  <a:pt x="391" y="115"/>
                  <a:pt x="388" y="115"/>
                  <a:pt x="386" y="115"/>
                </a:cubicBezTo>
                <a:cubicBezTo>
                  <a:pt x="381" y="115"/>
                  <a:pt x="381" y="107"/>
                  <a:pt x="386" y="107"/>
                </a:cubicBezTo>
                <a:close/>
                <a:moveTo>
                  <a:pt x="433" y="282"/>
                </a:moveTo>
                <a:cubicBezTo>
                  <a:pt x="429" y="296"/>
                  <a:pt x="416" y="308"/>
                  <a:pt x="401" y="306"/>
                </a:cubicBezTo>
                <a:cubicBezTo>
                  <a:pt x="384" y="305"/>
                  <a:pt x="382" y="289"/>
                  <a:pt x="387" y="275"/>
                </a:cubicBezTo>
                <a:cubicBezTo>
                  <a:pt x="391" y="267"/>
                  <a:pt x="398" y="258"/>
                  <a:pt x="406" y="253"/>
                </a:cubicBezTo>
                <a:cubicBezTo>
                  <a:pt x="405" y="250"/>
                  <a:pt x="407" y="247"/>
                  <a:pt x="410" y="248"/>
                </a:cubicBezTo>
                <a:cubicBezTo>
                  <a:pt x="412" y="248"/>
                  <a:pt x="413" y="249"/>
                  <a:pt x="414" y="249"/>
                </a:cubicBezTo>
                <a:cubicBezTo>
                  <a:pt x="416" y="249"/>
                  <a:pt x="418" y="248"/>
                  <a:pt x="420" y="248"/>
                </a:cubicBezTo>
                <a:cubicBezTo>
                  <a:pt x="424" y="248"/>
                  <a:pt x="424" y="252"/>
                  <a:pt x="422" y="254"/>
                </a:cubicBezTo>
                <a:cubicBezTo>
                  <a:pt x="431" y="260"/>
                  <a:pt x="436" y="271"/>
                  <a:pt x="433" y="282"/>
                </a:cubicBezTo>
                <a:close/>
                <a:moveTo>
                  <a:pt x="455" y="298"/>
                </a:moveTo>
                <a:cubicBezTo>
                  <a:pt x="454" y="301"/>
                  <a:pt x="450" y="301"/>
                  <a:pt x="449" y="298"/>
                </a:cubicBezTo>
                <a:cubicBezTo>
                  <a:pt x="441" y="267"/>
                  <a:pt x="446" y="230"/>
                  <a:pt x="447" y="199"/>
                </a:cubicBezTo>
                <a:cubicBezTo>
                  <a:pt x="448" y="195"/>
                  <a:pt x="454" y="195"/>
                  <a:pt x="454" y="199"/>
                </a:cubicBezTo>
                <a:cubicBezTo>
                  <a:pt x="456" y="230"/>
                  <a:pt x="462" y="267"/>
                  <a:pt x="455" y="298"/>
                </a:cubicBezTo>
                <a:close/>
                <a:moveTo>
                  <a:pt x="462" y="156"/>
                </a:moveTo>
                <a:cubicBezTo>
                  <a:pt x="445" y="160"/>
                  <a:pt x="432" y="145"/>
                  <a:pt x="437" y="129"/>
                </a:cubicBezTo>
                <a:cubicBezTo>
                  <a:pt x="440" y="119"/>
                  <a:pt x="448" y="110"/>
                  <a:pt x="457" y="105"/>
                </a:cubicBezTo>
                <a:cubicBezTo>
                  <a:pt x="455" y="103"/>
                  <a:pt x="455" y="100"/>
                  <a:pt x="458" y="98"/>
                </a:cubicBezTo>
                <a:cubicBezTo>
                  <a:pt x="464" y="95"/>
                  <a:pt x="469" y="96"/>
                  <a:pt x="474" y="99"/>
                </a:cubicBezTo>
                <a:cubicBezTo>
                  <a:pt x="476" y="99"/>
                  <a:pt x="477" y="100"/>
                  <a:pt x="477" y="101"/>
                </a:cubicBezTo>
                <a:cubicBezTo>
                  <a:pt x="483" y="106"/>
                  <a:pt x="488" y="113"/>
                  <a:pt x="488" y="120"/>
                </a:cubicBezTo>
                <a:cubicBezTo>
                  <a:pt x="490" y="136"/>
                  <a:pt x="477" y="153"/>
                  <a:pt x="462" y="156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7" name="CustomShape 215"/>
          <p:cNvSpPr/>
          <p:nvPr/>
        </p:nvSpPr>
        <p:spPr>
          <a:xfrm>
            <a:off x="2535480" y="3537000"/>
            <a:ext cx="2101680" cy="1349280"/>
          </a:xfrm>
          <a:custGeom>
            <a:avLst/>
            <a:gdLst/>
            <a:ahLst/>
            <a:cxnLst/>
            <a:rect l="l" t="t" r="r" b="b"/>
            <a:pathLst>
              <a:path w="573" h="368">
                <a:moveTo>
                  <a:pt x="531" y="311"/>
                </a:moveTo>
                <a:cubicBezTo>
                  <a:pt x="489" y="323"/>
                  <a:pt x="446" y="329"/>
                  <a:pt x="403" y="336"/>
                </a:cubicBezTo>
                <a:cubicBezTo>
                  <a:pt x="342" y="346"/>
                  <a:pt x="280" y="353"/>
                  <a:pt x="218" y="350"/>
                </a:cubicBezTo>
                <a:cubicBezTo>
                  <a:pt x="175" y="348"/>
                  <a:pt x="120" y="346"/>
                  <a:pt x="83" y="321"/>
                </a:cubicBezTo>
                <a:cubicBezTo>
                  <a:pt x="50" y="299"/>
                  <a:pt x="44" y="243"/>
                  <a:pt x="40" y="208"/>
                </a:cubicBezTo>
                <a:cubicBezTo>
                  <a:pt x="35" y="161"/>
                  <a:pt x="37" y="112"/>
                  <a:pt x="46" y="66"/>
                </a:cubicBezTo>
                <a:cubicBezTo>
                  <a:pt x="51" y="44"/>
                  <a:pt x="56" y="19"/>
                  <a:pt x="68" y="0"/>
                </a:cubicBezTo>
                <a:cubicBezTo>
                  <a:pt x="45" y="2"/>
                  <a:pt x="22" y="4"/>
                  <a:pt x="0" y="8"/>
                </a:cubicBezTo>
                <a:cubicBezTo>
                  <a:pt x="2" y="67"/>
                  <a:pt x="1" y="127"/>
                  <a:pt x="5" y="186"/>
                </a:cubicBezTo>
                <a:cubicBezTo>
                  <a:pt x="8" y="245"/>
                  <a:pt x="15" y="304"/>
                  <a:pt x="20" y="363"/>
                </a:cubicBezTo>
                <a:cubicBezTo>
                  <a:pt x="110" y="368"/>
                  <a:pt x="201" y="364"/>
                  <a:pt x="291" y="361"/>
                </a:cubicBezTo>
                <a:cubicBezTo>
                  <a:pt x="386" y="358"/>
                  <a:pt x="480" y="350"/>
                  <a:pt x="573" y="335"/>
                </a:cubicBezTo>
                <a:cubicBezTo>
                  <a:pt x="573" y="322"/>
                  <a:pt x="572" y="308"/>
                  <a:pt x="572" y="295"/>
                </a:cubicBezTo>
                <a:cubicBezTo>
                  <a:pt x="559" y="301"/>
                  <a:pt x="545" y="306"/>
                  <a:pt x="531" y="311"/>
                </a:cubicBezTo>
                <a:close/>
              </a:path>
            </a:pathLst>
          </a:custGeom>
          <a:solidFill>
            <a:srgbClr val="243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8" name="CustomShape 216"/>
          <p:cNvSpPr/>
          <p:nvPr/>
        </p:nvSpPr>
        <p:spPr>
          <a:xfrm>
            <a:off x="2398680" y="3319560"/>
            <a:ext cx="2430360" cy="1744560"/>
          </a:xfrm>
          <a:custGeom>
            <a:avLst/>
            <a:gdLst/>
            <a:ahLst/>
            <a:cxnLst/>
            <a:rect l="l" t="t" r="r" b="b"/>
            <a:pathLst>
              <a:path w="663" h="476">
                <a:moveTo>
                  <a:pt x="662" y="379"/>
                </a:moveTo>
                <a:cubicBezTo>
                  <a:pt x="662" y="328"/>
                  <a:pt x="660" y="277"/>
                  <a:pt x="658" y="226"/>
                </a:cubicBezTo>
                <a:cubicBezTo>
                  <a:pt x="656" y="177"/>
                  <a:pt x="653" y="127"/>
                  <a:pt x="648" y="78"/>
                </a:cubicBezTo>
                <a:cubicBezTo>
                  <a:pt x="647" y="66"/>
                  <a:pt x="650" y="18"/>
                  <a:pt x="632" y="9"/>
                </a:cubicBezTo>
                <a:cubicBezTo>
                  <a:pt x="632" y="7"/>
                  <a:pt x="631" y="5"/>
                  <a:pt x="628" y="5"/>
                </a:cubicBezTo>
                <a:cubicBezTo>
                  <a:pt x="520" y="0"/>
                  <a:pt x="410" y="5"/>
                  <a:pt x="302" y="9"/>
                </a:cubicBezTo>
                <a:cubicBezTo>
                  <a:pt x="249" y="11"/>
                  <a:pt x="197" y="14"/>
                  <a:pt x="144" y="18"/>
                </a:cubicBezTo>
                <a:cubicBezTo>
                  <a:pt x="103" y="21"/>
                  <a:pt x="59" y="21"/>
                  <a:pt x="21" y="37"/>
                </a:cubicBezTo>
                <a:cubicBezTo>
                  <a:pt x="20" y="37"/>
                  <a:pt x="19" y="37"/>
                  <a:pt x="19" y="37"/>
                </a:cubicBezTo>
                <a:cubicBezTo>
                  <a:pt x="17" y="38"/>
                  <a:pt x="16" y="39"/>
                  <a:pt x="15" y="40"/>
                </a:cubicBezTo>
                <a:cubicBezTo>
                  <a:pt x="9" y="46"/>
                  <a:pt x="9" y="46"/>
                  <a:pt x="9" y="46"/>
                </a:cubicBezTo>
                <a:cubicBezTo>
                  <a:pt x="9" y="46"/>
                  <a:pt x="9" y="46"/>
                  <a:pt x="9" y="46"/>
                </a:cubicBezTo>
                <a:cubicBezTo>
                  <a:pt x="6" y="50"/>
                  <a:pt x="5" y="55"/>
                  <a:pt x="4" y="61"/>
                </a:cubicBezTo>
                <a:cubicBezTo>
                  <a:pt x="0" y="82"/>
                  <a:pt x="2" y="105"/>
                  <a:pt x="1" y="127"/>
                </a:cubicBezTo>
                <a:cubicBezTo>
                  <a:pt x="1" y="174"/>
                  <a:pt x="2" y="221"/>
                  <a:pt x="4" y="268"/>
                </a:cubicBezTo>
                <a:cubicBezTo>
                  <a:pt x="6" y="313"/>
                  <a:pt x="9" y="359"/>
                  <a:pt x="14" y="404"/>
                </a:cubicBezTo>
                <a:cubicBezTo>
                  <a:pt x="15" y="420"/>
                  <a:pt x="13" y="471"/>
                  <a:pt x="40" y="469"/>
                </a:cubicBezTo>
                <a:cubicBezTo>
                  <a:pt x="41" y="469"/>
                  <a:pt x="42" y="468"/>
                  <a:pt x="43" y="467"/>
                </a:cubicBezTo>
                <a:cubicBezTo>
                  <a:pt x="85" y="476"/>
                  <a:pt x="130" y="473"/>
                  <a:pt x="173" y="471"/>
                </a:cubicBezTo>
                <a:cubicBezTo>
                  <a:pt x="224" y="469"/>
                  <a:pt x="276" y="467"/>
                  <a:pt x="327" y="464"/>
                </a:cubicBezTo>
                <a:cubicBezTo>
                  <a:pt x="431" y="460"/>
                  <a:pt x="536" y="458"/>
                  <a:pt x="639" y="448"/>
                </a:cubicBezTo>
                <a:cubicBezTo>
                  <a:pt x="641" y="448"/>
                  <a:pt x="642" y="447"/>
                  <a:pt x="642" y="446"/>
                </a:cubicBezTo>
                <a:cubicBezTo>
                  <a:pt x="663" y="436"/>
                  <a:pt x="662" y="398"/>
                  <a:pt x="662" y="379"/>
                </a:cubicBezTo>
                <a:moveTo>
                  <a:pt x="644" y="430"/>
                </a:moveTo>
                <a:cubicBezTo>
                  <a:pt x="643" y="429"/>
                  <a:pt x="641" y="427"/>
                  <a:pt x="641" y="426"/>
                </a:cubicBezTo>
                <a:cubicBezTo>
                  <a:pt x="636" y="421"/>
                  <a:pt x="630" y="415"/>
                  <a:pt x="624" y="410"/>
                </a:cubicBezTo>
                <a:cubicBezTo>
                  <a:pt x="622" y="409"/>
                  <a:pt x="619" y="412"/>
                  <a:pt x="620" y="414"/>
                </a:cubicBezTo>
                <a:cubicBezTo>
                  <a:pt x="623" y="418"/>
                  <a:pt x="627" y="422"/>
                  <a:pt x="630" y="425"/>
                </a:cubicBezTo>
                <a:cubicBezTo>
                  <a:pt x="633" y="429"/>
                  <a:pt x="636" y="433"/>
                  <a:pt x="639" y="436"/>
                </a:cubicBezTo>
                <a:cubicBezTo>
                  <a:pt x="637" y="437"/>
                  <a:pt x="635" y="439"/>
                  <a:pt x="634" y="440"/>
                </a:cubicBezTo>
                <a:cubicBezTo>
                  <a:pt x="436" y="445"/>
                  <a:pt x="237" y="473"/>
                  <a:pt x="40" y="461"/>
                </a:cubicBezTo>
                <a:cubicBezTo>
                  <a:pt x="41" y="459"/>
                  <a:pt x="42" y="456"/>
                  <a:pt x="43" y="454"/>
                </a:cubicBezTo>
                <a:cubicBezTo>
                  <a:pt x="46" y="450"/>
                  <a:pt x="50" y="445"/>
                  <a:pt x="54" y="441"/>
                </a:cubicBezTo>
                <a:cubicBezTo>
                  <a:pt x="56" y="439"/>
                  <a:pt x="53" y="435"/>
                  <a:pt x="51" y="437"/>
                </a:cubicBezTo>
                <a:cubicBezTo>
                  <a:pt x="45" y="440"/>
                  <a:pt x="41" y="444"/>
                  <a:pt x="37" y="449"/>
                </a:cubicBezTo>
                <a:cubicBezTo>
                  <a:pt x="36" y="451"/>
                  <a:pt x="34" y="454"/>
                  <a:pt x="32" y="456"/>
                </a:cubicBezTo>
                <a:cubicBezTo>
                  <a:pt x="23" y="445"/>
                  <a:pt x="24" y="421"/>
                  <a:pt x="23" y="408"/>
                </a:cubicBezTo>
                <a:cubicBezTo>
                  <a:pt x="21" y="390"/>
                  <a:pt x="20" y="372"/>
                  <a:pt x="18" y="354"/>
                </a:cubicBezTo>
                <a:cubicBezTo>
                  <a:pt x="15" y="320"/>
                  <a:pt x="13" y="286"/>
                  <a:pt x="12" y="252"/>
                </a:cubicBezTo>
                <a:cubicBezTo>
                  <a:pt x="11" y="218"/>
                  <a:pt x="10" y="184"/>
                  <a:pt x="10" y="150"/>
                </a:cubicBezTo>
                <a:cubicBezTo>
                  <a:pt x="10" y="132"/>
                  <a:pt x="10" y="114"/>
                  <a:pt x="10" y="96"/>
                </a:cubicBezTo>
                <a:cubicBezTo>
                  <a:pt x="10" y="80"/>
                  <a:pt x="8" y="60"/>
                  <a:pt x="15" y="46"/>
                </a:cubicBezTo>
                <a:cubicBezTo>
                  <a:pt x="18" y="52"/>
                  <a:pt x="21" y="56"/>
                  <a:pt x="24" y="61"/>
                </a:cubicBezTo>
                <a:cubicBezTo>
                  <a:pt x="27" y="65"/>
                  <a:pt x="30" y="70"/>
                  <a:pt x="34" y="73"/>
                </a:cubicBezTo>
                <a:cubicBezTo>
                  <a:pt x="34" y="75"/>
                  <a:pt x="34" y="75"/>
                  <a:pt x="34" y="75"/>
                </a:cubicBezTo>
                <a:cubicBezTo>
                  <a:pt x="30" y="135"/>
                  <a:pt x="34" y="196"/>
                  <a:pt x="37" y="256"/>
                </a:cubicBezTo>
                <a:cubicBezTo>
                  <a:pt x="40" y="313"/>
                  <a:pt x="43" y="372"/>
                  <a:pt x="53" y="428"/>
                </a:cubicBezTo>
                <a:cubicBezTo>
                  <a:pt x="54" y="435"/>
                  <a:pt x="54" y="435"/>
                  <a:pt x="54" y="435"/>
                </a:cubicBezTo>
                <a:cubicBezTo>
                  <a:pt x="60" y="437"/>
                  <a:pt x="60" y="437"/>
                  <a:pt x="60" y="437"/>
                </a:cubicBezTo>
                <a:cubicBezTo>
                  <a:pt x="98" y="444"/>
                  <a:pt x="141" y="438"/>
                  <a:pt x="178" y="438"/>
                </a:cubicBezTo>
                <a:cubicBezTo>
                  <a:pt x="231" y="437"/>
                  <a:pt x="283" y="436"/>
                  <a:pt x="335" y="435"/>
                </a:cubicBezTo>
                <a:cubicBezTo>
                  <a:pt x="428" y="432"/>
                  <a:pt x="522" y="427"/>
                  <a:pt x="614" y="409"/>
                </a:cubicBezTo>
                <a:cubicBezTo>
                  <a:pt x="621" y="408"/>
                  <a:pt x="621" y="408"/>
                  <a:pt x="621" y="408"/>
                </a:cubicBezTo>
                <a:cubicBezTo>
                  <a:pt x="621" y="400"/>
                  <a:pt x="621" y="400"/>
                  <a:pt x="621" y="400"/>
                </a:cubicBezTo>
                <a:cubicBezTo>
                  <a:pt x="622" y="338"/>
                  <a:pt x="618" y="277"/>
                  <a:pt x="616" y="216"/>
                </a:cubicBezTo>
                <a:cubicBezTo>
                  <a:pt x="615" y="184"/>
                  <a:pt x="614" y="153"/>
                  <a:pt x="612" y="121"/>
                </a:cubicBezTo>
                <a:cubicBezTo>
                  <a:pt x="611" y="96"/>
                  <a:pt x="611" y="70"/>
                  <a:pt x="608" y="44"/>
                </a:cubicBezTo>
                <a:cubicBezTo>
                  <a:pt x="607" y="35"/>
                  <a:pt x="607" y="35"/>
                  <a:pt x="607" y="35"/>
                </a:cubicBezTo>
                <a:cubicBezTo>
                  <a:pt x="602" y="35"/>
                  <a:pt x="602" y="35"/>
                  <a:pt x="602" y="35"/>
                </a:cubicBezTo>
                <a:cubicBezTo>
                  <a:pt x="558" y="32"/>
                  <a:pt x="514" y="34"/>
                  <a:pt x="470" y="35"/>
                </a:cubicBezTo>
                <a:cubicBezTo>
                  <a:pt x="419" y="36"/>
                  <a:pt x="368" y="38"/>
                  <a:pt x="317" y="42"/>
                </a:cubicBezTo>
                <a:cubicBezTo>
                  <a:pt x="266" y="45"/>
                  <a:pt x="215" y="49"/>
                  <a:pt x="164" y="54"/>
                </a:cubicBezTo>
                <a:cubicBezTo>
                  <a:pt x="124" y="57"/>
                  <a:pt x="80" y="57"/>
                  <a:pt x="41" y="67"/>
                </a:cubicBezTo>
                <a:cubicBezTo>
                  <a:pt x="41" y="67"/>
                  <a:pt x="41" y="67"/>
                  <a:pt x="40" y="67"/>
                </a:cubicBezTo>
                <a:cubicBezTo>
                  <a:pt x="32" y="60"/>
                  <a:pt x="28" y="50"/>
                  <a:pt x="20" y="43"/>
                </a:cubicBezTo>
                <a:cubicBezTo>
                  <a:pt x="66" y="31"/>
                  <a:pt x="112" y="28"/>
                  <a:pt x="160" y="25"/>
                </a:cubicBezTo>
                <a:cubicBezTo>
                  <a:pt x="211" y="22"/>
                  <a:pt x="263" y="19"/>
                  <a:pt x="314" y="17"/>
                </a:cubicBezTo>
                <a:cubicBezTo>
                  <a:pt x="418" y="14"/>
                  <a:pt x="521" y="16"/>
                  <a:pt x="624" y="14"/>
                </a:cubicBezTo>
                <a:cubicBezTo>
                  <a:pt x="625" y="14"/>
                  <a:pt x="626" y="14"/>
                  <a:pt x="627" y="15"/>
                </a:cubicBezTo>
                <a:cubicBezTo>
                  <a:pt x="621" y="21"/>
                  <a:pt x="616" y="29"/>
                  <a:pt x="611" y="36"/>
                </a:cubicBezTo>
                <a:cubicBezTo>
                  <a:pt x="610" y="37"/>
                  <a:pt x="612" y="38"/>
                  <a:pt x="614" y="38"/>
                </a:cubicBezTo>
                <a:cubicBezTo>
                  <a:pt x="621" y="34"/>
                  <a:pt x="628" y="27"/>
                  <a:pt x="631" y="19"/>
                </a:cubicBezTo>
                <a:cubicBezTo>
                  <a:pt x="640" y="32"/>
                  <a:pt x="638" y="62"/>
                  <a:pt x="639" y="74"/>
                </a:cubicBezTo>
                <a:cubicBezTo>
                  <a:pt x="640" y="92"/>
                  <a:pt x="642" y="110"/>
                  <a:pt x="643" y="129"/>
                </a:cubicBezTo>
                <a:cubicBezTo>
                  <a:pt x="645" y="162"/>
                  <a:pt x="647" y="196"/>
                  <a:pt x="649" y="230"/>
                </a:cubicBezTo>
                <a:cubicBezTo>
                  <a:pt x="650" y="264"/>
                  <a:pt x="651" y="298"/>
                  <a:pt x="652" y="332"/>
                </a:cubicBezTo>
                <a:cubicBezTo>
                  <a:pt x="652" y="357"/>
                  <a:pt x="661" y="406"/>
                  <a:pt x="644" y="430"/>
                </a:cubicBezTo>
                <a:moveTo>
                  <a:pt x="605" y="121"/>
                </a:moveTo>
                <a:cubicBezTo>
                  <a:pt x="606" y="154"/>
                  <a:pt x="607" y="187"/>
                  <a:pt x="608" y="220"/>
                </a:cubicBezTo>
                <a:cubicBezTo>
                  <a:pt x="610" y="280"/>
                  <a:pt x="610" y="341"/>
                  <a:pt x="613" y="401"/>
                </a:cubicBezTo>
                <a:cubicBezTo>
                  <a:pt x="520" y="416"/>
                  <a:pt x="426" y="424"/>
                  <a:pt x="331" y="427"/>
                </a:cubicBezTo>
                <a:cubicBezTo>
                  <a:pt x="241" y="430"/>
                  <a:pt x="150" y="434"/>
                  <a:pt x="60" y="429"/>
                </a:cubicBezTo>
                <a:cubicBezTo>
                  <a:pt x="55" y="370"/>
                  <a:pt x="48" y="311"/>
                  <a:pt x="45" y="252"/>
                </a:cubicBezTo>
                <a:cubicBezTo>
                  <a:pt x="41" y="193"/>
                  <a:pt x="42" y="133"/>
                  <a:pt x="40" y="74"/>
                </a:cubicBezTo>
                <a:cubicBezTo>
                  <a:pt x="83" y="66"/>
                  <a:pt x="128" y="64"/>
                  <a:pt x="172" y="61"/>
                </a:cubicBezTo>
                <a:cubicBezTo>
                  <a:pt x="223" y="56"/>
                  <a:pt x="274" y="52"/>
                  <a:pt x="325" y="49"/>
                </a:cubicBezTo>
                <a:cubicBezTo>
                  <a:pt x="375" y="46"/>
                  <a:pt x="424" y="44"/>
                  <a:pt x="474" y="43"/>
                </a:cubicBezTo>
                <a:cubicBezTo>
                  <a:pt x="517" y="42"/>
                  <a:pt x="559" y="44"/>
                  <a:pt x="602" y="44"/>
                </a:cubicBezTo>
                <a:cubicBezTo>
                  <a:pt x="601" y="70"/>
                  <a:pt x="604" y="96"/>
                  <a:pt x="605" y="121"/>
                </a:cubicBezTo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9" name="CustomShape 217"/>
          <p:cNvSpPr/>
          <p:nvPr/>
        </p:nvSpPr>
        <p:spPr>
          <a:xfrm>
            <a:off x="2916360" y="3630600"/>
            <a:ext cx="296640" cy="582480"/>
          </a:xfrm>
          <a:custGeom>
            <a:avLst/>
            <a:gdLst/>
            <a:ahLst/>
            <a:cxnLst/>
            <a:rect l="l" t="t" r="r" b="b"/>
            <a:pathLst>
              <a:path w="81" h="159">
                <a:moveTo>
                  <a:pt x="74" y="75"/>
                </a:moveTo>
                <a:cubicBezTo>
                  <a:pt x="66" y="65"/>
                  <a:pt x="57" y="65"/>
                  <a:pt x="46" y="64"/>
                </a:cubicBezTo>
                <a:cubicBezTo>
                  <a:pt x="56" y="50"/>
                  <a:pt x="67" y="33"/>
                  <a:pt x="55" y="16"/>
                </a:cubicBezTo>
                <a:cubicBezTo>
                  <a:pt x="44" y="0"/>
                  <a:pt x="23" y="1"/>
                  <a:pt x="7" y="8"/>
                </a:cubicBezTo>
                <a:cubicBezTo>
                  <a:pt x="3" y="9"/>
                  <a:pt x="4" y="15"/>
                  <a:pt x="8" y="14"/>
                </a:cubicBezTo>
                <a:cubicBezTo>
                  <a:pt x="8" y="14"/>
                  <a:pt x="8" y="14"/>
                  <a:pt x="9" y="14"/>
                </a:cubicBezTo>
                <a:cubicBezTo>
                  <a:pt x="5" y="34"/>
                  <a:pt x="6" y="56"/>
                  <a:pt x="8" y="76"/>
                </a:cubicBezTo>
                <a:cubicBezTo>
                  <a:pt x="9" y="97"/>
                  <a:pt x="11" y="119"/>
                  <a:pt x="22" y="137"/>
                </a:cubicBezTo>
                <a:cubicBezTo>
                  <a:pt x="23" y="139"/>
                  <a:pt x="28" y="138"/>
                  <a:pt x="28" y="135"/>
                </a:cubicBezTo>
                <a:cubicBezTo>
                  <a:pt x="25" y="113"/>
                  <a:pt x="18" y="92"/>
                  <a:pt x="17" y="69"/>
                </a:cubicBezTo>
                <a:cubicBezTo>
                  <a:pt x="15" y="50"/>
                  <a:pt x="17" y="31"/>
                  <a:pt x="14" y="12"/>
                </a:cubicBezTo>
                <a:cubicBezTo>
                  <a:pt x="18" y="11"/>
                  <a:pt x="22" y="10"/>
                  <a:pt x="25" y="10"/>
                </a:cubicBezTo>
                <a:cubicBezTo>
                  <a:pt x="30" y="11"/>
                  <a:pt x="35" y="13"/>
                  <a:pt x="40" y="14"/>
                </a:cubicBezTo>
                <a:cubicBezTo>
                  <a:pt x="49" y="18"/>
                  <a:pt x="52" y="24"/>
                  <a:pt x="48" y="33"/>
                </a:cubicBezTo>
                <a:cubicBezTo>
                  <a:pt x="47" y="47"/>
                  <a:pt x="41" y="54"/>
                  <a:pt x="33" y="65"/>
                </a:cubicBezTo>
                <a:cubicBezTo>
                  <a:pt x="32" y="68"/>
                  <a:pt x="33" y="72"/>
                  <a:pt x="36" y="73"/>
                </a:cubicBezTo>
                <a:cubicBezTo>
                  <a:pt x="45" y="74"/>
                  <a:pt x="62" y="73"/>
                  <a:pt x="67" y="81"/>
                </a:cubicBezTo>
                <a:cubicBezTo>
                  <a:pt x="72" y="88"/>
                  <a:pt x="68" y="103"/>
                  <a:pt x="65" y="110"/>
                </a:cubicBezTo>
                <a:cubicBezTo>
                  <a:pt x="62" y="116"/>
                  <a:pt x="57" y="121"/>
                  <a:pt x="52" y="125"/>
                </a:cubicBezTo>
                <a:cubicBezTo>
                  <a:pt x="38" y="139"/>
                  <a:pt x="21" y="145"/>
                  <a:pt x="3" y="152"/>
                </a:cubicBezTo>
                <a:cubicBezTo>
                  <a:pt x="0" y="154"/>
                  <a:pt x="2" y="159"/>
                  <a:pt x="5" y="159"/>
                </a:cubicBezTo>
                <a:cubicBezTo>
                  <a:pt x="33" y="157"/>
                  <a:pt x="66" y="136"/>
                  <a:pt x="76" y="109"/>
                </a:cubicBezTo>
                <a:cubicBezTo>
                  <a:pt x="80" y="98"/>
                  <a:pt x="81" y="85"/>
                  <a:pt x="74" y="7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0" name="CustomShape 218"/>
          <p:cNvSpPr/>
          <p:nvPr/>
        </p:nvSpPr>
        <p:spPr>
          <a:xfrm>
            <a:off x="3224160" y="3832200"/>
            <a:ext cx="208080" cy="297000"/>
          </a:xfrm>
          <a:custGeom>
            <a:avLst/>
            <a:gdLst/>
            <a:ahLst/>
            <a:cxnLst/>
            <a:rect l="l" t="t" r="r" b="b"/>
            <a:pathLst>
              <a:path w="57" h="81">
                <a:moveTo>
                  <a:pt x="53" y="42"/>
                </a:moveTo>
                <a:cubicBezTo>
                  <a:pt x="53" y="41"/>
                  <a:pt x="53" y="40"/>
                  <a:pt x="53" y="39"/>
                </a:cubicBezTo>
                <a:cubicBezTo>
                  <a:pt x="52" y="27"/>
                  <a:pt x="52" y="16"/>
                  <a:pt x="51" y="5"/>
                </a:cubicBezTo>
                <a:cubicBezTo>
                  <a:pt x="51" y="2"/>
                  <a:pt x="46" y="0"/>
                  <a:pt x="45" y="4"/>
                </a:cubicBezTo>
                <a:cubicBezTo>
                  <a:pt x="45" y="5"/>
                  <a:pt x="45" y="6"/>
                  <a:pt x="45" y="7"/>
                </a:cubicBezTo>
                <a:cubicBezTo>
                  <a:pt x="44" y="6"/>
                  <a:pt x="43" y="5"/>
                  <a:pt x="41" y="5"/>
                </a:cubicBezTo>
                <a:cubicBezTo>
                  <a:pt x="30" y="8"/>
                  <a:pt x="22" y="19"/>
                  <a:pt x="16" y="28"/>
                </a:cubicBezTo>
                <a:cubicBezTo>
                  <a:pt x="10" y="36"/>
                  <a:pt x="0" y="50"/>
                  <a:pt x="3" y="61"/>
                </a:cubicBezTo>
                <a:cubicBezTo>
                  <a:pt x="8" y="81"/>
                  <a:pt x="30" y="71"/>
                  <a:pt x="44" y="59"/>
                </a:cubicBezTo>
                <a:cubicBezTo>
                  <a:pt x="45" y="63"/>
                  <a:pt x="47" y="66"/>
                  <a:pt x="48" y="69"/>
                </a:cubicBezTo>
                <a:cubicBezTo>
                  <a:pt x="49" y="72"/>
                  <a:pt x="54" y="71"/>
                  <a:pt x="55" y="68"/>
                </a:cubicBezTo>
                <a:cubicBezTo>
                  <a:pt x="56" y="62"/>
                  <a:pt x="55" y="56"/>
                  <a:pt x="54" y="50"/>
                </a:cubicBezTo>
                <a:cubicBezTo>
                  <a:pt x="55" y="49"/>
                  <a:pt x="55" y="49"/>
                  <a:pt x="55" y="48"/>
                </a:cubicBezTo>
                <a:cubicBezTo>
                  <a:pt x="57" y="46"/>
                  <a:pt x="55" y="43"/>
                  <a:pt x="53" y="42"/>
                </a:cubicBezTo>
                <a:moveTo>
                  <a:pt x="31" y="56"/>
                </a:moveTo>
                <a:cubicBezTo>
                  <a:pt x="29" y="57"/>
                  <a:pt x="25" y="60"/>
                  <a:pt x="22" y="60"/>
                </a:cubicBezTo>
                <a:cubicBezTo>
                  <a:pt x="15" y="62"/>
                  <a:pt x="12" y="56"/>
                  <a:pt x="14" y="50"/>
                </a:cubicBezTo>
                <a:cubicBezTo>
                  <a:pt x="20" y="35"/>
                  <a:pt x="30" y="2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3" y="21"/>
                  <a:pt x="41" y="35"/>
                  <a:pt x="42" y="47"/>
                </a:cubicBezTo>
                <a:cubicBezTo>
                  <a:pt x="39" y="50"/>
                  <a:pt x="35" y="53"/>
                  <a:pt x="31" y="5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1" name="CustomShape 219"/>
          <p:cNvSpPr/>
          <p:nvPr/>
        </p:nvSpPr>
        <p:spPr>
          <a:xfrm>
            <a:off x="3473280" y="3803760"/>
            <a:ext cx="198720" cy="333360"/>
          </a:xfrm>
          <a:custGeom>
            <a:avLst/>
            <a:gdLst/>
            <a:ahLst/>
            <a:cxnLst/>
            <a:rect l="l" t="t" r="r" b="b"/>
            <a:pathLst>
              <a:path w="54" h="91">
                <a:moveTo>
                  <a:pt x="48" y="67"/>
                </a:moveTo>
                <a:cubicBezTo>
                  <a:pt x="41" y="72"/>
                  <a:pt x="31" y="76"/>
                  <a:pt x="23" y="69"/>
                </a:cubicBezTo>
                <a:cubicBezTo>
                  <a:pt x="16" y="63"/>
                  <a:pt x="17" y="52"/>
                  <a:pt x="19" y="44"/>
                </a:cubicBezTo>
                <a:cubicBezTo>
                  <a:pt x="22" y="30"/>
                  <a:pt x="29" y="19"/>
                  <a:pt x="39" y="8"/>
                </a:cubicBezTo>
                <a:cubicBezTo>
                  <a:pt x="42" y="5"/>
                  <a:pt x="37" y="0"/>
                  <a:pt x="33" y="3"/>
                </a:cubicBezTo>
                <a:cubicBezTo>
                  <a:pt x="16" y="17"/>
                  <a:pt x="0" y="46"/>
                  <a:pt x="9" y="68"/>
                </a:cubicBezTo>
                <a:cubicBezTo>
                  <a:pt x="17" y="87"/>
                  <a:pt x="43" y="91"/>
                  <a:pt x="53" y="72"/>
                </a:cubicBezTo>
                <a:cubicBezTo>
                  <a:pt x="54" y="69"/>
                  <a:pt x="51" y="65"/>
                  <a:pt x="48" y="67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2" name="CustomShape 220"/>
          <p:cNvSpPr/>
          <p:nvPr/>
        </p:nvSpPr>
        <p:spPr>
          <a:xfrm>
            <a:off x="3678120" y="3678120"/>
            <a:ext cx="206640" cy="459000"/>
          </a:xfrm>
          <a:custGeom>
            <a:avLst/>
            <a:gdLst/>
            <a:ahLst/>
            <a:cxnLst/>
            <a:rect l="l" t="t" r="r" b="b"/>
            <a:pathLst>
              <a:path w="56" h="125">
                <a:moveTo>
                  <a:pt x="55" y="103"/>
                </a:moveTo>
                <a:cubicBezTo>
                  <a:pt x="50" y="92"/>
                  <a:pt x="41" y="86"/>
                  <a:pt x="30" y="83"/>
                </a:cubicBezTo>
                <a:cubicBezTo>
                  <a:pt x="25" y="81"/>
                  <a:pt x="20" y="81"/>
                  <a:pt x="20" y="73"/>
                </a:cubicBezTo>
                <a:cubicBezTo>
                  <a:pt x="20" y="71"/>
                  <a:pt x="24" y="67"/>
                  <a:pt x="25" y="65"/>
                </a:cubicBezTo>
                <a:cubicBezTo>
                  <a:pt x="30" y="58"/>
                  <a:pt x="35" y="51"/>
                  <a:pt x="41" y="45"/>
                </a:cubicBezTo>
                <a:cubicBezTo>
                  <a:pt x="44" y="42"/>
                  <a:pt x="39" y="36"/>
                  <a:pt x="35" y="40"/>
                </a:cubicBezTo>
                <a:cubicBezTo>
                  <a:pt x="30" y="45"/>
                  <a:pt x="22" y="53"/>
                  <a:pt x="16" y="61"/>
                </a:cubicBezTo>
                <a:cubicBezTo>
                  <a:pt x="13" y="41"/>
                  <a:pt x="9" y="21"/>
                  <a:pt x="6" y="3"/>
                </a:cubicBezTo>
                <a:cubicBezTo>
                  <a:pt x="5" y="0"/>
                  <a:pt x="0" y="1"/>
                  <a:pt x="0" y="4"/>
                </a:cubicBezTo>
                <a:cubicBezTo>
                  <a:pt x="2" y="25"/>
                  <a:pt x="3" y="45"/>
                  <a:pt x="4" y="66"/>
                </a:cubicBezTo>
                <a:cubicBezTo>
                  <a:pt x="5" y="85"/>
                  <a:pt x="3" y="104"/>
                  <a:pt x="7" y="122"/>
                </a:cubicBezTo>
                <a:cubicBezTo>
                  <a:pt x="8" y="125"/>
                  <a:pt x="13" y="125"/>
                  <a:pt x="14" y="122"/>
                </a:cubicBezTo>
                <a:cubicBezTo>
                  <a:pt x="16" y="111"/>
                  <a:pt x="17" y="100"/>
                  <a:pt x="17" y="89"/>
                </a:cubicBezTo>
                <a:cubicBezTo>
                  <a:pt x="18" y="89"/>
                  <a:pt x="19" y="90"/>
                  <a:pt x="20" y="90"/>
                </a:cubicBezTo>
                <a:cubicBezTo>
                  <a:pt x="31" y="95"/>
                  <a:pt x="39" y="100"/>
                  <a:pt x="49" y="107"/>
                </a:cubicBezTo>
                <a:cubicBezTo>
                  <a:pt x="52" y="110"/>
                  <a:pt x="56" y="107"/>
                  <a:pt x="55" y="103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3" name="CustomShape 221"/>
          <p:cNvSpPr/>
          <p:nvPr/>
        </p:nvSpPr>
        <p:spPr>
          <a:xfrm>
            <a:off x="3943440" y="3645000"/>
            <a:ext cx="233280" cy="447480"/>
          </a:xfrm>
          <a:custGeom>
            <a:avLst/>
            <a:gdLst/>
            <a:ahLst/>
            <a:cxnLst/>
            <a:rect l="l" t="t" r="r" b="b"/>
            <a:pathLst>
              <a:path w="64" h="122">
                <a:moveTo>
                  <a:pt x="59" y="60"/>
                </a:moveTo>
                <a:cubicBezTo>
                  <a:pt x="48" y="57"/>
                  <a:pt x="36" y="57"/>
                  <a:pt x="24" y="58"/>
                </a:cubicBezTo>
                <a:cubicBezTo>
                  <a:pt x="22" y="40"/>
                  <a:pt x="20" y="21"/>
                  <a:pt x="18" y="4"/>
                </a:cubicBezTo>
                <a:cubicBezTo>
                  <a:pt x="17" y="0"/>
                  <a:pt x="12" y="0"/>
                  <a:pt x="12" y="4"/>
                </a:cubicBezTo>
                <a:cubicBezTo>
                  <a:pt x="12" y="22"/>
                  <a:pt x="11" y="41"/>
                  <a:pt x="11" y="59"/>
                </a:cubicBezTo>
                <a:cubicBezTo>
                  <a:pt x="9" y="59"/>
                  <a:pt x="7" y="60"/>
                  <a:pt x="5" y="60"/>
                </a:cubicBezTo>
                <a:cubicBezTo>
                  <a:pt x="0" y="60"/>
                  <a:pt x="0" y="68"/>
                  <a:pt x="5" y="68"/>
                </a:cubicBezTo>
                <a:cubicBezTo>
                  <a:pt x="7" y="68"/>
                  <a:pt x="10" y="68"/>
                  <a:pt x="12" y="68"/>
                </a:cubicBezTo>
                <a:cubicBezTo>
                  <a:pt x="12" y="85"/>
                  <a:pt x="14" y="102"/>
                  <a:pt x="19" y="118"/>
                </a:cubicBezTo>
                <a:cubicBezTo>
                  <a:pt x="19" y="122"/>
                  <a:pt x="24" y="120"/>
                  <a:pt x="24" y="117"/>
                </a:cubicBezTo>
                <a:cubicBezTo>
                  <a:pt x="26" y="102"/>
                  <a:pt x="26" y="85"/>
                  <a:pt x="25" y="68"/>
                </a:cubicBezTo>
                <a:cubicBezTo>
                  <a:pt x="36" y="68"/>
                  <a:pt x="47" y="69"/>
                  <a:pt x="58" y="67"/>
                </a:cubicBezTo>
                <a:cubicBezTo>
                  <a:pt x="62" y="67"/>
                  <a:pt x="64" y="61"/>
                  <a:pt x="59" y="60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4" name="CustomShape 222"/>
          <p:cNvSpPr/>
          <p:nvPr/>
        </p:nvSpPr>
        <p:spPr>
          <a:xfrm>
            <a:off x="4129200" y="3821040"/>
            <a:ext cx="212760" cy="238320"/>
          </a:xfrm>
          <a:custGeom>
            <a:avLst/>
            <a:gdLst/>
            <a:ahLst/>
            <a:cxnLst/>
            <a:rect l="l" t="t" r="r" b="b"/>
            <a:pathLst>
              <a:path w="58" h="65">
                <a:moveTo>
                  <a:pt x="56" y="25"/>
                </a:moveTo>
                <a:cubicBezTo>
                  <a:pt x="56" y="18"/>
                  <a:pt x="51" y="11"/>
                  <a:pt x="45" y="6"/>
                </a:cubicBezTo>
                <a:cubicBezTo>
                  <a:pt x="45" y="5"/>
                  <a:pt x="44" y="4"/>
                  <a:pt x="42" y="4"/>
                </a:cubicBezTo>
                <a:cubicBezTo>
                  <a:pt x="37" y="1"/>
                  <a:pt x="32" y="0"/>
                  <a:pt x="26" y="3"/>
                </a:cubicBezTo>
                <a:cubicBezTo>
                  <a:pt x="23" y="5"/>
                  <a:pt x="23" y="8"/>
                  <a:pt x="25" y="10"/>
                </a:cubicBezTo>
                <a:cubicBezTo>
                  <a:pt x="16" y="15"/>
                  <a:pt x="8" y="24"/>
                  <a:pt x="5" y="34"/>
                </a:cubicBezTo>
                <a:cubicBezTo>
                  <a:pt x="0" y="50"/>
                  <a:pt x="13" y="65"/>
                  <a:pt x="30" y="61"/>
                </a:cubicBezTo>
                <a:cubicBezTo>
                  <a:pt x="45" y="58"/>
                  <a:pt x="58" y="41"/>
                  <a:pt x="56" y="25"/>
                </a:cubicBezTo>
                <a:moveTo>
                  <a:pt x="28" y="50"/>
                </a:moveTo>
                <a:cubicBezTo>
                  <a:pt x="20" y="53"/>
                  <a:pt x="13" y="47"/>
                  <a:pt x="13" y="38"/>
                </a:cubicBezTo>
                <a:cubicBezTo>
                  <a:pt x="14" y="33"/>
                  <a:pt x="17" y="29"/>
                  <a:pt x="20" y="25"/>
                </a:cubicBezTo>
                <a:cubicBezTo>
                  <a:pt x="24" y="20"/>
                  <a:pt x="29" y="16"/>
                  <a:pt x="35" y="13"/>
                </a:cubicBezTo>
                <a:cubicBezTo>
                  <a:pt x="40" y="15"/>
                  <a:pt x="45" y="19"/>
                  <a:pt x="45" y="27"/>
                </a:cubicBezTo>
                <a:cubicBezTo>
                  <a:pt x="46" y="37"/>
                  <a:pt x="38" y="48"/>
                  <a:pt x="28" y="50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5" name="CustomShape 223"/>
          <p:cNvSpPr/>
          <p:nvPr/>
        </p:nvSpPr>
        <p:spPr>
          <a:xfrm>
            <a:off x="2863800" y="4246560"/>
            <a:ext cx="411120" cy="473040"/>
          </a:xfrm>
          <a:custGeom>
            <a:avLst/>
            <a:gdLst/>
            <a:ahLst/>
            <a:cxnLst/>
            <a:rect l="l" t="t" r="r" b="b"/>
            <a:pathLst>
              <a:path w="112" h="129">
                <a:moveTo>
                  <a:pt x="101" y="92"/>
                </a:moveTo>
                <a:cubicBezTo>
                  <a:pt x="85" y="73"/>
                  <a:pt x="59" y="77"/>
                  <a:pt x="39" y="68"/>
                </a:cubicBezTo>
                <a:cubicBezTo>
                  <a:pt x="24" y="61"/>
                  <a:pt x="30" y="54"/>
                  <a:pt x="38" y="46"/>
                </a:cubicBezTo>
                <a:cubicBezTo>
                  <a:pt x="44" y="40"/>
                  <a:pt x="51" y="35"/>
                  <a:pt x="57" y="30"/>
                </a:cubicBezTo>
                <a:cubicBezTo>
                  <a:pt x="70" y="20"/>
                  <a:pt x="83" y="13"/>
                  <a:pt x="97" y="7"/>
                </a:cubicBezTo>
                <a:cubicBezTo>
                  <a:pt x="101" y="5"/>
                  <a:pt x="98" y="0"/>
                  <a:pt x="95" y="1"/>
                </a:cubicBezTo>
                <a:cubicBezTo>
                  <a:pt x="74" y="9"/>
                  <a:pt x="54" y="20"/>
                  <a:pt x="37" y="35"/>
                </a:cubicBezTo>
                <a:cubicBezTo>
                  <a:pt x="29" y="42"/>
                  <a:pt x="8" y="57"/>
                  <a:pt x="19" y="69"/>
                </a:cubicBezTo>
                <a:cubicBezTo>
                  <a:pt x="34" y="85"/>
                  <a:pt x="66" y="76"/>
                  <a:pt x="82" y="90"/>
                </a:cubicBezTo>
                <a:cubicBezTo>
                  <a:pt x="110" y="114"/>
                  <a:pt x="63" y="115"/>
                  <a:pt x="51" y="115"/>
                </a:cubicBezTo>
                <a:cubicBezTo>
                  <a:pt x="35" y="117"/>
                  <a:pt x="20" y="115"/>
                  <a:pt x="4" y="114"/>
                </a:cubicBezTo>
                <a:cubicBezTo>
                  <a:pt x="0" y="114"/>
                  <a:pt x="0" y="119"/>
                  <a:pt x="3" y="120"/>
                </a:cubicBezTo>
                <a:cubicBezTo>
                  <a:pt x="28" y="129"/>
                  <a:pt x="60" y="127"/>
                  <a:pt x="86" y="120"/>
                </a:cubicBezTo>
                <a:cubicBezTo>
                  <a:pt x="100" y="117"/>
                  <a:pt x="112" y="107"/>
                  <a:pt x="101" y="92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6" name="CustomShape 224"/>
          <p:cNvSpPr/>
          <p:nvPr/>
        </p:nvSpPr>
        <p:spPr>
          <a:xfrm>
            <a:off x="3260880" y="4341960"/>
            <a:ext cx="198360" cy="304560"/>
          </a:xfrm>
          <a:custGeom>
            <a:avLst/>
            <a:gdLst/>
            <a:ahLst/>
            <a:cxnLst/>
            <a:rect l="l" t="t" r="r" b="b"/>
            <a:pathLst>
              <a:path w="54" h="83">
                <a:moveTo>
                  <a:pt x="46" y="2"/>
                </a:moveTo>
                <a:cubicBezTo>
                  <a:pt x="27" y="11"/>
                  <a:pt x="0" y="34"/>
                  <a:pt x="1" y="58"/>
                </a:cubicBezTo>
                <a:cubicBezTo>
                  <a:pt x="2" y="80"/>
                  <a:pt x="35" y="83"/>
                  <a:pt x="49" y="70"/>
                </a:cubicBezTo>
                <a:cubicBezTo>
                  <a:pt x="51" y="68"/>
                  <a:pt x="49" y="64"/>
                  <a:pt x="46" y="64"/>
                </a:cubicBezTo>
                <a:cubicBezTo>
                  <a:pt x="40" y="64"/>
                  <a:pt x="33" y="66"/>
                  <a:pt x="26" y="66"/>
                </a:cubicBezTo>
                <a:cubicBezTo>
                  <a:pt x="10" y="65"/>
                  <a:pt x="11" y="53"/>
                  <a:pt x="17" y="41"/>
                </a:cubicBezTo>
                <a:cubicBezTo>
                  <a:pt x="25" y="27"/>
                  <a:pt x="36" y="16"/>
                  <a:pt x="50" y="8"/>
                </a:cubicBezTo>
                <a:cubicBezTo>
                  <a:pt x="54" y="6"/>
                  <a:pt x="50" y="0"/>
                  <a:pt x="46" y="2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7" name="CustomShape 225"/>
          <p:cNvSpPr/>
          <p:nvPr/>
        </p:nvSpPr>
        <p:spPr>
          <a:xfrm>
            <a:off x="3490920" y="4235400"/>
            <a:ext cx="206280" cy="439920"/>
          </a:xfrm>
          <a:custGeom>
            <a:avLst/>
            <a:gdLst/>
            <a:ahLst/>
            <a:cxnLst/>
            <a:rect l="l" t="t" r="r" b="b"/>
            <a:pathLst>
              <a:path w="56" h="120">
                <a:moveTo>
                  <a:pt x="56" y="71"/>
                </a:moveTo>
                <a:cubicBezTo>
                  <a:pt x="56" y="61"/>
                  <a:pt x="54" y="50"/>
                  <a:pt x="43" y="48"/>
                </a:cubicBezTo>
                <a:cubicBezTo>
                  <a:pt x="31" y="46"/>
                  <a:pt x="22" y="55"/>
                  <a:pt x="15" y="66"/>
                </a:cubicBezTo>
                <a:cubicBezTo>
                  <a:pt x="16" y="46"/>
                  <a:pt x="16" y="25"/>
                  <a:pt x="18" y="4"/>
                </a:cubicBezTo>
                <a:cubicBezTo>
                  <a:pt x="18" y="1"/>
                  <a:pt x="13" y="0"/>
                  <a:pt x="12" y="4"/>
                </a:cubicBezTo>
                <a:cubicBezTo>
                  <a:pt x="7" y="38"/>
                  <a:pt x="0" y="77"/>
                  <a:pt x="4" y="111"/>
                </a:cubicBezTo>
                <a:cubicBezTo>
                  <a:pt x="4" y="115"/>
                  <a:pt x="10" y="117"/>
                  <a:pt x="11" y="112"/>
                </a:cubicBezTo>
                <a:cubicBezTo>
                  <a:pt x="12" y="105"/>
                  <a:pt x="13" y="97"/>
                  <a:pt x="14" y="89"/>
                </a:cubicBezTo>
                <a:cubicBezTo>
                  <a:pt x="15" y="86"/>
                  <a:pt x="17" y="82"/>
                  <a:pt x="18" y="78"/>
                </a:cubicBezTo>
                <a:cubicBezTo>
                  <a:pt x="20" y="75"/>
                  <a:pt x="22" y="72"/>
                  <a:pt x="24" y="69"/>
                </a:cubicBezTo>
                <a:cubicBezTo>
                  <a:pt x="29" y="63"/>
                  <a:pt x="32" y="58"/>
                  <a:pt x="40" y="60"/>
                </a:cubicBezTo>
                <a:cubicBezTo>
                  <a:pt x="48" y="63"/>
                  <a:pt x="47" y="66"/>
                  <a:pt x="47" y="73"/>
                </a:cubicBezTo>
                <a:cubicBezTo>
                  <a:pt x="46" y="77"/>
                  <a:pt x="46" y="82"/>
                  <a:pt x="46" y="86"/>
                </a:cubicBezTo>
                <a:cubicBezTo>
                  <a:pt x="45" y="96"/>
                  <a:pt x="42" y="105"/>
                  <a:pt x="43" y="115"/>
                </a:cubicBezTo>
                <a:cubicBezTo>
                  <a:pt x="44" y="118"/>
                  <a:pt x="48" y="120"/>
                  <a:pt x="50" y="117"/>
                </a:cubicBezTo>
                <a:cubicBezTo>
                  <a:pt x="56" y="103"/>
                  <a:pt x="56" y="85"/>
                  <a:pt x="56" y="71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8" name="CustomShape 226"/>
          <p:cNvSpPr/>
          <p:nvPr/>
        </p:nvSpPr>
        <p:spPr>
          <a:xfrm>
            <a:off x="3730680" y="4386240"/>
            <a:ext cx="237960" cy="271440"/>
          </a:xfrm>
          <a:custGeom>
            <a:avLst/>
            <a:gdLst/>
            <a:ahLst/>
            <a:cxnLst/>
            <a:rect l="l" t="t" r="r" b="b"/>
            <a:pathLst>
              <a:path w="65" h="74">
                <a:moveTo>
                  <a:pt x="45" y="8"/>
                </a:moveTo>
                <a:cubicBezTo>
                  <a:pt x="45" y="7"/>
                  <a:pt x="45" y="7"/>
                  <a:pt x="46" y="7"/>
                </a:cubicBezTo>
                <a:cubicBezTo>
                  <a:pt x="50" y="6"/>
                  <a:pt x="48" y="0"/>
                  <a:pt x="44" y="1"/>
                </a:cubicBezTo>
                <a:cubicBezTo>
                  <a:pt x="41" y="1"/>
                  <a:pt x="37" y="3"/>
                  <a:pt x="34" y="4"/>
                </a:cubicBezTo>
                <a:cubicBezTo>
                  <a:pt x="33" y="4"/>
                  <a:pt x="32" y="4"/>
                  <a:pt x="31" y="4"/>
                </a:cubicBezTo>
                <a:cubicBezTo>
                  <a:pt x="29" y="4"/>
                  <a:pt x="28" y="6"/>
                  <a:pt x="28" y="7"/>
                </a:cubicBezTo>
                <a:cubicBezTo>
                  <a:pt x="18" y="13"/>
                  <a:pt x="11" y="21"/>
                  <a:pt x="6" y="31"/>
                </a:cubicBezTo>
                <a:cubicBezTo>
                  <a:pt x="0" y="44"/>
                  <a:pt x="2" y="64"/>
                  <a:pt x="19" y="68"/>
                </a:cubicBezTo>
                <a:cubicBezTo>
                  <a:pt x="51" y="74"/>
                  <a:pt x="65" y="22"/>
                  <a:pt x="45" y="8"/>
                </a:cubicBezTo>
                <a:moveTo>
                  <a:pt x="43" y="39"/>
                </a:moveTo>
                <a:cubicBezTo>
                  <a:pt x="39" y="50"/>
                  <a:pt x="18" y="71"/>
                  <a:pt x="13" y="47"/>
                </a:cubicBezTo>
                <a:cubicBezTo>
                  <a:pt x="10" y="34"/>
                  <a:pt x="21" y="21"/>
                  <a:pt x="33" y="13"/>
                </a:cubicBezTo>
                <a:cubicBezTo>
                  <a:pt x="42" y="19"/>
                  <a:pt x="46" y="27"/>
                  <a:pt x="43" y="39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9" name="CustomShape 227"/>
          <p:cNvSpPr/>
          <p:nvPr/>
        </p:nvSpPr>
        <p:spPr>
          <a:xfrm>
            <a:off x="3946680" y="4378320"/>
            <a:ext cx="198360" cy="223920"/>
          </a:xfrm>
          <a:custGeom>
            <a:avLst/>
            <a:gdLst/>
            <a:ahLst/>
            <a:cxnLst/>
            <a:rect l="l" t="t" r="r" b="b"/>
            <a:pathLst>
              <a:path w="54" h="61">
                <a:moveTo>
                  <a:pt x="40" y="7"/>
                </a:moveTo>
                <a:cubicBezTo>
                  <a:pt x="42" y="5"/>
                  <a:pt x="42" y="1"/>
                  <a:pt x="38" y="1"/>
                </a:cubicBezTo>
                <a:cubicBezTo>
                  <a:pt x="36" y="1"/>
                  <a:pt x="34" y="2"/>
                  <a:pt x="32" y="2"/>
                </a:cubicBezTo>
                <a:cubicBezTo>
                  <a:pt x="31" y="2"/>
                  <a:pt x="30" y="1"/>
                  <a:pt x="28" y="1"/>
                </a:cubicBezTo>
                <a:cubicBezTo>
                  <a:pt x="25" y="0"/>
                  <a:pt x="23" y="3"/>
                  <a:pt x="24" y="6"/>
                </a:cubicBezTo>
                <a:cubicBezTo>
                  <a:pt x="16" y="11"/>
                  <a:pt x="9" y="20"/>
                  <a:pt x="5" y="28"/>
                </a:cubicBezTo>
                <a:cubicBezTo>
                  <a:pt x="0" y="42"/>
                  <a:pt x="2" y="58"/>
                  <a:pt x="19" y="59"/>
                </a:cubicBezTo>
                <a:cubicBezTo>
                  <a:pt x="34" y="61"/>
                  <a:pt x="47" y="49"/>
                  <a:pt x="51" y="35"/>
                </a:cubicBezTo>
                <a:cubicBezTo>
                  <a:pt x="54" y="24"/>
                  <a:pt x="49" y="13"/>
                  <a:pt x="40" y="7"/>
                </a:cubicBezTo>
                <a:moveTo>
                  <a:pt x="24" y="48"/>
                </a:moveTo>
                <a:cubicBezTo>
                  <a:pt x="9" y="52"/>
                  <a:pt x="12" y="35"/>
                  <a:pt x="17" y="27"/>
                </a:cubicBezTo>
                <a:cubicBezTo>
                  <a:pt x="19" y="21"/>
                  <a:pt x="24" y="15"/>
                  <a:pt x="30" y="11"/>
                </a:cubicBezTo>
                <a:cubicBezTo>
                  <a:pt x="35" y="16"/>
                  <a:pt x="40" y="20"/>
                  <a:pt x="41" y="27"/>
                </a:cubicBezTo>
                <a:cubicBezTo>
                  <a:pt x="41" y="36"/>
                  <a:pt x="33" y="46"/>
                  <a:pt x="24" y="48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0" name="CustomShape 228"/>
          <p:cNvSpPr/>
          <p:nvPr/>
        </p:nvSpPr>
        <p:spPr>
          <a:xfrm>
            <a:off x="4162320" y="4187880"/>
            <a:ext cx="77760" cy="388800"/>
          </a:xfrm>
          <a:custGeom>
            <a:avLst/>
            <a:gdLst/>
            <a:ahLst/>
            <a:cxnLst/>
            <a:rect l="l" t="t" r="r" b="b"/>
            <a:pathLst>
              <a:path w="21" h="106">
                <a:moveTo>
                  <a:pt x="13" y="4"/>
                </a:moveTo>
                <a:cubicBezTo>
                  <a:pt x="13" y="0"/>
                  <a:pt x="7" y="0"/>
                  <a:pt x="6" y="4"/>
                </a:cubicBezTo>
                <a:cubicBezTo>
                  <a:pt x="5" y="35"/>
                  <a:pt x="0" y="72"/>
                  <a:pt x="8" y="103"/>
                </a:cubicBezTo>
                <a:cubicBezTo>
                  <a:pt x="9" y="106"/>
                  <a:pt x="13" y="106"/>
                  <a:pt x="14" y="103"/>
                </a:cubicBezTo>
                <a:cubicBezTo>
                  <a:pt x="21" y="72"/>
                  <a:pt x="15" y="35"/>
                  <a:pt x="13" y="4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1" name="CustomShape 229"/>
          <p:cNvSpPr/>
          <p:nvPr/>
        </p:nvSpPr>
        <p:spPr>
          <a:xfrm>
            <a:off x="4543560" y="3641760"/>
            <a:ext cx="450720" cy="538200"/>
          </a:xfrm>
          <a:custGeom>
            <a:avLst/>
            <a:gdLst/>
            <a:ahLst/>
            <a:cxnLst/>
            <a:rect l="l" t="t" r="r" b="b"/>
            <a:pathLst>
              <a:path w="123" h="147">
                <a:moveTo>
                  <a:pt x="40" y="18"/>
                </a:moveTo>
                <a:cubicBezTo>
                  <a:pt x="40" y="19"/>
                  <a:pt x="40" y="19"/>
                  <a:pt x="40" y="19"/>
                </a:cubicBezTo>
                <a:cubicBezTo>
                  <a:pt x="56" y="17"/>
                  <a:pt x="72" y="17"/>
                  <a:pt x="86" y="22"/>
                </a:cubicBezTo>
                <a:cubicBezTo>
                  <a:pt x="87" y="23"/>
                  <a:pt x="87" y="24"/>
                  <a:pt x="86" y="25"/>
                </a:cubicBezTo>
                <a:cubicBezTo>
                  <a:pt x="68" y="25"/>
                  <a:pt x="22" y="18"/>
                  <a:pt x="11" y="37"/>
                </a:cubicBezTo>
                <a:cubicBezTo>
                  <a:pt x="11" y="40"/>
                  <a:pt x="11" y="43"/>
                  <a:pt x="14" y="45"/>
                </a:cubicBezTo>
                <a:cubicBezTo>
                  <a:pt x="17" y="47"/>
                  <a:pt x="23" y="47"/>
                  <a:pt x="26" y="48"/>
                </a:cubicBezTo>
                <a:cubicBezTo>
                  <a:pt x="34" y="49"/>
                  <a:pt x="42" y="51"/>
                  <a:pt x="49" y="53"/>
                </a:cubicBezTo>
                <a:cubicBezTo>
                  <a:pt x="51" y="54"/>
                  <a:pt x="51" y="56"/>
                  <a:pt x="51" y="57"/>
                </a:cubicBezTo>
                <a:cubicBezTo>
                  <a:pt x="51" y="57"/>
                  <a:pt x="51" y="58"/>
                  <a:pt x="50" y="58"/>
                </a:cubicBezTo>
                <a:cubicBezTo>
                  <a:pt x="38" y="64"/>
                  <a:pt x="22" y="63"/>
                  <a:pt x="12" y="73"/>
                </a:cubicBezTo>
                <a:cubicBezTo>
                  <a:pt x="0" y="85"/>
                  <a:pt x="24" y="88"/>
                  <a:pt x="30" y="88"/>
                </a:cubicBezTo>
                <a:cubicBezTo>
                  <a:pt x="37" y="89"/>
                  <a:pt x="43" y="90"/>
                  <a:pt x="49" y="92"/>
                </a:cubicBezTo>
                <a:cubicBezTo>
                  <a:pt x="51" y="93"/>
                  <a:pt x="51" y="96"/>
                  <a:pt x="48" y="96"/>
                </a:cubicBezTo>
                <a:cubicBezTo>
                  <a:pt x="44" y="96"/>
                  <a:pt x="36" y="96"/>
                  <a:pt x="28" y="96"/>
                </a:cubicBezTo>
                <a:cubicBezTo>
                  <a:pt x="25" y="98"/>
                  <a:pt x="22" y="100"/>
                  <a:pt x="19" y="102"/>
                </a:cubicBezTo>
                <a:cubicBezTo>
                  <a:pt x="16" y="104"/>
                  <a:pt x="11" y="107"/>
                  <a:pt x="13" y="110"/>
                </a:cubicBezTo>
                <a:cubicBezTo>
                  <a:pt x="14" y="113"/>
                  <a:pt x="17" y="113"/>
                  <a:pt x="20" y="114"/>
                </a:cubicBezTo>
                <a:cubicBezTo>
                  <a:pt x="32" y="116"/>
                  <a:pt x="44" y="114"/>
                  <a:pt x="56" y="111"/>
                </a:cubicBezTo>
                <a:cubicBezTo>
                  <a:pt x="58" y="110"/>
                  <a:pt x="59" y="112"/>
                  <a:pt x="57" y="113"/>
                </a:cubicBezTo>
                <a:cubicBezTo>
                  <a:pt x="52" y="116"/>
                  <a:pt x="47" y="118"/>
                  <a:pt x="41" y="119"/>
                </a:cubicBezTo>
                <a:cubicBezTo>
                  <a:pt x="24" y="134"/>
                  <a:pt x="37" y="147"/>
                  <a:pt x="55" y="146"/>
                </a:cubicBezTo>
                <a:cubicBezTo>
                  <a:pt x="66" y="145"/>
                  <a:pt x="76" y="141"/>
                  <a:pt x="85" y="136"/>
                </a:cubicBezTo>
                <a:cubicBezTo>
                  <a:pt x="103" y="125"/>
                  <a:pt x="116" y="107"/>
                  <a:pt x="119" y="86"/>
                </a:cubicBezTo>
                <a:cubicBezTo>
                  <a:pt x="123" y="66"/>
                  <a:pt x="117" y="38"/>
                  <a:pt x="103" y="23"/>
                </a:cubicBezTo>
                <a:cubicBezTo>
                  <a:pt x="96" y="16"/>
                  <a:pt x="86" y="11"/>
                  <a:pt x="77" y="8"/>
                </a:cubicBezTo>
                <a:cubicBezTo>
                  <a:pt x="73" y="6"/>
                  <a:pt x="69" y="5"/>
                  <a:pt x="65" y="4"/>
                </a:cubicBezTo>
                <a:cubicBezTo>
                  <a:pt x="54" y="0"/>
                  <a:pt x="45" y="5"/>
                  <a:pt x="40" y="18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2" name="CustomShape 230"/>
          <p:cNvSpPr/>
          <p:nvPr/>
        </p:nvSpPr>
        <p:spPr>
          <a:xfrm>
            <a:off x="2079720" y="3740040"/>
            <a:ext cx="523800" cy="532080"/>
          </a:xfrm>
          <a:custGeom>
            <a:avLst/>
            <a:gdLst/>
            <a:ahLst/>
            <a:cxnLst/>
            <a:rect l="l" t="t" r="r" b="b"/>
            <a:pathLst>
              <a:path w="143" h="145">
                <a:moveTo>
                  <a:pt x="99" y="53"/>
                </a:moveTo>
                <a:cubicBezTo>
                  <a:pt x="98" y="53"/>
                  <a:pt x="98" y="53"/>
                  <a:pt x="97" y="53"/>
                </a:cubicBezTo>
                <a:cubicBezTo>
                  <a:pt x="94" y="53"/>
                  <a:pt x="94" y="49"/>
                  <a:pt x="97" y="49"/>
                </a:cubicBezTo>
                <a:cubicBezTo>
                  <a:pt x="103" y="48"/>
                  <a:pt x="128" y="47"/>
                  <a:pt x="123" y="33"/>
                </a:cubicBezTo>
                <a:cubicBezTo>
                  <a:pt x="122" y="30"/>
                  <a:pt x="100" y="30"/>
                  <a:pt x="95" y="30"/>
                </a:cubicBezTo>
                <a:cubicBezTo>
                  <a:pt x="79" y="29"/>
                  <a:pt x="63" y="30"/>
                  <a:pt x="47" y="32"/>
                </a:cubicBezTo>
                <a:cubicBezTo>
                  <a:pt x="45" y="32"/>
                  <a:pt x="45" y="28"/>
                  <a:pt x="47" y="28"/>
                </a:cubicBezTo>
                <a:cubicBezTo>
                  <a:pt x="60" y="24"/>
                  <a:pt x="73" y="22"/>
                  <a:pt x="87" y="22"/>
                </a:cubicBezTo>
                <a:cubicBezTo>
                  <a:pt x="93" y="17"/>
                  <a:pt x="107" y="7"/>
                  <a:pt x="92" y="1"/>
                </a:cubicBezTo>
                <a:cubicBezTo>
                  <a:pt x="88" y="0"/>
                  <a:pt x="77" y="5"/>
                  <a:pt x="73" y="6"/>
                </a:cubicBezTo>
                <a:cubicBezTo>
                  <a:pt x="60" y="9"/>
                  <a:pt x="48" y="15"/>
                  <a:pt x="36" y="20"/>
                </a:cubicBezTo>
                <a:cubicBezTo>
                  <a:pt x="36" y="20"/>
                  <a:pt x="36" y="21"/>
                  <a:pt x="36" y="21"/>
                </a:cubicBezTo>
                <a:cubicBezTo>
                  <a:pt x="0" y="46"/>
                  <a:pt x="7" y="98"/>
                  <a:pt x="38" y="124"/>
                </a:cubicBezTo>
                <a:cubicBezTo>
                  <a:pt x="52" y="137"/>
                  <a:pt x="71" y="145"/>
                  <a:pt x="91" y="144"/>
                </a:cubicBezTo>
                <a:cubicBezTo>
                  <a:pt x="99" y="144"/>
                  <a:pt x="108" y="141"/>
                  <a:pt x="116" y="137"/>
                </a:cubicBezTo>
                <a:cubicBezTo>
                  <a:pt x="132" y="128"/>
                  <a:pt x="117" y="125"/>
                  <a:pt x="107" y="124"/>
                </a:cubicBezTo>
                <a:cubicBezTo>
                  <a:pt x="103" y="124"/>
                  <a:pt x="99" y="125"/>
                  <a:pt x="96" y="125"/>
                </a:cubicBezTo>
                <a:cubicBezTo>
                  <a:pt x="92" y="125"/>
                  <a:pt x="92" y="121"/>
                  <a:pt x="95" y="120"/>
                </a:cubicBezTo>
                <a:cubicBezTo>
                  <a:pt x="104" y="116"/>
                  <a:pt x="113" y="114"/>
                  <a:pt x="122" y="111"/>
                </a:cubicBezTo>
                <a:cubicBezTo>
                  <a:pt x="128" y="108"/>
                  <a:pt x="140" y="103"/>
                  <a:pt x="135" y="95"/>
                </a:cubicBezTo>
                <a:cubicBezTo>
                  <a:pt x="132" y="91"/>
                  <a:pt x="123" y="89"/>
                  <a:pt x="118" y="90"/>
                </a:cubicBezTo>
                <a:cubicBezTo>
                  <a:pt x="118" y="90"/>
                  <a:pt x="118" y="90"/>
                  <a:pt x="117" y="90"/>
                </a:cubicBezTo>
                <a:cubicBezTo>
                  <a:pt x="111" y="91"/>
                  <a:pt x="104" y="91"/>
                  <a:pt x="97" y="89"/>
                </a:cubicBezTo>
                <a:cubicBezTo>
                  <a:pt x="95" y="88"/>
                  <a:pt x="95" y="85"/>
                  <a:pt x="98" y="85"/>
                </a:cubicBezTo>
                <a:cubicBezTo>
                  <a:pt x="105" y="84"/>
                  <a:pt x="143" y="81"/>
                  <a:pt x="138" y="68"/>
                </a:cubicBezTo>
                <a:cubicBezTo>
                  <a:pt x="133" y="55"/>
                  <a:pt x="110" y="55"/>
                  <a:pt x="99" y="53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3" name="CustomShape 231"/>
          <p:cNvSpPr/>
          <p:nvPr/>
        </p:nvSpPr>
        <p:spPr>
          <a:xfrm>
            <a:off x="2079720" y="3714840"/>
            <a:ext cx="534960" cy="593640"/>
          </a:xfrm>
          <a:custGeom>
            <a:avLst/>
            <a:gdLst/>
            <a:ahLst/>
            <a:cxnLst/>
            <a:rect l="l" t="t" r="r" b="b"/>
            <a:pathLst>
              <a:path w="146" h="162">
                <a:moveTo>
                  <a:pt x="146" y="77"/>
                </a:moveTo>
                <a:cubicBezTo>
                  <a:pt x="145" y="75"/>
                  <a:pt x="145" y="74"/>
                  <a:pt x="145" y="72"/>
                </a:cubicBezTo>
                <a:cubicBezTo>
                  <a:pt x="144" y="71"/>
                  <a:pt x="143" y="69"/>
                  <a:pt x="142" y="67"/>
                </a:cubicBezTo>
                <a:cubicBezTo>
                  <a:pt x="137" y="62"/>
                  <a:pt x="129" y="58"/>
                  <a:pt x="121" y="57"/>
                </a:cubicBezTo>
                <a:cubicBezTo>
                  <a:pt x="132" y="54"/>
                  <a:pt x="141" y="48"/>
                  <a:pt x="134" y="38"/>
                </a:cubicBezTo>
                <a:cubicBezTo>
                  <a:pt x="128" y="29"/>
                  <a:pt x="110" y="30"/>
                  <a:pt x="101" y="30"/>
                </a:cubicBezTo>
                <a:cubicBezTo>
                  <a:pt x="99" y="30"/>
                  <a:pt x="97" y="30"/>
                  <a:pt x="94" y="29"/>
                </a:cubicBezTo>
                <a:cubicBezTo>
                  <a:pt x="103" y="21"/>
                  <a:pt x="114" y="6"/>
                  <a:pt x="100" y="1"/>
                </a:cubicBezTo>
                <a:cubicBezTo>
                  <a:pt x="97" y="0"/>
                  <a:pt x="93" y="0"/>
                  <a:pt x="89" y="1"/>
                </a:cubicBezTo>
                <a:cubicBezTo>
                  <a:pt x="85" y="3"/>
                  <a:pt x="82" y="4"/>
                  <a:pt x="78" y="4"/>
                </a:cubicBezTo>
                <a:cubicBezTo>
                  <a:pt x="75" y="6"/>
                  <a:pt x="71" y="7"/>
                  <a:pt x="69" y="8"/>
                </a:cubicBezTo>
                <a:cubicBezTo>
                  <a:pt x="55" y="13"/>
                  <a:pt x="43" y="19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12" y="36"/>
                  <a:pt x="5" y="65"/>
                  <a:pt x="6" y="83"/>
                </a:cubicBezTo>
                <a:cubicBezTo>
                  <a:pt x="6" y="112"/>
                  <a:pt x="27" y="136"/>
                  <a:pt x="52" y="149"/>
                </a:cubicBezTo>
                <a:cubicBezTo>
                  <a:pt x="74" y="160"/>
                  <a:pt x="103" y="162"/>
                  <a:pt x="124" y="146"/>
                </a:cubicBezTo>
                <a:cubicBezTo>
                  <a:pt x="138" y="136"/>
                  <a:pt x="130" y="130"/>
                  <a:pt x="119" y="127"/>
                </a:cubicBezTo>
                <a:cubicBezTo>
                  <a:pt x="122" y="126"/>
                  <a:pt x="125" y="125"/>
                  <a:pt x="127" y="124"/>
                </a:cubicBezTo>
                <a:cubicBezTo>
                  <a:pt x="134" y="121"/>
                  <a:pt x="142" y="117"/>
                  <a:pt x="144" y="109"/>
                </a:cubicBezTo>
                <a:cubicBezTo>
                  <a:pt x="146" y="100"/>
                  <a:pt x="140" y="94"/>
                  <a:pt x="132" y="92"/>
                </a:cubicBezTo>
                <a:cubicBezTo>
                  <a:pt x="139" y="89"/>
                  <a:pt x="146" y="84"/>
                  <a:pt x="146" y="77"/>
                </a:cubicBezTo>
                <a:close/>
                <a:moveTo>
                  <a:pt x="98" y="92"/>
                </a:moveTo>
                <a:cubicBezTo>
                  <a:pt x="95" y="92"/>
                  <a:pt x="95" y="95"/>
                  <a:pt x="97" y="96"/>
                </a:cubicBezTo>
                <a:cubicBezTo>
                  <a:pt x="104" y="98"/>
                  <a:pt x="111" y="98"/>
                  <a:pt x="117" y="97"/>
                </a:cubicBezTo>
                <a:cubicBezTo>
                  <a:pt x="118" y="97"/>
                  <a:pt x="118" y="97"/>
                  <a:pt x="118" y="97"/>
                </a:cubicBezTo>
                <a:cubicBezTo>
                  <a:pt x="123" y="96"/>
                  <a:pt x="132" y="98"/>
                  <a:pt x="135" y="102"/>
                </a:cubicBezTo>
                <a:cubicBezTo>
                  <a:pt x="140" y="110"/>
                  <a:pt x="128" y="115"/>
                  <a:pt x="122" y="118"/>
                </a:cubicBezTo>
                <a:cubicBezTo>
                  <a:pt x="113" y="121"/>
                  <a:pt x="104" y="123"/>
                  <a:pt x="95" y="127"/>
                </a:cubicBezTo>
                <a:cubicBezTo>
                  <a:pt x="92" y="128"/>
                  <a:pt x="92" y="132"/>
                  <a:pt x="96" y="132"/>
                </a:cubicBezTo>
                <a:cubicBezTo>
                  <a:pt x="99" y="132"/>
                  <a:pt x="103" y="131"/>
                  <a:pt x="107" y="131"/>
                </a:cubicBezTo>
                <a:cubicBezTo>
                  <a:pt x="117" y="132"/>
                  <a:pt x="132" y="135"/>
                  <a:pt x="116" y="144"/>
                </a:cubicBezTo>
                <a:cubicBezTo>
                  <a:pt x="108" y="148"/>
                  <a:pt x="99" y="151"/>
                  <a:pt x="91" y="151"/>
                </a:cubicBezTo>
                <a:cubicBezTo>
                  <a:pt x="71" y="152"/>
                  <a:pt x="52" y="144"/>
                  <a:pt x="38" y="131"/>
                </a:cubicBezTo>
                <a:cubicBezTo>
                  <a:pt x="7" y="105"/>
                  <a:pt x="0" y="53"/>
                  <a:pt x="36" y="28"/>
                </a:cubicBezTo>
                <a:cubicBezTo>
                  <a:pt x="36" y="28"/>
                  <a:pt x="36" y="27"/>
                  <a:pt x="36" y="27"/>
                </a:cubicBezTo>
                <a:cubicBezTo>
                  <a:pt x="48" y="22"/>
                  <a:pt x="60" y="16"/>
                  <a:pt x="73" y="13"/>
                </a:cubicBezTo>
                <a:cubicBezTo>
                  <a:pt x="77" y="12"/>
                  <a:pt x="88" y="7"/>
                  <a:pt x="92" y="8"/>
                </a:cubicBezTo>
                <a:cubicBezTo>
                  <a:pt x="107" y="14"/>
                  <a:pt x="93" y="24"/>
                  <a:pt x="87" y="29"/>
                </a:cubicBezTo>
                <a:cubicBezTo>
                  <a:pt x="73" y="29"/>
                  <a:pt x="60" y="31"/>
                  <a:pt x="47" y="35"/>
                </a:cubicBezTo>
                <a:cubicBezTo>
                  <a:pt x="45" y="35"/>
                  <a:pt x="45" y="39"/>
                  <a:pt x="47" y="39"/>
                </a:cubicBezTo>
                <a:cubicBezTo>
                  <a:pt x="63" y="37"/>
                  <a:pt x="79" y="36"/>
                  <a:pt x="95" y="37"/>
                </a:cubicBezTo>
                <a:cubicBezTo>
                  <a:pt x="100" y="37"/>
                  <a:pt x="122" y="37"/>
                  <a:pt x="123" y="40"/>
                </a:cubicBezTo>
                <a:cubicBezTo>
                  <a:pt x="128" y="54"/>
                  <a:pt x="103" y="55"/>
                  <a:pt x="97" y="56"/>
                </a:cubicBezTo>
                <a:cubicBezTo>
                  <a:pt x="94" y="56"/>
                  <a:pt x="94" y="60"/>
                  <a:pt x="97" y="60"/>
                </a:cubicBezTo>
                <a:cubicBezTo>
                  <a:pt x="98" y="60"/>
                  <a:pt x="98" y="60"/>
                  <a:pt x="99" y="60"/>
                </a:cubicBezTo>
                <a:cubicBezTo>
                  <a:pt x="110" y="62"/>
                  <a:pt x="133" y="62"/>
                  <a:pt x="138" y="75"/>
                </a:cubicBezTo>
                <a:cubicBezTo>
                  <a:pt x="143" y="88"/>
                  <a:pt x="105" y="91"/>
                  <a:pt x="98" y="9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4" name="CustomShape 232"/>
          <p:cNvSpPr/>
          <p:nvPr/>
        </p:nvSpPr>
        <p:spPr>
          <a:xfrm>
            <a:off x="4543560" y="3627360"/>
            <a:ext cx="484200" cy="574920"/>
          </a:xfrm>
          <a:custGeom>
            <a:avLst/>
            <a:gdLst/>
            <a:ahLst/>
            <a:cxnLst/>
            <a:rect l="l" t="t" r="r" b="b"/>
            <a:pathLst>
              <a:path w="132" h="157">
                <a:moveTo>
                  <a:pt x="85" y="8"/>
                </a:moveTo>
                <a:cubicBezTo>
                  <a:pt x="81" y="6"/>
                  <a:pt x="75" y="4"/>
                  <a:pt x="69" y="2"/>
                </a:cubicBezTo>
                <a:cubicBezTo>
                  <a:pt x="69" y="2"/>
                  <a:pt x="69" y="2"/>
                  <a:pt x="69" y="2"/>
                </a:cubicBezTo>
                <a:cubicBezTo>
                  <a:pt x="65" y="2"/>
                  <a:pt x="60" y="1"/>
                  <a:pt x="56" y="0"/>
                </a:cubicBezTo>
                <a:cubicBezTo>
                  <a:pt x="50" y="0"/>
                  <a:pt x="44" y="1"/>
                  <a:pt x="39" y="4"/>
                </a:cubicBezTo>
                <a:cubicBezTo>
                  <a:pt x="33" y="10"/>
                  <a:pt x="32" y="17"/>
                  <a:pt x="36" y="23"/>
                </a:cubicBezTo>
                <a:cubicBezTo>
                  <a:pt x="34" y="23"/>
                  <a:pt x="31" y="24"/>
                  <a:pt x="29" y="24"/>
                </a:cubicBezTo>
                <a:cubicBezTo>
                  <a:pt x="19" y="26"/>
                  <a:pt x="8" y="30"/>
                  <a:pt x="7" y="40"/>
                </a:cubicBezTo>
                <a:cubicBezTo>
                  <a:pt x="5" y="44"/>
                  <a:pt x="5" y="48"/>
                  <a:pt x="9" y="52"/>
                </a:cubicBezTo>
                <a:cubicBezTo>
                  <a:pt x="14" y="56"/>
                  <a:pt x="22" y="56"/>
                  <a:pt x="28" y="57"/>
                </a:cubicBezTo>
                <a:cubicBezTo>
                  <a:pt x="30" y="58"/>
                  <a:pt x="33" y="59"/>
                  <a:pt x="35" y="59"/>
                </a:cubicBezTo>
                <a:cubicBezTo>
                  <a:pt x="25" y="61"/>
                  <a:pt x="14" y="65"/>
                  <a:pt x="7" y="71"/>
                </a:cubicBezTo>
                <a:cubicBezTo>
                  <a:pt x="7" y="72"/>
                  <a:pt x="6" y="72"/>
                  <a:pt x="6" y="73"/>
                </a:cubicBezTo>
                <a:cubicBezTo>
                  <a:pt x="3" y="75"/>
                  <a:pt x="2" y="78"/>
                  <a:pt x="0" y="81"/>
                </a:cubicBezTo>
                <a:cubicBezTo>
                  <a:pt x="0" y="82"/>
                  <a:pt x="0" y="83"/>
                  <a:pt x="0" y="83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2"/>
                  <a:pt x="9" y="96"/>
                  <a:pt x="20" y="98"/>
                </a:cubicBezTo>
                <a:cubicBezTo>
                  <a:pt x="15" y="100"/>
                  <a:pt x="11" y="103"/>
                  <a:pt x="8" y="106"/>
                </a:cubicBezTo>
                <a:cubicBezTo>
                  <a:pt x="6" y="109"/>
                  <a:pt x="2" y="116"/>
                  <a:pt x="5" y="120"/>
                </a:cubicBezTo>
                <a:cubicBezTo>
                  <a:pt x="9" y="125"/>
                  <a:pt x="22" y="125"/>
                  <a:pt x="28" y="125"/>
                </a:cubicBezTo>
                <a:cubicBezTo>
                  <a:pt x="30" y="125"/>
                  <a:pt x="31" y="125"/>
                  <a:pt x="33" y="125"/>
                </a:cubicBezTo>
                <a:cubicBezTo>
                  <a:pt x="26" y="130"/>
                  <a:pt x="21" y="138"/>
                  <a:pt x="24" y="146"/>
                </a:cubicBezTo>
                <a:cubicBezTo>
                  <a:pt x="28" y="155"/>
                  <a:pt x="43" y="157"/>
                  <a:pt x="52" y="157"/>
                </a:cubicBezTo>
                <a:cubicBezTo>
                  <a:pt x="88" y="156"/>
                  <a:pt x="120" y="126"/>
                  <a:pt x="126" y="92"/>
                </a:cubicBezTo>
                <a:cubicBezTo>
                  <a:pt x="132" y="58"/>
                  <a:pt x="116" y="22"/>
                  <a:pt x="85" y="8"/>
                </a:cubicBezTo>
                <a:close/>
                <a:moveTo>
                  <a:pt x="119" y="90"/>
                </a:moveTo>
                <a:cubicBezTo>
                  <a:pt x="116" y="111"/>
                  <a:pt x="103" y="129"/>
                  <a:pt x="85" y="140"/>
                </a:cubicBezTo>
                <a:cubicBezTo>
                  <a:pt x="76" y="145"/>
                  <a:pt x="66" y="149"/>
                  <a:pt x="55" y="150"/>
                </a:cubicBezTo>
                <a:cubicBezTo>
                  <a:pt x="37" y="151"/>
                  <a:pt x="24" y="138"/>
                  <a:pt x="41" y="123"/>
                </a:cubicBezTo>
                <a:cubicBezTo>
                  <a:pt x="47" y="122"/>
                  <a:pt x="52" y="120"/>
                  <a:pt x="57" y="117"/>
                </a:cubicBezTo>
                <a:cubicBezTo>
                  <a:pt x="59" y="116"/>
                  <a:pt x="58" y="114"/>
                  <a:pt x="56" y="115"/>
                </a:cubicBezTo>
                <a:cubicBezTo>
                  <a:pt x="44" y="118"/>
                  <a:pt x="32" y="120"/>
                  <a:pt x="20" y="118"/>
                </a:cubicBezTo>
                <a:cubicBezTo>
                  <a:pt x="17" y="117"/>
                  <a:pt x="14" y="117"/>
                  <a:pt x="13" y="114"/>
                </a:cubicBezTo>
                <a:cubicBezTo>
                  <a:pt x="11" y="111"/>
                  <a:pt x="16" y="108"/>
                  <a:pt x="19" y="106"/>
                </a:cubicBezTo>
                <a:cubicBezTo>
                  <a:pt x="22" y="104"/>
                  <a:pt x="25" y="102"/>
                  <a:pt x="28" y="100"/>
                </a:cubicBezTo>
                <a:cubicBezTo>
                  <a:pt x="36" y="100"/>
                  <a:pt x="44" y="100"/>
                  <a:pt x="48" y="100"/>
                </a:cubicBezTo>
                <a:cubicBezTo>
                  <a:pt x="51" y="100"/>
                  <a:pt x="51" y="97"/>
                  <a:pt x="49" y="96"/>
                </a:cubicBezTo>
                <a:cubicBezTo>
                  <a:pt x="43" y="94"/>
                  <a:pt x="37" y="93"/>
                  <a:pt x="30" y="92"/>
                </a:cubicBezTo>
                <a:cubicBezTo>
                  <a:pt x="24" y="92"/>
                  <a:pt x="0" y="89"/>
                  <a:pt x="12" y="77"/>
                </a:cubicBezTo>
                <a:cubicBezTo>
                  <a:pt x="22" y="67"/>
                  <a:pt x="38" y="68"/>
                  <a:pt x="50" y="62"/>
                </a:cubicBezTo>
                <a:cubicBezTo>
                  <a:pt x="51" y="62"/>
                  <a:pt x="51" y="61"/>
                  <a:pt x="51" y="61"/>
                </a:cubicBezTo>
                <a:cubicBezTo>
                  <a:pt x="51" y="60"/>
                  <a:pt x="51" y="58"/>
                  <a:pt x="49" y="57"/>
                </a:cubicBezTo>
                <a:cubicBezTo>
                  <a:pt x="42" y="55"/>
                  <a:pt x="34" y="53"/>
                  <a:pt x="26" y="52"/>
                </a:cubicBezTo>
                <a:cubicBezTo>
                  <a:pt x="23" y="51"/>
                  <a:pt x="17" y="51"/>
                  <a:pt x="14" y="49"/>
                </a:cubicBezTo>
                <a:cubicBezTo>
                  <a:pt x="11" y="47"/>
                  <a:pt x="11" y="44"/>
                  <a:pt x="11" y="41"/>
                </a:cubicBezTo>
                <a:cubicBezTo>
                  <a:pt x="22" y="22"/>
                  <a:pt x="68" y="29"/>
                  <a:pt x="86" y="29"/>
                </a:cubicBezTo>
                <a:cubicBezTo>
                  <a:pt x="87" y="28"/>
                  <a:pt x="87" y="27"/>
                  <a:pt x="86" y="26"/>
                </a:cubicBezTo>
                <a:cubicBezTo>
                  <a:pt x="72" y="21"/>
                  <a:pt x="56" y="21"/>
                  <a:pt x="40" y="23"/>
                </a:cubicBezTo>
                <a:cubicBezTo>
                  <a:pt x="40" y="23"/>
                  <a:pt x="40" y="23"/>
                  <a:pt x="40" y="22"/>
                </a:cubicBezTo>
                <a:cubicBezTo>
                  <a:pt x="45" y="9"/>
                  <a:pt x="54" y="4"/>
                  <a:pt x="65" y="8"/>
                </a:cubicBezTo>
                <a:cubicBezTo>
                  <a:pt x="69" y="9"/>
                  <a:pt x="73" y="10"/>
                  <a:pt x="77" y="12"/>
                </a:cubicBezTo>
                <a:cubicBezTo>
                  <a:pt x="86" y="15"/>
                  <a:pt x="96" y="20"/>
                  <a:pt x="103" y="27"/>
                </a:cubicBezTo>
                <a:cubicBezTo>
                  <a:pt x="117" y="42"/>
                  <a:pt x="123" y="70"/>
                  <a:pt x="119" y="9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1 CuadroTexto"/>
          <p:cNvSpPr txBox="1"/>
          <p:nvPr/>
        </p:nvSpPr>
        <p:spPr>
          <a:xfrm>
            <a:off x="6127920" y="912960"/>
            <a:ext cx="42094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Vamos a sumar </a:t>
            </a:r>
          </a:p>
          <a:p>
            <a:pPr algn="ctr"/>
            <a:r>
              <a:rPr lang="es-ES" sz="4000" dirty="0">
                <a:solidFill>
                  <a:schemeClr val="tx2"/>
                </a:solidFill>
              </a:rPr>
              <a:t>8+4</a:t>
            </a:r>
          </a:p>
        </p:txBody>
      </p:sp>
      <p:sp>
        <p:nvSpPr>
          <p:cNvPr id="236" name="CustomShape 1"/>
          <p:cNvSpPr/>
          <p:nvPr/>
        </p:nvSpPr>
        <p:spPr>
          <a:xfrm>
            <a:off x="8617074" y="2111938"/>
            <a:ext cx="2814375" cy="21504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solidFill>
                  <a:schemeClr val="tx1"/>
                </a:solidFill>
                <a:latin typeface="Hind"/>
                <a:ea typeface="Hind"/>
              </a:rPr>
              <a:t>Y al número </a:t>
            </a:r>
            <a:r>
              <a:rPr lang="es-ES" sz="1600" b="1" spc="-1" dirty="0">
                <a:solidFill>
                  <a:schemeClr val="tx2"/>
                </a:solidFill>
                <a:latin typeface="Hind"/>
                <a:ea typeface="Hind"/>
              </a:rPr>
              <a:t>4</a:t>
            </a:r>
            <a:r>
              <a:rPr lang="es-ES" sz="1600" spc="-1" dirty="0">
                <a:solidFill>
                  <a:srgbClr val="FF0000"/>
                </a:solidFill>
                <a:latin typeface="Hind"/>
                <a:ea typeface="Hind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solidFill>
                  <a:schemeClr val="tx1"/>
                </a:solidFill>
                <a:latin typeface="Hind"/>
                <a:ea typeface="Hind"/>
              </a:rPr>
              <a:t>Le </a:t>
            </a:r>
            <a:r>
              <a:rPr lang="es-ES" sz="1600" b="1" spc="-1" dirty="0">
                <a:solidFill>
                  <a:schemeClr val="tx1"/>
                </a:solidFill>
                <a:latin typeface="Hind"/>
                <a:ea typeface="Hind"/>
              </a:rPr>
              <a:t>quitamos</a:t>
            </a:r>
            <a:r>
              <a:rPr lang="es-ES" sz="1600" spc="-1" dirty="0">
                <a:solidFill>
                  <a:schemeClr val="tx1"/>
                </a:solidFill>
                <a:latin typeface="Hind"/>
                <a:ea typeface="Hind"/>
              </a:rPr>
              <a:t> 2 </a:t>
            </a:r>
            <a:r>
              <a:rPr lang="es-ES" sz="1600" b="1" spc="-1" dirty="0">
                <a:solidFill>
                  <a:schemeClr val="tx2"/>
                </a:solidFill>
                <a:latin typeface="Hind"/>
                <a:ea typeface="Hind"/>
              </a:rPr>
              <a:t>(-2)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b="1" i="1" spc="-1" dirty="0">
                <a:solidFill>
                  <a:schemeClr val="tx1"/>
                </a:solidFill>
                <a:latin typeface="Hind"/>
                <a:ea typeface="Hind"/>
              </a:rPr>
              <a:t>(El cual agregamos al 8</a:t>
            </a:r>
            <a:r>
              <a:rPr lang="es-ES" sz="1600" b="1" spc="-1" dirty="0">
                <a:solidFill>
                  <a:schemeClr val="tx1"/>
                </a:solidFill>
                <a:latin typeface="Hind"/>
                <a:ea typeface="Hind"/>
              </a:rPr>
              <a:t>)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1600" spc="-1" dirty="0">
                <a:solidFill>
                  <a:schemeClr val="tx1"/>
                </a:solidFill>
                <a:latin typeface="Hind"/>
                <a:ea typeface="Hind"/>
              </a:rPr>
              <a:t>Entonces dejaríamos el </a:t>
            </a:r>
            <a:r>
              <a:rPr lang="es-ES" sz="1600" spc="-1" dirty="0">
                <a:solidFill>
                  <a:schemeClr val="tx2"/>
                </a:solidFill>
                <a:latin typeface="Hind"/>
                <a:ea typeface="Hind"/>
              </a:rPr>
              <a:t>4</a:t>
            </a:r>
            <a:r>
              <a:rPr lang="es-ES" sz="1600" spc="-1" dirty="0">
                <a:solidFill>
                  <a:schemeClr val="tx1"/>
                </a:solidFill>
                <a:latin typeface="Hind"/>
                <a:ea typeface="Hind"/>
              </a:rPr>
              <a:t> en 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2800" spc="-1" dirty="0">
                <a:solidFill>
                  <a:schemeClr val="tx2"/>
                </a:solidFill>
                <a:latin typeface="Hind"/>
                <a:ea typeface="Hind"/>
              </a:rPr>
              <a:t>2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307200" y="4365657"/>
            <a:ext cx="3534009" cy="11387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Lo que tendríamos que calcular sería  </a:t>
            </a:r>
          </a:p>
          <a:p>
            <a:pPr algn="ctr"/>
            <a:r>
              <a:rPr lang="es-ES" sz="2800" dirty="0">
                <a:solidFill>
                  <a:schemeClr val="tx2"/>
                </a:solidFill>
              </a:rPr>
              <a:t>10+2=12</a:t>
            </a:r>
          </a:p>
        </p:txBody>
      </p:sp>
      <p:pic>
        <p:nvPicPr>
          <p:cNvPr id="2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38" y="123765"/>
            <a:ext cx="594328" cy="61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09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CustomShape 1"/>
          <p:cNvSpPr/>
          <p:nvPr/>
        </p:nvSpPr>
        <p:spPr>
          <a:xfrm>
            <a:off x="2781360" y="476672"/>
            <a:ext cx="6246720" cy="13068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1" spc="-1" dirty="0">
                <a:solidFill>
                  <a:srgbClr val="006600"/>
                </a:solidFill>
                <a:latin typeface="Hind"/>
              </a:rPr>
              <a:t>Beneficios de </a:t>
            </a:r>
          </a:p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1" spc="-1" dirty="0">
                <a:solidFill>
                  <a:srgbClr val="006600"/>
                </a:solidFill>
                <a:latin typeface="Hind"/>
              </a:rPr>
              <a:t>la estrategia </a:t>
            </a:r>
            <a:endParaRPr lang="en-US" sz="5400" b="0" strike="noStrike" spc="-1" dirty="0">
              <a:solidFill>
                <a:srgbClr val="006600"/>
              </a:solidFill>
              <a:latin typeface="Calibri"/>
            </a:endParaRPr>
          </a:p>
        </p:txBody>
      </p:sp>
      <p:sp>
        <p:nvSpPr>
          <p:cNvPr id="992" name="CustomShape 2"/>
          <p:cNvSpPr/>
          <p:nvPr/>
        </p:nvSpPr>
        <p:spPr>
          <a:xfrm>
            <a:off x="1161180" y="3455098"/>
            <a:ext cx="4286160" cy="15792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ES" sz="2400" strike="noStrike" spc="-1" dirty="0">
                <a:latin typeface="Hind"/>
                <a:ea typeface="Hind"/>
              </a:rPr>
              <a:t>Realizar operaciones matemáticas sin usar lápiz y papel, es un </a:t>
            </a:r>
            <a:r>
              <a:rPr lang="es-ES" sz="2400" b="1" strike="noStrike" spc="-1" dirty="0">
                <a:latin typeface="Hind"/>
                <a:ea typeface="Hind"/>
              </a:rPr>
              <a:t>excelente ejercicio para desarrollar la capacidad de concentración y atención.</a:t>
            </a:r>
            <a:endParaRPr lang="en-US" sz="2400" b="1" strike="noStrike" spc="-1" dirty="0">
              <a:latin typeface="Calibri"/>
            </a:endParaRPr>
          </a:p>
        </p:txBody>
      </p:sp>
      <p:pic>
        <p:nvPicPr>
          <p:cNvPr id="993" name="Imagen 222"/>
          <p:cNvPicPr/>
          <p:nvPr/>
        </p:nvPicPr>
        <p:blipFill>
          <a:blip r:embed="rId2"/>
          <a:stretch/>
        </p:blipFill>
        <p:spPr>
          <a:xfrm>
            <a:off x="-3111480" y="5910120"/>
            <a:ext cx="11410920" cy="2936880"/>
          </a:xfrm>
          <a:prstGeom prst="rect">
            <a:avLst/>
          </a:prstGeom>
          <a:ln>
            <a:noFill/>
          </a:ln>
        </p:spPr>
      </p:pic>
      <p:pic>
        <p:nvPicPr>
          <p:cNvPr id="994" name="Imagen 223"/>
          <p:cNvPicPr/>
          <p:nvPr/>
        </p:nvPicPr>
        <p:blipFill>
          <a:blip r:embed="rId2"/>
          <a:stretch/>
        </p:blipFill>
        <p:spPr>
          <a:xfrm rot="21051600">
            <a:off x="4128840" y="5672160"/>
            <a:ext cx="11412360" cy="2936880"/>
          </a:xfrm>
          <a:prstGeom prst="rect">
            <a:avLst/>
          </a:prstGeom>
          <a:ln>
            <a:noFill/>
          </a:ln>
        </p:spPr>
      </p:pic>
      <p:sp>
        <p:nvSpPr>
          <p:cNvPr id="995" name="CustomShape 3"/>
          <p:cNvSpPr/>
          <p:nvPr/>
        </p:nvSpPr>
        <p:spPr>
          <a:xfrm>
            <a:off x="6156360" y="3454603"/>
            <a:ext cx="4286160" cy="18723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CO" sz="2400" spc="-1" dirty="0">
                <a:latin typeface="Hind"/>
                <a:ea typeface="Hind"/>
              </a:rPr>
              <a:t>L</a:t>
            </a:r>
            <a:r>
              <a:rPr lang="es-ES" sz="2400" b="0" strike="noStrike" spc="-1" dirty="0">
                <a:latin typeface="Hind"/>
                <a:ea typeface="Hind"/>
              </a:rPr>
              <a:t>a práctica del cálculo mental contribuye en los estudiantes a adquirir </a:t>
            </a:r>
            <a:r>
              <a:rPr lang="es-ES" sz="2400" b="1" strike="noStrike" spc="-1" dirty="0">
                <a:latin typeface="Hind"/>
                <a:ea typeface="Hind"/>
              </a:rPr>
              <a:t>la comprensión, sentido del número y ayuda en la reflexión para decidir y elegir.</a:t>
            </a:r>
            <a:endParaRPr lang="en-US" sz="2400" b="1" strike="noStrike" spc="-1" dirty="0">
              <a:latin typeface="Calibri"/>
            </a:endParaRPr>
          </a:p>
        </p:txBody>
      </p:sp>
      <p:pic>
        <p:nvPicPr>
          <p:cNvPr id="996" name="Imagen 448"/>
          <p:cNvPicPr/>
          <p:nvPr/>
        </p:nvPicPr>
        <p:blipFill>
          <a:blip r:embed="rId3"/>
          <a:stretch/>
        </p:blipFill>
        <p:spPr>
          <a:xfrm>
            <a:off x="8918640" y="-103320"/>
            <a:ext cx="3273480" cy="3260880"/>
          </a:xfrm>
          <a:prstGeom prst="rect">
            <a:avLst/>
          </a:prstGeom>
          <a:ln>
            <a:noFill/>
          </a:ln>
        </p:spPr>
      </p:pic>
      <p:pic>
        <p:nvPicPr>
          <p:cNvPr id="997" name="Imagen 3"/>
          <p:cNvPicPr/>
          <p:nvPr/>
        </p:nvPicPr>
        <p:blipFill>
          <a:blip r:embed="rId4"/>
          <a:stretch/>
        </p:blipFill>
        <p:spPr>
          <a:xfrm rot="11175000">
            <a:off x="-608040" y="-275040"/>
            <a:ext cx="3538440" cy="3605400"/>
          </a:xfrm>
          <a:prstGeom prst="rect">
            <a:avLst/>
          </a:prstGeom>
          <a:ln>
            <a:noFill/>
          </a:ln>
        </p:spPr>
      </p:pic>
      <p:sp>
        <p:nvSpPr>
          <p:cNvPr id="1000" name="CustomShape 6"/>
          <p:cNvSpPr/>
          <p:nvPr/>
        </p:nvSpPr>
        <p:spPr>
          <a:xfrm>
            <a:off x="2087640" y="2011320"/>
            <a:ext cx="7634160" cy="103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ctr">
              <a:lnSpc>
                <a:spcPct val="80000"/>
              </a:lnSpc>
              <a:spcBef>
                <a:spcPts val="998"/>
              </a:spcBef>
            </a:pPr>
            <a:r>
              <a:rPr lang="es-ES" sz="2400" b="1" strike="noStrike" spc="-1" dirty="0">
                <a:latin typeface="Hind"/>
                <a:ea typeface="Hind"/>
              </a:rPr>
              <a:t>Practicar el cálculo mental, </a:t>
            </a:r>
          </a:p>
          <a:p>
            <a:pPr algn="ctr">
              <a:lnSpc>
                <a:spcPct val="80000"/>
              </a:lnSpc>
              <a:spcBef>
                <a:spcPts val="998"/>
              </a:spcBef>
            </a:pPr>
            <a:r>
              <a:rPr lang="es-ES" sz="2400" b="1" strike="noStrike" spc="-1" dirty="0">
                <a:latin typeface="Hind"/>
                <a:ea typeface="Hind"/>
              </a:rPr>
              <a:t>Nos ayuda a:</a:t>
            </a:r>
            <a:endParaRPr lang="en-US" sz="2400" b="1" strike="noStrike" spc="-1" dirty="0">
              <a:latin typeface="Calibri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0" y="260648"/>
            <a:ext cx="90206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CustomShape 1"/>
          <p:cNvSpPr/>
          <p:nvPr/>
        </p:nvSpPr>
        <p:spPr>
          <a:xfrm>
            <a:off x="1598580" y="908536"/>
            <a:ext cx="8088480" cy="23382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sz="5400" b="1" spc="-1" dirty="0">
                <a:solidFill>
                  <a:srgbClr val="2A8E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nd"/>
              </a:rPr>
              <a:t>Ahora practica </a:t>
            </a:r>
          </a:p>
          <a:p>
            <a:pPr algn="ctr">
              <a:lnSpc>
                <a:spcPct val="90000"/>
              </a:lnSpc>
            </a:pPr>
            <a:r>
              <a:rPr lang="es-CO" sz="5400" b="1" spc="-1" dirty="0">
                <a:solidFill>
                  <a:srgbClr val="2A8E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nd"/>
              </a:rPr>
              <a:t>la e</a:t>
            </a:r>
            <a:r>
              <a:rPr lang="es-CO" sz="5400" b="1" strike="noStrike" spc="-1" dirty="0">
                <a:solidFill>
                  <a:srgbClr val="2A8E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nd"/>
              </a:rPr>
              <a:t>strategia </a:t>
            </a:r>
          </a:p>
          <a:p>
            <a:pPr algn="ctr">
              <a:lnSpc>
                <a:spcPct val="90000"/>
              </a:lnSpc>
            </a:pPr>
            <a:r>
              <a:rPr lang="es-CO" sz="5400" b="1" strike="noStrike" spc="-1" dirty="0">
                <a:solidFill>
                  <a:srgbClr val="2A8E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nd"/>
              </a:rPr>
              <a:t>en la guía </a:t>
            </a:r>
          </a:p>
        </p:txBody>
      </p:sp>
      <p:pic>
        <p:nvPicPr>
          <p:cNvPr id="1448" name="Imagen 3"/>
          <p:cNvPicPr/>
          <p:nvPr/>
        </p:nvPicPr>
        <p:blipFill>
          <a:blip r:embed="rId2"/>
          <a:stretch/>
        </p:blipFill>
        <p:spPr>
          <a:xfrm>
            <a:off x="-163440" y="5356080"/>
            <a:ext cx="12895200" cy="2159280"/>
          </a:xfrm>
          <a:prstGeom prst="rect">
            <a:avLst/>
          </a:prstGeom>
          <a:ln>
            <a:noFill/>
          </a:ln>
        </p:spPr>
      </p:pic>
      <p:sp>
        <p:nvSpPr>
          <p:cNvPr id="1449" name="CustomShape 3"/>
          <p:cNvSpPr/>
          <p:nvPr/>
        </p:nvSpPr>
        <p:spPr>
          <a:xfrm>
            <a:off x="1682640" y="155520"/>
            <a:ext cx="293760" cy="327240"/>
          </a:xfrm>
          <a:custGeom>
            <a:avLst/>
            <a:gdLst/>
            <a:ahLst/>
            <a:cxnLst/>
            <a:rect l="l" t="t" r="r" b="b"/>
            <a:pathLst>
              <a:path w="69" h="77">
                <a:moveTo>
                  <a:pt x="50" y="24"/>
                </a:moveTo>
                <a:cubicBezTo>
                  <a:pt x="47" y="25"/>
                  <a:pt x="46" y="22"/>
                  <a:pt x="47" y="20"/>
                </a:cubicBezTo>
                <a:cubicBezTo>
                  <a:pt x="49" y="15"/>
                  <a:pt x="52" y="6"/>
                  <a:pt x="43" y="8"/>
                </a:cubicBezTo>
                <a:cubicBezTo>
                  <a:pt x="38" y="10"/>
                  <a:pt x="34" y="13"/>
                  <a:pt x="31" y="17"/>
                </a:cubicBezTo>
                <a:cubicBezTo>
                  <a:pt x="29" y="19"/>
                  <a:pt x="27" y="19"/>
                  <a:pt x="26" y="17"/>
                </a:cubicBezTo>
                <a:cubicBezTo>
                  <a:pt x="24" y="12"/>
                  <a:pt x="17" y="0"/>
                  <a:pt x="14" y="11"/>
                </a:cubicBezTo>
                <a:cubicBezTo>
                  <a:pt x="12" y="17"/>
                  <a:pt x="13" y="23"/>
                  <a:pt x="16" y="28"/>
                </a:cubicBezTo>
                <a:cubicBezTo>
                  <a:pt x="16" y="29"/>
                  <a:pt x="16" y="30"/>
                  <a:pt x="16" y="30"/>
                </a:cubicBezTo>
                <a:cubicBezTo>
                  <a:pt x="16" y="31"/>
                  <a:pt x="16" y="32"/>
                  <a:pt x="15" y="33"/>
                </a:cubicBezTo>
                <a:cubicBezTo>
                  <a:pt x="9" y="36"/>
                  <a:pt x="0" y="44"/>
                  <a:pt x="5" y="51"/>
                </a:cubicBezTo>
                <a:cubicBezTo>
                  <a:pt x="10" y="58"/>
                  <a:pt x="19" y="53"/>
                  <a:pt x="24" y="49"/>
                </a:cubicBezTo>
                <a:cubicBezTo>
                  <a:pt x="26" y="48"/>
                  <a:pt x="28" y="50"/>
                  <a:pt x="28" y="52"/>
                </a:cubicBezTo>
                <a:cubicBezTo>
                  <a:pt x="29" y="58"/>
                  <a:pt x="32" y="77"/>
                  <a:pt x="43" y="71"/>
                </a:cubicBezTo>
                <a:cubicBezTo>
                  <a:pt x="51" y="67"/>
                  <a:pt x="52" y="57"/>
                  <a:pt x="48" y="49"/>
                </a:cubicBezTo>
                <a:cubicBezTo>
                  <a:pt x="48" y="47"/>
                  <a:pt x="48" y="45"/>
                  <a:pt x="50" y="45"/>
                </a:cubicBezTo>
                <a:cubicBezTo>
                  <a:pt x="57" y="43"/>
                  <a:pt x="69" y="39"/>
                  <a:pt x="69" y="29"/>
                </a:cubicBezTo>
                <a:cubicBezTo>
                  <a:pt x="68" y="19"/>
                  <a:pt x="56" y="22"/>
                  <a:pt x="50" y="24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0" name="CustomShape 4"/>
          <p:cNvSpPr/>
          <p:nvPr/>
        </p:nvSpPr>
        <p:spPr>
          <a:xfrm>
            <a:off x="1030320" y="423720"/>
            <a:ext cx="793800" cy="588960"/>
          </a:xfrm>
          <a:custGeom>
            <a:avLst/>
            <a:gdLst/>
            <a:ahLst/>
            <a:cxnLst/>
            <a:rect l="l" t="t" r="r" b="b"/>
            <a:pathLst>
              <a:path w="187" h="139">
                <a:moveTo>
                  <a:pt x="147" y="55"/>
                </a:moveTo>
                <a:cubicBezTo>
                  <a:pt x="144" y="55"/>
                  <a:pt x="143" y="52"/>
                  <a:pt x="144" y="50"/>
                </a:cubicBezTo>
                <a:cubicBezTo>
                  <a:pt x="158" y="36"/>
                  <a:pt x="141" y="30"/>
                  <a:pt x="133" y="33"/>
                </a:cubicBezTo>
                <a:cubicBezTo>
                  <a:pt x="131" y="34"/>
                  <a:pt x="128" y="34"/>
                  <a:pt x="126" y="35"/>
                </a:cubicBezTo>
                <a:cubicBezTo>
                  <a:pt x="124" y="35"/>
                  <a:pt x="120" y="36"/>
                  <a:pt x="118" y="35"/>
                </a:cubicBezTo>
                <a:cubicBezTo>
                  <a:pt x="113" y="32"/>
                  <a:pt x="111" y="28"/>
                  <a:pt x="111" y="21"/>
                </a:cubicBezTo>
                <a:cubicBezTo>
                  <a:pt x="112" y="17"/>
                  <a:pt x="115" y="7"/>
                  <a:pt x="108" y="4"/>
                </a:cubicBezTo>
                <a:cubicBezTo>
                  <a:pt x="100" y="0"/>
                  <a:pt x="92" y="6"/>
                  <a:pt x="86" y="11"/>
                </a:cubicBezTo>
                <a:cubicBezTo>
                  <a:pt x="79" y="18"/>
                  <a:pt x="73" y="25"/>
                  <a:pt x="68" y="34"/>
                </a:cubicBezTo>
                <a:cubicBezTo>
                  <a:pt x="68" y="34"/>
                  <a:pt x="67" y="34"/>
                  <a:pt x="67" y="34"/>
                </a:cubicBezTo>
                <a:cubicBezTo>
                  <a:pt x="66" y="36"/>
                  <a:pt x="63" y="37"/>
                  <a:pt x="62" y="35"/>
                </a:cubicBezTo>
                <a:cubicBezTo>
                  <a:pt x="58" y="26"/>
                  <a:pt x="48" y="20"/>
                  <a:pt x="43" y="31"/>
                </a:cubicBezTo>
                <a:cubicBezTo>
                  <a:pt x="40" y="38"/>
                  <a:pt x="40" y="45"/>
                  <a:pt x="40" y="52"/>
                </a:cubicBezTo>
                <a:cubicBezTo>
                  <a:pt x="41" y="55"/>
                  <a:pt x="37" y="56"/>
                  <a:pt x="35" y="55"/>
                </a:cubicBezTo>
                <a:cubicBezTo>
                  <a:pt x="33" y="53"/>
                  <a:pt x="19" y="42"/>
                  <a:pt x="16" y="48"/>
                </a:cubicBezTo>
                <a:cubicBezTo>
                  <a:pt x="14" y="52"/>
                  <a:pt x="15" y="57"/>
                  <a:pt x="16" y="61"/>
                </a:cubicBezTo>
                <a:cubicBezTo>
                  <a:pt x="19" y="71"/>
                  <a:pt x="25" y="81"/>
                  <a:pt x="34" y="87"/>
                </a:cubicBezTo>
                <a:cubicBezTo>
                  <a:pt x="35" y="88"/>
                  <a:pt x="36" y="91"/>
                  <a:pt x="34" y="92"/>
                </a:cubicBezTo>
                <a:cubicBezTo>
                  <a:pt x="28" y="98"/>
                  <a:pt x="19" y="102"/>
                  <a:pt x="13" y="108"/>
                </a:cubicBezTo>
                <a:cubicBezTo>
                  <a:pt x="0" y="119"/>
                  <a:pt x="8" y="133"/>
                  <a:pt x="23" y="133"/>
                </a:cubicBezTo>
                <a:cubicBezTo>
                  <a:pt x="41" y="132"/>
                  <a:pt x="56" y="123"/>
                  <a:pt x="73" y="118"/>
                </a:cubicBezTo>
                <a:cubicBezTo>
                  <a:pt x="84" y="115"/>
                  <a:pt x="94" y="113"/>
                  <a:pt x="102" y="123"/>
                </a:cubicBezTo>
                <a:cubicBezTo>
                  <a:pt x="104" y="125"/>
                  <a:pt x="106" y="128"/>
                  <a:pt x="108" y="131"/>
                </a:cubicBezTo>
                <a:cubicBezTo>
                  <a:pt x="114" y="139"/>
                  <a:pt x="126" y="139"/>
                  <a:pt x="130" y="128"/>
                </a:cubicBezTo>
                <a:cubicBezTo>
                  <a:pt x="134" y="119"/>
                  <a:pt x="135" y="109"/>
                  <a:pt x="134" y="99"/>
                </a:cubicBezTo>
                <a:cubicBezTo>
                  <a:pt x="134" y="97"/>
                  <a:pt x="135" y="96"/>
                  <a:pt x="136" y="96"/>
                </a:cubicBezTo>
                <a:cubicBezTo>
                  <a:pt x="150" y="93"/>
                  <a:pt x="168" y="86"/>
                  <a:pt x="176" y="73"/>
                </a:cubicBezTo>
                <a:cubicBezTo>
                  <a:pt x="187" y="56"/>
                  <a:pt x="157" y="55"/>
                  <a:pt x="147" y="55"/>
                </a:cubicBezTo>
                <a:close/>
              </a:path>
            </a:pathLst>
          </a:custGeom>
          <a:solidFill>
            <a:srgbClr val="519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1" name="CustomShape 5"/>
          <p:cNvSpPr/>
          <p:nvPr/>
        </p:nvSpPr>
        <p:spPr>
          <a:xfrm>
            <a:off x="1030320" y="525600"/>
            <a:ext cx="758880" cy="487080"/>
          </a:xfrm>
          <a:custGeom>
            <a:avLst/>
            <a:gdLst/>
            <a:ahLst/>
            <a:cxnLst/>
            <a:rect l="l" t="t" r="r" b="b"/>
            <a:pathLst>
              <a:path w="179" h="115">
                <a:moveTo>
                  <a:pt x="130" y="58"/>
                </a:moveTo>
                <a:cubicBezTo>
                  <a:pt x="128" y="64"/>
                  <a:pt x="124" y="74"/>
                  <a:pt x="117" y="74"/>
                </a:cubicBezTo>
                <a:cubicBezTo>
                  <a:pt x="109" y="74"/>
                  <a:pt x="104" y="68"/>
                  <a:pt x="101" y="62"/>
                </a:cubicBezTo>
                <a:cubicBezTo>
                  <a:pt x="93" y="69"/>
                  <a:pt x="80" y="79"/>
                  <a:pt x="68" y="72"/>
                </a:cubicBezTo>
                <a:cubicBezTo>
                  <a:pt x="63" y="69"/>
                  <a:pt x="62" y="65"/>
                  <a:pt x="65" y="62"/>
                </a:cubicBezTo>
                <a:cubicBezTo>
                  <a:pt x="54" y="59"/>
                  <a:pt x="56" y="48"/>
                  <a:pt x="65" y="42"/>
                </a:cubicBezTo>
                <a:cubicBezTo>
                  <a:pt x="52" y="36"/>
                  <a:pt x="50" y="17"/>
                  <a:pt x="56" y="3"/>
                </a:cubicBezTo>
                <a:cubicBezTo>
                  <a:pt x="52" y="0"/>
                  <a:pt x="46" y="0"/>
                  <a:pt x="43" y="7"/>
                </a:cubicBezTo>
                <a:cubicBezTo>
                  <a:pt x="40" y="14"/>
                  <a:pt x="40" y="21"/>
                  <a:pt x="40" y="28"/>
                </a:cubicBezTo>
                <a:cubicBezTo>
                  <a:pt x="41" y="31"/>
                  <a:pt x="37" y="32"/>
                  <a:pt x="35" y="31"/>
                </a:cubicBezTo>
                <a:cubicBezTo>
                  <a:pt x="33" y="29"/>
                  <a:pt x="19" y="18"/>
                  <a:pt x="16" y="24"/>
                </a:cubicBezTo>
                <a:cubicBezTo>
                  <a:pt x="14" y="28"/>
                  <a:pt x="15" y="33"/>
                  <a:pt x="16" y="37"/>
                </a:cubicBezTo>
                <a:cubicBezTo>
                  <a:pt x="19" y="47"/>
                  <a:pt x="25" y="57"/>
                  <a:pt x="34" y="63"/>
                </a:cubicBezTo>
                <a:cubicBezTo>
                  <a:pt x="35" y="64"/>
                  <a:pt x="36" y="67"/>
                  <a:pt x="34" y="68"/>
                </a:cubicBezTo>
                <a:cubicBezTo>
                  <a:pt x="28" y="74"/>
                  <a:pt x="19" y="78"/>
                  <a:pt x="13" y="84"/>
                </a:cubicBezTo>
                <a:cubicBezTo>
                  <a:pt x="0" y="95"/>
                  <a:pt x="8" y="109"/>
                  <a:pt x="23" y="109"/>
                </a:cubicBezTo>
                <a:cubicBezTo>
                  <a:pt x="41" y="108"/>
                  <a:pt x="56" y="99"/>
                  <a:pt x="73" y="94"/>
                </a:cubicBezTo>
                <a:cubicBezTo>
                  <a:pt x="84" y="91"/>
                  <a:pt x="94" y="89"/>
                  <a:pt x="102" y="99"/>
                </a:cubicBezTo>
                <a:cubicBezTo>
                  <a:pt x="104" y="101"/>
                  <a:pt x="106" y="104"/>
                  <a:pt x="108" y="107"/>
                </a:cubicBezTo>
                <a:cubicBezTo>
                  <a:pt x="114" y="115"/>
                  <a:pt x="126" y="115"/>
                  <a:pt x="130" y="104"/>
                </a:cubicBezTo>
                <a:cubicBezTo>
                  <a:pt x="134" y="95"/>
                  <a:pt x="135" y="85"/>
                  <a:pt x="134" y="75"/>
                </a:cubicBezTo>
                <a:cubicBezTo>
                  <a:pt x="134" y="73"/>
                  <a:pt x="135" y="72"/>
                  <a:pt x="136" y="72"/>
                </a:cubicBezTo>
                <a:cubicBezTo>
                  <a:pt x="150" y="69"/>
                  <a:pt x="168" y="62"/>
                  <a:pt x="176" y="49"/>
                </a:cubicBezTo>
                <a:cubicBezTo>
                  <a:pt x="178" y="47"/>
                  <a:pt x="178" y="45"/>
                  <a:pt x="179" y="43"/>
                </a:cubicBezTo>
                <a:cubicBezTo>
                  <a:pt x="165" y="56"/>
                  <a:pt x="146" y="66"/>
                  <a:pt x="130" y="58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2" name="CustomShape 6"/>
          <p:cNvSpPr/>
          <p:nvPr/>
        </p:nvSpPr>
        <p:spPr>
          <a:xfrm>
            <a:off x="1020600" y="330120"/>
            <a:ext cx="806760" cy="720720"/>
          </a:xfrm>
          <a:custGeom>
            <a:avLst/>
            <a:gdLst/>
            <a:ahLst/>
            <a:cxnLst/>
            <a:rect l="l" t="t" r="r" b="b"/>
            <a:pathLst>
              <a:path w="190" h="170">
                <a:moveTo>
                  <a:pt x="186" y="83"/>
                </a:moveTo>
                <a:cubicBezTo>
                  <a:pt x="182" y="72"/>
                  <a:pt x="165" y="71"/>
                  <a:pt x="154" y="71"/>
                </a:cubicBezTo>
                <a:cubicBezTo>
                  <a:pt x="158" y="63"/>
                  <a:pt x="158" y="53"/>
                  <a:pt x="147" y="49"/>
                </a:cubicBezTo>
                <a:cubicBezTo>
                  <a:pt x="140" y="46"/>
                  <a:pt x="134" y="49"/>
                  <a:pt x="127" y="51"/>
                </a:cubicBezTo>
                <a:cubicBezTo>
                  <a:pt x="115" y="55"/>
                  <a:pt x="121" y="32"/>
                  <a:pt x="120" y="28"/>
                </a:cubicBezTo>
                <a:cubicBezTo>
                  <a:pt x="108" y="0"/>
                  <a:pt x="77" y="36"/>
                  <a:pt x="68" y="51"/>
                </a:cubicBezTo>
                <a:cubicBezTo>
                  <a:pt x="64" y="43"/>
                  <a:pt x="57" y="34"/>
                  <a:pt x="47" y="41"/>
                </a:cubicBezTo>
                <a:cubicBezTo>
                  <a:pt x="39" y="46"/>
                  <a:pt x="36" y="58"/>
                  <a:pt x="36" y="68"/>
                </a:cubicBezTo>
                <a:cubicBezTo>
                  <a:pt x="26" y="62"/>
                  <a:pt x="13" y="58"/>
                  <a:pt x="11" y="72"/>
                </a:cubicBezTo>
                <a:cubicBezTo>
                  <a:pt x="8" y="87"/>
                  <a:pt x="18" y="103"/>
                  <a:pt x="29" y="112"/>
                </a:cubicBezTo>
                <a:cubicBezTo>
                  <a:pt x="18" y="120"/>
                  <a:pt x="1" y="127"/>
                  <a:pt x="0" y="143"/>
                </a:cubicBezTo>
                <a:cubicBezTo>
                  <a:pt x="0" y="156"/>
                  <a:pt x="18" y="161"/>
                  <a:pt x="28" y="161"/>
                </a:cubicBezTo>
                <a:cubicBezTo>
                  <a:pt x="45" y="160"/>
                  <a:pt x="61" y="152"/>
                  <a:pt x="76" y="146"/>
                </a:cubicBezTo>
                <a:cubicBezTo>
                  <a:pt x="88" y="143"/>
                  <a:pt x="95" y="143"/>
                  <a:pt x="103" y="153"/>
                </a:cubicBezTo>
                <a:cubicBezTo>
                  <a:pt x="106" y="159"/>
                  <a:pt x="109" y="163"/>
                  <a:pt x="116" y="165"/>
                </a:cubicBezTo>
                <a:cubicBezTo>
                  <a:pt x="132" y="170"/>
                  <a:pt x="140" y="149"/>
                  <a:pt x="142" y="138"/>
                </a:cubicBezTo>
                <a:cubicBezTo>
                  <a:pt x="142" y="134"/>
                  <a:pt x="142" y="130"/>
                  <a:pt x="142" y="127"/>
                </a:cubicBezTo>
                <a:cubicBezTo>
                  <a:pt x="142" y="121"/>
                  <a:pt x="148" y="122"/>
                  <a:pt x="153" y="120"/>
                </a:cubicBezTo>
                <a:cubicBezTo>
                  <a:pt x="160" y="117"/>
                  <a:pt x="168" y="113"/>
                  <a:pt x="174" y="108"/>
                </a:cubicBezTo>
                <a:cubicBezTo>
                  <a:pt x="181" y="102"/>
                  <a:pt x="190" y="93"/>
                  <a:pt x="186" y="83"/>
                </a:cubicBezTo>
                <a:close/>
                <a:moveTo>
                  <a:pt x="178" y="95"/>
                </a:moveTo>
                <a:cubicBezTo>
                  <a:pt x="170" y="108"/>
                  <a:pt x="152" y="115"/>
                  <a:pt x="138" y="118"/>
                </a:cubicBezTo>
                <a:cubicBezTo>
                  <a:pt x="137" y="118"/>
                  <a:pt x="136" y="119"/>
                  <a:pt x="136" y="121"/>
                </a:cubicBezTo>
                <a:cubicBezTo>
                  <a:pt x="137" y="131"/>
                  <a:pt x="136" y="141"/>
                  <a:pt x="132" y="150"/>
                </a:cubicBezTo>
                <a:cubicBezTo>
                  <a:pt x="128" y="161"/>
                  <a:pt x="116" y="161"/>
                  <a:pt x="110" y="153"/>
                </a:cubicBezTo>
                <a:cubicBezTo>
                  <a:pt x="108" y="150"/>
                  <a:pt x="106" y="147"/>
                  <a:pt x="104" y="145"/>
                </a:cubicBezTo>
                <a:cubicBezTo>
                  <a:pt x="96" y="135"/>
                  <a:pt x="86" y="137"/>
                  <a:pt x="75" y="140"/>
                </a:cubicBezTo>
                <a:cubicBezTo>
                  <a:pt x="58" y="145"/>
                  <a:pt x="43" y="154"/>
                  <a:pt x="25" y="155"/>
                </a:cubicBezTo>
                <a:cubicBezTo>
                  <a:pt x="10" y="155"/>
                  <a:pt x="2" y="141"/>
                  <a:pt x="15" y="130"/>
                </a:cubicBezTo>
                <a:cubicBezTo>
                  <a:pt x="21" y="124"/>
                  <a:pt x="30" y="120"/>
                  <a:pt x="36" y="114"/>
                </a:cubicBezTo>
                <a:cubicBezTo>
                  <a:pt x="38" y="113"/>
                  <a:pt x="37" y="110"/>
                  <a:pt x="36" y="109"/>
                </a:cubicBezTo>
                <a:cubicBezTo>
                  <a:pt x="27" y="103"/>
                  <a:pt x="21" y="93"/>
                  <a:pt x="18" y="83"/>
                </a:cubicBezTo>
                <a:cubicBezTo>
                  <a:pt x="17" y="79"/>
                  <a:pt x="16" y="74"/>
                  <a:pt x="18" y="70"/>
                </a:cubicBezTo>
                <a:cubicBezTo>
                  <a:pt x="21" y="64"/>
                  <a:pt x="35" y="75"/>
                  <a:pt x="37" y="77"/>
                </a:cubicBezTo>
                <a:cubicBezTo>
                  <a:pt x="39" y="78"/>
                  <a:pt x="43" y="77"/>
                  <a:pt x="42" y="74"/>
                </a:cubicBezTo>
                <a:cubicBezTo>
                  <a:pt x="42" y="67"/>
                  <a:pt x="42" y="60"/>
                  <a:pt x="45" y="53"/>
                </a:cubicBezTo>
                <a:cubicBezTo>
                  <a:pt x="50" y="42"/>
                  <a:pt x="60" y="48"/>
                  <a:pt x="64" y="57"/>
                </a:cubicBezTo>
                <a:cubicBezTo>
                  <a:pt x="65" y="59"/>
                  <a:pt x="68" y="58"/>
                  <a:pt x="69" y="56"/>
                </a:cubicBezTo>
                <a:cubicBezTo>
                  <a:pt x="69" y="56"/>
                  <a:pt x="70" y="56"/>
                  <a:pt x="70" y="56"/>
                </a:cubicBezTo>
                <a:cubicBezTo>
                  <a:pt x="75" y="47"/>
                  <a:pt x="81" y="40"/>
                  <a:pt x="88" y="33"/>
                </a:cubicBezTo>
                <a:cubicBezTo>
                  <a:pt x="94" y="28"/>
                  <a:pt x="102" y="22"/>
                  <a:pt x="110" y="26"/>
                </a:cubicBezTo>
                <a:cubicBezTo>
                  <a:pt x="117" y="29"/>
                  <a:pt x="114" y="39"/>
                  <a:pt x="113" y="43"/>
                </a:cubicBezTo>
                <a:cubicBezTo>
                  <a:pt x="113" y="50"/>
                  <a:pt x="115" y="54"/>
                  <a:pt x="120" y="57"/>
                </a:cubicBezTo>
                <a:cubicBezTo>
                  <a:pt x="122" y="58"/>
                  <a:pt x="126" y="57"/>
                  <a:pt x="128" y="57"/>
                </a:cubicBezTo>
                <a:cubicBezTo>
                  <a:pt x="130" y="56"/>
                  <a:pt x="133" y="56"/>
                  <a:pt x="135" y="55"/>
                </a:cubicBezTo>
                <a:cubicBezTo>
                  <a:pt x="143" y="52"/>
                  <a:pt x="160" y="58"/>
                  <a:pt x="146" y="72"/>
                </a:cubicBezTo>
                <a:cubicBezTo>
                  <a:pt x="145" y="74"/>
                  <a:pt x="146" y="77"/>
                  <a:pt x="149" y="77"/>
                </a:cubicBezTo>
                <a:cubicBezTo>
                  <a:pt x="159" y="77"/>
                  <a:pt x="189" y="78"/>
                  <a:pt x="178" y="9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3" name="CustomShape 7"/>
          <p:cNvSpPr/>
          <p:nvPr/>
        </p:nvSpPr>
        <p:spPr>
          <a:xfrm>
            <a:off x="1662120" y="142920"/>
            <a:ext cx="339840" cy="357120"/>
          </a:xfrm>
          <a:custGeom>
            <a:avLst/>
            <a:gdLst/>
            <a:ahLst/>
            <a:cxnLst/>
            <a:rect l="l" t="t" r="r" b="b"/>
            <a:pathLst>
              <a:path w="80" h="84">
                <a:moveTo>
                  <a:pt x="79" y="31"/>
                </a:moveTo>
                <a:cubicBezTo>
                  <a:pt x="79" y="20"/>
                  <a:pt x="67" y="19"/>
                  <a:pt x="59" y="20"/>
                </a:cubicBezTo>
                <a:cubicBezTo>
                  <a:pt x="60" y="15"/>
                  <a:pt x="60" y="8"/>
                  <a:pt x="54" y="6"/>
                </a:cubicBezTo>
                <a:cubicBezTo>
                  <a:pt x="47" y="3"/>
                  <a:pt x="39" y="9"/>
                  <a:pt x="34" y="14"/>
                </a:cubicBezTo>
                <a:cubicBezTo>
                  <a:pt x="31" y="7"/>
                  <a:pt x="24" y="0"/>
                  <a:pt x="17" y="6"/>
                </a:cubicBezTo>
                <a:cubicBezTo>
                  <a:pt x="11" y="13"/>
                  <a:pt x="11" y="24"/>
                  <a:pt x="16" y="32"/>
                </a:cubicBezTo>
                <a:cubicBezTo>
                  <a:pt x="8" y="37"/>
                  <a:pt x="0" y="46"/>
                  <a:pt x="5" y="56"/>
                </a:cubicBezTo>
                <a:cubicBezTo>
                  <a:pt x="10" y="66"/>
                  <a:pt x="20" y="64"/>
                  <a:pt x="28" y="60"/>
                </a:cubicBezTo>
                <a:cubicBezTo>
                  <a:pt x="30" y="71"/>
                  <a:pt x="36" y="84"/>
                  <a:pt x="49" y="80"/>
                </a:cubicBezTo>
                <a:cubicBezTo>
                  <a:pt x="61" y="76"/>
                  <a:pt x="63" y="63"/>
                  <a:pt x="59" y="52"/>
                </a:cubicBezTo>
                <a:cubicBezTo>
                  <a:pt x="70" y="50"/>
                  <a:pt x="80" y="43"/>
                  <a:pt x="79" y="31"/>
                </a:cubicBezTo>
                <a:close/>
                <a:moveTo>
                  <a:pt x="55" y="48"/>
                </a:moveTo>
                <a:cubicBezTo>
                  <a:pt x="53" y="48"/>
                  <a:pt x="53" y="50"/>
                  <a:pt x="53" y="52"/>
                </a:cubicBezTo>
                <a:cubicBezTo>
                  <a:pt x="57" y="60"/>
                  <a:pt x="56" y="70"/>
                  <a:pt x="48" y="74"/>
                </a:cubicBezTo>
                <a:cubicBezTo>
                  <a:pt x="37" y="80"/>
                  <a:pt x="34" y="61"/>
                  <a:pt x="33" y="55"/>
                </a:cubicBezTo>
                <a:cubicBezTo>
                  <a:pt x="33" y="53"/>
                  <a:pt x="31" y="51"/>
                  <a:pt x="29" y="52"/>
                </a:cubicBezTo>
                <a:cubicBezTo>
                  <a:pt x="24" y="56"/>
                  <a:pt x="15" y="61"/>
                  <a:pt x="10" y="54"/>
                </a:cubicBezTo>
                <a:cubicBezTo>
                  <a:pt x="5" y="47"/>
                  <a:pt x="14" y="39"/>
                  <a:pt x="20" y="36"/>
                </a:cubicBezTo>
                <a:cubicBezTo>
                  <a:pt x="21" y="35"/>
                  <a:pt x="21" y="34"/>
                  <a:pt x="21" y="33"/>
                </a:cubicBezTo>
                <a:cubicBezTo>
                  <a:pt x="21" y="33"/>
                  <a:pt x="21" y="32"/>
                  <a:pt x="21" y="31"/>
                </a:cubicBezTo>
                <a:cubicBezTo>
                  <a:pt x="18" y="26"/>
                  <a:pt x="17" y="20"/>
                  <a:pt x="19" y="14"/>
                </a:cubicBezTo>
                <a:cubicBezTo>
                  <a:pt x="22" y="3"/>
                  <a:pt x="29" y="15"/>
                  <a:pt x="31" y="20"/>
                </a:cubicBezTo>
                <a:cubicBezTo>
                  <a:pt x="32" y="22"/>
                  <a:pt x="34" y="22"/>
                  <a:pt x="36" y="20"/>
                </a:cubicBezTo>
                <a:cubicBezTo>
                  <a:pt x="39" y="16"/>
                  <a:pt x="43" y="13"/>
                  <a:pt x="48" y="11"/>
                </a:cubicBezTo>
                <a:cubicBezTo>
                  <a:pt x="57" y="9"/>
                  <a:pt x="54" y="18"/>
                  <a:pt x="52" y="23"/>
                </a:cubicBezTo>
                <a:cubicBezTo>
                  <a:pt x="51" y="25"/>
                  <a:pt x="52" y="28"/>
                  <a:pt x="55" y="27"/>
                </a:cubicBezTo>
                <a:cubicBezTo>
                  <a:pt x="61" y="25"/>
                  <a:pt x="73" y="22"/>
                  <a:pt x="74" y="32"/>
                </a:cubicBezTo>
                <a:cubicBezTo>
                  <a:pt x="74" y="42"/>
                  <a:pt x="62" y="46"/>
                  <a:pt x="55" y="4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4" name="CustomShape 8"/>
          <p:cNvSpPr/>
          <p:nvPr/>
        </p:nvSpPr>
        <p:spPr>
          <a:xfrm>
            <a:off x="1089000" y="1454040"/>
            <a:ext cx="887400" cy="654120"/>
          </a:xfrm>
          <a:custGeom>
            <a:avLst/>
            <a:gdLst/>
            <a:ahLst/>
            <a:cxnLst/>
            <a:rect l="l" t="t" r="r" b="b"/>
            <a:pathLst>
              <a:path w="209" h="154">
                <a:moveTo>
                  <a:pt x="172" y="0"/>
                </a:moveTo>
                <a:cubicBezTo>
                  <a:pt x="149" y="35"/>
                  <a:pt x="121" y="67"/>
                  <a:pt x="85" y="91"/>
                </a:cubicBezTo>
                <a:cubicBezTo>
                  <a:pt x="66" y="104"/>
                  <a:pt x="46" y="113"/>
                  <a:pt x="27" y="126"/>
                </a:cubicBezTo>
                <a:cubicBezTo>
                  <a:pt x="23" y="128"/>
                  <a:pt x="0" y="142"/>
                  <a:pt x="9" y="150"/>
                </a:cubicBezTo>
                <a:cubicBezTo>
                  <a:pt x="14" y="154"/>
                  <a:pt x="24" y="152"/>
                  <a:pt x="30" y="151"/>
                </a:cubicBezTo>
                <a:cubicBezTo>
                  <a:pt x="66" y="143"/>
                  <a:pt x="101" y="123"/>
                  <a:pt x="132" y="103"/>
                </a:cubicBezTo>
                <a:cubicBezTo>
                  <a:pt x="159" y="85"/>
                  <a:pt x="185" y="65"/>
                  <a:pt x="207" y="41"/>
                </a:cubicBezTo>
                <a:cubicBezTo>
                  <a:pt x="208" y="30"/>
                  <a:pt x="209" y="19"/>
                  <a:pt x="200" y="10"/>
                </a:cubicBezTo>
                <a:cubicBezTo>
                  <a:pt x="191" y="0"/>
                  <a:pt x="183" y="0"/>
                  <a:pt x="172" y="0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5" name="CustomShape 9"/>
          <p:cNvSpPr/>
          <p:nvPr/>
        </p:nvSpPr>
        <p:spPr>
          <a:xfrm>
            <a:off x="1089000" y="1463760"/>
            <a:ext cx="887400" cy="644400"/>
          </a:xfrm>
          <a:custGeom>
            <a:avLst/>
            <a:gdLst/>
            <a:ahLst/>
            <a:cxnLst/>
            <a:rect l="l" t="t" r="r" b="b"/>
            <a:pathLst>
              <a:path w="209" h="152">
                <a:moveTo>
                  <a:pt x="200" y="8"/>
                </a:moveTo>
                <a:cubicBezTo>
                  <a:pt x="196" y="3"/>
                  <a:pt x="192" y="1"/>
                  <a:pt x="188" y="0"/>
                </a:cubicBezTo>
                <a:cubicBezTo>
                  <a:pt x="198" y="37"/>
                  <a:pt x="148" y="75"/>
                  <a:pt x="122" y="92"/>
                </a:cubicBezTo>
                <a:cubicBezTo>
                  <a:pt x="100" y="106"/>
                  <a:pt x="74" y="122"/>
                  <a:pt x="47" y="123"/>
                </a:cubicBezTo>
                <a:cubicBezTo>
                  <a:pt x="44" y="124"/>
                  <a:pt x="36" y="124"/>
                  <a:pt x="29" y="122"/>
                </a:cubicBezTo>
                <a:cubicBezTo>
                  <a:pt x="28" y="123"/>
                  <a:pt x="28" y="123"/>
                  <a:pt x="27" y="124"/>
                </a:cubicBezTo>
                <a:cubicBezTo>
                  <a:pt x="23" y="126"/>
                  <a:pt x="0" y="140"/>
                  <a:pt x="9" y="148"/>
                </a:cubicBezTo>
                <a:cubicBezTo>
                  <a:pt x="14" y="152"/>
                  <a:pt x="24" y="150"/>
                  <a:pt x="30" y="149"/>
                </a:cubicBezTo>
                <a:cubicBezTo>
                  <a:pt x="66" y="141"/>
                  <a:pt x="101" y="121"/>
                  <a:pt x="132" y="101"/>
                </a:cubicBezTo>
                <a:cubicBezTo>
                  <a:pt x="159" y="83"/>
                  <a:pt x="185" y="63"/>
                  <a:pt x="207" y="39"/>
                </a:cubicBezTo>
                <a:cubicBezTo>
                  <a:pt x="208" y="28"/>
                  <a:pt x="209" y="17"/>
                  <a:pt x="200" y="8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6" name="CustomShape 10"/>
          <p:cNvSpPr/>
          <p:nvPr/>
        </p:nvSpPr>
        <p:spPr>
          <a:xfrm>
            <a:off x="1836720" y="1271520"/>
            <a:ext cx="325440" cy="322200"/>
          </a:xfrm>
          <a:custGeom>
            <a:avLst/>
            <a:gdLst/>
            <a:ahLst/>
            <a:cxnLst/>
            <a:rect l="l" t="t" r="r" b="b"/>
            <a:pathLst>
              <a:path w="77" h="76">
                <a:moveTo>
                  <a:pt x="61" y="8"/>
                </a:moveTo>
                <a:cubicBezTo>
                  <a:pt x="48" y="1"/>
                  <a:pt x="36" y="0"/>
                  <a:pt x="24" y="2"/>
                </a:cubicBezTo>
                <a:cubicBezTo>
                  <a:pt x="17" y="6"/>
                  <a:pt x="17" y="6"/>
                  <a:pt x="17" y="6"/>
                </a:cubicBezTo>
                <a:cubicBezTo>
                  <a:pt x="12" y="17"/>
                  <a:pt x="6" y="27"/>
                  <a:pt x="0" y="37"/>
                </a:cubicBezTo>
                <a:cubicBezTo>
                  <a:pt x="11" y="35"/>
                  <a:pt x="23" y="42"/>
                  <a:pt x="30" y="50"/>
                </a:cubicBezTo>
                <a:cubicBezTo>
                  <a:pt x="35" y="56"/>
                  <a:pt x="39" y="67"/>
                  <a:pt x="39" y="76"/>
                </a:cubicBezTo>
                <a:cubicBezTo>
                  <a:pt x="53" y="61"/>
                  <a:pt x="65" y="44"/>
                  <a:pt x="77" y="28"/>
                </a:cubicBezTo>
                <a:cubicBezTo>
                  <a:pt x="75" y="19"/>
                  <a:pt x="75" y="19"/>
                  <a:pt x="75" y="19"/>
                </a:cubicBezTo>
                <a:cubicBezTo>
                  <a:pt x="71" y="15"/>
                  <a:pt x="67" y="11"/>
                  <a:pt x="61" y="8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7" name="CustomShape 11"/>
          <p:cNvSpPr/>
          <p:nvPr/>
        </p:nvSpPr>
        <p:spPr>
          <a:xfrm>
            <a:off x="1836720" y="1347840"/>
            <a:ext cx="325440" cy="245880"/>
          </a:xfrm>
          <a:custGeom>
            <a:avLst/>
            <a:gdLst/>
            <a:ahLst/>
            <a:cxnLst/>
            <a:rect l="l" t="t" r="r" b="b"/>
            <a:pathLst>
              <a:path w="77" h="58">
                <a:moveTo>
                  <a:pt x="74" y="0"/>
                </a:moveTo>
                <a:cubicBezTo>
                  <a:pt x="69" y="11"/>
                  <a:pt x="62" y="20"/>
                  <a:pt x="54" y="24"/>
                </a:cubicBezTo>
                <a:cubicBezTo>
                  <a:pt x="48" y="26"/>
                  <a:pt x="44" y="23"/>
                  <a:pt x="41" y="19"/>
                </a:cubicBezTo>
                <a:cubicBezTo>
                  <a:pt x="35" y="10"/>
                  <a:pt x="30" y="3"/>
                  <a:pt x="18" y="4"/>
                </a:cubicBezTo>
                <a:cubicBezTo>
                  <a:pt x="14" y="5"/>
                  <a:pt x="11" y="5"/>
                  <a:pt x="7" y="6"/>
                </a:cubicBezTo>
                <a:cubicBezTo>
                  <a:pt x="5" y="10"/>
                  <a:pt x="2" y="15"/>
                  <a:pt x="0" y="19"/>
                </a:cubicBezTo>
                <a:cubicBezTo>
                  <a:pt x="11" y="17"/>
                  <a:pt x="23" y="24"/>
                  <a:pt x="30" y="32"/>
                </a:cubicBezTo>
                <a:cubicBezTo>
                  <a:pt x="35" y="38"/>
                  <a:pt x="39" y="49"/>
                  <a:pt x="39" y="58"/>
                </a:cubicBezTo>
                <a:cubicBezTo>
                  <a:pt x="53" y="43"/>
                  <a:pt x="65" y="26"/>
                  <a:pt x="77" y="10"/>
                </a:cubicBezTo>
                <a:cubicBezTo>
                  <a:pt x="75" y="1"/>
                  <a:pt x="75" y="1"/>
                  <a:pt x="75" y="1"/>
                </a:cubicBezTo>
                <a:cubicBezTo>
                  <a:pt x="75" y="1"/>
                  <a:pt x="74" y="1"/>
                  <a:pt x="74" y="0"/>
                </a:cubicBezTo>
                <a:close/>
              </a:path>
            </a:pathLst>
          </a:custGeom>
          <a:solidFill>
            <a:srgbClr val="678B9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8" name="CustomShape 12"/>
          <p:cNvSpPr/>
          <p:nvPr/>
        </p:nvSpPr>
        <p:spPr>
          <a:xfrm>
            <a:off x="2082960" y="766800"/>
            <a:ext cx="363240" cy="268200"/>
          </a:xfrm>
          <a:custGeom>
            <a:avLst/>
            <a:gdLst/>
            <a:ahLst/>
            <a:cxnLst/>
            <a:rect l="l" t="t" r="r" b="b"/>
            <a:pathLst>
              <a:path w="86" h="63">
                <a:moveTo>
                  <a:pt x="4" y="33"/>
                </a:moveTo>
                <a:cubicBezTo>
                  <a:pt x="4" y="33"/>
                  <a:pt x="4" y="33"/>
                  <a:pt x="4" y="33"/>
                </a:cubicBezTo>
                <a:cubicBezTo>
                  <a:pt x="11" y="41"/>
                  <a:pt x="13" y="52"/>
                  <a:pt x="15" y="63"/>
                </a:cubicBezTo>
                <a:cubicBezTo>
                  <a:pt x="23" y="55"/>
                  <a:pt x="30" y="35"/>
                  <a:pt x="43" y="43"/>
                </a:cubicBezTo>
                <a:cubicBezTo>
                  <a:pt x="44" y="44"/>
                  <a:pt x="45" y="46"/>
                  <a:pt x="46" y="47"/>
                </a:cubicBezTo>
                <a:cubicBezTo>
                  <a:pt x="47" y="53"/>
                  <a:pt x="52" y="58"/>
                  <a:pt x="58" y="60"/>
                </a:cubicBezTo>
                <a:cubicBezTo>
                  <a:pt x="66" y="61"/>
                  <a:pt x="67" y="40"/>
                  <a:pt x="69" y="35"/>
                </a:cubicBezTo>
                <a:cubicBezTo>
                  <a:pt x="70" y="33"/>
                  <a:pt x="73" y="32"/>
                  <a:pt x="74" y="35"/>
                </a:cubicBezTo>
                <a:cubicBezTo>
                  <a:pt x="78" y="40"/>
                  <a:pt x="83" y="45"/>
                  <a:pt x="86" y="40"/>
                </a:cubicBezTo>
                <a:cubicBezTo>
                  <a:pt x="71" y="18"/>
                  <a:pt x="46" y="1"/>
                  <a:pt x="20" y="0"/>
                </a:cubicBezTo>
                <a:cubicBezTo>
                  <a:pt x="13" y="0"/>
                  <a:pt x="7" y="0"/>
                  <a:pt x="0" y="1"/>
                </a:cubicBezTo>
                <a:cubicBezTo>
                  <a:pt x="8" y="10"/>
                  <a:pt x="10" y="21"/>
                  <a:pt x="4" y="33"/>
                </a:cubicBezTo>
                <a:close/>
              </a:path>
            </a:pathLst>
          </a:custGeom>
          <a:solidFill>
            <a:srgbClr val="EF41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9" name="CustomShape 13"/>
          <p:cNvSpPr/>
          <p:nvPr/>
        </p:nvSpPr>
        <p:spPr>
          <a:xfrm>
            <a:off x="1849320" y="923760"/>
            <a:ext cx="665280" cy="424080"/>
          </a:xfrm>
          <a:custGeom>
            <a:avLst/>
            <a:gdLst/>
            <a:ahLst/>
            <a:cxnLst/>
            <a:rect l="l" t="t" r="r" b="b"/>
            <a:pathLst>
              <a:path w="157" h="100">
                <a:moveTo>
                  <a:pt x="144" y="9"/>
                </a:moveTo>
                <a:cubicBezTo>
                  <a:pt x="140" y="14"/>
                  <a:pt x="134" y="11"/>
                  <a:pt x="128" y="5"/>
                </a:cubicBezTo>
                <a:cubicBezTo>
                  <a:pt x="124" y="20"/>
                  <a:pt x="126" y="34"/>
                  <a:pt x="104" y="26"/>
                </a:cubicBezTo>
                <a:cubicBezTo>
                  <a:pt x="101" y="24"/>
                  <a:pt x="99" y="22"/>
                  <a:pt x="97" y="19"/>
                </a:cubicBezTo>
                <a:cubicBezTo>
                  <a:pt x="95" y="16"/>
                  <a:pt x="95" y="3"/>
                  <a:pt x="87" y="13"/>
                </a:cubicBezTo>
                <a:cubicBezTo>
                  <a:pt x="81" y="20"/>
                  <a:pt x="78" y="29"/>
                  <a:pt x="69" y="33"/>
                </a:cubicBezTo>
                <a:cubicBezTo>
                  <a:pt x="68" y="34"/>
                  <a:pt x="65" y="34"/>
                  <a:pt x="65" y="32"/>
                </a:cubicBezTo>
                <a:cubicBezTo>
                  <a:pt x="63" y="23"/>
                  <a:pt x="63" y="12"/>
                  <a:pt x="58" y="5"/>
                </a:cubicBezTo>
                <a:cubicBezTo>
                  <a:pt x="57" y="3"/>
                  <a:pt x="56" y="2"/>
                  <a:pt x="55" y="0"/>
                </a:cubicBezTo>
                <a:cubicBezTo>
                  <a:pt x="55" y="1"/>
                  <a:pt x="54" y="2"/>
                  <a:pt x="54" y="2"/>
                </a:cubicBezTo>
                <a:cubicBezTo>
                  <a:pt x="42" y="15"/>
                  <a:pt x="26" y="21"/>
                  <a:pt x="15" y="33"/>
                </a:cubicBezTo>
                <a:cubicBezTo>
                  <a:pt x="0" y="49"/>
                  <a:pt x="7" y="64"/>
                  <a:pt x="17" y="78"/>
                </a:cubicBezTo>
                <a:cubicBezTo>
                  <a:pt x="20" y="77"/>
                  <a:pt x="20" y="77"/>
                  <a:pt x="20" y="77"/>
                </a:cubicBezTo>
                <a:cubicBezTo>
                  <a:pt x="31" y="75"/>
                  <a:pt x="43" y="76"/>
                  <a:pt x="54" y="81"/>
                </a:cubicBezTo>
                <a:cubicBezTo>
                  <a:pt x="65" y="85"/>
                  <a:pt x="73" y="92"/>
                  <a:pt x="80" y="100"/>
                </a:cubicBezTo>
                <a:cubicBezTo>
                  <a:pt x="98" y="96"/>
                  <a:pt x="116" y="91"/>
                  <a:pt x="131" y="76"/>
                </a:cubicBezTo>
                <a:cubicBezTo>
                  <a:pt x="148" y="59"/>
                  <a:pt x="157" y="34"/>
                  <a:pt x="145" y="11"/>
                </a:cubicBezTo>
                <a:cubicBezTo>
                  <a:pt x="145" y="10"/>
                  <a:pt x="145" y="9"/>
                  <a:pt x="144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0" name="CustomShape 14"/>
          <p:cNvSpPr/>
          <p:nvPr/>
        </p:nvSpPr>
        <p:spPr>
          <a:xfrm>
            <a:off x="1849320" y="992160"/>
            <a:ext cx="662040" cy="355680"/>
          </a:xfrm>
          <a:custGeom>
            <a:avLst/>
            <a:gdLst/>
            <a:ahLst/>
            <a:cxnLst/>
            <a:rect l="l" t="t" r="r" b="b"/>
            <a:pathLst>
              <a:path w="156" h="84">
                <a:moveTo>
                  <a:pt x="147" y="0"/>
                </a:moveTo>
                <a:cubicBezTo>
                  <a:pt x="145" y="21"/>
                  <a:pt x="132" y="42"/>
                  <a:pt x="116" y="54"/>
                </a:cubicBezTo>
                <a:cubicBezTo>
                  <a:pt x="109" y="59"/>
                  <a:pt x="94" y="66"/>
                  <a:pt x="86" y="57"/>
                </a:cubicBezTo>
                <a:cubicBezTo>
                  <a:pt x="82" y="52"/>
                  <a:pt x="83" y="46"/>
                  <a:pt x="85" y="41"/>
                </a:cubicBezTo>
                <a:cubicBezTo>
                  <a:pt x="79" y="46"/>
                  <a:pt x="71" y="52"/>
                  <a:pt x="63" y="50"/>
                </a:cubicBezTo>
                <a:cubicBezTo>
                  <a:pt x="53" y="49"/>
                  <a:pt x="43" y="47"/>
                  <a:pt x="38" y="37"/>
                </a:cubicBezTo>
                <a:cubicBezTo>
                  <a:pt x="32" y="25"/>
                  <a:pt x="32" y="11"/>
                  <a:pt x="37" y="0"/>
                </a:cubicBezTo>
                <a:cubicBezTo>
                  <a:pt x="29" y="5"/>
                  <a:pt x="21" y="10"/>
                  <a:pt x="15" y="17"/>
                </a:cubicBezTo>
                <a:cubicBezTo>
                  <a:pt x="0" y="33"/>
                  <a:pt x="7" y="48"/>
                  <a:pt x="17" y="62"/>
                </a:cubicBezTo>
                <a:cubicBezTo>
                  <a:pt x="20" y="61"/>
                  <a:pt x="20" y="61"/>
                  <a:pt x="20" y="61"/>
                </a:cubicBezTo>
                <a:cubicBezTo>
                  <a:pt x="31" y="59"/>
                  <a:pt x="43" y="60"/>
                  <a:pt x="54" y="65"/>
                </a:cubicBezTo>
                <a:cubicBezTo>
                  <a:pt x="65" y="69"/>
                  <a:pt x="73" y="76"/>
                  <a:pt x="80" y="84"/>
                </a:cubicBezTo>
                <a:cubicBezTo>
                  <a:pt x="98" y="80"/>
                  <a:pt x="116" y="75"/>
                  <a:pt x="131" y="60"/>
                </a:cubicBezTo>
                <a:cubicBezTo>
                  <a:pt x="147" y="45"/>
                  <a:pt x="156" y="22"/>
                  <a:pt x="147" y="0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1" name="CustomShape 15"/>
          <p:cNvSpPr/>
          <p:nvPr/>
        </p:nvSpPr>
        <p:spPr>
          <a:xfrm>
            <a:off x="1063800" y="733320"/>
            <a:ext cx="1501560" cy="1400400"/>
          </a:xfrm>
          <a:custGeom>
            <a:avLst/>
            <a:gdLst/>
            <a:ahLst/>
            <a:cxnLst/>
            <a:rect l="l" t="t" r="r" b="b"/>
            <a:pathLst>
              <a:path w="354" h="330">
                <a:moveTo>
                  <a:pt x="340" y="60"/>
                </a:moveTo>
                <a:cubicBezTo>
                  <a:pt x="338" y="54"/>
                  <a:pt x="336" y="49"/>
                  <a:pt x="333" y="45"/>
                </a:cubicBezTo>
                <a:cubicBezTo>
                  <a:pt x="328" y="37"/>
                  <a:pt x="328" y="37"/>
                  <a:pt x="328" y="37"/>
                </a:cubicBezTo>
                <a:cubicBezTo>
                  <a:pt x="316" y="22"/>
                  <a:pt x="297" y="11"/>
                  <a:pt x="280" y="5"/>
                </a:cubicBezTo>
                <a:cubicBezTo>
                  <a:pt x="265" y="0"/>
                  <a:pt x="249" y="0"/>
                  <a:pt x="234" y="3"/>
                </a:cubicBezTo>
                <a:cubicBezTo>
                  <a:pt x="227" y="5"/>
                  <a:pt x="227" y="5"/>
                  <a:pt x="227" y="5"/>
                </a:cubicBezTo>
                <a:cubicBezTo>
                  <a:pt x="234" y="11"/>
                  <a:pt x="234" y="11"/>
                  <a:pt x="234" y="11"/>
                </a:cubicBezTo>
                <a:cubicBezTo>
                  <a:pt x="241" y="18"/>
                  <a:pt x="241" y="28"/>
                  <a:pt x="237" y="37"/>
                </a:cubicBezTo>
                <a:cubicBezTo>
                  <a:pt x="234" y="42"/>
                  <a:pt x="234" y="42"/>
                  <a:pt x="234" y="42"/>
                </a:cubicBezTo>
                <a:cubicBezTo>
                  <a:pt x="226" y="53"/>
                  <a:pt x="211" y="60"/>
                  <a:pt x="201" y="68"/>
                </a:cubicBezTo>
                <a:cubicBezTo>
                  <a:pt x="180" y="85"/>
                  <a:pt x="182" y="110"/>
                  <a:pt x="196" y="128"/>
                </a:cubicBezTo>
                <a:cubicBezTo>
                  <a:pt x="193" y="134"/>
                  <a:pt x="193" y="134"/>
                  <a:pt x="193" y="134"/>
                </a:cubicBezTo>
                <a:cubicBezTo>
                  <a:pt x="177" y="159"/>
                  <a:pt x="161" y="185"/>
                  <a:pt x="141" y="208"/>
                </a:cubicBezTo>
                <a:cubicBezTo>
                  <a:pt x="118" y="235"/>
                  <a:pt x="87" y="257"/>
                  <a:pt x="56" y="274"/>
                </a:cubicBezTo>
                <a:cubicBezTo>
                  <a:pt x="39" y="283"/>
                  <a:pt x="20" y="292"/>
                  <a:pt x="9" y="307"/>
                </a:cubicBezTo>
                <a:cubicBezTo>
                  <a:pt x="0" y="319"/>
                  <a:pt x="12" y="328"/>
                  <a:pt x="23" y="329"/>
                </a:cubicBezTo>
                <a:cubicBezTo>
                  <a:pt x="42" y="330"/>
                  <a:pt x="62" y="320"/>
                  <a:pt x="78" y="313"/>
                </a:cubicBezTo>
                <a:cubicBezTo>
                  <a:pt x="95" y="305"/>
                  <a:pt x="112" y="296"/>
                  <a:pt x="128" y="287"/>
                </a:cubicBezTo>
                <a:cubicBezTo>
                  <a:pt x="183" y="254"/>
                  <a:pt x="229" y="210"/>
                  <a:pt x="265" y="158"/>
                </a:cubicBezTo>
                <a:cubicBezTo>
                  <a:pt x="268" y="153"/>
                  <a:pt x="268" y="153"/>
                  <a:pt x="268" y="153"/>
                </a:cubicBezTo>
                <a:cubicBezTo>
                  <a:pt x="312" y="144"/>
                  <a:pt x="354" y="107"/>
                  <a:pt x="340" y="60"/>
                </a:cubicBezTo>
                <a:close/>
                <a:moveTo>
                  <a:pt x="260" y="8"/>
                </a:moveTo>
                <a:cubicBezTo>
                  <a:pt x="286" y="9"/>
                  <a:pt x="311" y="26"/>
                  <a:pt x="326" y="48"/>
                </a:cubicBezTo>
                <a:cubicBezTo>
                  <a:pt x="323" y="53"/>
                  <a:pt x="318" y="48"/>
                  <a:pt x="314" y="43"/>
                </a:cubicBezTo>
                <a:cubicBezTo>
                  <a:pt x="313" y="40"/>
                  <a:pt x="310" y="41"/>
                  <a:pt x="309" y="43"/>
                </a:cubicBezTo>
                <a:cubicBezTo>
                  <a:pt x="307" y="48"/>
                  <a:pt x="306" y="69"/>
                  <a:pt x="298" y="68"/>
                </a:cubicBezTo>
                <a:cubicBezTo>
                  <a:pt x="292" y="66"/>
                  <a:pt x="287" y="61"/>
                  <a:pt x="286" y="55"/>
                </a:cubicBezTo>
                <a:cubicBezTo>
                  <a:pt x="285" y="54"/>
                  <a:pt x="284" y="52"/>
                  <a:pt x="283" y="51"/>
                </a:cubicBezTo>
                <a:cubicBezTo>
                  <a:pt x="270" y="43"/>
                  <a:pt x="263" y="63"/>
                  <a:pt x="255" y="71"/>
                </a:cubicBezTo>
                <a:cubicBezTo>
                  <a:pt x="253" y="60"/>
                  <a:pt x="251" y="49"/>
                  <a:pt x="244" y="41"/>
                </a:cubicBezTo>
                <a:cubicBezTo>
                  <a:pt x="244" y="41"/>
                  <a:pt x="244" y="41"/>
                  <a:pt x="244" y="41"/>
                </a:cubicBezTo>
                <a:cubicBezTo>
                  <a:pt x="250" y="29"/>
                  <a:pt x="248" y="18"/>
                  <a:pt x="240" y="9"/>
                </a:cubicBezTo>
                <a:cubicBezTo>
                  <a:pt x="247" y="8"/>
                  <a:pt x="253" y="8"/>
                  <a:pt x="260" y="8"/>
                </a:cubicBezTo>
                <a:close/>
                <a:moveTo>
                  <a:pt x="213" y="211"/>
                </a:moveTo>
                <a:cubicBezTo>
                  <a:pt x="191" y="235"/>
                  <a:pt x="165" y="255"/>
                  <a:pt x="138" y="273"/>
                </a:cubicBezTo>
                <a:cubicBezTo>
                  <a:pt x="107" y="293"/>
                  <a:pt x="72" y="313"/>
                  <a:pt x="36" y="321"/>
                </a:cubicBezTo>
                <a:cubicBezTo>
                  <a:pt x="30" y="322"/>
                  <a:pt x="20" y="324"/>
                  <a:pt x="15" y="320"/>
                </a:cubicBezTo>
                <a:cubicBezTo>
                  <a:pt x="6" y="312"/>
                  <a:pt x="29" y="298"/>
                  <a:pt x="33" y="296"/>
                </a:cubicBezTo>
                <a:cubicBezTo>
                  <a:pt x="52" y="283"/>
                  <a:pt x="72" y="274"/>
                  <a:pt x="91" y="261"/>
                </a:cubicBezTo>
                <a:cubicBezTo>
                  <a:pt x="127" y="237"/>
                  <a:pt x="155" y="205"/>
                  <a:pt x="178" y="170"/>
                </a:cubicBezTo>
                <a:cubicBezTo>
                  <a:pt x="189" y="170"/>
                  <a:pt x="197" y="170"/>
                  <a:pt x="206" y="180"/>
                </a:cubicBezTo>
                <a:cubicBezTo>
                  <a:pt x="215" y="189"/>
                  <a:pt x="214" y="200"/>
                  <a:pt x="213" y="211"/>
                </a:cubicBezTo>
                <a:close/>
                <a:moveTo>
                  <a:pt x="221" y="203"/>
                </a:moveTo>
                <a:cubicBezTo>
                  <a:pt x="221" y="194"/>
                  <a:pt x="217" y="183"/>
                  <a:pt x="212" y="177"/>
                </a:cubicBezTo>
                <a:cubicBezTo>
                  <a:pt x="205" y="169"/>
                  <a:pt x="193" y="162"/>
                  <a:pt x="182" y="164"/>
                </a:cubicBezTo>
                <a:cubicBezTo>
                  <a:pt x="188" y="154"/>
                  <a:pt x="194" y="144"/>
                  <a:pt x="199" y="133"/>
                </a:cubicBezTo>
                <a:cubicBezTo>
                  <a:pt x="206" y="129"/>
                  <a:pt x="206" y="129"/>
                  <a:pt x="206" y="129"/>
                </a:cubicBezTo>
                <a:cubicBezTo>
                  <a:pt x="218" y="127"/>
                  <a:pt x="230" y="128"/>
                  <a:pt x="243" y="135"/>
                </a:cubicBezTo>
                <a:cubicBezTo>
                  <a:pt x="249" y="138"/>
                  <a:pt x="253" y="142"/>
                  <a:pt x="257" y="146"/>
                </a:cubicBezTo>
                <a:cubicBezTo>
                  <a:pt x="259" y="155"/>
                  <a:pt x="259" y="155"/>
                  <a:pt x="259" y="155"/>
                </a:cubicBezTo>
                <a:cubicBezTo>
                  <a:pt x="247" y="171"/>
                  <a:pt x="235" y="188"/>
                  <a:pt x="221" y="203"/>
                </a:cubicBezTo>
                <a:close/>
                <a:moveTo>
                  <a:pt x="316" y="121"/>
                </a:moveTo>
                <a:cubicBezTo>
                  <a:pt x="301" y="136"/>
                  <a:pt x="283" y="141"/>
                  <a:pt x="265" y="145"/>
                </a:cubicBezTo>
                <a:cubicBezTo>
                  <a:pt x="258" y="137"/>
                  <a:pt x="250" y="130"/>
                  <a:pt x="239" y="126"/>
                </a:cubicBezTo>
                <a:cubicBezTo>
                  <a:pt x="228" y="121"/>
                  <a:pt x="216" y="120"/>
                  <a:pt x="205" y="122"/>
                </a:cubicBezTo>
                <a:cubicBezTo>
                  <a:pt x="202" y="123"/>
                  <a:pt x="202" y="123"/>
                  <a:pt x="202" y="123"/>
                </a:cubicBezTo>
                <a:cubicBezTo>
                  <a:pt x="192" y="109"/>
                  <a:pt x="185" y="94"/>
                  <a:pt x="200" y="78"/>
                </a:cubicBezTo>
                <a:cubicBezTo>
                  <a:pt x="211" y="66"/>
                  <a:pt x="227" y="60"/>
                  <a:pt x="239" y="47"/>
                </a:cubicBezTo>
                <a:cubicBezTo>
                  <a:pt x="239" y="47"/>
                  <a:pt x="240" y="46"/>
                  <a:pt x="240" y="45"/>
                </a:cubicBezTo>
                <a:cubicBezTo>
                  <a:pt x="241" y="47"/>
                  <a:pt x="242" y="48"/>
                  <a:pt x="243" y="50"/>
                </a:cubicBezTo>
                <a:cubicBezTo>
                  <a:pt x="248" y="57"/>
                  <a:pt x="248" y="68"/>
                  <a:pt x="250" y="77"/>
                </a:cubicBezTo>
                <a:cubicBezTo>
                  <a:pt x="250" y="79"/>
                  <a:pt x="253" y="79"/>
                  <a:pt x="254" y="78"/>
                </a:cubicBezTo>
                <a:cubicBezTo>
                  <a:pt x="263" y="74"/>
                  <a:pt x="266" y="65"/>
                  <a:pt x="272" y="58"/>
                </a:cubicBezTo>
                <a:cubicBezTo>
                  <a:pt x="280" y="48"/>
                  <a:pt x="280" y="61"/>
                  <a:pt x="282" y="64"/>
                </a:cubicBezTo>
                <a:cubicBezTo>
                  <a:pt x="284" y="67"/>
                  <a:pt x="286" y="69"/>
                  <a:pt x="289" y="71"/>
                </a:cubicBezTo>
                <a:cubicBezTo>
                  <a:pt x="311" y="79"/>
                  <a:pt x="309" y="65"/>
                  <a:pt x="313" y="50"/>
                </a:cubicBezTo>
                <a:cubicBezTo>
                  <a:pt x="319" y="56"/>
                  <a:pt x="325" y="59"/>
                  <a:pt x="329" y="54"/>
                </a:cubicBezTo>
                <a:cubicBezTo>
                  <a:pt x="330" y="54"/>
                  <a:pt x="330" y="55"/>
                  <a:pt x="330" y="56"/>
                </a:cubicBezTo>
                <a:cubicBezTo>
                  <a:pt x="342" y="79"/>
                  <a:pt x="333" y="104"/>
                  <a:pt x="316" y="1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2" name="CustomShape 16"/>
          <p:cNvSpPr/>
          <p:nvPr/>
        </p:nvSpPr>
        <p:spPr>
          <a:xfrm>
            <a:off x="1598760" y="2965320"/>
            <a:ext cx="187200" cy="169920"/>
          </a:xfrm>
          <a:custGeom>
            <a:avLst/>
            <a:gdLst/>
            <a:ahLst/>
            <a:cxnLst/>
            <a:rect l="l" t="t" r="r" b="b"/>
            <a:pathLst>
              <a:path w="44" h="40">
                <a:moveTo>
                  <a:pt x="35" y="2"/>
                </a:moveTo>
                <a:cubicBezTo>
                  <a:pt x="34" y="3"/>
                  <a:pt x="34" y="3"/>
                  <a:pt x="34" y="2"/>
                </a:cubicBezTo>
                <a:cubicBezTo>
                  <a:pt x="23" y="0"/>
                  <a:pt x="11" y="9"/>
                  <a:pt x="6" y="18"/>
                </a:cubicBezTo>
                <a:cubicBezTo>
                  <a:pt x="0" y="28"/>
                  <a:pt x="5" y="40"/>
                  <a:pt x="18" y="37"/>
                </a:cubicBezTo>
                <a:cubicBezTo>
                  <a:pt x="28" y="35"/>
                  <a:pt x="38" y="28"/>
                  <a:pt x="42" y="19"/>
                </a:cubicBezTo>
                <a:cubicBezTo>
                  <a:pt x="44" y="15"/>
                  <a:pt x="44" y="9"/>
                  <a:pt x="40" y="6"/>
                </a:cubicBezTo>
                <a:cubicBezTo>
                  <a:pt x="39" y="4"/>
                  <a:pt x="37" y="3"/>
                  <a:pt x="35" y="2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3" name="CustomShape 17"/>
          <p:cNvSpPr/>
          <p:nvPr/>
        </p:nvSpPr>
        <p:spPr>
          <a:xfrm>
            <a:off x="1530360" y="2430360"/>
            <a:ext cx="136440" cy="119160"/>
          </a:xfrm>
          <a:custGeom>
            <a:avLst/>
            <a:gdLst/>
            <a:ahLst/>
            <a:cxnLst/>
            <a:rect l="l" t="t" r="r" b="b"/>
            <a:pathLst>
              <a:path w="32" h="28">
                <a:moveTo>
                  <a:pt x="29" y="1"/>
                </a:moveTo>
                <a:cubicBezTo>
                  <a:pt x="21" y="0"/>
                  <a:pt x="12" y="2"/>
                  <a:pt x="7" y="8"/>
                </a:cubicBezTo>
                <a:cubicBezTo>
                  <a:pt x="4" y="10"/>
                  <a:pt x="2" y="14"/>
                  <a:pt x="1" y="17"/>
                </a:cubicBezTo>
                <a:cubicBezTo>
                  <a:pt x="0" y="21"/>
                  <a:pt x="1" y="24"/>
                  <a:pt x="1" y="27"/>
                </a:cubicBezTo>
                <a:cubicBezTo>
                  <a:pt x="3" y="28"/>
                  <a:pt x="7" y="28"/>
                  <a:pt x="10" y="27"/>
                </a:cubicBezTo>
                <a:cubicBezTo>
                  <a:pt x="18" y="24"/>
                  <a:pt x="29" y="18"/>
                  <a:pt x="31" y="9"/>
                </a:cubicBezTo>
                <a:cubicBezTo>
                  <a:pt x="32" y="6"/>
                  <a:pt x="31" y="3"/>
                  <a:pt x="29" y="1"/>
                </a:cubicBezTo>
                <a:close/>
              </a:path>
            </a:pathLst>
          </a:custGeom>
          <a:solidFill>
            <a:srgbClr val="AD5E4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4" name="CustomShape 18"/>
          <p:cNvSpPr/>
          <p:nvPr/>
        </p:nvSpPr>
        <p:spPr>
          <a:xfrm>
            <a:off x="1920960" y="2914560"/>
            <a:ext cx="156960" cy="165240"/>
          </a:xfrm>
          <a:custGeom>
            <a:avLst/>
            <a:gdLst/>
            <a:ahLst/>
            <a:cxnLst/>
            <a:rect l="l" t="t" r="r" b="b"/>
            <a:pathLst>
              <a:path w="37" h="39">
                <a:moveTo>
                  <a:pt x="22" y="2"/>
                </a:moveTo>
                <a:cubicBezTo>
                  <a:pt x="15" y="6"/>
                  <a:pt x="8" y="10"/>
                  <a:pt x="5" y="17"/>
                </a:cubicBezTo>
                <a:cubicBezTo>
                  <a:pt x="0" y="27"/>
                  <a:pt x="7" y="39"/>
                  <a:pt x="19" y="34"/>
                </a:cubicBezTo>
                <a:cubicBezTo>
                  <a:pt x="26" y="31"/>
                  <a:pt x="33" y="24"/>
                  <a:pt x="35" y="16"/>
                </a:cubicBezTo>
                <a:cubicBezTo>
                  <a:pt x="36" y="12"/>
                  <a:pt x="37" y="7"/>
                  <a:pt x="34" y="4"/>
                </a:cubicBezTo>
                <a:cubicBezTo>
                  <a:pt x="30" y="0"/>
                  <a:pt x="26" y="1"/>
                  <a:pt x="22" y="2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5" name="CustomShape 19"/>
          <p:cNvSpPr/>
          <p:nvPr/>
        </p:nvSpPr>
        <p:spPr>
          <a:xfrm>
            <a:off x="1487520" y="2417760"/>
            <a:ext cx="106200" cy="119160"/>
          </a:xfrm>
          <a:custGeom>
            <a:avLst/>
            <a:gdLst/>
            <a:ahLst/>
            <a:cxnLst/>
            <a:rect l="l" t="t" r="r" b="b"/>
            <a:pathLst>
              <a:path w="25" h="28">
                <a:moveTo>
                  <a:pt x="14" y="6"/>
                </a:moveTo>
                <a:cubicBezTo>
                  <a:pt x="18" y="3"/>
                  <a:pt x="21" y="1"/>
                  <a:pt x="25" y="0"/>
                </a:cubicBezTo>
                <a:cubicBezTo>
                  <a:pt x="22" y="1"/>
                  <a:pt x="19" y="2"/>
                  <a:pt x="16" y="3"/>
                </a:cubicBezTo>
                <a:cubicBezTo>
                  <a:pt x="11" y="6"/>
                  <a:pt x="7" y="10"/>
                  <a:pt x="4" y="14"/>
                </a:cubicBezTo>
                <a:cubicBezTo>
                  <a:pt x="0" y="20"/>
                  <a:pt x="2" y="25"/>
                  <a:pt x="6" y="28"/>
                </a:cubicBezTo>
                <a:cubicBezTo>
                  <a:pt x="3" y="20"/>
                  <a:pt x="9" y="10"/>
                  <a:pt x="14" y="6"/>
                </a:cubicBezTo>
                <a:close/>
              </a:path>
            </a:pathLst>
          </a:custGeom>
          <a:solidFill>
            <a:srgbClr val="7A53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6" name="CustomShape 20"/>
          <p:cNvSpPr/>
          <p:nvPr/>
        </p:nvSpPr>
        <p:spPr>
          <a:xfrm>
            <a:off x="1279440" y="2948040"/>
            <a:ext cx="187560" cy="144360"/>
          </a:xfrm>
          <a:custGeom>
            <a:avLst/>
            <a:gdLst/>
            <a:ahLst/>
            <a:cxnLst/>
            <a:rect l="l" t="t" r="r" b="b"/>
            <a:pathLst>
              <a:path w="44" h="34">
                <a:moveTo>
                  <a:pt x="27" y="1"/>
                </a:moveTo>
                <a:cubicBezTo>
                  <a:pt x="20" y="3"/>
                  <a:pt x="13" y="7"/>
                  <a:pt x="8" y="12"/>
                </a:cubicBezTo>
                <a:cubicBezTo>
                  <a:pt x="0" y="21"/>
                  <a:pt x="4" y="34"/>
                  <a:pt x="17" y="32"/>
                </a:cubicBezTo>
                <a:cubicBezTo>
                  <a:pt x="25" y="31"/>
                  <a:pt x="36" y="25"/>
                  <a:pt x="40" y="17"/>
                </a:cubicBezTo>
                <a:cubicBezTo>
                  <a:pt x="42" y="14"/>
                  <a:pt x="44" y="9"/>
                  <a:pt x="41" y="6"/>
                </a:cubicBezTo>
                <a:cubicBezTo>
                  <a:pt x="38" y="1"/>
                  <a:pt x="32" y="0"/>
                  <a:pt x="27" y="1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7" name="CustomShape 21"/>
          <p:cNvSpPr/>
          <p:nvPr/>
        </p:nvSpPr>
        <p:spPr>
          <a:xfrm>
            <a:off x="1322280" y="2749680"/>
            <a:ext cx="131760" cy="71280"/>
          </a:xfrm>
          <a:custGeom>
            <a:avLst/>
            <a:gdLst/>
            <a:ahLst/>
            <a:cxnLst/>
            <a:rect l="l" t="t" r="r" b="b"/>
            <a:pathLst>
              <a:path w="31" h="17">
                <a:moveTo>
                  <a:pt x="15" y="2"/>
                </a:moveTo>
                <a:cubicBezTo>
                  <a:pt x="7" y="4"/>
                  <a:pt x="1" y="8"/>
                  <a:pt x="0" y="16"/>
                </a:cubicBezTo>
                <a:cubicBezTo>
                  <a:pt x="1" y="16"/>
                  <a:pt x="2" y="17"/>
                  <a:pt x="4" y="17"/>
                </a:cubicBezTo>
                <a:cubicBezTo>
                  <a:pt x="12" y="17"/>
                  <a:pt x="21" y="12"/>
                  <a:pt x="27" y="6"/>
                </a:cubicBezTo>
                <a:cubicBezTo>
                  <a:pt x="28" y="4"/>
                  <a:pt x="30" y="2"/>
                  <a:pt x="31" y="0"/>
                </a:cubicBezTo>
                <a:cubicBezTo>
                  <a:pt x="30" y="0"/>
                  <a:pt x="28" y="0"/>
                  <a:pt x="27" y="0"/>
                </a:cubicBezTo>
                <a:cubicBezTo>
                  <a:pt x="23" y="0"/>
                  <a:pt x="19" y="1"/>
                  <a:pt x="15" y="2"/>
                </a:cubicBezTo>
                <a:close/>
              </a:path>
            </a:pathLst>
          </a:custGeom>
          <a:solidFill>
            <a:srgbClr val="519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8" name="CustomShape 22"/>
          <p:cNvSpPr/>
          <p:nvPr/>
        </p:nvSpPr>
        <p:spPr>
          <a:xfrm>
            <a:off x="1212840" y="2503440"/>
            <a:ext cx="1662120" cy="920880"/>
          </a:xfrm>
          <a:custGeom>
            <a:avLst/>
            <a:gdLst/>
            <a:ahLst/>
            <a:cxnLst/>
            <a:rect l="l" t="t" r="r" b="b"/>
            <a:pathLst>
              <a:path w="392" h="217">
                <a:moveTo>
                  <a:pt x="298" y="116"/>
                </a:moveTo>
                <a:cubicBezTo>
                  <a:pt x="277" y="133"/>
                  <a:pt x="256" y="150"/>
                  <a:pt x="230" y="161"/>
                </a:cubicBezTo>
                <a:cubicBezTo>
                  <a:pt x="204" y="173"/>
                  <a:pt x="175" y="182"/>
                  <a:pt x="148" y="192"/>
                </a:cubicBezTo>
                <a:cubicBezTo>
                  <a:pt x="122" y="202"/>
                  <a:pt x="93" y="207"/>
                  <a:pt x="65" y="206"/>
                </a:cubicBezTo>
                <a:cubicBezTo>
                  <a:pt x="43" y="204"/>
                  <a:pt x="21" y="201"/>
                  <a:pt x="0" y="195"/>
                </a:cubicBezTo>
                <a:cubicBezTo>
                  <a:pt x="14" y="203"/>
                  <a:pt x="30" y="209"/>
                  <a:pt x="47" y="211"/>
                </a:cubicBezTo>
                <a:cubicBezTo>
                  <a:pt x="83" y="217"/>
                  <a:pt x="118" y="210"/>
                  <a:pt x="153" y="201"/>
                </a:cubicBezTo>
                <a:cubicBezTo>
                  <a:pt x="153" y="201"/>
                  <a:pt x="153" y="201"/>
                  <a:pt x="153" y="201"/>
                </a:cubicBezTo>
                <a:cubicBezTo>
                  <a:pt x="181" y="191"/>
                  <a:pt x="208" y="182"/>
                  <a:pt x="233" y="168"/>
                </a:cubicBezTo>
                <a:cubicBezTo>
                  <a:pt x="257" y="156"/>
                  <a:pt x="280" y="142"/>
                  <a:pt x="303" y="128"/>
                </a:cubicBezTo>
                <a:cubicBezTo>
                  <a:pt x="342" y="102"/>
                  <a:pt x="392" y="63"/>
                  <a:pt x="387" y="10"/>
                </a:cubicBezTo>
                <a:cubicBezTo>
                  <a:pt x="386" y="7"/>
                  <a:pt x="386" y="3"/>
                  <a:pt x="385" y="0"/>
                </a:cubicBezTo>
                <a:cubicBezTo>
                  <a:pt x="385" y="26"/>
                  <a:pt x="364" y="54"/>
                  <a:pt x="349" y="70"/>
                </a:cubicBezTo>
                <a:cubicBezTo>
                  <a:pt x="333" y="87"/>
                  <a:pt x="316" y="101"/>
                  <a:pt x="298" y="116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9" name="CustomShape 23"/>
          <p:cNvSpPr/>
          <p:nvPr/>
        </p:nvSpPr>
        <p:spPr>
          <a:xfrm>
            <a:off x="1293840" y="2698920"/>
            <a:ext cx="165240" cy="104760"/>
          </a:xfrm>
          <a:custGeom>
            <a:avLst/>
            <a:gdLst/>
            <a:ahLst/>
            <a:cxnLst/>
            <a:rect l="l" t="t" r="r" b="b"/>
            <a:pathLst>
              <a:path w="39" h="25">
                <a:moveTo>
                  <a:pt x="3" y="25"/>
                </a:moveTo>
                <a:cubicBezTo>
                  <a:pt x="4" y="18"/>
                  <a:pt x="10" y="13"/>
                  <a:pt x="16" y="11"/>
                </a:cubicBezTo>
                <a:cubicBezTo>
                  <a:pt x="21" y="8"/>
                  <a:pt x="32" y="5"/>
                  <a:pt x="39" y="7"/>
                </a:cubicBezTo>
                <a:cubicBezTo>
                  <a:pt x="39" y="7"/>
                  <a:pt x="39" y="7"/>
                  <a:pt x="39" y="7"/>
                </a:cubicBezTo>
                <a:cubicBezTo>
                  <a:pt x="39" y="3"/>
                  <a:pt x="35" y="1"/>
                  <a:pt x="32" y="0"/>
                </a:cubicBezTo>
                <a:cubicBezTo>
                  <a:pt x="24" y="0"/>
                  <a:pt x="15" y="2"/>
                  <a:pt x="9" y="7"/>
                </a:cubicBezTo>
                <a:cubicBezTo>
                  <a:pt x="4" y="10"/>
                  <a:pt x="0" y="15"/>
                  <a:pt x="2" y="21"/>
                </a:cubicBezTo>
                <a:cubicBezTo>
                  <a:pt x="2" y="22"/>
                  <a:pt x="2" y="23"/>
                  <a:pt x="3" y="25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0" name="CustomShape 24"/>
          <p:cNvSpPr/>
          <p:nvPr/>
        </p:nvSpPr>
        <p:spPr>
          <a:xfrm>
            <a:off x="2133720" y="2757600"/>
            <a:ext cx="182520" cy="199800"/>
          </a:xfrm>
          <a:custGeom>
            <a:avLst/>
            <a:gdLst/>
            <a:ahLst/>
            <a:cxnLst/>
            <a:rect l="l" t="t" r="r" b="b"/>
            <a:pathLst>
              <a:path w="43" h="47">
                <a:moveTo>
                  <a:pt x="18" y="7"/>
                </a:moveTo>
                <a:cubicBezTo>
                  <a:pt x="12" y="10"/>
                  <a:pt x="7" y="16"/>
                  <a:pt x="4" y="21"/>
                </a:cubicBezTo>
                <a:cubicBezTo>
                  <a:pt x="0" y="32"/>
                  <a:pt x="6" y="47"/>
                  <a:pt x="20" y="43"/>
                </a:cubicBezTo>
                <a:cubicBezTo>
                  <a:pt x="29" y="40"/>
                  <a:pt x="38" y="31"/>
                  <a:pt x="41" y="22"/>
                </a:cubicBezTo>
                <a:cubicBezTo>
                  <a:pt x="42" y="18"/>
                  <a:pt x="43" y="12"/>
                  <a:pt x="40" y="8"/>
                </a:cubicBezTo>
                <a:cubicBezTo>
                  <a:pt x="34" y="0"/>
                  <a:pt x="26" y="4"/>
                  <a:pt x="18" y="7"/>
                </a:cubicBezTo>
                <a:close/>
              </a:path>
            </a:pathLst>
          </a:custGeom>
          <a:solidFill>
            <a:srgbClr val="EF41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1" name="CustomShape 25"/>
          <p:cNvSpPr/>
          <p:nvPr/>
        </p:nvSpPr>
        <p:spPr>
          <a:xfrm>
            <a:off x="2430360" y="2455920"/>
            <a:ext cx="190440" cy="225360"/>
          </a:xfrm>
          <a:custGeom>
            <a:avLst/>
            <a:gdLst/>
            <a:ahLst/>
            <a:cxnLst/>
            <a:rect l="l" t="t" r="r" b="b"/>
            <a:pathLst>
              <a:path w="45" h="53">
                <a:moveTo>
                  <a:pt x="6" y="20"/>
                </a:moveTo>
                <a:cubicBezTo>
                  <a:pt x="2" y="26"/>
                  <a:pt x="0" y="33"/>
                  <a:pt x="0" y="40"/>
                </a:cubicBezTo>
                <a:cubicBezTo>
                  <a:pt x="0" y="45"/>
                  <a:pt x="1" y="48"/>
                  <a:pt x="4" y="52"/>
                </a:cubicBezTo>
                <a:cubicBezTo>
                  <a:pt x="18" y="53"/>
                  <a:pt x="32" y="42"/>
                  <a:pt x="38" y="31"/>
                </a:cubicBezTo>
                <a:cubicBezTo>
                  <a:pt x="43" y="23"/>
                  <a:pt x="45" y="11"/>
                  <a:pt x="41" y="3"/>
                </a:cubicBezTo>
                <a:cubicBezTo>
                  <a:pt x="27" y="0"/>
                  <a:pt x="13" y="7"/>
                  <a:pt x="6" y="2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2" name="CustomShape 26"/>
          <p:cNvSpPr/>
          <p:nvPr/>
        </p:nvSpPr>
        <p:spPr>
          <a:xfrm>
            <a:off x="1000080" y="2108160"/>
            <a:ext cx="1871640" cy="1247760"/>
          </a:xfrm>
          <a:custGeom>
            <a:avLst/>
            <a:gdLst/>
            <a:ahLst/>
            <a:cxnLst/>
            <a:rect l="l" t="t" r="r" b="b"/>
            <a:pathLst>
              <a:path w="441" h="294">
                <a:moveTo>
                  <a:pt x="423" y="69"/>
                </a:moveTo>
                <a:cubicBezTo>
                  <a:pt x="412" y="57"/>
                  <a:pt x="398" y="49"/>
                  <a:pt x="381" y="49"/>
                </a:cubicBezTo>
                <a:cubicBezTo>
                  <a:pt x="355" y="49"/>
                  <a:pt x="331" y="60"/>
                  <a:pt x="307" y="68"/>
                </a:cubicBezTo>
                <a:cubicBezTo>
                  <a:pt x="290" y="74"/>
                  <a:pt x="256" y="85"/>
                  <a:pt x="246" y="67"/>
                </a:cubicBezTo>
                <a:cubicBezTo>
                  <a:pt x="245" y="67"/>
                  <a:pt x="245" y="66"/>
                  <a:pt x="245" y="65"/>
                </a:cubicBezTo>
                <a:cubicBezTo>
                  <a:pt x="245" y="64"/>
                  <a:pt x="244" y="63"/>
                  <a:pt x="244" y="62"/>
                </a:cubicBezTo>
                <a:cubicBezTo>
                  <a:pt x="244" y="61"/>
                  <a:pt x="244" y="59"/>
                  <a:pt x="244" y="58"/>
                </a:cubicBezTo>
                <a:cubicBezTo>
                  <a:pt x="232" y="0"/>
                  <a:pt x="148" y="33"/>
                  <a:pt x="114" y="55"/>
                </a:cubicBezTo>
                <a:cubicBezTo>
                  <a:pt x="90" y="70"/>
                  <a:pt x="69" y="89"/>
                  <a:pt x="51" y="112"/>
                </a:cubicBezTo>
                <a:cubicBezTo>
                  <a:pt x="33" y="135"/>
                  <a:pt x="15" y="161"/>
                  <a:pt x="8" y="190"/>
                </a:cubicBezTo>
                <a:cubicBezTo>
                  <a:pt x="0" y="220"/>
                  <a:pt x="5" y="250"/>
                  <a:pt x="28" y="272"/>
                </a:cubicBezTo>
                <a:cubicBezTo>
                  <a:pt x="30" y="273"/>
                  <a:pt x="31" y="275"/>
                  <a:pt x="33" y="276"/>
                </a:cubicBezTo>
                <a:cubicBezTo>
                  <a:pt x="58" y="284"/>
                  <a:pt x="83" y="290"/>
                  <a:pt x="110" y="291"/>
                </a:cubicBezTo>
                <a:cubicBezTo>
                  <a:pt x="164" y="294"/>
                  <a:pt x="214" y="272"/>
                  <a:pt x="264" y="254"/>
                </a:cubicBezTo>
                <a:cubicBezTo>
                  <a:pt x="308" y="237"/>
                  <a:pt x="348" y="204"/>
                  <a:pt x="381" y="172"/>
                </a:cubicBezTo>
                <a:cubicBezTo>
                  <a:pt x="408" y="145"/>
                  <a:pt x="441" y="108"/>
                  <a:pt x="423" y="69"/>
                </a:cubicBezTo>
                <a:cubicBezTo>
                  <a:pt x="423" y="69"/>
                  <a:pt x="423" y="69"/>
                  <a:pt x="423" y="69"/>
                </a:cubicBezTo>
                <a:close/>
                <a:moveTo>
                  <a:pt x="68" y="147"/>
                </a:moveTo>
                <a:cubicBezTo>
                  <a:pt x="73" y="140"/>
                  <a:pt x="83" y="135"/>
                  <a:pt x="92" y="134"/>
                </a:cubicBezTo>
                <a:cubicBezTo>
                  <a:pt x="105" y="130"/>
                  <a:pt x="120" y="141"/>
                  <a:pt x="112" y="155"/>
                </a:cubicBezTo>
                <a:cubicBezTo>
                  <a:pt x="106" y="166"/>
                  <a:pt x="91" y="175"/>
                  <a:pt x="78" y="174"/>
                </a:cubicBezTo>
                <a:cubicBezTo>
                  <a:pt x="65" y="172"/>
                  <a:pt x="60" y="156"/>
                  <a:pt x="68" y="147"/>
                </a:cubicBezTo>
                <a:close/>
                <a:moveTo>
                  <a:pt x="114" y="211"/>
                </a:moveTo>
                <a:cubicBezTo>
                  <a:pt x="112" y="224"/>
                  <a:pt x="97" y="233"/>
                  <a:pt x="85" y="235"/>
                </a:cubicBezTo>
                <a:cubicBezTo>
                  <a:pt x="72" y="238"/>
                  <a:pt x="59" y="228"/>
                  <a:pt x="65" y="214"/>
                </a:cubicBezTo>
                <a:cubicBezTo>
                  <a:pt x="68" y="204"/>
                  <a:pt x="84" y="192"/>
                  <a:pt x="97" y="193"/>
                </a:cubicBezTo>
                <a:cubicBezTo>
                  <a:pt x="106" y="193"/>
                  <a:pt x="116" y="199"/>
                  <a:pt x="114" y="211"/>
                </a:cubicBezTo>
                <a:close/>
                <a:moveTo>
                  <a:pt x="113" y="89"/>
                </a:moveTo>
                <a:cubicBezTo>
                  <a:pt x="115" y="85"/>
                  <a:pt x="118" y="80"/>
                  <a:pt x="122" y="77"/>
                </a:cubicBezTo>
                <a:cubicBezTo>
                  <a:pt x="122" y="77"/>
                  <a:pt x="122" y="77"/>
                  <a:pt x="122" y="77"/>
                </a:cubicBezTo>
                <a:cubicBezTo>
                  <a:pt x="131" y="65"/>
                  <a:pt x="159" y="62"/>
                  <a:pt x="162" y="81"/>
                </a:cubicBezTo>
                <a:cubicBezTo>
                  <a:pt x="165" y="93"/>
                  <a:pt x="148" y="105"/>
                  <a:pt x="138" y="108"/>
                </a:cubicBezTo>
                <a:cubicBezTo>
                  <a:pt x="127" y="111"/>
                  <a:pt x="106" y="104"/>
                  <a:pt x="113" y="89"/>
                </a:cubicBezTo>
                <a:close/>
                <a:moveTo>
                  <a:pt x="191" y="218"/>
                </a:moveTo>
                <a:cubicBezTo>
                  <a:pt x="188" y="232"/>
                  <a:pt x="172" y="244"/>
                  <a:pt x="159" y="246"/>
                </a:cubicBezTo>
                <a:cubicBezTo>
                  <a:pt x="143" y="247"/>
                  <a:pt x="133" y="233"/>
                  <a:pt x="140" y="219"/>
                </a:cubicBezTo>
                <a:cubicBezTo>
                  <a:pt x="144" y="211"/>
                  <a:pt x="152" y="203"/>
                  <a:pt x="161" y="201"/>
                </a:cubicBezTo>
                <a:cubicBezTo>
                  <a:pt x="174" y="194"/>
                  <a:pt x="193" y="201"/>
                  <a:pt x="191" y="218"/>
                </a:cubicBezTo>
                <a:close/>
                <a:moveTo>
                  <a:pt x="166" y="140"/>
                </a:moveTo>
                <a:cubicBezTo>
                  <a:pt x="173" y="129"/>
                  <a:pt x="186" y="119"/>
                  <a:pt x="200" y="113"/>
                </a:cubicBezTo>
                <a:cubicBezTo>
                  <a:pt x="210" y="105"/>
                  <a:pt x="224" y="101"/>
                  <a:pt x="235" y="107"/>
                </a:cubicBezTo>
                <a:cubicBezTo>
                  <a:pt x="243" y="112"/>
                  <a:pt x="248" y="119"/>
                  <a:pt x="246" y="128"/>
                </a:cubicBezTo>
                <a:cubicBezTo>
                  <a:pt x="242" y="151"/>
                  <a:pt x="215" y="172"/>
                  <a:pt x="193" y="175"/>
                </a:cubicBezTo>
                <a:cubicBezTo>
                  <a:pt x="171" y="178"/>
                  <a:pt x="152" y="159"/>
                  <a:pt x="166" y="140"/>
                </a:cubicBezTo>
                <a:close/>
                <a:moveTo>
                  <a:pt x="238" y="229"/>
                </a:moveTo>
                <a:cubicBezTo>
                  <a:pt x="226" y="234"/>
                  <a:pt x="212" y="225"/>
                  <a:pt x="214" y="211"/>
                </a:cubicBezTo>
                <a:cubicBezTo>
                  <a:pt x="215" y="202"/>
                  <a:pt x="224" y="193"/>
                  <a:pt x="234" y="189"/>
                </a:cubicBezTo>
                <a:cubicBezTo>
                  <a:pt x="243" y="181"/>
                  <a:pt x="259" y="187"/>
                  <a:pt x="259" y="201"/>
                </a:cubicBezTo>
                <a:cubicBezTo>
                  <a:pt x="258" y="213"/>
                  <a:pt x="249" y="225"/>
                  <a:pt x="238" y="229"/>
                </a:cubicBezTo>
                <a:close/>
                <a:moveTo>
                  <a:pt x="315" y="170"/>
                </a:moveTo>
                <a:cubicBezTo>
                  <a:pt x="314" y="184"/>
                  <a:pt x="301" y="200"/>
                  <a:pt x="287" y="202"/>
                </a:cubicBezTo>
                <a:cubicBezTo>
                  <a:pt x="272" y="205"/>
                  <a:pt x="259" y="190"/>
                  <a:pt x="265" y="175"/>
                </a:cubicBezTo>
                <a:cubicBezTo>
                  <a:pt x="269" y="165"/>
                  <a:pt x="278" y="156"/>
                  <a:pt x="288" y="153"/>
                </a:cubicBezTo>
                <a:cubicBezTo>
                  <a:pt x="293" y="150"/>
                  <a:pt x="301" y="149"/>
                  <a:pt x="306" y="153"/>
                </a:cubicBezTo>
                <a:cubicBezTo>
                  <a:pt x="312" y="157"/>
                  <a:pt x="315" y="163"/>
                  <a:pt x="315" y="170"/>
                </a:cubicBezTo>
                <a:close/>
                <a:moveTo>
                  <a:pt x="385" y="107"/>
                </a:moveTo>
                <a:cubicBezTo>
                  <a:pt x="378" y="125"/>
                  <a:pt x="359" y="142"/>
                  <a:pt x="339" y="140"/>
                </a:cubicBezTo>
                <a:cubicBezTo>
                  <a:pt x="318" y="139"/>
                  <a:pt x="313" y="115"/>
                  <a:pt x="322" y="100"/>
                </a:cubicBezTo>
                <a:cubicBezTo>
                  <a:pt x="332" y="85"/>
                  <a:pt x="350" y="70"/>
                  <a:pt x="369" y="72"/>
                </a:cubicBezTo>
                <a:cubicBezTo>
                  <a:pt x="370" y="72"/>
                  <a:pt x="372" y="72"/>
                  <a:pt x="373" y="73"/>
                </a:cubicBezTo>
                <a:cubicBezTo>
                  <a:pt x="374" y="73"/>
                  <a:pt x="374" y="73"/>
                  <a:pt x="375" y="73"/>
                </a:cubicBezTo>
                <a:cubicBezTo>
                  <a:pt x="375" y="74"/>
                  <a:pt x="376" y="74"/>
                  <a:pt x="376" y="74"/>
                </a:cubicBezTo>
                <a:cubicBezTo>
                  <a:pt x="385" y="80"/>
                  <a:pt x="390" y="96"/>
                  <a:pt x="385" y="107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3" name="CustomShape 27"/>
          <p:cNvSpPr/>
          <p:nvPr/>
        </p:nvSpPr>
        <p:spPr>
          <a:xfrm>
            <a:off x="1000080" y="2481120"/>
            <a:ext cx="1824120" cy="874800"/>
          </a:xfrm>
          <a:custGeom>
            <a:avLst/>
            <a:gdLst/>
            <a:ahLst/>
            <a:cxnLst/>
            <a:rect l="l" t="t" r="r" b="b"/>
            <a:pathLst>
              <a:path w="430" h="206">
                <a:moveTo>
                  <a:pt x="409" y="39"/>
                </a:moveTo>
                <a:cubicBezTo>
                  <a:pt x="384" y="67"/>
                  <a:pt x="352" y="87"/>
                  <a:pt x="320" y="105"/>
                </a:cubicBezTo>
                <a:cubicBezTo>
                  <a:pt x="287" y="124"/>
                  <a:pt x="254" y="142"/>
                  <a:pt x="218" y="156"/>
                </a:cubicBezTo>
                <a:cubicBezTo>
                  <a:pt x="191" y="167"/>
                  <a:pt x="162" y="177"/>
                  <a:pt x="132" y="178"/>
                </a:cubicBezTo>
                <a:cubicBezTo>
                  <a:pt x="86" y="179"/>
                  <a:pt x="41" y="159"/>
                  <a:pt x="34" y="109"/>
                </a:cubicBezTo>
                <a:cubicBezTo>
                  <a:pt x="30" y="77"/>
                  <a:pt x="40" y="47"/>
                  <a:pt x="56" y="19"/>
                </a:cubicBezTo>
                <a:cubicBezTo>
                  <a:pt x="56" y="18"/>
                  <a:pt x="56" y="18"/>
                  <a:pt x="57" y="17"/>
                </a:cubicBezTo>
                <a:cubicBezTo>
                  <a:pt x="55" y="19"/>
                  <a:pt x="53" y="21"/>
                  <a:pt x="51" y="24"/>
                </a:cubicBezTo>
                <a:cubicBezTo>
                  <a:pt x="33" y="47"/>
                  <a:pt x="15" y="73"/>
                  <a:pt x="8" y="102"/>
                </a:cubicBezTo>
                <a:cubicBezTo>
                  <a:pt x="0" y="132"/>
                  <a:pt x="5" y="162"/>
                  <a:pt x="28" y="184"/>
                </a:cubicBezTo>
                <a:cubicBezTo>
                  <a:pt x="30" y="185"/>
                  <a:pt x="31" y="187"/>
                  <a:pt x="33" y="188"/>
                </a:cubicBezTo>
                <a:cubicBezTo>
                  <a:pt x="58" y="196"/>
                  <a:pt x="83" y="202"/>
                  <a:pt x="110" y="203"/>
                </a:cubicBezTo>
                <a:cubicBezTo>
                  <a:pt x="164" y="206"/>
                  <a:pt x="214" y="184"/>
                  <a:pt x="264" y="166"/>
                </a:cubicBezTo>
                <a:cubicBezTo>
                  <a:pt x="308" y="149"/>
                  <a:pt x="348" y="116"/>
                  <a:pt x="381" y="84"/>
                </a:cubicBezTo>
                <a:cubicBezTo>
                  <a:pt x="404" y="61"/>
                  <a:pt x="430" y="32"/>
                  <a:pt x="428" y="0"/>
                </a:cubicBezTo>
                <a:cubicBezTo>
                  <a:pt x="424" y="14"/>
                  <a:pt x="418" y="28"/>
                  <a:pt x="409" y="39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4" name="CustomShape 28"/>
          <p:cNvSpPr/>
          <p:nvPr/>
        </p:nvSpPr>
        <p:spPr>
          <a:xfrm>
            <a:off x="2349360" y="2438280"/>
            <a:ext cx="203400" cy="230400"/>
          </a:xfrm>
          <a:custGeom>
            <a:avLst/>
            <a:gdLst/>
            <a:ahLst/>
            <a:cxnLst/>
            <a:rect l="l" t="t" r="r" b="b"/>
            <a:pathLst>
              <a:path w="48" h="54">
                <a:moveTo>
                  <a:pt x="21" y="19"/>
                </a:moveTo>
                <a:cubicBezTo>
                  <a:pt x="27" y="10"/>
                  <a:pt x="38" y="1"/>
                  <a:pt x="48" y="0"/>
                </a:cubicBezTo>
                <a:cubicBezTo>
                  <a:pt x="46" y="0"/>
                  <a:pt x="43" y="1"/>
                  <a:pt x="40" y="1"/>
                </a:cubicBezTo>
                <a:cubicBezTo>
                  <a:pt x="40" y="2"/>
                  <a:pt x="39" y="1"/>
                  <a:pt x="39" y="1"/>
                </a:cubicBezTo>
                <a:cubicBezTo>
                  <a:pt x="29" y="4"/>
                  <a:pt x="21" y="11"/>
                  <a:pt x="15" y="17"/>
                </a:cubicBezTo>
                <a:cubicBezTo>
                  <a:pt x="7" y="27"/>
                  <a:pt x="0" y="47"/>
                  <a:pt x="14" y="54"/>
                </a:cubicBezTo>
                <a:cubicBezTo>
                  <a:pt x="9" y="44"/>
                  <a:pt x="15" y="26"/>
                  <a:pt x="21" y="19"/>
                </a:cubicBezTo>
                <a:close/>
              </a:path>
            </a:pathLst>
          </a:custGeom>
          <a:solidFill>
            <a:srgbClr val="1F3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5" name="CustomShape 29"/>
          <p:cNvSpPr/>
          <p:nvPr/>
        </p:nvSpPr>
        <p:spPr>
          <a:xfrm>
            <a:off x="1768320" y="2282760"/>
            <a:ext cx="373320" cy="262080"/>
          </a:xfrm>
          <a:custGeom>
            <a:avLst/>
            <a:gdLst/>
            <a:ahLst/>
            <a:cxnLst/>
            <a:rect l="l" t="t" r="r" b="b"/>
            <a:pathLst>
              <a:path w="88" h="62">
                <a:moveTo>
                  <a:pt x="85" y="46"/>
                </a:moveTo>
                <a:cubicBezTo>
                  <a:pt x="77" y="42"/>
                  <a:pt x="68" y="43"/>
                  <a:pt x="59" y="40"/>
                </a:cubicBezTo>
                <a:cubicBezTo>
                  <a:pt x="47" y="37"/>
                  <a:pt x="42" y="27"/>
                  <a:pt x="36" y="17"/>
                </a:cubicBezTo>
                <a:cubicBezTo>
                  <a:pt x="27" y="3"/>
                  <a:pt x="17" y="0"/>
                  <a:pt x="2" y="4"/>
                </a:cubicBezTo>
                <a:cubicBezTo>
                  <a:pt x="0" y="5"/>
                  <a:pt x="0" y="7"/>
                  <a:pt x="2" y="7"/>
                </a:cubicBezTo>
                <a:cubicBezTo>
                  <a:pt x="29" y="4"/>
                  <a:pt x="27" y="30"/>
                  <a:pt x="41" y="46"/>
                </a:cubicBezTo>
                <a:cubicBezTo>
                  <a:pt x="50" y="57"/>
                  <a:pt x="72" y="62"/>
                  <a:pt x="85" y="54"/>
                </a:cubicBezTo>
                <a:cubicBezTo>
                  <a:pt x="88" y="53"/>
                  <a:pt x="88" y="48"/>
                  <a:pt x="85" y="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6" name="CustomShape 30"/>
          <p:cNvSpPr/>
          <p:nvPr/>
        </p:nvSpPr>
        <p:spPr>
          <a:xfrm>
            <a:off x="2328840" y="2405160"/>
            <a:ext cx="325440" cy="306360"/>
          </a:xfrm>
          <a:custGeom>
            <a:avLst/>
            <a:gdLst/>
            <a:ahLst/>
            <a:cxnLst/>
            <a:rect l="l" t="t" r="r" b="b"/>
            <a:pathLst>
              <a:path w="77" h="72">
                <a:moveTo>
                  <a:pt x="63" y="4"/>
                </a:moveTo>
                <a:cubicBezTo>
                  <a:pt x="63" y="4"/>
                  <a:pt x="62" y="4"/>
                  <a:pt x="62" y="3"/>
                </a:cubicBezTo>
                <a:cubicBezTo>
                  <a:pt x="61" y="3"/>
                  <a:pt x="61" y="3"/>
                  <a:pt x="60" y="3"/>
                </a:cubicBezTo>
                <a:cubicBezTo>
                  <a:pt x="59" y="2"/>
                  <a:pt x="57" y="2"/>
                  <a:pt x="56" y="2"/>
                </a:cubicBezTo>
                <a:cubicBezTo>
                  <a:pt x="37" y="0"/>
                  <a:pt x="19" y="15"/>
                  <a:pt x="9" y="30"/>
                </a:cubicBezTo>
                <a:cubicBezTo>
                  <a:pt x="0" y="45"/>
                  <a:pt x="5" y="69"/>
                  <a:pt x="26" y="70"/>
                </a:cubicBezTo>
                <a:cubicBezTo>
                  <a:pt x="46" y="72"/>
                  <a:pt x="65" y="55"/>
                  <a:pt x="72" y="37"/>
                </a:cubicBezTo>
                <a:cubicBezTo>
                  <a:pt x="77" y="26"/>
                  <a:pt x="72" y="10"/>
                  <a:pt x="63" y="4"/>
                </a:cubicBezTo>
                <a:close/>
                <a:moveTo>
                  <a:pt x="20" y="25"/>
                </a:moveTo>
                <a:cubicBezTo>
                  <a:pt x="26" y="19"/>
                  <a:pt x="34" y="12"/>
                  <a:pt x="44" y="9"/>
                </a:cubicBezTo>
                <a:cubicBezTo>
                  <a:pt x="44" y="9"/>
                  <a:pt x="45" y="10"/>
                  <a:pt x="45" y="9"/>
                </a:cubicBezTo>
                <a:cubicBezTo>
                  <a:pt x="48" y="9"/>
                  <a:pt x="51" y="8"/>
                  <a:pt x="53" y="8"/>
                </a:cubicBezTo>
                <a:cubicBezTo>
                  <a:pt x="43" y="9"/>
                  <a:pt x="32" y="18"/>
                  <a:pt x="26" y="27"/>
                </a:cubicBezTo>
                <a:cubicBezTo>
                  <a:pt x="20" y="34"/>
                  <a:pt x="14" y="52"/>
                  <a:pt x="19" y="62"/>
                </a:cubicBezTo>
                <a:cubicBezTo>
                  <a:pt x="5" y="55"/>
                  <a:pt x="12" y="35"/>
                  <a:pt x="20" y="25"/>
                </a:cubicBezTo>
                <a:close/>
                <a:moveTo>
                  <a:pt x="62" y="43"/>
                </a:moveTo>
                <a:cubicBezTo>
                  <a:pt x="56" y="54"/>
                  <a:pt x="42" y="65"/>
                  <a:pt x="28" y="64"/>
                </a:cubicBezTo>
                <a:cubicBezTo>
                  <a:pt x="25" y="60"/>
                  <a:pt x="24" y="57"/>
                  <a:pt x="24" y="52"/>
                </a:cubicBezTo>
                <a:cubicBezTo>
                  <a:pt x="24" y="45"/>
                  <a:pt x="26" y="38"/>
                  <a:pt x="30" y="32"/>
                </a:cubicBezTo>
                <a:cubicBezTo>
                  <a:pt x="37" y="19"/>
                  <a:pt x="51" y="12"/>
                  <a:pt x="65" y="15"/>
                </a:cubicBezTo>
                <a:cubicBezTo>
                  <a:pt x="69" y="23"/>
                  <a:pt x="67" y="35"/>
                  <a:pt x="62" y="4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7" name="CustomShape 31"/>
          <p:cNvSpPr/>
          <p:nvPr/>
        </p:nvSpPr>
        <p:spPr>
          <a:xfrm>
            <a:off x="2098800" y="2739960"/>
            <a:ext cx="237960" cy="238320"/>
          </a:xfrm>
          <a:custGeom>
            <a:avLst/>
            <a:gdLst/>
            <a:ahLst/>
            <a:cxnLst/>
            <a:rect l="l" t="t" r="r" b="b"/>
            <a:pathLst>
              <a:path w="56" h="56">
                <a:moveTo>
                  <a:pt x="47" y="4"/>
                </a:moveTo>
                <a:cubicBezTo>
                  <a:pt x="42" y="0"/>
                  <a:pt x="34" y="1"/>
                  <a:pt x="29" y="4"/>
                </a:cubicBezTo>
                <a:cubicBezTo>
                  <a:pt x="19" y="7"/>
                  <a:pt x="10" y="16"/>
                  <a:pt x="6" y="26"/>
                </a:cubicBezTo>
                <a:cubicBezTo>
                  <a:pt x="0" y="41"/>
                  <a:pt x="13" y="56"/>
                  <a:pt x="28" y="53"/>
                </a:cubicBezTo>
                <a:cubicBezTo>
                  <a:pt x="42" y="51"/>
                  <a:pt x="55" y="35"/>
                  <a:pt x="56" y="21"/>
                </a:cubicBezTo>
                <a:cubicBezTo>
                  <a:pt x="56" y="14"/>
                  <a:pt x="53" y="8"/>
                  <a:pt x="47" y="4"/>
                </a:cubicBezTo>
                <a:close/>
                <a:moveTo>
                  <a:pt x="49" y="26"/>
                </a:moveTo>
                <a:cubicBezTo>
                  <a:pt x="46" y="35"/>
                  <a:pt x="37" y="44"/>
                  <a:pt x="28" y="47"/>
                </a:cubicBezTo>
                <a:cubicBezTo>
                  <a:pt x="14" y="51"/>
                  <a:pt x="8" y="36"/>
                  <a:pt x="12" y="25"/>
                </a:cubicBezTo>
                <a:cubicBezTo>
                  <a:pt x="15" y="20"/>
                  <a:pt x="20" y="14"/>
                  <a:pt x="26" y="11"/>
                </a:cubicBezTo>
                <a:cubicBezTo>
                  <a:pt x="34" y="8"/>
                  <a:pt x="42" y="4"/>
                  <a:pt x="48" y="12"/>
                </a:cubicBezTo>
                <a:cubicBezTo>
                  <a:pt x="51" y="16"/>
                  <a:pt x="50" y="22"/>
                  <a:pt x="49" y="2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8" name="CustomShape 32"/>
          <p:cNvSpPr/>
          <p:nvPr/>
        </p:nvSpPr>
        <p:spPr>
          <a:xfrm>
            <a:off x="1900080" y="2876400"/>
            <a:ext cx="198720" cy="223920"/>
          </a:xfrm>
          <a:custGeom>
            <a:avLst/>
            <a:gdLst/>
            <a:ahLst/>
            <a:cxnLst/>
            <a:rect l="l" t="t" r="r" b="b"/>
            <a:pathLst>
              <a:path w="47" h="53">
                <a:moveTo>
                  <a:pt x="22" y="8"/>
                </a:moveTo>
                <a:cubicBezTo>
                  <a:pt x="12" y="12"/>
                  <a:pt x="3" y="21"/>
                  <a:pt x="2" y="30"/>
                </a:cubicBezTo>
                <a:cubicBezTo>
                  <a:pt x="0" y="44"/>
                  <a:pt x="14" y="53"/>
                  <a:pt x="26" y="48"/>
                </a:cubicBezTo>
                <a:cubicBezTo>
                  <a:pt x="37" y="44"/>
                  <a:pt x="46" y="32"/>
                  <a:pt x="47" y="20"/>
                </a:cubicBezTo>
                <a:cubicBezTo>
                  <a:pt x="47" y="6"/>
                  <a:pt x="31" y="0"/>
                  <a:pt x="22" y="8"/>
                </a:cubicBezTo>
                <a:close/>
                <a:moveTo>
                  <a:pt x="40" y="25"/>
                </a:moveTo>
                <a:cubicBezTo>
                  <a:pt x="38" y="33"/>
                  <a:pt x="31" y="40"/>
                  <a:pt x="24" y="43"/>
                </a:cubicBezTo>
                <a:cubicBezTo>
                  <a:pt x="12" y="48"/>
                  <a:pt x="5" y="36"/>
                  <a:pt x="10" y="26"/>
                </a:cubicBezTo>
                <a:cubicBezTo>
                  <a:pt x="13" y="19"/>
                  <a:pt x="20" y="15"/>
                  <a:pt x="27" y="11"/>
                </a:cubicBezTo>
                <a:cubicBezTo>
                  <a:pt x="31" y="10"/>
                  <a:pt x="35" y="9"/>
                  <a:pt x="39" y="13"/>
                </a:cubicBezTo>
                <a:cubicBezTo>
                  <a:pt x="42" y="16"/>
                  <a:pt x="41" y="21"/>
                  <a:pt x="40" y="2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9" name="CustomShape 33"/>
          <p:cNvSpPr/>
          <p:nvPr/>
        </p:nvSpPr>
        <p:spPr>
          <a:xfrm>
            <a:off x="1565280" y="2932200"/>
            <a:ext cx="254160" cy="223920"/>
          </a:xfrm>
          <a:custGeom>
            <a:avLst/>
            <a:gdLst/>
            <a:ahLst/>
            <a:cxnLst/>
            <a:rect l="l" t="t" r="r" b="b"/>
            <a:pathLst>
              <a:path w="60" h="53">
                <a:moveTo>
                  <a:pt x="28" y="7"/>
                </a:moveTo>
                <a:cubicBezTo>
                  <a:pt x="19" y="9"/>
                  <a:pt x="11" y="17"/>
                  <a:pt x="7" y="25"/>
                </a:cubicBezTo>
                <a:cubicBezTo>
                  <a:pt x="0" y="39"/>
                  <a:pt x="10" y="53"/>
                  <a:pt x="26" y="52"/>
                </a:cubicBezTo>
                <a:cubicBezTo>
                  <a:pt x="39" y="50"/>
                  <a:pt x="55" y="38"/>
                  <a:pt x="58" y="24"/>
                </a:cubicBezTo>
                <a:cubicBezTo>
                  <a:pt x="60" y="7"/>
                  <a:pt x="41" y="0"/>
                  <a:pt x="28" y="7"/>
                </a:cubicBezTo>
                <a:close/>
                <a:moveTo>
                  <a:pt x="50" y="27"/>
                </a:moveTo>
                <a:cubicBezTo>
                  <a:pt x="46" y="36"/>
                  <a:pt x="36" y="43"/>
                  <a:pt x="26" y="45"/>
                </a:cubicBezTo>
                <a:cubicBezTo>
                  <a:pt x="13" y="48"/>
                  <a:pt x="8" y="36"/>
                  <a:pt x="14" y="26"/>
                </a:cubicBezTo>
                <a:cubicBezTo>
                  <a:pt x="19" y="17"/>
                  <a:pt x="31" y="8"/>
                  <a:pt x="42" y="10"/>
                </a:cubicBezTo>
                <a:cubicBezTo>
                  <a:pt x="42" y="11"/>
                  <a:pt x="42" y="11"/>
                  <a:pt x="43" y="10"/>
                </a:cubicBezTo>
                <a:cubicBezTo>
                  <a:pt x="45" y="11"/>
                  <a:pt x="47" y="12"/>
                  <a:pt x="48" y="14"/>
                </a:cubicBezTo>
                <a:cubicBezTo>
                  <a:pt x="52" y="17"/>
                  <a:pt x="52" y="23"/>
                  <a:pt x="50" y="2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0" name="CustomShape 34"/>
          <p:cNvSpPr/>
          <p:nvPr/>
        </p:nvSpPr>
        <p:spPr>
          <a:xfrm>
            <a:off x="1251000" y="2922480"/>
            <a:ext cx="241200" cy="195480"/>
          </a:xfrm>
          <a:custGeom>
            <a:avLst/>
            <a:gdLst/>
            <a:ahLst/>
            <a:cxnLst/>
            <a:rect l="l" t="t" r="r" b="b"/>
            <a:pathLst>
              <a:path w="57" h="46">
                <a:moveTo>
                  <a:pt x="38" y="1"/>
                </a:moveTo>
                <a:cubicBezTo>
                  <a:pt x="25" y="0"/>
                  <a:pt x="9" y="12"/>
                  <a:pt x="6" y="22"/>
                </a:cubicBezTo>
                <a:cubicBezTo>
                  <a:pt x="0" y="36"/>
                  <a:pt x="13" y="46"/>
                  <a:pt x="26" y="43"/>
                </a:cubicBezTo>
                <a:cubicBezTo>
                  <a:pt x="38" y="41"/>
                  <a:pt x="53" y="32"/>
                  <a:pt x="55" y="19"/>
                </a:cubicBezTo>
                <a:cubicBezTo>
                  <a:pt x="57" y="7"/>
                  <a:pt x="47" y="1"/>
                  <a:pt x="38" y="1"/>
                </a:cubicBezTo>
                <a:close/>
                <a:moveTo>
                  <a:pt x="47" y="23"/>
                </a:moveTo>
                <a:cubicBezTo>
                  <a:pt x="43" y="31"/>
                  <a:pt x="32" y="37"/>
                  <a:pt x="24" y="38"/>
                </a:cubicBezTo>
                <a:cubicBezTo>
                  <a:pt x="11" y="40"/>
                  <a:pt x="7" y="27"/>
                  <a:pt x="15" y="18"/>
                </a:cubicBezTo>
                <a:cubicBezTo>
                  <a:pt x="20" y="13"/>
                  <a:pt x="27" y="9"/>
                  <a:pt x="34" y="7"/>
                </a:cubicBezTo>
                <a:cubicBezTo>
                  <a:pt x="39" y="6"/>
                  <a:pt x="45" y="7"/>
                  <a:pt x="48" y="12"/>
                </a:cubicBezTo>
                <a:cubicBezTo>
                  <a:pt x="51" y="15"/>
                  <a:pt x="49" y="20"/>
                  <a:pt x="47" y="2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1" name="CustomShape 35"/>
          <p:cNvSpPr/>
          <p:nvPr/>
        </p:nvSpPr>
        <p:spPr>
          <a:xfrm>
            <a:off x="1254240" y="2658960"/>
            <a:ext cx="255600" cy="192240"/>
          </a:xfrm>
          <a:custGeom>
            <a:avLst/>
            <a:gdLst/>
            <a:ahLst/>
            <a:cxnLst/>
            <a:rect l="l" t="t" r="r" b="b"/>
            <a:pathLst>
              <a:path w="60" h="45">
                <a:moveTo>
                  <a:pt x="32" y="4"/>
                </a:moveTo>
                <a:cubicBezTo>
                  <a:pt x="23" y="5"/>
                  <a:pt x="13" y="10"/>
                  <a:pt x="8" y="17"/>
                </a:cubicBezTo>
                <a:cubicBezTo>
                  <a:pt x="0" y="26"/>
                  <a:pt x="5" y="42"/>
                  <a:pt x="18" y="44"/>
                </a:cubicBezTo>
                <a:cubicBezTo>
                  <a:pt x="31" y="45"/>
                  <a:pt x="46" y="36"/>
                  <a:pt x="52" y="25"/>
                </a:cubicBezTo>
                <a:cubicBezTo>
                  <a:pt x="60" y="11"/>
                  <a:pt x="45" y="0"/>
                  <a:pt x="32" y="4"/>
                </a:cubicBezTo>
                <a:close/>
                <a:moveTo>
                  <a:pt x="18" y="16"/>
                </a:moveTo>
                <a:cubicBezTo>
                  <a:pt x="24" y="11"/>
                  <a:pt x="33" y="9"/>
                  <a:pt x="41" y="9"/>
                </a:cubicBezTo>
                <a:cubicBezTo>
                  <a:pt x="44" y="10"/>
                  <a:pt x="48" y="12"/>
                  <a:pt x="48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41" y="14"/>
                  <a:pt x="30" y="17"/>
                  <a:pt x="25" y="20"/>
                </a:cubicBezTo>
                <a:cubicBezTo>
                  <a:pt x="19" y="22"/>
                  <a:pt x="13" y="27"/>
                  <a:pt x="12" y="34"/>
                </a:cubicBezTo>
                <a:cubicBezTo>
                  <a:pt x="11" y="32"/>
                  <a:pt x="11" y="31"/>
                  <a:pt x="11" y="30"/>
                </a:cubicBezTo>
                <a:cubicBezTo>
                  <a:pt x="9" y="24"/>
                  <a:pt x="13" y="19"/>
                  <a:pt x="18" y="16"/>
                </a:cubicBezTo>
                <a:close/>
                <a:moveTo>
                  <a:pt x="43" y="27"/>
                </a:moveTo>
                <a:cubicBezTo>
                  <a:pt x="37" y="33"/>
                  <a:pt x="28" y="38"/>
                  <a:pt x="20" y="38"/>
                </a:cubicBezTo>
                <a:cubicBezTo>
                  <a:pt x="18" y="38"/>
                  <a:pt x="17" y="37"/>
                  <a:pt x="16" y="37"/>
                </a:cubicBezTo>
                <a:cubicBezTo>
                  <a:pt x="17" y="29"/>
                  <a:pt x="23" y="25"/>
                  <a:pt x="31" y="23"/>
                </a:cubicBezTo>
                <a:cubicBezTo>
                  <a:pt x="35" y="22"/>
                  <a:pt x="39" y="21"/>
                  <a:pt x="43" y="21"/>
                </a:cubicBezTo>
                <a:cubicBezTo>
                  <a:pt x="44" y="21"/>
                  <a:pt x="46" y="21"/>
                  <a:pt x="47" y="21"/>
                </a:cubicBezTo>
                <a:cubicBezTo>
                  <a:pt x="46" y="23"/>
                  <a:pt x="44" y="25"/>
                  <a:pt x="43" y="2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2" name="CustomShape 36"/>
          <p:cNvSpPr/>
          <p:nvPr/>
        </p:nvSpPr>
        <p:spPr>
          <a:xfrm>
            <a:off x="1449360" y="2371680"/>
            <a:ext cx="250920" cy="208080"/>
          </a:xfrm>
          <a:custGeom>
            <a:avLst/>
            <a:gdLst/>
            <a:ahLst/>
            <a:cxnLst/>
            <a:rect l="l" t="t" r="r" b="b"/>
            <a:pathLst>
              <a:path w="59" h="49">
                <a:moveTo>
                  <a:pt x="56" y="19"/>
                </a:moveTo>
                <a:cubicBezTo>
                  <a:pt x="53" y="0"/>
                  <a:pt x="25" y="3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2" y="18"/>
                  <a:pt x="9" y="23"/>
                  <a:pt x="7" y="27"/>
                </a:cubicBezTo>
                <a:cubicBezTo>
                  <a:pt x="0" y="42"/>
                  <a:pt x="21" y="49"/>
                  <a:pt x="32" y="46"/>
                </a:cubicBezTo>
                <a:cubicBezTo>
                  <a:pt x="42" y="43"/>
                  <a:pt x="59" y="31"/>
                  <a:pt x="56" y="19"/>
                </a:cubicBezTo>
                <a:close/>
                <a:moveTo>
                  <a:pt x="13" y="25"/>
                </a:moveTo>
                <a:cubicBezTo>
                  <a:pt x="16" y="21"/>
                  <a:pt x="20" y="17"/>
                  <a:pt x="25" y="14"/>
                </a:cubicBezTo>
                <a:cubicBezTo>
                  <a:pt x="28" y="13"/>
                  <a:pt x="31" y="12"/>
                  <a:pt x="34" y="11"/>
                </a:cubicBezTo>
                <a:cubicBezTo>
                  <a:pt x="30" y="12"/>
                  <a:pt x="27" y="14"/>
                  <a:pt x="23" y="17"/>
                </a:cubicBezTo>
                <a:cubicBezTo>
                  <a:pt x="18" y="21"/>
                  <a:pt x="12" y="31"/>
                  <a:pt x="15" y="39"/>
                </a:cubicBezTo>
                <a:cubicBezTo>
                  <a:pt x="11" y="36"/>
                  <a:pt x="9" y="31"/>
                  <a:pt x="13" y="25"/>
                </a:cubicBezTo>
                <a:close/>
                <a:moveTo>
                  <a:pt x="50" y="23"/>
                </a:moveTo>
                <a:cubicBezTo>
                  <a:pt x="48" y="32"/>
                  <a:pt x="37" y="38"/>
                  <a:pt x="29" y="41"/>
                </a:cubicBezTo>
                <a:cubicBezTo>
                  <a:pt x="26" y="42"/>
                  <a:pt x="22" y="42"/>
                  <a:pt x="20" y="41"/>
                </a:cubicBezTo>
                <a:cubicBezTo>
                  <a:pt x="20" y="38"/>
                  <a:pt x="19" y="35"/>
                  <a:pt x="20" y="31"/>
                </a:cubicBezTo>
                <a:cubicBezTo>
                  <a:pt x="21" y="28"/>
                  <a:pt x="23" y="24"/>
                  <a:pt x="26" y="22"/>
                </a:cubicBezTo>
                <a:cubicBezTo>
                  <a:pt x="31" y="16"/>
                  <a:pt x="40" y="14"/>
                  <a:pt x="48" y="15"/>
                </a:cubicBezTo>
                <a:cubicBezTo>
                  <a:pt x="50" y="17"/>
                  <a:pt x="51" y="20"/>
                  <a:pt x="50" y="2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3" name="CustomShape 37"/>
          <p:cNvSpPr/>
          <p:nvPr/>
        </p:nvSpPr>
        <p:spPr>
          <a:xfrm>
            <a:off x="1644480" y="2536920"/>
            <a:ext cx="408240" cy="326880"/>
          </a:xfrm>
          <a:custGeom>
            <a:avLst/>
            <a:gdLst/>
            <a:ahLst/>
            <a:cxnLst/>
            <a:rect l="l" t="t" r="r" b="b"/>
            <a:pathLst>
              <a:path w="96" h="77">
                <a:moveTo>
                  <a:pt x="83" y="6"/>
                </a:moveTo>
                <a:cubicBezTo>
                  <a:pt x="72" y="0"/>
                  <a:pt x="58" y="4"/>
                  <a:pt x="48" y="12"/>
                </a:cubicBezTo>
                <a:cubicBezTo>
                  <a:pt x="34" y="18"/>
                  <a:pt x="21" y="28"/>
                  <a:pt x="14" y="39"/>
                </a:cubicBezTo>
                <a:cubicBezTo>
                  <a:pt x="0" y="58"/>
                  <a:pt x="19" y="77"/>
                  <a:pt x="41" y="74"/>
                </a:cubicBezTo>
                <a:cubicBezTo>
                  <a:pt x="63" y="71"/>
                  <a:pt x="90" y="50"/>
                  <a:pt x="94" y="27"/>
                </a:cubicBezTo>
                <a:cubicBezTo>
                  <a:pt x="96" y="18"/>
                  <a:pt x="91" y="11"/>
                  <a:pt x="83" y="6"/>
                </a:cubicBezTo>
                <a:close/>
                <a:moveTo>
                  <a:pt x="84" y="36"/>
                </a:moveTo>
                <a:cubicBezTo>
                  <a:pt x="76" y="52"/>
                  <a:pt x="56" y="67"/>
                  <a:pt x="38" y="69"/>
                </a:cubicBezTo>
                <a:cubicBezTo>
                  <a:pt x="29" y="70"/>
                  <a:pt x="14" y="64"/>
                  <a:pt x="13" y="54"/>
                </a:cubicBezTo>
                <a:cubicBezTo>
                  <a:pt x="12" y="45"/>
                  <a:pt x="22" y="37"/>
                  <a:pt x="27" y="32"/>
                </a:cubicBezTo>
                <a:cubicBezTo>
                  <a:pt x="32" y="28"/>
                  <a:pt x="37" y="24"/>
                  <a:pt x="42" y="21"/>
                </a:cubicBezTo>
                <a:cubicBezTo>
                  <a:pt x="46" y="19"/>
                  <a:pt x="49" y="17"/>
                  <a:pt x="52" y="16"/>
                </a:cubicBezTo>
                <a:cubicBezTo>
                  <a:pt x="53" y="15"/>
                  <a:pt x="55" y="14"/>
                  <a:pt x="56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7" y="13"/>
                  <a:pt x="58" y="13"/>
                  <a:pt x="59" y="12"/>
                </a:cubicBezTo>
                <a:cubicBezTo>
                  <a:pt x="67" y="9"/>
                  <a:pt x="74" y="9"/>
                  <a:pt x="82" y="13"/>
                </a:cubicBezTo>
                <a:cubicBezTo>
                  <a:pt x="91" y="18"/>
                  <a:pt x="88" y="29"/>
                  <a:pt x="84" y="3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4" name="CustomShape 38"/>
          <p:cNvSpPr/>
          <p:nvPr/>
        </p:nvSpPr>
        <p:spPr>
          <a:xfrm>
            <a:off x="966960" y="2108160"/>
            <a:ext cx="1938240" cy="1341360"/>
          </a:xfrm>
          <a:custGeom>
            <a:avLst/>
            <a:gdLst/>
            <a:ahLst/>
            <a:cxnLst/>
            <a:rect l="l" t="t" r="r" b="b"/>
            <a:pathLst>
              <a:path w="457" h="316">
                <a:moveTo>
                  <a:pt x="380" y="42"/>
                </a:moveTo>
                <a:cubicBezTo>
                  <a:pt x="354" y="43"/>
                  <a:pt x="329" y="55"/>
                  <a:pt x="305" y="64"/>
                </a:cubicBezTo>
                <a:cubicBezTo>
                  <a:pt x="296" y="67"/>
                  <a:pt x="287" y="70"/>
                  <a:pt x="278" y="71"/>
                </a:cubicBezTo>
                <a:cubicBezTo>
                  <a:pt x="265" y="72"/>
                  <a:pt x="259" y="65"/>
                  <a:pt x="256" y="55"/>
                </a:cubicBezTo>
                <a:cubicBezTo>
                  <a:pt x="250" y="4"/>
                  <a:pt x="182" y="19"/>
                  <a:pt x="147" y="34"/>
                </a:cubicBezTo>
                <a:cubicBezTo>
                  <a:pt x="89" y="58"/>
                  <a:pt x="39" y="113"/>
                  <a:pt x="15" y="170"/>
                </a:cubicBezTo>
                <a:cubicBezTo>
                  <a:pt x="4" y="198"/>
                  <a:pt x="0" y="227"/>
                  <a:pt x="14" y="255"/>
                </a:cubicBezTo>
                <a:cubicBezTo>
                  <a:pt x="17" y="260"/>
                  <a:pt x="21" y="266"/>
                  <a:pt x="25" y="270"/>
                </a:cubicBezTo>
                <a:cubicBezTo>
                  <a:pt x="36" y="281"/>
                  <a:pt x="36" y="281"/>
                  <a:pt x="36" y="281"/>
                </a:cubicBezTo>
                <a:cubicBezTo>
                  <a:pt x="48" y="291"/>
                  <a:pt x="62" y="299"/>
                  <a:pt x="77" y="304"/>
                </a:cubicBezTo>
                <a:cubicBezTo>
                  <a:pt x="108" y="316"/>
                  <a:pt x="144" y="314"/>
                  <a:pt x="177" y="308"/>
                </a:cubicBezTo>
                <a:cubicBezTo>
                  <a:pt x="195" y="304"/>
                  <a:pt x="214" y="299"/>
                  <a:pt x="232" y="293"/>
                </a:cubicBezTo>
                <a:cubicBezTo>
                  <a:pt x="233" y="292"/>
                  <a:pt x="234" y="292"/>
                  <a:pt x="235" y="291"/>
                </a:cubicBezTo>
                <a:cubicBezTo>
                  <a:pt x="235" y="291"/>
                  <a:pt x="235" y="291"/>
                  <a:pt x="235" y="291"/>
                </a:cubicBezTo>
                <a:cubicBezTo>
                  <a:pt x="281" y="277"/>
                  <a:pt x="324" y="251"/>
                  <a:pt x="364" y="226"/>
                </a:cubicBezTo>
                <a:cubicBezTo>
                  <a:pt x="402" y="202"/>
                  <a:pt x="444" y="169"/>
                  <a:pt x="451" y="121"/>
                </a:cubicBezTo>
                <a:cubicBezTo>
                  <a:pt x="457" y="76"/>
                  <a:pt x="427" y="40"/>
                  <a:pt x="380" y="42"/>
                </a:cubicBezTo>
                <a:close/>
                <a:moveTo>
                  <a:pt x="36" y="272"/>
                </a:moveTo>
                <a:cubicBezTo>
                  <a:pt x="13" y="250"/>
                  <a:pt x="8" y="220"/>
                  <a:pt x="16" y="190"/>
                </a:cubicBezTo>
                <a:cubicBezTo>
                  <a:pt x="23" y="161"/>
                  <a:pt x="41" y="135"/>
                  <a:pt x="59" y="112"/>
                </a:cubicBezTo>
                <a:cubicBezTo>
                  <a:pt x="77" y="89"/>
                  <a:pt x="98" y="70"/>
                  <a:pt x="122" y="55"/>
                </a:cubicBezTo>
                <a:cubicBezTo>
                  <a:pt x="156" y="33"/>
                  <a:pt x="240" y="0"/>
                  <a:pt x="252" y="58"/>
                </a:cubicBezTo>
                <a:cubicBezTo>
                  <a:pt x="252" y="59"/>
                  <a:pt x="252" y="61"/>
                  <a:pt x="252" y="62"/>
                </a:cubicBezTo>
                <a:cubicBezTo>
                  <a:pt x="252" y="63"/>
                  <a:pt x="253" y="64"/>
                  <a:pt x="253" y="65"/>
                </a:cubicBezTo>
                <a:cubicBezTo>
                  <a:pt x="253" y="66"/>
                  <a:pt x="253" y="67"/>
                  <a:pt x="254" y="67"/>
                </a:cubicBezTo>
                <a:cubicBezTo>
                  <a:pt x="264" y="85"/>
                  <a:pt x="298" y="74"/>
                  <a:pt x="315" y="68"/>
                </a:cubicBezTo>
                <a:cubicBezTo>
                  <a:pt x="339" y="60"/>
                  <a:pt x="363" y="49"/>
                  <a:pt x="389" y="49"/>
                </a:cubicBezTo>
                <a:cubicBezTo>
                  <a:pt x="406" y="49"/>
                  <a:pt x="420" y="57"/>
                  <a:pt x="431" y="69"/>
                </a:cubicBezTo>
                <a:cubicBezTo>
                  <a:pt x="431" y="69"/>
                  <a:pt x="431" y="69"/>
                  <a:pt x="431" y="69"/>
                </a:cubicBezTo>
                <a:cubicBezTo>
                  <a:pt x="449" y="108"/>
                  <a:pt x="416" y="145"/>
                  <a:pt x="389" y="172"/>
                </a:cubicBezTo>
                <a:cubicBezTo>
                  <a:pt x="356" y="204"/>
                  <a:pt x="316" y="237"/>
                  <a:pt x="272" y="254"/>
                </a:cubicBezTo>
                <a:cubicBezTo>
                  <a:pt x="222" y="272"/>
                  <a:pt x="172" y="294"/>
                  <a:pt x="118" y="291"/>
                </a:cubicBezTo>
                <a:cubicBezTo>
                  <a:pt x="91" y="290"/>
                  <a:pt x="66" y="284"/>
                  <a:pt x="41" y="276"/>
                </a:cubicBezTo>
                <a:cubicBezTo>
                  <a:pt x="39" y="275"/>
                  <a:pt x="38" y="273"/>
                  <a:pt x="36" y="272"/>
                </a:cubicBezTo>
                <a:close/>
                <a:moveTo>
                  <a:pt x="361" y="221"/>
                </a:moveTo>
                <a:cubicBezTo>
                  <a:pt x="338" y="235"/>
                  <a:pt x="315" y="249"/>
                  <a:pt x="291" y="261"/>
                </a:cubicBezTo>
                <a:cubicBezTo>
                  <a:pt x="266" y="275"/>
                  <a:pt x="239" y="284"/>
                  <a:pt x="211" y="294"/>
                </a:cubicBezTo>
                <a:cubicBezTo>
                  <a:pt x="211" y="294"/>
                  <a:pt x="211" y="294"/>
                  <a:pt x="211" y="294"/>
                </a:cubicBezTo>
                <a:cubicBezTo>
                  <a:pt x="176" y="303"/>
                  <a:pt x="141" y="310"/>
                  <a:pt x="105" y="304"/>
                </a:cubicBezTo>
                <a:cubicBezTo>
                  <a:pt x="88" y="302"/>
                  <a:pt x="72" y="296"/>
                  <a:pt x="58" y="288"/>
                </a:cubicBezTo>
                <a:cubicBezTo>
                  <a:pt x="79" y="294"/>
                  <a:pt x="101" y="297"/>
                  <a:pt x="123" y="299"/>
                </a:cubicBezTo>
                <a:cubicBezTo>
                  <a:pt x="151" y="300"/>
                  <a:pt x="180" y="295"/>
                  <a:pt x="206" y="285"/>
                </a:cubicBezTo>
                <a:cubicBezTo>
                  <a:pt x="233" y="275"/>
                  <a:pt x="262" y="266"/>
                  <a:pt x="288" y="254"/>
                </a:cubicBezTo>
                <a:cubicBezTo>
                  <a:pt x="314" y="243"/>
                  <a:pt x="335" y="226"/>
                  <a:pt x="356" y="209"/>
                </a:cubicBezTo>
                <a:cubicBezTo>
                  <a:pt x="374" y="194"/>
                  <a:pt x="391" y="180"/>
                  <a:pt x="407" y="163"/>
                </a:cubicBezTo>
                <a:cubicBezTo>
                  <a:pt x="422" y="147"/>
                  <a:pt x="443" y="119"/>
                  <a:pt x="443" y="93"/>
                </a:cubicBezTo>
                <a:cubicBezTo>
                  <a:pt x="444" y="96"/>
                  <a:pt x="444" y="100"/>
                  <a:pt x="445" y="103"/>
                </a:cubicBezTo>
                <a:cubicBezTo>
                  <a:pt x="450" y="156"/>
                  <a:pt x="400" y="195"/>
                  <a:pt x="361" y="2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485" name="Group 39"/>
          <p:cNvGrpSpPr/>
          <p:nvPr/>
        </p:nvGrpSpPr>
        <p:grpSpPr>
          <a:xfrm>
            <a:off x="579600" y="3705120"/>
            <a:ext cx="1773000" cy="1575000"/>
            <a:chOff x="579600" y="3705120"/>
            <a:chExt cx="1773000" cy="1575000"/>
          </a:xfrm>
        </p:grpSpPr>
        <p:sp>
          <p:nvSpPr>
            <p:cNvPr id="1486" name="CustomShape 40"/>
            <p:cNvSpPr/>
            <p:nvPr/>
          </p:nvSpPr>
          <p:spPr>
            <a:xfrm>
              <a:off x="1208160" y="4206600"/>
              <a:ext cx="1093680" cy="1035360"/>
            </a:xfrm>
            <a:custGeom>
              <a:avLst/>
              <a:gdLst/>
              <a:ahLst/>
              <a:cxnLst/>
              <a:rect l="l" t="t" r="r" b="b"/>
              <a:pathLst>
                <a:path w="258" h="244">
                  <a:moveTo>
                    <a:pt x="115" y="0"/>
                  </a:moveTo>
                  <a:cubicBezTo>
                    <a:pt x="103" y="11"/>
                    <a:pt x="91" y="21"/>
                    <a:pt x="79" y="31"/>
                  </a:cubicBezTo>
                  <a:cubicBezTo>
                    <a:pt x="60" y="47"/>
                    <a:pt x="42" y="64"/>
                    <a:pt x="23" y="81"/>
                  </a:cubicBezTo>
                  <a:cubicBezTo>
                    <a:pt x="15" y="88"/>
                    <a:pt x="8" y="95"/>
                    <a:pt x="0" y="102"/>
                  </a:cubicBezTo>
                  <a:cubicBezTo>
                    <a:pt x="22" y="167"/>
                    <a:pt x="82" y="220"/>
                    <a:pt x="150" y="244"/>
                  </a:cubicBezTo>
                  <a:cubicBezTo>
                    <a:pt x="158" y="235"/>
                    <a:pt x="167" y="226"/>
                    <a:pt x="175" y="217"/>
                  </a:cubicBezTo>
                  <a:cubicBezTo>
                    <a:pt x="203" y="187"/>
                    <a:pt x="230" y="158"/>
                    <a:pt x="258" y="130"/>
                  </a:cubicBezTo>
                  <a:cubicBezTo>
                    <a:pt x="236" y="116"/>
                    <a:pt x="216" y="100"/>
                    <a:pt x="198" y="84"/>
                  </a:cubicBezTo>
                  <a:cubicBezTo>
                    <a:pt x="172" y="60"/>
                    <a:pt x="136" y="33"/>
                    <a:pt x="115" y="0"/>
                  </a:cubicBezTo>
                  <a:close/>
                  <a:moveTo>
                    <a:pt x="85" y="105"/>
                  </a:moveTo>
                  <a:cubicBezTo>
                    <a:pt x="93" y="97"/>
                    <a:pt x="101" y="89"/>
                    <a:pt x="109" y="81"/>
                  </a:cubicBezTo>
                  <a:cubicBezTo>
                    <a:pt x="110" y="81"/>
                    <a:pt x="111" y="81"/>
                    <a:pt x="110" y="82"/>
                  </a:cubicBezTo>
                  <a:cubicBezTo>
                    <a:pt x="103" y="91"/>
                    <a:pt x="94" y="99"/>
                    <a:pt x="86" y="106"/>
                  </a:cubicBezTo>
                  <a:cubicBezTo>
                    <a:pt x="85" y="107"/>
                    <a:pt x="84" y="106"/>
                    <a:pt x="85" y="105"/>
                  </a:cubicBezTo>
                  <a:close/>
                  <a:moveTo>
                    <a:pt x="80" y="123"/>
                  </a:moveTo>
                  <a:cubicBezTo>
                    <a:pt x="98" y="107"/>
                    <a:pt x="114" y="89"/>
                    <a:pt x="132" y="74"/>
                  </a:cubicBezTo>
                  <a:cubicBezTo>
                    <a:pt x="133" y="73"/>
                    <a:pt x="134" y="74"/>
                    <a:pt x="133" y="75"/>
                  </a:cubicBezTo>
                  <a:cubicBezTo>
                    <a:pt x="117" y="92"/>
                    <a:pt x="100" y="109"/>
                    <a:pt x="81" y="124"/>
                  </a:cubicBezTo>
                  <a:cubicBezTo>
                    <a:pt x="80" y="124"/>
                    <a:pt x="79" y="123"/>
                    <a:pt x="80" y="123"/>
                  </a:cubicBezTo>
                  <a:close/>
                  <a:moveTo>
                    <a:pt x="59" y="157"/>
                  </a:moveTo>
                  <a:cubicBezTo>
                    <a:pt x="73" y="144"/>
                    <a:pt x="86" y="131"/>
                    <a:pt x="100" y="117"/>
                  </a:cubicBezTo>
                  <a:cubicBezTo>
                    <a:pt x="112" y="104"/>
                    <a:pt x="124" y="91"/>
                    <a:pt x="139" y="80"/>
                  </a:cubicBezTo>
                  <a:cubicBezTo>
                    <a:pt x="140" y="79"/>
                    <a:pt x="140" y="80"/>
                    <a:pt x="140" y="81"/>
                  </a:cubicBezTo>
                  <a:cubicBezTo>
                    <a:pt x="127" y="95"/>
                    <a:pt x="113" y="107"/>
                    <a:pt x="100" y="121"/>
                  </a:cubicBezTo>
                  <a:cubicBezTo>
                    <a:pt x="87" y="134"/>
                    <a:pt x="74" y="147"/>
                    <a:pt x="60" y="158"/>
                  </a:cubicBezTo>
                  <a:cubicBezTo>
                    <a:pt x="59" y="158"/>
                    <a:pt x="59" y="157"/>
                    <a:pt x="59" y="157"/>
                  </a:cubicBezTo>
                  <a:close/>
                  <a:moveTo>
                    <a:pt x="71" y="168"/>
                  </a:moveTo>
                  <a:cubicBezTo>
                    <a:pt x="83" y="153"/>
                    <a:pt x="96" y="139"/>
                    <a:pt x="110" y="126"/>
                  </a:cubicBezTo>
                  <a:cubicBezTo>
                    <a:pt x="124" y="113"/>
                    <a:pt x="137" y="101"/>
                    <a:pt x="152" y="90"/>
                  </a:cubicBezTo>
                  <a:cubicBezTo>
                    <a:pt x="153" y="90"/>
                    <a:pt x="153" y="91"/>
                    <a:pt x="153" y="91"/>
                  </a:cubicBezTo>
                  <a:cubicBezTo>
                    <a:pt x="139" y="104"/>
                    <a:pt x="124" y="116"/>
                    <a:pt x="110" y="129"/>
                  </a:cubicBezTo>
                  <a:cubicBezTo>
                    <a:pt x="97" y="142"/>
                    <a:pt x="84" y="155"/>
                    <a:pt x="73" y="169"/>
                  </a:cubicBezTo>
                  <a:cubicBezTo>
                    <a:pt x="72" y="170"/>
                    <a:pt x="71" y="169"/>
                    <a:pt x="71" y="168"/>
                  </a:cubicBezTo>
                  <a:close/>
                  <a:moveTo>
                    <a:pt x="81" y="177"/>
                  </a:moveTo>
                  <a:cubicBezTo>
                    <a:pt x="98" y="164"/>
                    <a:pt x="112" y="149"/>
                    <a:pt x="126" y="133"/>
                  </a:cubicBezTo>
                  <a:cubicBezTo>
                    <a:pt x="139" y="119"/>
                    <a:pt x="152" y="104"/>
                    <a:pt x="168" y="93"/>
                  </a:cubicBezTo>
                  <a:cubicBezTo>
                    <a:pt x="169" y="92"/>
                    <a:pt x="169" y="93"/>
                    <a:pt x="169" y="94"/>
                  </a:cubicBezTo>
                  <a:cubicBezTo>
                    <a:pt x="153" y="108"/>
                    <a:pt x="139" y="123"/>
                    <a:pt x="125" y="139"/>
                  </a:cubicBezTo>
                  <a:cubicBezTo>
                    <a:pt x="111" y="153"/>
                    <a:pt x="98" y="167"/>
                    <a:pt x="82" y="178"/>
                  </a:cubicBezTo>
                  <a:cubicBezTo>
                    <a:pt x="81" y="178"/>
                    <a:pt x="80" y="177"/>
                    <a:pt x="81" y="177"/>
                  </a:cubicBezTo>
                  <a:close/>
                  <a:moveTo>
                    <a:pt x="94" y="189"/>
                  </a:moveTo>
                  <a:cubicBezTo>
                    <a:pt x="124" y="160"/>
                    <a:pt x="150" y="125"/>
                    <a:pt x="183" y="99"/>
                  </a:cubicBezTo>
                  <a:cubicBezTo>
                    <a:pt x="183" y="98"/>
                    <a:pt x="184" y="99"/>
                    <a:pt x="183" y="100"/>
                  </a:cubicBezTo>
                  <a:cubicBezTo>
                    <a:pt x="169" y="115"/>
                    <a:pt x="154" y="129"/>
                    <a:pt x="139" y="145"/>
                  </a:cubicBezTo>
                  <a:cubicBezTo>
                    <a:pt x="125" y="160"/>
                    <a:pt x="111" y="176"/>
                    <a:pt x="95" y="190"/>
                  </a:cubicBezTo>
                  <a:cubicBezTo>
                    <a:pt x="94" y="190"/>
                    <a:pt x="93" y="189"/>
                    <a:pt x="94" y="189"/>
                  </a:cubicBezTo>
                  <a:close/>
                  <a:moveTo>
                    <a:pt x="107" y="203"/>
                  </a:moveTo>
                  <a:cubicBezTo>
                    <a:pt x="122" y="188"/>
                    <a:pt x="136" y="172"/>
                    <a:pt x="149" y="156"/>
                  </a:cubicBezTo>
                  <a:cubicBezTo>
                    <a:pt x="163" y="140"/>
                    <a:pt x="176" y="124"/>
                    <a:pt x="192" y="110"/>
                  </a:cubicBezTo>
                  <a:cubicBezTo>
                    <a:pt x="192" y="109"/>
                    <a:pt x="193" y="110"/>
                    <a:pt x="193" y="111"/>
                  </a:cubicBezTo>
                  <a:cubicBezTo>
                    <a:pt x="179" y="126"/>
                    <a:pt x="165" y="142"/>
                    <a:pt x="151" y="158"/>
                  </a:cubicBezTo>
                  <a:cubicBezTo>
                    <a:pt x="137" y="174"/>
                    <a:pt x="123" y="189"/>
                    <a:pt x="108" y="204"/>
                  </a:cubicBezTo>
                  <a:cubicBezTo>
                    <a:pt x="108" y="204"/>
                    <a:pt x="107" y="203"/>
                    <a:pt x="107" y="203"/>
                  </a:cubicBezTo>
                  <a:close/>
                  <a:moveTo>
                    <a:pt x="210" y="112"/>
                  </a:moveTo>
                  <a:cubicBezTo>
                    <a:pt x="210" y="112"/>
                    <a:pt x="211" y="112"/>
                    <a:pt x="211" y="113"/>
                  </a:cubicBezTo>
                  <a:cubicBezTo>
                    <a:pt x="197" y="131"/>
                    <a:pt x="181" y="148"/>
                    <a:pt x="166" y="165"/>
                  </a:cubicBezTo>
                  <a:cubicBezTo>
                    <a:pt x="151" y="182"/>
                    <a:pt x="135" y="199"/>
                    <a:pt x="118" y="215"/>
                  </a:cubicBezTo>
                  <a:cubicBezTo>
                    <a:pt x="118" y="215"/>
                    <a:pt x="117" y="214"/>
                    <a:pt x="117" y="214"/>
                  </a:cubicBezTo>
                  <a:cubicBezTo>
                    <a:pt x="134" y="198"/>
                    <a:pt x="149" y="181"/>
                    <a:pt x="164" y="163"/>
                  </a:cubicBezTo>
                  <a:cubicBezTo>
                    <a:pt x="179" y="146"/>
                    <a:pt x="193" y="127"/>
                    <a:pt x="210" y="1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7" name="CustomShape 41"/>
            <p:cNvSpPr/>
            <p:nvPr/>
          </p:nvSpPr>
          <p:spPr>
            <a:xfrm>
              <a:off x="1208160" y="4533840"/>
              <a:ext cx="1093680" cy="708120"/>
            </a:xfrm>
            <a:custGeom>
              <a:avLst/>
              <a:gdLst/>
              <a:ahLst/>
              <a:cxnLst/>
              <a:rect l="l" t="t" r="r" b="b"/>
              <a:pathLst>
                <a:path w="258" h="167">
                  <a:moveTo>
                    <a:pt x="250" y="47"/>
                  </a:moveTo>
                  <a:cubicBezTo>
                    <a:pt x="230" y="65"/>
                    <a:pt x="178" y="112"/>
                    <a:pt x="165" y="89"/>
                  </a:cubicBezTo>
                  <a:cubicBezTo>
                    <a:pt x="150" y="106"/>
                    <a:pt x="135" y="123"/>
                    <a:pt x="118" y="138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34" y="121"/>
                    <a:pt x="149" y="104"/>
                    <a:pt x="164" y="87"/>
                  </a:cubicBezTo>
                  <a:cubicBezTo>
                    <a:pt x="163" y="86"/>
                    <a:pt x="163" y="84"/>
                    <a:pt x="162" y="83"/>
                  </a:cubicBezTo>
                  <a:cubicBezTo>
                    <a:pt x="154" y="89"/>
                    <a:pt x="145" y="94"/>
                    <a:pt x="136" y="98"/>
                  </a:cubicBezTo>
                  <a:cubicBezTo>
                    <a:pt x="127" y="108"/>
                    <a:pt x="118" y="118"/>
                    <a:pt x="108" y="127"/>
                  </a:cubicBezTo>
                  <a:cubicBezTo>
                    <a:pt x="108" y="127"/>
                    <a:pt x="107" y="126"/>
                    <a:pt x="107" y="126"/>
                  </a:cubicBezTo>
                  <a:cubicBezTo>
                    <a:pt x="116" y="117"/>
                    <a:pt x="124" y="109"/>
                    <a:pt x="132" y="100"/>
                  </a:cubicBezTo>
                  <a:cubicBezTo>
                    <a:pt x="122" y="103"/>
                    <a:pt x="113" y="105"/>
                    <a:pt x="104" y="105"/>
                  </a:cubicBezTo>
                  <a:cubicBezTo>
                    <a:pt x="101" y="107"/>
                    <a:pt x="98" y="110"/>
                    <a:pt x="95" y="113"/>
                  </a:cubicBezTo>
                  <a:cubicBezTo>
                    <a:pt x="94" y="113"/>
                    <a:pt x="93" y="112"/>
                    <a:pt x="94" y="112"/>
                  </a:cubicBezTo>
                  <a:cubicBezTo>
                    <a:pt x="96" y="109"/>
                    <a:pt x="99" y="107"/>
                    <a:pt x="101" y="104"/>
                  </a:cubicBezTo>
                  <a:cubicBezTo>
                    <a:pt x="95" y="104"/>
                    <a:pt x="90" y="102"/>
                    <a:pt x="84" y="99"/>
                  </a:cubicBezTo>
                  <a:cubicBezTo>
                    <a:pt x="83" y="100"/>
                    <a:pt x="82" y="100"/>
                    <a:pt x="82" y="101"/>
                  </a:cubicBezTo>
                  <a:cubicBezTo>
                    <a:pt x="81" y="101"/>
                    <a:pt x="80" y="100"/>
                    <a:pt x="81" y="100"/>
                  </a:cubicBezTo>
                  <a:cubicBezTo>
                    <a:pt x="82" y="99"/>
                    <a:pt x="82" y="99"/>
                    <a:pt x="83" y="98"/>
                  </a:cubicBezTo>
                  <a:cubicBezTo>
                    <a:pt x="80" y="97"/>
                    <a:pt x="76" y="94"/>
                    <a:pt x="73" y="92"/>
                  </a:cubicBezTo>
                  <a:cubicBezTo>
                    <a:pt x="73" y="92"/>
                    <a:pt x="73" y="92"/>
                    <a:pt x="73" y="91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2" y="93"/>
                    <a:pt x="71" y="92"/>
                    <a:pt x="71" y="91"/>
                  </a:cubicBezTo>
                  <a:cubicBezTo>
                    <a:pt x="72" y="91"/>
                    <a:pt x="72" y="91"/>
                    <a:pt x="72" y="90"/>
                  </a:cubicBezTo>
                  <a:cubicBezTo>
                    <a:pt x="68" y="87"/>
                    <a:pt x="65" y="83"/>
                    <a:pt x="62" y="80"/>
                  </a:cubicBezTo>
                  <a:cubicBezTo>
                    <a:pt x="61" y="80"/>
                    <a:pt x="61" y="81"/>
                    <a:pt x="60" y="81"/>
                  </a:cubicBezTo>
                  <a:cubicBezTo>
                    <a:pt x="59" y="81"/>
                    <a:pt x="59" y="80"/>
                    <a:pt x="59" y="80"/>
                  </a:cubicBezTo>
                  <a:cubicBezTo>
                    <a:pt x="60" y="79"/>
                    <a:pt x="60" y="79"/>
                    <a:pt x="61" y="78"/>
                  </a:cubicBezTo>
                  <a:cubicBezTo>
                    <a:pt x="51" y="65"/>
                    <a:pt x="44" y="50"/>
                    <a:pt x="37" y="35"/>
                  </a:cubicBezTo>
                  <a:cubicBezTo>
                    <a:pt x="32" y="24"/>
                    <a:pt x="29" y="12"/>
                    <a:pt x="27" y="0"/>
                  </a:cubicBezTo>
                  <a:cubicBezTo>
                    <a:pt x="26" y="1"/>
                    <a:pt x="25" y="2"/>
                    <a:pt x="23" y="4"/>
                  </a:cubicBezTo>
                  <a:cubicBezTo>
                    <a:pt x="15" y="11"/>
                    <a:pt x="8" y="18"/>
                    <a:pt x="0" y="25"/>
                  </a:cubicBezTo>
                  <a:cubicBezTo>
                    <a:pt x="22" y="90"/>
                    <a:pt x="82" y="143"/>
                    <a:pt x="150" y="167"/>
                  </a:cubicBezTo>
                  <a:cubicBezTo>
                    <a:pt x="158" y="158"/>
                    <a:pt x="167" y="149"/>
                    <a:pt x="175" y="140"/>
                  </a:cubicBezTo>
                  <a:cubicBezTo>
                    <a:pt x="203" y="110"/>
                    <a:pt x="230" y="81"/>
                    <a:pt x="258" y="53"/>
                  </a:cubicBezTo>
                  <a:cubicBezTo>
                    <a:pt x="256" y="51"/>
                    <a:pt x="253" y="49"/>
                    <a:pt x="250" y="47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8" name="CustomShape 42"/>
            <p:cNvSpPr/>
            <p:nvPr/>
          </p:nvSpPr>
          <p:spPr>
            <a:xfrm>
              <a:off x="1170000" y="4159080"/>
              <a:ext cx="1182600" cy="1121040"/>
            </a:xfrm>
            <a:custGeom>
              <a:avLst/>
              <a:gdLst/>
              <a:ahLst/>
              <a:cxnLst/>
              <a:rect l="l" t="t" r="r" b="b"/>
              <a:pathLst>
                <a:path w="279" h="264">
                  <a:moveTo>
                    <a:pt x="273" y="135"/>
                  </a:moveTo>
                  <a:cubicBezTo>
                    <a:pt x="252" y="122"/>
                    <a:pt x="231" y="107"/>
                    <a:pt x="212" y="90"/>
                  </a:cubicBezTo>
                  <a:cubicBezTo>
                    <a:pt x="185" y="66"/>
                    <a:pt x="150" y="39"/>
                    <a:pt x="129" y="7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109" y="13"/>
                    <a:pt x="98" y="24"/>
                    <a:pt x="87" y="33"/>
                  </a:cubicBezTo>
                  <a:cubicBezTo>
                    <a:pt x="68" y="50"/>
                    <a:pt x="50" y="66"/>
                    <a:pt x="31" y="83"/>
                  </a:cubicBezTo>
                  <a:cubicBezTo>
                    <a:pt x="23" y="90"/>
                    <a:pt x="15" y="97"/>
                    <a:pt x="6" y="104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19" y="166"/>
                    <a:pt x="59" y="207"/>
                    <a:pt x="100" y="233"/>
                  </a:cubicBezTo>
                  <a:cubicBezTo>
                    <a:pt x="116" y="244"/>
                    <a:pt x="134" y="253"/>
                    <a:pt x="154" y="261"/>
                  </a:cubicBezTo>
                  <a:cubicBezTo>
                    <a:pt x="161" y="264"/>
                    <a:pt x="161" y="264"/>
                    <a:pt x="161" y="264"/>
                  </a:cubicBezTo>
                  <a:cubicBezTo>
                    <a:pt x="167" y="258"/>
                    <a:pt x="167" y="258"/>
                    <a:pt x="167" y="258"/>
                  </a:cubicBezTo>
                  <a:cubicBezTo>
                    <a:pt x="174" y="249"/>
                    <a:pt x="181" y="241"/>
                    <a:pt x="189" y="233"/>
                  </a:cubicBezTo>
                  <a:cubicBezTo>
                    <a:pt x="217" y="203"/>
                    <a:pt x="245" y="173"/>
                    <a:pt x="273" y="144"/>
                  </a:cubicBezTo>
                  <a:cubicBezTo>
                    <a:pt x="279" y="138"/>
                    <a:pt x="279" y="138"/>
                    <a:pt x="279" y="138"/>
                  </a:cubicBezTo>
                  <a:lnTo>
                    <a:pt x="273" y="135"/>
                  </a:lnTo>
                  <a:close/>
                  <a:moveTo>
                    <a:pt x="184" y="228"/>
                  </a:moveTo>
                  <a:cubicBezTo>
                    <a:pt x="176" y="237"/>
                    <a:pt x="167" y="246"/>
                    <a:pt x="159" y="255"/>
                  </a:cubicBezTo>
                  <a:cubicBezTo>
                    <a:pt x="91" y="231"/>
                    <a:pt x="31" y="178"/>
                    <a:pt x="9" y="113"/>
                  </a:cubicBezTo>
                  <a:cubicBezTo>
                    <a:pt x="17" y="106"/>
                    <a:pt x="24" y="99"/>
                    <a:pt x="32" y="92"/>
                  </a:cubicBezTo>
                  <a:cubicBezTo>
                    <a:pt x="51" y="75"/>
                    <a:pt x="69" y="58"/>
                    <a:pt x="88" y="42"/>
                  </a:cubicBezTo>
                  <a:cubicBezTo>
                    <a:pt x="100" y="32"/>
                    <a:pt x="112" y="22"/>
                    <a:pt x="124" y="11"/>
                  </a:cubicBezTo>
                  <a:cubicBezTo>
                    <a:pt x="145" y="44"/>
                    <a:pt x="181" y="71"/>
                    <a:pt x="207" y="95"/>
                  </a:cubicBezTo>
                  <a:cubicBezTo>
                    <a:pt x="225" y="111"/>
                    <a:pt x="245" y="127"/>
                    <a:pt x="267" y="141"/>
                  </a:cubicBezTo>
                  <a:cubicBezTo>
                    <a:pt x="239" y="169"/>
                    <a:pt x="212" y="198"/>
                    <a:pt x="184" y="22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9" name="CustomShape 43"/>
            <p:cNvSpPr/>
            <p:nvPr/>
          </p:nvSpPr>
          <p:spPr>
            <a:xfrm>
              <a:off x="1703520" y="4681440"/>
              <a:ext cx="399960" cy="438120"/>
            </a:xfrm>
            <a:custGeom>
              <a:avLst/>
              <a:gdLst/>
              <a:ahLst/>
              <a:cxnLst/>
              <a:rect l="l" t="t" r="r" b="b"/>
              <a:pathLst>
                <a:path w="94" h="103">
                  <a:moveTo>
                    <a:pt x="0" y="102"/>
                  </a:moveTo>
                  <a:cubicBezTo>
                    <a:pt x="0" y="102"/>
                    <a:pt x="1" y="103"/>
                    <a:pt x="1" y="103"/>
                  </a:cubicBezTo>
                  <a:cubicBezTo>
                    <a:pt x="18" y="87"/>
                    <a:pt x="34" y="70"/>
                    <a:pt x="49" y="53"/>
                  </a:cubicBezTo>
                  <a:cubicBezTo>
                    <a:pt x="64" y="36"/>
                    <a:pt x="80" y="19"/>
                    <a:pt x="94" y="1"/>
                  </a:cubicBezTo>
                  <a:cubicBezTo>
                    <a:pt x="94" y="0"/>
                    <a:pt x="93" y="0"/>
                    <a:pt x="93" y="0"/>
                  </a:cubicBezTo>
                  <a:cubicBezTo>
                    <a:pt x="76" y="15"/>
                    <a:pt x="62" y="34"/>
                    <a:pt x="47" y="51"/>
                  </a:cubicBezTo>
                  <a:cubicBezTo>
                    <a:pt x="32" y="69"/>
                    <a:pt x="17" y="86"/>
                    <a:pt x="0" y="10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0" name="CustomShape 44"/>
            <p:cNvSpPr/>
            <p:nvPr/>
          </p:nvSpPr>
          <p:spPr>
            <a:xfrm>
              <a:off x="1662120" y="4668840"/>
              <a:ext cx="365040" cy="403200"/>
            </a:xfrm>
            <a:custGeom>
              <a:avLst/>
              <a:gdLst/>
              <a:ahLst/>
              <a:cxnLst/>
              <a:rect l="l" t="t" r="r" b="b"/>
              <a:pathLst>
                <a:path w="86" h="95">
                  <a:moveTo>
                    <a:pt x="86" y="2"/>
                  </a:moveTo>
                  <a:cubicBezTo>
                    <a:pt x="86" y="1"/>
                    <a:pt x="85" y="0"/>
                    <a:pt x="85" y="1"/>
                  </a:cubicBezTo>
                  <a:cubicBezTo>
                    <a:pt x="69" y="15"/>
                    <a:pt x="56" y="31"/>
                    <a:pt x="42" y="47"/>
                  </a:cubicBezTo>
                  <a:cubicBezTo>
                    <a:pt x="29" y="63"/>
                    <a:pt x="15" y="79"/>
                    <a:pt x="0" y="94"/>
                  </a:cubicBezTo>
                  <a:cubicBezTo>
                    <a:pt x="0" y="94"/>
                    <a:pt x="1" y="95"/>
                    <a:pt x="1" y="95"/>
                  </a:cubicBezTo>
                  <a:cubicBezTo>
                    <a:pt x="16" y="80"/>
                    <a:pt x="30" y="65"/>
                    <a:pt x="44" y="49"/>
                  </a:cubicBezTo>
                  <a:cubicBezTo>
                    <a:pt x="58" y="33"/>
                    <a:pt x="72" y="17"/>
                    <a:pt x="86" y="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1" name="CustomShape 45"/>
            <p:cNvSpPr/>
            <p:nvPr/>
          </p:nvSpPr>
          <p:spPr>
            <a:xfrm>
              <a:off x="1602000" y="4622760"/>
              <a:ext cx="385560" cy="390600"/>
            </a:xfrm>
            <a:custGeom>
              <a:avLst/>
              <a:gdLst/>
              <a:ahLst/>
              <a:cxnLst/>
              <a:rect l="l" t="t" r="r" b="b"/>
              <a:pathLst>
                <a:path w="91" h="92">
                  <a:moveTo>
                    <a:pt x="46" y="47"/>
                  </a:moveTo>
                  <a:cubicBezTo>
                    <a:pt x="61" y="31"/>
                    <a:pt x="76" y="17"/>
                    <a:pt x="90" y="2"/>
                  </a:cubicBezTo>
                  <a:cubicBezTo>
                    <a:pt x="91" y="1"/>
                    <a:pt x="90" y="0"/>
                    <a:pt x="90" y="1"/>
                  </a:cubicBezTo>
                  <a:cubicBezTo>
                    <a:pt x="57" y="27"/>
                    <a:pt x="31" y="62"/>
                    <a:pt x="1" y="91"/>
                  </a:cubicBezTo>
                  <a:cubicBezTo>
                    <a:pt x="0" y="91"/>
                    <a:pt x="1" y="92"/>
                    <a:pt x="2" y="92"/>
                  </a:cubicBezTo>
                  <a:cubicBezTo>
                    <a:pt x="18" y="78"/>
                    <a:pt x="32" y="62"/>
                    <a:pt x="46" y="47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2" name="CustomShape 46"/>
            <p:cNvSpPr/>
            <p:nvPr/>
          </p:nvSpPr>
          <p:spPr>
            <a:xfrm>
              <a:off x="1546200" y="4597560"/>
              <a:ext cx="377640" cy="365040"/>
            </a:xfrm>
            <a:custGeom>
              <a:avLst/>
              <a:gdLst/>
              <a:ahLst/>
              <a:cxnLst/>
              <a:rect l="l" t="t" r="r" b="b"/>
              <a:pathLst>
                <a:path w="89" h="86">
                  <a:moveTo>
                    <a:pt x="45" y="47"/>
                  </a:moveTo>
                  <a:cubicBezTo>
                    <a:pt x="59" y="31"/>
                    <a:pt x="73" y="16"/>
                    <a:pt x="89" y="2"/>
                  </a:cubicBezTo>
                  <a:cubicBezTo>
                    <a:pt x="89" y="1"/>
                    <a:pt x="89" y="0"/>
                    <a:pt x="88" y="1"/>
                  </a:cubicBezTo>
                  <a:cubicBezTo>
                    <a:pt x="72" y="12"/>
                    <a:pt x="59" y="27"/>
                    <a:pt x="46" y="41"/>
                  </a:cubicBezTo>
                  <a:cubicBezTo>
                    <a:pt x="32" y="57"/>
                    <a:pt x="18" y="72"/>
                    <a:pt x="1" y="85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18" y="75"/>
                    <a:pt x="31" y="61"/>
                    <a:pt x="45" y="47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3" name="CustomShape 47"/>
            <p:cNvSpPr/>
            <p:nvPr/>
          </p:nvSpPr>
          <p:spPr>
            <a:xfrm>
              <a:off x="1508040" y="4587840"/>
              <a:ext cx="349200" cy="339840"/>
            </a:xfrm>
            <a:custGeom>
              <a:avLst/>
              <a:gdLst/>
              <a:ahLst/>
              <a:cxnLst/>
              <a:rect l="l" t="t" r="r" b="b"/>
              <a:pathLst>
                <a:path w="82" h="80">
                  <a:moveTo>
                    <a:pt x="39" y="39"/>
                  </a:moveTo>
                  <a:cubicBezTo>
                    <a:pt x="53" y="26"/>
                    <a:pt x="68" y="14"/>
                    <a:pt x="82" y="1"/>
                  </a:cubicBezTo>
                  <a:cubicBezTo>
                    <a:pt x="82" y="1"/>
                    <a:pt x="82" y="0"/>
                    <a:pt x="81" y="0"/>
                  </a:cubicBezTo>
                  <a:cubicBezTo>
                    <a:pt x="66" y="11"/>
                    <a:pt x="53" y="23"/>
                    <a:pt x="39" y="36"/>
                  </a:cubicBezTo>
                  <a:cubicBezTo>
                    <a:pt x="25" y="49"/>
                    <a:pt x="12" y="63"/>
                    <a:pt x="0" y="78"/>
                  </a:cubicBezTo>
                  <a:cubicBezTo>
                    <a:pt x="0" y="79"/>
                    <a:pt x="1" y="80"/>
                    <a:pt x="2" y="79"/>
                  </a:cubicBezTo>
                  <a:cubicBezTo>
                    <a:pt x="13" y="65"/>
                    <a:pt x="26" y="52"/>
                    <a:pt x="39" y="39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4" name="CustomShape 48"/>
            <p:cNvSpPr/>
            <p:nvPr/>
          </p:nvSpPr>
          <p:spPr>
            <a:xfrm>
              <a:off x="1457280" y="4541760"/>
              <a:ext cx="344160" cy="334800"/>
            </a:xfrm>
            <a:custGeom>
              <a:avLst/>
              <a:gdLst/>
              <a:ahLst/>
              <a:cxnLst/>
              <a:rect l="l" t="t" r="r" b="b"/>
              <a:pathLst>
                <a:path w="81" h="79">
                  <a:moveTo>
                    <a:pt x="41" y="42"/>
                  </a:moveTo>
                  <a:cubicBezTo>
                    <a:pt x="54" y="28"/>
                    <a:pt x="68" y="16"/>
                    <a:pt x="81" y="2"/>
                  </a:cubicBezTo>
                  <a:cubicBezTo>
                    <a:pt x="81" y="1"/>
                    <a:pt x="81" y="0"/>
                    <a:pt x="80" y="1"/>
                  </a:cubicBezTo>
                  <a:cubicBezTo>
                    <a:pt x="65" y="12"/>
                    <a:pt x="53" y="25"/>
                    <a:pt x="41" y="38"/>
                  </a:cubicBezTo>
                  <a:cubicBezTo>
                    <a:pt x="27" y="52"/>
                    <a:pt x="14" y="65"/>
                    <a:pt x="0" y="78"/>
                  </a:cubicBezTo>
                  <a:cubicBezTo>
                    <a:pt x="0" y="78"/>
                    <a:pt x="0" y="79"/>
                    <a:pt x="1" y="79"/>
                  </a:cubicBezTo>
                  <a:cubicBezTo>
                    <a:pt x="15" y="68"/>
                    <a:pt x="28" y="55"/>
                    <a:pt x="41" y="4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5" name="CustomShape 49"/>
            <p:cNvSpPr/>
            <p:nvPr/>
          </p:nvSpPr>
          <p:spPr>
            <a:xfrm>
              <a:off x="1542960" y="4516560"/>
              <a:ext cx="233280" cy="215640"/>
            </a:xfrm>
            <a:custGeom>
              <a:avLst/>
              <a:gdLst/>
              <a:ahLst/>
              <a:cxnLst/>
              <a:rect l="l" t="t" r="r" b="b"/>
              <a:pathLst>
                <a:path w="55" h="51">
                  <a:moveTo>
                    <a:pt x="2" y="51"/>
                  </a:moveTo>
                  <a:cubicBezTo>
                    <a:pt x="21" y="36"/>
                    <a:pt x="38" y="19"/>
                    <a:pt x="54" y="2"/>
                  </a:cubicBezTo>
                  <a:cubicBezTo>
                    <a:pt x="55" y="1"/>
                    <a:pt x="54" y="0"/>
                    <a:pt x="53" y="1"/>
                  </a:cubicBezTo>
                  <a:cubicBezTo>
                    <a:pt x="35" y="16"/>
                    <a:pt x="19" y="34"/>
                    <a:pt x="1" y="50"/>
                  </a:cubicBezTo>
                  <a:cubicBezTo>
                    <a:pt x="0" y="50"/>
                    <a:pt x="1" y="51"/>
                    <a:pt x="2" y="5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6" name="CustomShape 50"/>
            <p:cNvSpPr/>
            <p:nvPr/>
          </p:nvSpPr>
          <p:spPr>
            <a:xfrm>
              <a:off x="1563840" y="4549680"/>
              <a:ext cx="114120" cy="110880"/>
            </a:xfrm>
            <a:custGeom>
              <a:avLst/>
              <a:gdLst/>
              <a:ahLst/>
              <a:cxnLst/>
              <a:rect l="l" t="t" r="r" b="b"/>
              <a:pathLst>
                <a:path w="27" h="26">
                  <a:moveTo>
                    <a:pt x="2" y="25"/>
                  </a:moveTo>
                  <a:cubicBezTo>
                    <a:pt x="10" y="18"/>
                    <a:pt x="19" y="10"/>
                    <a:pt x="26" y="1"/>
                  </a:cubicBezTo>
                  <a:cubicBezTo>
                    <a:pt x="27" y="0"/>
                    <a:pt x="26" y="0"/>
                    <a:pt x="25" y="0"/>
                  </a:cubicBezTo>
                  <a:cubicBezTo>
                    <a:pt x="17" y="8"/>
                    <a:pt x="9" y="16"/>
                    <a:pt x="1" y="24"/>
                  </a:cubicBezTo>
                  <a:cubicBezTo>
                    <a:pt x="0" y="25"/>
                    <a:pt x="1" y="26"/>
                    <a:pt x="2" y="2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7" name="CustomShape 51"/>
            <p:cNvSpPr/>
            <p:nvPr/>
          </p:nvSpPr>
          <p:spPr>
            <a:xfrm>
              <a:off x="604800" y="3735000"/>
              <a:ext cx="793800" cy="704880"/>
            </a:xfrm>
            <a:custGeom>
              <a:avLst/>
              <a:gdLst/>
              <a:ahLst/>
              <a:cxnLst/>
              <a:rect l="l" t="t" r="r" b="b"/>
              <a:pathLst>
                <a:path w="187" h="166">
                  <a:moveTo>
                    <a:pt x="139" y="0"/>
                  </a:moveTo>
                  <a:cubicBezTo>
                    <a:pt x="144" y="12"/>
                    <a:pt x="150" y="23"/>
                    <a:pt x="155" y="34"/>
                  </a:cubicBezTo>
                  <a:cubicBezTo>
                    <a:pt x="162" y="51"/>
                    <a:pt x="170" y="68"/>
                    <a:pt x="177" y="86"/>
                  </a:cubicBezTo>
                  <a:cubicBezTo>
                    <a:pt x="181" y="93"/>
                    <a:pt x="184" y="100"/>
                    <a:pt x="187" y="108"/>
                  </a:cubicBezTo>
                  <a:cubicBezTo>
                    <a:pt x="151" y="147"/>
                    <a:pt x="93" y="166"/>
                    <a:pt x="39" y="162"/>
                  </a:cubicBezTo>
                  <a:cubicBezTo>
                    <a:pt x="36" y="153"/>
                    <a:pt x="33" y="144"/>
                    <a:pt x="30" y="135"/>
                  </a:cubicBezTo>
                  <a:cubicBezTo>
                    <a:pt x="20" y="105"/>
                    <a:pt x="11" y="76"/>
                    <a:pt x="0" y="48"/>
                  </a:cubicBezTo>
                  <a:cubicBezTo>
                    <a:pt x="20" y="45"/>
                    <a:pt x="39" y="40"/>
                    <a:pt x="56" y="34"/>
                  </a:cubicBezTo>
                  <a:cubicBezTo>
                    <a:pt x="82" y="25"/>
                    <a:pt x="115" y="17"/>
                    <a:pt x="139" y="0"/>
                  </a:cubicBezTo>
                  <a:close/>
                  <a:moveTo>
                    <a:pt x="128" y="84"/>
                  </a:moveTo>
                  <a:cubicBezTo>
                    <a:pt x="125" y="76"/>
                    <a:pt x="122" y="67"/>
                    <a:pt x="118" y="59"/>
                  </a:cubicBezTo>
                  <a:cubicBezTo>
                    <a:pt x="118" y="59"/>
                    <a:pt x="117" y="59"/>
                    <a:pt x="117" y="60"/>
                  </a:cubicBezTo>
                  <a:cubicBezTo>
                    <a:pt x="120" y="68"/>
                    <a:pt x="123" y="76"/>
                    <a:pt x="126" y="84"/>
                  </a:cubicBezTo>
                  <a:cubicBezTo>
                    <a:pt x="127" y="85"/>
                    <a:pt x="128" y="85"/>
                    <a:pt x="128" y="84"/>
                  </a:cubicBezTo>
                  <a:close/>
                  <a:moveTo>
                    <a:pt x="125" y="98"/>
                  </a:moveTo>
                  <a:cubicBezTo>
                    <a:pt x="118" y="81"/>
                    <a:pt x="112" y="63"/>
                    <a:pt x="104" y="47"/>
                  </a:cubicBezTo>
                  <a:cubicBezTo>
                    <a:pt x="104" y="47"/>
                    <a:pt x="103" y="47"/>
                    <a:pt x="104" y="47"/>
                  </a:cubicBezTo>
                  <a:cubicBezTo>
                    <a:pt x="109" y="65"/>
                    <a:pt x="116" y="82"/>
                    <a:pt x="124" y="98"/>
                  </a:cubicBezTo>
                  <a:cubicBezTo>
                    <a:pt x="124" y="99"/>
                    <a:pt x="125" y="98"/>
                    <a:pt x="125" y="98"/>
                  </a:cubicBezTo>
                  <a:close/>
                  <a:moveTo>
                    <a:pt x="129" y="128"/>
                  </a:moveTo>
                  <a:cubicBezTo>
                    <a:pt x="123" y="115"/>
                    <a:pt x="118" y="101"/>
                    <a:pt x="113" y="88"/>
                  </a:cubicBezTo>
                  <a:cubicBezTo>
                    <a:pt x="109" y="75"/>
                    <a:pt x="105" y="61"/>
                    <a:pt x="98" y="49"/>
                  </a:cubicBezTo>
                  <a:cubicBezTo>
                    <a:pt x="98" y="49"/>
                    <a:pt x="97" y="49"/>
                    <a:pt x="97" y="50"/>
                  </a:cubicBezTo>
                  <a:cubicBezTo>
                    <a:pt x="102" y="64"/>
                    <a:pt x="107" y="77"/>
                    <a:pt x="112" y="90"/>
                  </a:cubicBezTo>
                  <a:cubicBezTo>
                    <a:pt x="117" y="103"/>
                    <a:pt x="121" y="117"/>
                    <a:pt x="128" y="129"/>
                  </a:cubicBezTo>
                  <a:cubicBezTo>
                    <a:pt x="128" y="129"/>
                    <a:pt x="129" y="129"/>
                    <a:pt x="129" y="128"/>
                  </a:cubicBezTo>
                  <a:close/>
                  <a:moveTo>
                    <a:pt x="117" y="132"/>
                  </a:moveTo>
                  <a:cubicBezTo>
                    <a:pt x="114" y="118"/>
                    <a:pt x="109" y="104"/>
                    <a:pt x="103" y="91"/>
                  </a:cubicBezTo>
                  <a:cubicBezTo>
                    <a:pt x="98" y="78"/>
                    <a:pt x="92" y="65"/>
                    <a:pt x="86" y="53"/>
                  </a:cubicBezTo>
                  <a:cubicBezTo>
                    <a:pt x="86" y="52"/>
                    <a:pt x="85" y="53"/>
                    <a:pt x="85" y="53"/>
                  </a:cubicBezTo>
                  <a:cubicBezTo>
                    <a:pt x="90" y="67"/>
                    <a:pt x="97" y="80"/>
                    <a:pt x="102" y="93"/>
                  </a:cubicBezTo>
                  <a:cubicBezTo>
                    <a:pt x="108" y="106"/>
                    <a:pt x="112" y="119"/>
                    <a:pt x="116" y="133"/>
                  </a:cubicBezTo>
                  <a:cubicBezTo>
                    <a:pt x="116" y="133"/>
                    <a:pt x="117" y="133"/>
                    <a:pt x="117" y="132"/>
                  </a:cubicBezTo>
                  <a:close/>
                  <a:moveTo>
                    <a:pt x="107" y="135"/>
                  </a:moveTo>
                  <a:cubicBezTo>
                    <a:pt x="100" y="121"/>
                    <a:pt x="95" y="106"/>
                    <a:pt x="90" y="91"/>
                  </a:cubicBezTo>
                  <a:cubicBezTo>
                    <a:pt x="86" y="77"/>
                    <a:pt x="82" y="62"/>
                    <a:pt x="74" y="49"/>
                  </a:cubicBezTo>
                  <a:cubicBezTo>
                    <a:pt x="74" y="49"/>
                    <a:pt x="73" y="49"/>
                    <a:pt x="73" y="50"/>
                  </a:cubicBezTo>
                  <a:cubicBezTo>
                    <a:pt x="79" y="65"/>
                    <a:pt x="84" y="80"/>
                    <a:pt x="89" y="95"/>
                  </a:cubicBezTo>
                  <a:cubicBezTo>
                    <a:pt x="94" y="109"/>
                    <a:pt x="99" y="123"/>
                    <a:pt x="107" y="136"/>
                  </a:cubicBezTo>
                  <a:cubicBezTo>
                    <a:pt x="107" y="136"/>
                    <a:pt x="108" y="136"/>
                    <a:pt x="107" y="135"/>
                  </a:cubicBezTo>
                  <a:close/>
                  <a:moveTo>
                    <a:pt x="95" y="140"/>
                  </a:moveTo>
                  <a:cubicBezTo>
                    <a:pt x="83" y="110"/>
                    <a:pt x="76" y="78"/>
                    <a:pt x="62" y="49"/>
                  </a:cubicBezTo>
                  <a:cubicBezTo>
                    <a:pt x="62" y="49"/>
                    <a:pt x="61" y="49"/>
                    <a:pt x="61" y="50"/>
                  </a:cubicBezTo>
                  <a:cubicBezTo>
                    <a:pt x="67" y="65"/>
                    <a:pt x="72" y="80"/>
                    <a:pt x="77" y="95"/>
                  </a:cubicBezTo>
                  <a:cubicBezTo>
                    <a:pt x="82" y="110"/>
                    <a:pt x="87" y="125"/>
                    <a:pt x="94" y="140"/>
                  </a:cubicBezTo>
                  <a:cubicBezTo>
                    <a:pt x="94" y="141"/>
                    <a:pt x="95" y="140"/>
                    <a:pt x="95" y="140"/>
                  </a:cubicBezTo>
                  <a:close/>
                  <a:moveTo>
                    <a:pt x="81" y="146"/>
                  </a:moveTo>
                  <a:cubicBezTo>
                    <a:pt x="76" y="131"/>
                    <a:pt x="71" y="115"/>
                    <a:pt x="67" y="100"/>
                  </a:cubicBezTo>
                  <a:cubicBezTo>
                    <a:pt x="63" y="85"/>
                    <a:pt x="59" y="69"/>
                    <a:pt x="52" y="54"/>
                  </a:cubicBezTo>
                  <a:cubicBezTo>
                    <a:pt x="52" y="54"/>
                    <a:pt x="51" y="54"/>
                    <a:pt x="51" y="55"/>
                  </a:cubicBezTo>
                  <a:cubicBezTo>
                    <a:pt x="56" y="70"/>
                    <a:pt x="61" y="85"/>
                    <a:pt x="65" y="101"/>
                  </a:cubicBezTo>
                  <a:cubicBezTo>
                    <a:pt x="70" y="116"/>
                    <a:pt x="74" y="131"/>
                    <a:pt x="80" y="146"/>
                  </a:cubicBezTo>
                  <a:cubicBezTo>
                    <a:pt x="80" y="147"/>
                    <a:pt x="81" y="146"/>
                    <a:pt x="81" y="146"/>
                  </a:cubicBezTo>
                  <a:close/>
                  <a:moveTo>
                    <a:pt x="39" y="50"/>
                  </a:moveTo>
                  <a:cubicBezTo>
                    <a:pt x="39" y="50"/>
                    <a:pt x="38" y="50"/>
                    <a:pt x="38" y="51"/>
                  </a:cubicBezTo>
                  <a:cubicBezTo>
                    <a:pt x="42" y="68"/>
                    <a:pt x="48" y="84"/>
                    <a:pt x="53" y="101"/>
                  </a:cubicBezTo>
                  <a:cubicBezTo>
                    <a:pt x="58" y="118"/>
                    <a:pt x="63" y="134"/>
                    <a:pt x="70" y="151"/>
                  </a:cubicBezTo>
                  <a:cubicBezTo>
                    <a:pt x="70" y="151"/>
                    <a:pt x="71" y="151"/>
                    <a:pt x="71" y="150"/>
                  </a:cubicBezTo>
                  <a:cubicBezTo>
                    <a:pt x="64" y="134"/>
                    <a:pt x="59" y="117"/>
                    <a:pt x="55" y="100"/>
                  </a:cubicBezTo>
                  <a:cubicBezTo>
                    <a:pt x="50" y="84"/>
                    <a:pt x="46" y="66"/>
                    <a:pt x="39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8" name="CustomShape 52"/>
            <p:cNvSpPr/>
            <p:nvPr/>
          </p:nvSpPr>
          <p:spPr>
            <a:xfrm>
              <a:off x="604800" y="3930480"/>
              <a:ext cx="793800" cy="509760"/>
            </a:xfrm>
            <a:custGeom>
              <a:avLst/>
              <a:gdLst/>
              <a:ahLst/>
              <a:cxnLst/>
              <a:rect l="l" t="t" r="r" b="b"/>
              <a:pathLst>
                <a:path w="187" h="120">
                  <a:moveTo>
                    <a:pt x="8" y="0"/>
                  </a:moveTo>
                  <a:cubicBezTo>
                    <a:pt x="16" y="19"/>
                    <a:pt x="37" y="68"/>
                    <a:pt x="53" y="56"/>
                  </a:cubicBezTo>
                  <a:cubicBezTo>
                    <a:pt x="58" y="73"/>
                    <a:pt x="63" y="89"/>
                    <a:pt x="70" y="105"/>
                  </a:cubicBezTo>
                  <a:cubicBezTo>
                    <a:pt x="70" y="105"/>
                    <a:pt x="71" y="105"/>
                    <a:pt x="71" y="104"/>
                  </a:cubicBezTo>
                  <a:cubicBezTo>
                    <a:pt x="64" y="88"/>
                    <a:pt x="59" y="72"/>
                    <a:pt x="55" y="55"/>
                  </a:cubicBezTo>
                  <a:cubicBezTo>
                    <a:pt x="55" y="54"/>
                    <a:pt x="56" y="53"/>
                    <a:pt x="57" y="52"/>
                  </a:cubicBezTo>
                  <a:cubicBezTo>
                    <a:pt x="61" y="59"/>
                    <a:pt x="65" y="66"/>
                    <a:pt x="70" y="72"/>
                  </a:cubicBezTo>
                  <a:cubicBezTo>
                    <a:pt x="73" y="81"/>
                    <a:pt x="76" y="91"/>
                    <a:pt x="80" y="100"/>
                  </a:cubicBezTo>
                  <a:cubicBezTo>
                    <a:pt x="80" y="101"/>
                    <a:pt x="81" y="100"/>
                    <a:pt x="81" y="100"/>
                  </a:cubicBezTo>
                  <a:cubicBezTo>
                    <a:pt x="78" y="91"/>
                    <a:pt x="75" y="83"/>
                    <a:pt x="73" y="74"/>
                  </a:cubicBezTo>
                  <a:cubicBezTo>
                    <a:pt x="78" y="79"/>
                    <a:pt x="84" y="83"/>
                    <a:pt x="90" y="86"/>
                  </a:cubicBezTo>
                  <a:cubicBezTo>
                    <a:pt x="91" y="89"/>
                    <a:pt x="93" y="91"/>
                    <a:pt x="94" y="94"/>
                  </a:cubicBezTo>
                  <a:cubicBezTo>
                    <a:pt x="94" y="95"/>
                    <a:pt x="95" y="94"/>
                    <a:pt x="95" y="94"/>
                  </a:cubicBezTo>
                  <a:cubicBezTo>
                    <a:pt x="94" y="91"/>
                    <a:pt x="93" y="89"/>
                    <a:pt x="92" y="86"/>
                  </a:cubicBezTo>
                  <a:cubicBezTo>
                    <a:pt x="96" y="88"/>
                    <a:pt x="101" y="88"/>
                    <a:pt x="105" y="88"/>
                  </a:cubicBezTo>
                  <a:cubicBezTo>
                    <a:pt x="106" y="89"/>
                    <a:pt x="106" y="89"/>
                    <a:pt x="107" y="90"/>
                  </a:cubicBezTo>
                  <a:cubicBezTo>
                    <a:pt x="107" y="90"/>
                    <a:pt x="108" y="90"/>
                    <a:pt x="107" y="89"/>
                  </a:cubicBezTo>
                  <a:cubicBezTo>
                    <a:pt x="107" y="89"/>
                    <a:pt x="107" y="88"/>
                    <a:pt x="107" y="88"/>
                  </a:cubicBezTo>
                  <a:cubicBezTo>
                    <a:pt x="109" y="88"/>
                    <a:pt x="112" y="87"/>
                    <a:pt x="115" y="86"/>
                  </a:cubicBezTo>
                  <a:cubicBezTo>
                    <a:pt x="115" y="86"/>
                    <a:pt x="115" y="86"/>
                    <a:pt x="115" y="86"/>
                  </a:cubicBezTo>
                  <a:cubicBezTo>
                    <a:pt x="115" y="86"/>
                    <a:pt x="116" y="86"/>
                    <a:pt x="116" y="87"/>
                  </a:cubicBezTo>
                  <a:cubicBezTo>
                    <a:pt x="116" y="87"/>
                    <a:pt x="117" y="87"/>
                    <a:pt x="117" y="86"/>
                  </a:cubicBezTo>
                  <a:cubicBezTo>
                    <a:pt x="117" y="86"/>
                    <a:pt x="117" y="86"/>
                    <a:pt x="117" y="86"/>
                  </a:cubicBezTo>
                  <a:cubicBezTo>
                    <a:pt x="120" y="84"/>
                    <a:pt x="124" y="83"/>
                    <a:pt x="127" y="81"/>
                  </a:cubicBezTo>
                  <a:cubicBezTo>
                    <a:pt x="127" y="82"/>
                    <a:pt x="127" y="82"/>
                    <a:pt x="128" y="83"/>
                  </a:cubicBezTo>
                  <a:cubicBezTo>
                    <a:pt x="128" y="83"/>
                    <a:pt x="129" y="83"/>
                    <a:pt x="129" y="82"/>
                  </a:cubicBezTo>
                  <a:cubicBezTo>
                    <a:pt x="128" y="82"/>
                    <a:pt x="128" y="81"/>
                    <a:pt x="128" y="81"/>
                  </a:cubicBezTo>
                  <a:cubicBezTo>
                    <a:pt x="139" y="75"/>
                    <a:pt x="149" y="66"/>
                    <a:pt x="158" y="57"/>
                  </a:cubicBezTo>
                  <a:cubicBezTo>
                    <a:pt x="165" y="51"/>
                    <a:pt x="171" y="44"/>
                    <a:pt x="176" y="36"/>
                  </a:cubicBezTo>
                  <a:cubicBezTo>
                    <a:pt x="176" y="37"/>
                    <a:pt x="177" y="38"/>
                    <a:pt x="177" y="40"/>
                  </a:cubicBezTo>
                  <a:cubicBezTo>
                    <a:pt x="181" y="47"/>
                    <a:pt x="184" y="54"/>
                    <a:pt x="187" y="62"/>
                  </a:cubicBezTo>
                  <a:cubicBezTo>
                    <a:pt x="151" y="101"/>
                    <a:pt x="93" y="120"/>
                    <a:pt x="39" y="116"/>
                  </a:cubicBezTo>
                  <a:cubicBezTo>
                    <a:pt x="36" y="107"/>
                    <a:pt x="33" y="98"/>
                    <a:pt x="30" y="89"/>
                  </a:cubicBezTo>
                  <a:cubicBezTo>
                    <a:pt x="20" y="59"/>
                    <a:pt x="11" y="30"/>
                    <a:pt x="0" y="2"/>
                  </a:cubicBezTo>
                  <a:cubicBezTo>
                    <a:pt x="3" y="1"/>
                    <a:pt x="5" y="1"/>
                    <a:pt x="8" y="0"/>
                  </a:cubicBezTo>
                  <a:close/>
                </a:path>
              </a:pathLst>
            </a:custGeom>
            <a:solidFill>
              <a:srgbClr val="ACBFC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9" name="CustomShape 53"/>
            <p:cNvSpPr/>
            <p:nvPr/>
          </p:nvSpPr>
          <p:spPr>
            <a:xfrm>
              <a:off x="579600" y="3705120"/>
              <a:ext cx="849240" cy="743040"/>
            </a:xfrm>
            <a:custGeom>
              <a:avLst/>
              <a:gdLst/>
              <a:ahLst/>
              <a:cxnLst/>
              <a:rect l="l" t="t" r="r" b="b"/>
              <a:pathLst>
                <a:path w="200" h="175">
                  <a:moveTo>
                    <a:pt x="4" y="49"/>
                  </a:moveTo>
                  <a:cubicBezTo>
                    <a:pt x="23" y="47"/>
                    <a:pt x="42" y="42"/>
                    <a:pt x="60" y="36"/>
                  </a:cubicBezTo>
                  <a:cubicBezTo>
                    <a:pt x="87" y="27"/>
                    <a:pt x="119" y="19"/>
                    <a:pt x="144" y="3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0" y="4"/>
                    <a:pt x="150" y="4"/>
                    <a:pt x="150" y="4"/>
                  </a:cubicBezTo>
                  <a:cubicBezTo>
                    <a:pt x="155" y="14"/>
                    <a:pt x="159" y="24"/>
                    <a:pt x="164" y="35"/>
                  </a:cubicBezTo>
                  <a:cubicBezTo>
                    <a:pt x="172" y="52"/>
                    <a:pt x="179" y="69"/>
                    <a:pt x="187" y="87"/>
                  </a:cubicBezTo>
                  <a:cubicBezTo>
                    <a:pt x="190" y="94"/>
                    <a:pt x="194" y="102"/>
                    <a:pt x="197" y="110"/>
                  </a:cubicBezTo>
                  <a:cubicBezTo>
                    <a:pt x="200" y="115"/>
                    <a:pt x="200" y="115"/>
                    <a:pt x="200" y="115"/>
                  </a:cubicBezTo>
                  <a:cubicBezTo>
                    <a:pt x="195" y="121"/>
                    <a:pt x="195" y="121"/>
                    <a:pt x="195" y="121"/>
                  </a:cubicBezTo>
                  <a:cubicBezTo>
                    <a:pt x="169" y="149"/>
                    <a:pt x="129" y="165"/>
                    <a:pt x="92" y="171"/>
                  </a:cubicBezTo>
                  <a:cubicBezTo>
                    <a:pt x="78" y="174"/>
                    <a:pt x="62" y="175"/>
                    <a:pt x="47" y="174"/>
                  </a:cubicBezTo>
                  <a:cubicBezTo>
                    <a:pt x="41" y="174"/>
                    <a:pt x="41" y="174"/>
                    <a:pt x="41" y="174"/>
                  </a:cubicBezTo>
                  <a:cubicBezTo>
                    <a:pt x="39" y="168"/>
                    <a:pt x="39" y="168"/>
                    <a:pt x="39" y="168"/>
                  </a:cubicBezTo>
                  <a:cubicBezTo>
                    <a:pt x="36" y="160"/>
                    <a:pt x="34" y="152"/>
                    <a:pt x="31" y="143"/>
                  </a:cubicBezTo>
                  <a:cubicBezTo>
                    <a:pt x="22" y="114"/>
                    <a:pt x="11" y="85"/>
                    <a:pt x="2" y="55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4" y="49"/>
                  </a:lnTo>
                  <a:close/>
                  <a:moveTo>
                    <a:pt x="36" y="142"/>
                  </a:moveTo>
                  <a:cubicBezTo>
                    <a:pt x="39" y="151"/>
                    <a:pt x="42" y="160"/>
                    <a:pt x="45" y="169"/>
                  </a:cubicBezTo>
                  <a:cubicBezTo>
                    <a:pt x="99" y="173"/>
                    <a:pt x="157" y="154"/>
                    <a:pt x="193" y="115"/>
                  </a:cubicBezTo>
                  <a:cubicBezTo>
                    <a:pt x="190" y="107"/>
                    <a:pt x="187" y="100"/>
                    <a:pt x="183" y="93"/>
                  </a:cubicBezTo>
                  <a:cubicBezTo>
                    <a:pt x="176" y="75"/>
                    <a:pt x="168" y="58"/>
                    <a:pt x="161" y="41"/>
                  </a:cubicBezTo>
                  <a:cubicBezTo>
                    <a:pt x="156" y="30"/>
                    <a:pt x="150" y="19"/>
                    <a:pt x="145" y="7"/>
                  </a:cubicBezTo>
                  <a:cubicBezTo>
                    <a:pt x="121" y="24"/>
                    <a:pt x="88" y="32"/>
                    <a:pt x="62" y="41"/>
                  </a:cubicBezTo>
                  <a:cubicBezTo>
                    <a:pt x="45" y="47"/>
                    <a:pt x="26" y="52"/>
                    <a:pt x="6" y="55"/>
                  </a:cubicBezTo>
                  <a:cubicBezTo>
                    <a:pt x="17" y="83"/>
                    <a:pt x="26" y="112"/>
                    <a:pt x="36" y="14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0" name="CustomShape 54"/>
            <p:cNvSpPr/>
            <p:nvPr/>
          </p:nvSpPr>
          <p:spPr>
            <a:xfrm>
              <a:off x="766800" y="3947760"/>
              <a:ext cx="139680" cy="428760"/>
            </a:xfrm>
            <a:custGeom>
              <a:avLst/>
              <a:gdLst/>
              <a:ahLst/>
              <a:cxnLst/>
              <a:rect l="l" t="t" r="r" b="b"/>
              <a:pathLst>
                <a:path w="33" h="101">
                  <a:moveTo>
                    <a:pt x="33" y="100"/>
                  </a:moveTo>
                  <a:cubicBezTo>
                    <a:pt x="33" y="101"/>
                    <a:pt x="32" y="101"/>
                    <a:pt x="32" y="101"/>
                  </a:cubicBezTo>
                  <a:cubicBezTo>
                    <a:pt x="25" y="84"/>
                    <a:pt x="20" y="68"/>
                    <a:pt x="15" y="51"/>
                  </a:cubicBezTo>
                  <a:cubicBezTo>
                    <a:pt x="10" y="34"/>
                    <a:pt x="4" y="18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8" y="16"/>
                    <a:pt x="12" y="34"/>
                    <a:pt x="17" y="50"/>
                  </a:cubicBezTo>
                  <a:cubicBezTo>
                    <a:pt x="21" y="67"/>
                    <a:pt x="26" y="84"/>
                    <a:pt x="33" y="10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1" name="CustomShape 55"/>
            <p:cNvSpPr/>
            <p:nvPr/>
          </p:nvSpPr>
          <p:spPr>
            <a:xfrm>
              <a:off x="820800" y="3963960"/>
              <a:ext cx="128520" cy="395280"/>
            </a:xfrm>
            <a:custGeom>
              <a:avLst/>
              <a:gdLst/>
              <a:ahLst/>
              <a:cxnLst/>
              <a:rect l="l" t="t" r="r" b="b"/>
              <a:pathLst>
                <a:path w="30" h="9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8" y="15"/>
                    <a:pt x="12" y="31"/>
                    <a:pt x="16" y="46"/>
                  </a:cubicBezTo>
                  <a:cubicBezTo>
                    <a:pt x="20" y="61"/>
                    <a:pt x="25" y="77"/>
                    <a:pt x="30" y="92"/>
                  </a:cubicBezTo>
                  <a:cubicBezTo>
                    <a:pt x="30" y="92"/>
                    <a:pt x="29" y="93"/>
                    <a:pt x="29" y="92"/>
                  </a:cubicBezTo>
                  <a:cubicBezTo>
                    <a:pt x="23" y="77"/>
                    <a:pt x="19" y="62"/>
                    <a:pt x="14" y="47"/>
                  </a:cubicBezTo>
                  <a:cubicBezTo>
                    <a:pt x="10" y="31"/>
                    <a:pt x="5" y="16"/>
                    <a:pt x="0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2" name="CustomShape 56"/>
            <p:cNvSpPr/>
            <p:nvPr/>
          </p:nvSpPr>
          <p:spPr>
            <a:xfrm>
              <a:off x="863640" y="3943080"/>
              <a:ext cx="144360" cy="390600"/>
            </a:xfrm>
            <a:custGeom>
              <a:avLst/>
              <a:gdLst/>
              <a:ahLst/>
              <a:cxnLst/>
              <a:rect l="l" t="t" r="r" b="b"/>
              <a:pathLst>
                <a:path w="34" h="92">
                  <a:moveTo>
                    <a:pt x="16" y="46"/>
                  </a:moveTo>
                  <a:cubicBezTo>
                    <a:pt x="11" y="31"/>
                    <a:pt x="6" y="16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5" y="29"/>
                    <a:pt x="22" y="61"/>
                    <a:pt x="34" y="91"/>
                  </a:cubicBezTo>
                  <a:cubicBezTo>
                    <a:pt x="34" y="91"/>
                    <a:pt x="33" y="92"/>
                    <a:pt x="33" y="91"/>
                  </a:cubicBezTo>
                  <a:cubicBezTo>
                    <a:pt x="26" y="76"/>
                    <a:pt x="21" y="61"/>
                    <a:pt x="16" y="4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3" name="CustomShape 57"/>
            <p:cNvSpPr/>
            <p:nvPr/>
          </p:nvSpPr>
          <p:spPr>
            <a:xfrm>
              <a:off x="914400" y="3943080"/>
              <a:ext cx="149040" cy="369720"/>
            </a:xfrm>
            <a:custGeom>
              <a:avLst/>
              <a:gdLst/>
              <a:ahLst/>
              <a:cxnLst/>
              <a:rect l="l" t="t" r="r" b="b"/>
              <a:pathLst>
                <a:path w="35" h="87">
                  <a:moveTo>
                    <a:pt x="16" y="46"/>
                  </a:moveTo>
                  <a:cubicBezTo>
                    <a:pt x="11" y="31"/>
                    <a:pt x="6" y="16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9" y="13"/>
                    <a:pt x="13" y="28"/>
                    <a:pt x="17" y="42"/>
                  </a:cubicBezTo>
                  <a:cubicBezTo>
                    <a:pt x="22" y="57"/>
                    <a:pt x="27" y="72"/>
                    <a:pt x="34" y="86"/>
                  </a:cubicBezTo>
                  <a:cubicBezTo>
                    <a:pt x="35" y="87"/>
                    <a:pt x="34" y="87"/>
                    <a:pt x="34" y="87"/>
                  </a:cubicBezTo>
                  <a:cubicBezTo>
                    <a:pt x="26" y="74"/>
                    <a:pt x="21" y="60"/>
                    <a:pt x="16" y="4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4" name="CustomShape 58"/>
            <p:cNvSpPr/>
            <p:nvPr/>
          </p:nvSpPr>
          <p:spPr>
            <a:xfrm>
              <a:off x="965160" y="3955680"/>
              <a:ext cx="136440" cy="344520"/>
            </a:xfrm>
            <a:custGeom>
              <a:avLst/>
              <a:gdLst/>
              <a:ahLst/>
              <a:cxnLst/>
              <a:rect l="l" t="t" r="r" b="b"/>
              <a:pathLst>
                <a:path w="32" h="81">
                  <a:moveTo>
                    <a:pt x="17" y="41"/>
                  </a:moveTo>
                  <a:cubicBezTo>
                    <a:pt x="12" y="28"/>
                    <a:pt x="5" y="15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7" y="13"/>
                    <a:pt x="13" y="26"/>
                    <a:pt x="18" y="39"/>
                  </a:cubicBezTo>
                  <a:cubicBezTo>
                    <a:pt x="24" y="52"/>
                    <a:pt x="29" y="66"/>
                    <a:pt x="32" y="80"/>
                  </a:cubicBezTo>
                  <a:cubicBezTo>
                    <a:pt x="32" y="81"/>
                    <a:pt x="31" y="81"/>
                    <a:pt x="31" y="81"/>
                  </a:cubicBezTo>
                  <a:cubicBezTo>
                    <a:pt x="27" y="67"/>
                    <a:pt x="23" y="54"/>
                    <a:pt x="17" y="4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5" name="CustomShape 59"/>
            <p:cNvSpPr/>
            <p:nvPr/>
          </p:nvSpPr>
          <p:spPr>
            <a:xfrm>
              <a:off x="1015920" y="3943080"/>
              <a:ext cx="136440" cy="339840"/>
            </a:xfrm>
            <a:custGeom>
              <a:avLst/>
              <a:gdLst/>
              <a:ahLst/>
              <a:cxnLst/>
              <a:rect l="l" t="t" r="r" b="b"/>
              <a:pathLst>
                <a:path w="32" h="80">
                  <a:moveTo>
                    <a:pt x="15" y="41"/>
                  </a:moveTo>
                  <a:cubicBezTo>
                    <a:pt x="10" y="28"/>
                    <a:pt x="5" y="15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8" y="12"/>
                    <a:pt x="12" y="26"/>
                    <a:pt x="16" y="39"/>
                  </a:cubicBezTo>
                  <a:cubicBezTo>
                    <a:pt x="21" y="52"/>
                    <a:pt x="26" y="66"/>
                    <a:pt x="32" y="79"/>
                  </a:cubicBezTo>
                  <a:cubicBezTo>
                    <a:pt x="32" y="80"/>
                    <a:pt x="31" y="80"/>
                    <a:pt x="31" y="80"/>
                  </a:cubicBezTo>
                  <a:cubicBezTo>
                    <a:pt x="24" y="68"/>
                    <a:pt x="20" y="54"/>
                    <a:pt x="15" y="4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6" name="CustomShape 60"/>
            <p:cNvSpPr/>
            <p:nvPr/>
          </p:nvSpPr>
          <p:spPr>
            <a:xfrm>
              <a:off x="1041480" y="3935160"/>
              <a:ext cx="93600" cy="220680"/>
            </a:xfrm>
            <a:custGeom>
              <a:avLst/>
              <a:gdLst/>
              <a:ahLst/>
              <a:cxnLst/>
              <a:rect l="l" t="t" r="r" b="b"/>
              <a:pathLst>
                <a:path w="22" h="52">
                  <a:moveTo>
                    <a:pt x="21" y="51"/>
                  </a:moveTo>
                  <a:cubicBezTo>
                    <a:pt x="13" y="35"/>
                    <a:pt x="6" y="18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9" y="16"/>
                    <a:pt x="15" y="34"/>
                    <a:pt x="22" y="51"/>
                  </a:cubicBezTo>
                  <a:cubicBezTo>
                    <a:pt x="22" y="51"/>
                    <a:pt x="21" y="52"/>
                    <a:pt x="21" y="5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7" name="CustomShape 61"/>
            <p:cNvSpPr/>
            <p:nvPr/>
          </p:nvSpPr>
          <p:spPr>
            <a:xfrm>
              <a:off x="1101600" y="3985920"/>
              <a:ext cx="45720" cy="109440"/>
            </a:xfrm>
            <a:custGeom>
              <a:avLst/>
              <a:gdLst/>
              <a:ahLst/>
              <a:cxnLst/>
              <a:rect l="l" t="t" r="r" b="b"/>
              <a:pathLst>
                <a:path w="11" h="26">
                  <a:moveTo>
                    <a:pt x="9" y="25"/>
                  </a:moveTo>
                  <a:cubicBezTo>
                    <a:pt x="6" y="17"/>
                    <a:pt x="3" y="9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8"/>
                    <a:pt x="8" y="17"/>
                    <a:pt x="11" y="25"/>
                  </a:cubicBezTo>
                  <a:cubicBezTo>
                    <a:pt x="11" y="26"/>
                    <a:pt x="10" y="26"/>
                    <a:pt x="9" y="2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08" name="Group 62"/>
          <p:cNvGrpSpPr/>
          <p:nvPr/>
        </p:nvGrpSpPr>
        <p:grpSpPr>
          <a:xfrm>
            <a:off x="2601180" y="45720"/>
            <a:ext cx="608040" cy="878040"/>
            <a:chOff x="5099040" y="-14400"/>
            <a:chExt cx="608040" cy="878040"/>
          </a:xfrm>
        </p:grpSpPr>
        <p:sp>
          <p:nvSpPr>
            <p:cNvPr id="1509" name="CustomShape 63"/>
            <p:cNvSpPr/>
            <p:nvPr/>
          </p:nvSpPr>
          <p:spPr>
            <a:xfrm>
              <a:off x="5230800" y="18720"/>
              <a:ext cx="199800" cy="297000"/>
            </a:xfrm>
            <a:custGeom>
              <a:avLst/>
              <a:gdLst/>
              <a:ahLst/>
              <a:cxnLst/>
              <a:rect l="l" t="t" r="r" b="b"/>
              <a:pathLst>
                <a:path w="47" h="70">
                  <a:moveTo>
                    <a:pt x="10" y="8"/>
                  </a:moveTo>
                  <a:cubicBezTo>
                    <a:pt x="9" y="7"/>
                    <a:pt x="11" y="7"/>
                    <a:pt x="12" y="7"/>
                  </a:cubicBezTo>
                  <a:cubicBezTo>
                    <a:pt x="22" y="24"/>
                    <a:pt x="30" y="44"/>
                    <a:pt x="33" y="64"/>
                  </a:cubicBezTo>
                  <a:cubicBezTo>
                    <a:pt x="47" y="39"/>
                    <a:pt x="30" y="14"/>
                    <a:pt x="7" y="0"/>
                  </a:cubicBezTo>
                  <a:cubicBezTo>
                    <a:pt x="0" y="28"/>
                    <a:pt x="12" y="48"/>
                    <a:pt x="29" y="70"/>
                  </a:cubicBezTo>
                  <a:cubicBezTo>
                    <a:pt x="26" y="48"/>
                    <a:pt x="17" y="29"/>
                    <a:pt x="10" y="8"/>
                  </a:cubicBezTo>
                  <a:close/>
                </a:path>
              </a:pathLst>
            </a:custGeom>
            <a:solidFill>
              <a:srgbClr val="42C64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0" name="CustomShape 64"/>
            <p:cNvSpPr/>
            <p:nvPr/>
          </p:nvSpPr>
          <p:spPr>
            <a:xfrm>
              <a:off x="5128920" y="282600"/>
              <a:ext cx="169920" cy="83880"/>
            </a:xfrm>
            <a:custGeom>
              <a:avLst/>
              <a:gdLst/>
              <a:ahLst/>
              <a:cxnLst/>
              <a:rect l="l" t="t" r="r" b="b"/>
              <a:pathLst>
                <a:path w="40" h="20">
                  <a:moveTo>
                    <a:pt x="23" y="5"/>
                  </a:moveTo>
                  <a:cubicBezTo>
                    <a:pt x="18" y="3"/>
                    <a:pt x="13" y="0"/>
                    <a:pt x="8" y="1"/>
                  </a:cubicBezTo>
                  <a:cubicBezTo>
                    <a:pt x="4" y="1"/>
                    <a:pt x="2" y="3"/>
                    <a:pt x="0" y="6"/>
                  </a:cubicBezTo>
                  <a:cubicBezTo>
                    <a:pt x="13" y="3"/>
                    <a:pt x="30" y="11"/>
                    <a:pt x="40" y="20"/>
                  </a:cubicBezTo>
                  <a:cubicBezTo>
                    <a:pt x="36" y="14"/>
                    <a:pt x="30" y="9"/>
                    <a:pt x="23" y="5"/>
                  </a:cubicBezTo>
                  <a:close/>
                </a:path>
              </a:pathLst>
            </a:custGeom>
            <a:solidFill>
              <a:srgbClr val="E2827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1" name="CustomShape 65"/>
            <p:cNvSpPr/>
            <p:nvPr/>
          </p:nvSpPr>
          <p:spPr>
            <a:xfrm>
              <a:off x="5205240" y="506520"/>
              <a:ext cx="50760" cy="60120"/>
            </a:xfrm>
            <a:custGeom>
              <a:avLst/>
              <a:gdLst/>
              <a:ahLst/>
              <a:cxnLst/>
              <a:rect l="l" t="t" r="r" b="b"/>
              <a:pathLst>
                <a:path w="12" h="14">
                  <a:moveTo>
                    <a:pt x="10" y="5"/>
                  </a:moveTo>
                  <a:cubicBezTo>
                    <a:pt x="9" y="3"/>
                    <a:pt x="7" y="2"/>
                    <a:pt x="5" y="1"/>
                  </a:cubicBezTo>
                  <a:cubicBezTo>
                    <a:pt x="4" y="1"/>
                    <a:pt x="3" y="1"/>
                    <a:pt x="2" y="0"/>
                  </a:cubicBezTo>
                  <a:cubicBezTo>
                    <a:pt x="0" y="3"/>
                    <a:pt x="0" y="5"/>
                    <a:pt x="0" y="8"/>
                  </a:cubicBezTo>
                  <a:cubicBezTo>
                    <a:pt x="0" y="10"/>
                    <a:pt x="0" y="14"/>
                    <a:pt x="3" y="14"/>
                  </a:cubicBezTo>
                  <a:cubicBezTo>
                    <a:pt x="7" y="13"/>
                    <a:pt x="12" y="9"/>
                    <a:pt x="1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2" name="CustomShape 66"/>
            <p:cNvSpPr/>
            <p:nvPr/>
          </p:nvSpPr>
          <p:spPr>
            <a:xfrm>
              <a:off x="5128920" y="323640"/>
              <a:ext cx="535320" cy="519120"/>
            </a:xfrm>
            <a:custGeom>
              <a:avLst/>
              <a:gdLst/>
              <a:ahLst/>
              <a:cxnLst/>
              <a:rect l="l" t="t" r="r" b="b"/>
              <a:pathLst>
                <a:path w="126" h="122">
                  <a:moveTo>
                    <a:pt x="88" y="2"/>
                  </a:moveTo>
                  <a:cubicBezTo>
                    <a:pt x="74" y="0"/>
                    <a:pt x="64" y="8"/>
                    <a:pt x="54" y="17"/>
                  </a:cubicBezTo>
                  <a:cubicBezTo>
                    <a:pt x="57" y="17"/>
                    <a:pt x="60" y="18"/>
                    <a:pt x="62" y="20"/>
                  </a:cubicBezTo>
                  <a:cubicBezTo>
                    <a:pt x="64" y="21"/>
                    <a:pt x="63" y="23"/>
                    <a:pt x="61" y="23"/>
                  </a:cubicBezTo>
                  <a:cubicBezTo>
                    <a:pt x="57" y="22"/>
                    <a:pt x="52" y="21"/>
                    <a:pt x="47" y="21"/>
                  </a:cubicBezTo>
                  <a:cubicBezTo>
                    <a:pt x="46" y="21"/>
                    <a:pt x="46" y="21"/>
                    <a:pt x="45" y="21"/>
                  </a:cubicBezTo>
                  <a:cubicBezTo>
                    <a:pt x="33" y="21"/>
                    <a:pt x="21" y="24"/>
                    <a:pt x="12" y="35"/>
                  </a:cubicBezTo>
                  <a:cubicBezTo>
                    <a:pt x="0" y="50"/>
                    <a:pt x="4" y="69"/>
                    <a:pt x="14" y="84"/>
                  </a:cubicBezTo>
                  <a:cubicBezTo>
                    <a:pt x="23" y="97"/>
                    <a:pt x="37" y="112"/>
                    <a:pt x="53" y="116"/>
                  </a:cubicBezTo>
                  <a:cubicBezTo>
                    <a:pt x="76" y="122"/>
                    <a:pt x="85" y="105"/>
                    <a:pt x="88" y="85"/>
                  </a:cubicBezTo>
                  <a:cubicBezTo>
                    <a:pt x="89" y="83"/>
                    <a:pt x="93" y="83"/>
                    <a:pt x="93" y="86"/>
                  </a:cubicBezTo>
                  <a:cubicBezTo>
                    <a:pt x="93" y="89"/>
                    <a:pt x="93" y="91"/>
                    <a:pt x="92" y="94"/>
                  </a:cubicBezTo>
                  <a:cubicBezTo>
                    <a:pt x="110" y="92"/>
                    <a:pt x="124" y="84"/>
                    <a:pt x="125" y="64"/>
                  </a:cubicBezTo>
                  <a:cubicBezTo>
                    <a:pt x="126" y="51"/>
                    <a:pt x="123" y="37"/>
                    <a:pt x="116" y="26"/>
                  </a:cubicBezTo>
                  <a:cubicBezTo>
                    <a:pt x="110" y="16"/>
                    <a:pt x="101" y="5"/>
                    <a:pt x="88" y="2"/>
                  </a:cubicBezTo>
                  <a:close/>
                  <a:moveTo>
                    <a:pt x="19" y="41"/>
                  </a:moveTo>
                  <a:cubicBezTo>
                    <a:pt x="20" y="41"/>
                    <a:pt x="20" y="41"/>
                    <a:pt x="20" y="41"/>
                  </a:cubicBezTo>
                  <a:cubicBezTo>
                    <a:pt x="24" y="40"/>
                    <a:pt x="29" y="44"/>
                    <a:pt x="31" y="48"/>
                  </a:cubicBezTo>
                  <a:cubicBezTo>
                    <a:pt x="33" y="53"/>
                    <a:pt x="28" y="59"/>
                    <a:pt x="23" y="60"/>
                  </a:cubicBezTo>
                  <a:cubicBezTo>
                    <a:pt x="12" y="61"/>
                    <a:pt x="13" y="45"/>
                    <a:pt x="19" y="41"/>
                  </a:cubicBezTo>
                  <a:close/>
                  <a:moveTo>
                    <a:pt x="37" y="91"/>
                  </a:moveTo>
                  <a:cubicBezTo>
                    <a:pt x="35" y="96"/>
                    <a:pt x="27" y="87"/>
                    <a:pt x="26" y="85"/>
                  </a:cubicBezTo>
                  <a:cubicBezTo>
                    <a:pt x="23" y="81"/>
                    <a:pt x="21" y="75"/>
                    <a:pt x="20" y="69"/>
                  </a:cubicBezTo>
                  <a:cubicBezTo>
                    <a:pt x="20" y="65"/>
                    <a:pt x="23" y="63"/>
                    <a:pt x="27" y="66"/>
                  </a:cubicBezTo>
                  <a:cubicBezTo>
                    <a:pt x="28" y="66"/>
                    <a:pt x="27" y="67"/>
                    <a:pt x="27" y="67"/>
                  </a:cubicBezTo>
                  <a:cubicBezTo>
                    <a:pt x="26" y="67"/>
                    <a:pt x="23" y="65"/>
                    <a:pt x="23" y="67"/>
                  </a:cubicBezTo>
                  <a:cubicBezTo>
                    <a:pt x="22" y="69"/>
                    <a:pt x="23" y="71"/>
                    <a:pt x="23" y="73"/>
                  </a:cubicBezTo>
                  <a:cubicBezTo>
                    <a:pt x="24" y="76"/>
                    <a:pt x="25" y="80"/>
                    <a:pt x="27" y="83"/>
                  </a:cubicBezTo>
                  <a:cubicBezTo>
                    <a:pt x="28" y="86"/>
                    <a:pt x="30" y="88"/>
                    <a:pt x="32" y="89"/>
                  </a:cubicBezTo>
                  <a:cubicBezTo>
                    <a:pt x="35" y="91"/>
                    <a:pt x="36" y="88"/>
                    <a:pt x="35" y="86"/>
                  </a:cubicBezTo>
                  <a:cubicBezTo>
                    <a:pt x="34" y="80"/>
                    <a:pt x="29" y="75"/>
                    <a:pt x="27" y="69"/>
                  </a:cubicBezTo>
                  <a:cubicBezTo>
                    <a:pt x="26" y="68"/>
                    <a:pt x="28" y="68"/>
                    <a:pt x="28" y="68"/>
                  </a:cubicBezTo>
                  <a:cubicBezTo>
                    <a:pt x="31" y="72"/>
                    <a:pt x="34" y="77"/>
                    <a:pt x="36" y="82"/>
                  </a:cubicBezTo>
                  <a:cubicBezTo>
                    <a:pt x="37" y="85"/>
                    <a:pt x="38" y="88"/>
                    <a:pt x="37" y="91"/>
                  </a:cubicBezTo>
                  <a:close/>
                </a:path>
              </a:pathLst>
            </a:custGeom>
            <a:solidFill>
              <a:srgbClr val="EF415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3" name="CustomShape 67"/>
            <p:cNvSpPr/>
            <p:nvPr/>
          </p:nvSpPr>
          <p:spPr>
            <a:xfrm>
              <a:off x="5222880" y="604800"/>
              <a:ext cx="58680" cy="106200"/>
            </a:xfrm>
            <a:custGeom>
              <a:avLst/>
              <a:gdLst/>
              <a:ahLst/>
              <a:cxnLst/>
              <a:rect l="l" t="t" r="r" b="b"/>
              <a:pathLst>
                <a:path w="14" h="25">
                  <a:moveTo>
                    <a:pt x="6" y="5"/>
                  </a:moveTo>
                  <a:cubicBezTo>
                    <a:pt x="5" y="3"/>
                    <a:pt x="4" y="2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3"/>
                    <a:pt x="1" y="5"/>
                    <a:pt x="1" y="7"/>
                  </a:cubicBezTo>
                  <a:cubicBezTo>
                    <a:pt x="2" y="10"/>
                    <a:pt x="3" y="14"/>
                    <a:pt x="5" y="17"/>
                  </a:cubicBezTo>
                  <a:cubicBezTo>
                    <a:pt x="6" y="20"/>
                    <a:pt x="8" y="22"/>
                    <a:pt x="10" y="23"/>
                  </a:cubicBezTo>
                  <a:cubicBezTo>
                    <a:pt x="13" y="25"/>
                    <a:pt x="14" y="22"/>
                    <a:pt x="13" y="20"/>
                  </a:cubicBezTo>
                  <a:cubicBezTo>
                    <a:pt x="12" y="14"/>
                    <a:pt x="8" y="10"/>
                    <a:pt x="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4" name="CustomShape 68"/>
            <p:cNvSpPr/>
            <p:nvPr/>
          </p:nvSpPr>
          <p:spPr>
            <a:xfrm>
              <a:off x="5286240" y="341280"/>
              <a:ext cx="378000" cy="501840"/>
            </a:xfrm>
            <a:custGeom>
              <a:avLst/>
              <a:gdLst/>
              <a:ahLst/>
              <a:cxnLst/>
              <a:rect l="l" t="t" r="r" b="b"/>
              <a:pathLst>
                <a:path w="89" h="118">
                  <a:moveTo>
                    <a:pt x="79" y="22"/>
                  </a:moveTo>
                  <a:cubicBezTo>
                    <a:pt x="74" y="13"/>
                    <a:pt x="67" y="4"/>
                    <a:pt x="57" y="0"/>
                  </a:cubicBezTo>
                  <a:cubicBezTo>
                    <a:pt x="69" y="13"/>
                    <a:pt x="79" y="29"/>
                    <a:pt x="76" y="48"/>
                  </a:cubicBezTo>
                  <a:cubicBezTo>
                    <a:pt x="73" y="60"/>
                    <a:pt x="68" y="76"/>
                    <a:pt x="54" y="76"/>
                  </a:cubicBezTo>
                  <a:cubicBezTo>
                    <a:pt x="46" y="96"/>
                    <a:pt x="21" y="107"/>
                    <a:pt x="0" y="104"/>
                  </a:cubicBezTo>
                  <a:cubicBezTo>
                    <a:pt x="5" y="108"/>
                    <a:pt x="10" y="111"/>
                    <a:pt x="16" y="112"/>
                  </a:cubicBezTo>
                  <a:cubicBezTo>
                    <a:pt x="39" y="118"/>
                    <a:pt x="48" y="101"/>
                    <a:pt x="51" y="81"/>
                  </a:cubicBezTo>
                  <a:cubicBezTo>
                    <a:pt x="52" y="79"/>
                    <a:pt x="56" y="79"/>
                    <a:pt x="56" y="82"/>
                  </a:cubicBezTo>
                  <a:cubicBezTo>
                    <a:pt x="56" y="85"/>
                    <a:pt x="56" y="87"/>
                    <a:pt x="55" y="90"/>
                  </a:cubicBezTo>
                  <a:cubicBezTo>
                    <a:pt x="73" y="88"/>
                    <a:pt x="87" y="80"/>
                    <a:pt x="88" y="60"/>
                  </a:cubicBezTo>
                  <a:cubicBezTo>
                    <a:pt x="89" y="47"/>
                    <a:pt x="86" y="33"/>
                    <a:pt x="79" y="22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5" name="CustomShape 69"/>
            <p:cNvSpPr/>
            <p:nvPr/>
          </p:nvSpPr>
          <p:spPr>
            <a:xfrm>
              <a:off x="5099040" y="252360"/>
              <a:ext cx="608040" cy="611280"/>
            </a:xfrm>
            <a:custGeom>
              <a:avLst/>
              <a:gdLst/>
              <a:ahLst/>
              <a:cxnLst/>
              <a:rect l="l" t="t" r="r" b="b"/>
              <a:pathLst>
                <a:path w="143" h="144">
                  <a:moveTo>
                    <a:pt x="131" y="42"/>
                  </a:moveTo>
                  <a:cubicBezTo>
                    <a:pt x="115" y="10"/>
                    <a:pt x="77" y="2"/>
                    <a:pt x="56" y="31"/>
                  </a:cubicBezTo>
                  <a:cubicBezTo>
                    <a:pt x="50" y="18"/>
                    <a:pt x="38" y="9"/>
                    <a:pt x="26" y="4"/>
                  </a:cubicBezTo>
                  <a:cubicBezTo>
                    <a:pt x="17" y="0"/>
                    <a:pt x="0" y="3"/>
                    <a:pt x="1" y="15"/>
                  </a:cubicBezTo>
                  <a:cubicBezTo>
                    <a:pt x="0" y="16"/>
                    <a:pt x="1" y="18"/>
                    <a:pt x="2" y="18"/>
                  </a:cubicBezTo>
                  <a:cubicBezTo>
                    <a:pt x="13" y="19"/>
                    <a:pt x="21" y="19"/>
                    <a:pt x="31" y="24"/>
                  </a:cubicBezTo>
                  <a:cubicBezTo>
                    <a:pt x="36" y="26"/>
                    <a:pt x="40" y="30"/>
                    <a:pt x="44" y="33"/>
                  </a:cubicBezTo>
                  <a:cubicBezTo>
                    <a:pt x="33" y="34"/>
                    <a:pt x="22" y="39"/>
                    <a:pt x="14" y="47"/>
                  </a:cubicBezTo>
                  <a:cubicBezTo>
                    <a:pt x="0" y="63"/>
                    <a:pt x="4" y="85"/>
                    <a:pt x="13" y="101"/>
                  </a:cubicBezTo>
                  <a:cubicBezTo>
                    <a:pt x="24" y="120"/>
                    <a:pt x="43" y="137"/>
                    <a:pt x="65" y="141"/>
                  </a:cubicBezTo>
                  <a:cubicBezTo>
                    <a:pt x="82" y="144"/>
                    <a:pt x="94" y="133"/>
                    <a:pt x="98" y="118"/>
                  </a:cubicBezTo>
                  <a:cubicBezTo>
                    <a:pt x="117" y="117"/>
                    <a:pt x="131" y="111"/>
                    <a:pt x="138" y="92"/>
                  </a:cubicBezTo>
                  <a:cubicBezTo>
                    <a:pt x="143" y="76"/>
                    <a:pt x="139" y="57"/>
                    <a:pt x="131" y="42"/>
                  </a:cubicBezTo>
                  <a:close/>
                  <a:moveTo>
                    <a:pt x="7" y="13"/>
                  </a:moveTo>
                  <a:cubicBezTo>
                    <a:pt x="9" y="10"/>
                    <a:pt x="11" y="8"/>
                    <a:pt x="15" y="8"/>
                  </a:cubicBezTo>
                  <a:cubicBezTo>
                    <a:pt x="20" y="7"/>
                    <a:pt x="25" y="10"/>
                    <a:pt x="30" y="12"/>
                  </a:cubicBezTo>
                  <a:cubicBezTo>
                    <a:pt x="37" y="16"/>
                    <a:pt x="43" y="21"/>
                    <a:pt x="47" y="27"/>
                  </a:cubicBezTo>
                  <a:cubicBezTo>
                    <a:pt x="37" y="18"/>
                    <a:pt x="20" y="10"/>
                    <a:pt x="7" y="13"/>
                  </a:cubicBezTo>
                  <a:close/>
                  <a:moveTo>
                    <a:pt x="132" y="81"/>
                  </a:moveTo>
                  <a:cubicBezTo>
                    <a:pt x="131" y="101"/>
                    <a:pt x="117" y="109"/>
                    <a:pt x="99" y="111"/>
                  </a:cubicBezTo>
                  <a:cubicBezTo>
                    <a:pt x="100" y="108"/>
                    <a:pt x="100" y="106"/>
                    <a:pt x="100" y="103"/>
                  </a:cubicBezTo>
                  <a:cubicBezTo>
                    <a:pt x="100" y="100"/>
                    <a:pt x="96" y="100"/>
                    <a:pt x="95" y="102"/>
                  </a:cubicBezTo>
                  <a:cubicBezTo>
                    <a:pt x="92" y="122"/>
                    <a:pt x="83" y="139"/>
                    <a:pt x="60" y="133"/>
                  </a:cubicBezTo>
                  <a:cubicBezTo>
                    <a:pt x="44" y="129"/>
                    <a:pt x="30" y="114"/>
                    <a:pt x="21" y="101"/>
                  </a:cubicBezTo>
                  <a:cubicBezTo>
                    <a:pt x="11" y="86"/>
                    <a:pt x="7" y="67"/>
                    <a:pt x="19" y="52"/>
                  </a:cubicBezTo>
                  <a:cubicBezTo>
                    <a:pt x="28" y="41"/>
                    <a:pt x="40" y="38"/>
                    <a:pt x="52" y="38"/>
                  </a:cubicBezTo>
                  <a:cubicBezTo>
                    <a:pt x="53" y="38"/>
                    <a:pt x="53" y="38"/>
                    <a:pt x="54" y="38"/>
                  </a:cubicBezTo>
                  <a:cubicBezTo>
                    <a:pt x="59" y="38"/>
                    <a:pt x="64" y="39"/>
                    <a:pt x="68" y="40"/>
                  </a:cubicBezTo>
                  <a:cubicBezTo>
                    <a:pt x="70" y="40"/>
                    <a:pt x="71" y="38"/>
                    <a:pt x="69" y="37"/>
                  </a:cubicBezTo>
                  <a:cubicBezTo>
                    <a:pt x="67" y="35"/>
                    <a:pt x="64" y="34"/>
                    <a:pt x="61" y="34"/>
                  </a:cubicBezTo>
                  <a:cubicBezTo>
                    <a:pt x="71" y="25"/>
                    <a:pt x="81" y="17"/>
                    <a:pt x="95" y="19"/>
                  </a:cubicBezTo>
                  <a:cubicBezTo>
                    <a:pt x="108" y="22"/>
                    <a:pt x="117" y="33"/>
                    <a:pt x="123" y="43"/>
                  </a:cubicBezTo>
                  <a:cubicBezTo>
                    <a:pt x="130" y="54"/>
                    <a:pt x="133" y="68"/>
                    <a:pt x="132" y="8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6" name="CustomShape 70"/>
            <p:cNvSpPr/>
            <p:nvPr/>
          </p:nvSpPr>
          <p:spPr>
            <a:xfrm>
              <a:off x="5197320" y="-14400"/>
              <a:ext cx="284040" cy="360360"/>
            </a:xfrm>
            <a:custGeom>
              <a:avLst/>
              <a:gdLst/>
              <a:ahLst/>
              <a:cxnLst/>
              <a:rect l="l" t="t" r="r" b="b"/>
              <a:pathLst>
                <a:path w="67" h="85">
                  <a:moveTo>
                    <a:pt x="36" y="82"/>
                  </a:moveTo>
                  <a:cubicBezTo>
                    <a:pt x="36" y="84"/>
                    <a:pt x="39" y="85"/>
                    <a:pt x="40" y="83"/>
                  </a:cubicBezTo>
                  <a:cubicBezTo>
                    <a:pt x="67" y="52"/>
                    <a:pt x="43" y="19"/>
                    <a:pt x="14" y="1"/>
                  </a:cubicBezTo>
                  <a:cubicBezTo>
                    <a:pt x="13" y="0"/>
                    <a:pt x="11" y="1"/>
                    <a:pt x="10" y="3"/>
                  </a:cubicBezTo>
                  <a:cubicBezTo>
                    <a:pt x="0" y="31"/>
                    <a:pt x="10" y="65"/>
                    <a:pt x="36" y="82"/>
                  </a:cubicBezTo>
                  <a:close/>
                  <a:moveTo>
                    <a:pt x="15" y="8"/>
                  </a:moveTo>
                  <a:cubicBezTo>
                    <a:pt x="38" y="22"/>
                    <a:pt x="55" y="47"/>
                    <a:pt x="41" y="72"/>
                  </a:cubicBezTo>
                  <a:cubicBezTo>
                    <a:pt x="38" y="52"/>
                    <a:pt x="30" y="32"/>
                    <a:pt x="20" y="15"/>
                  </a:cubicBezTo>
                  <a:cubicBezTo>
                    <a:pt x="19" y="15"/>
                    <a:pt x="17" y="15"/>
                    <a:pt x="18" y="16"/>
                  </a:cubicBezTo>
                  <a:cubicBezTo>
                    <a:pt x="25" y="37"/>
                    <a:pt x="34" y="56"/>
                    <a:pt x="37" y="78"/>
                  </a:cubicBezTo>
                  <a:cubicBezTo>
                    <a:pt x="20" y="56"/>
                    <a:pt x="8" y="36"/>
                    <a:pt x="15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7" name="CustomShape 71"/>
            <p:cNvSpPr/>
            <p:nvPr/>
          </p:nvSpPr>
          <p:spPr>
            <a:xfrm>
              <a:off x="5180040" y="493560"/>
              <a:ext cx="88920" cy="88920"/>
            </a:xfrm>
            <a:custGeom>
              <a:avLst/>
              <a:gdLst/>
              <a:ahLst/>
              <a:cxnLst/>
              <a:rect l="l" t="t" r="r" b="b"/>
              <a:pathLst>
                <a:path w="21" h="21">
                  <a:moveTo>
                    <a:pt x="11" y="20"/>
                  </a:moveTo>
                  <a:cubicBezTo>
                    <a:pt x="16" y="19"/>
                    <a:pt x="21" y="13"/>
                    <a:pt x="19" y="8"/>
                  </a:cubicBezTo>
                  <a:cubicBezTo>
                    <a:pt x="17" y="4"/>
                    <a:pt x="12" y="0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1" y="5"/>
                    <a:pt x="0" y="21"/>
                    <a:pt x="11" y="20"/>
                  </a:cubicBezTo>
                  <a:close/>
                  <a:moveTo>
                    <a:pt x="6" y="11"/>
                  </a:moveTo>
                  <a:cubicBezTo>
                    <a:pt x="6" y="8"/>
                    <a:pt x="6" y="6"/>
                    <a:pt x="8" y="3"/>
                  </a:cubicBezTo>
                  <a:cubicBezTo>
                    <a:pt x="9" y="4"/>
                    <a:pt x="10" y="4"/>
                    <a:pt x="11" y="4"/>
                  </a:cubicBezTo>
                  <a:cubicBezTo>
                    <a:pt x="13" y="5"/>
                    <a:pt x="15" y="6"/>
                    <a:pt x="16" y="8"/>
                  </a:cubicBezTo>
                  <a:cubicBezTo>
                    <a:pt x="18" y="12"/>
                    <a:pt x="13" y="16"/>
                    <a:pt x="9" y="17"/>
                  </a:cubicBezTo>
                  <a:cubicBezTo>
                    <a:pt x="6" y="17"/>
                    <a:pt x="6" y="13"/>
                    <a:pt x="6" y="1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8" name="CustomShape 72"/>
            <p:cNvSpPr/>
            <p:nvPr/>
          </p:nvSpPr>
          <p:spPr>
            <a:xfrm>
              <a:off x="5214960" y="592200"/>
              <a:ext cx="75960" cy="139680"/>
            </a:xfrm>
            <a:custGeom>
              <a:avLst/>
              <a:gdLst/>
              <a:ahLst/>
              <a:cxnLst/>
              <a:rect l="l" t="t" r="r" b="b"/>
              <a:pathLst>
                <a:path w="18" h="33">
                  <a:moveTo>
                    <a:pt x="8" y="5"/>
                  </a:moveTo>
                  <a:cubicBezTo>
                    <a:pt x="8" y="5"/>
                    <a:pt x="6" y="5"/>
                    <a:pt x="7" y="6"/>
                  </a:cubicBezTo>
                  <a:cubicBezTo>
                    <a:pt x="9" y="12"/>
                    <a:pt x="14" y="17"/>
                    <a:pt x="15" y="23"/>
                  </a:cubicBezTo>
                  <a:cubicBezTo>
                    <a:pt x="16" y="25"/>
                    <a:pt x="15" y="28"/>
                    <a:pt x="12" y="26"/>
                  </a:cubicBezTo>
                  <a:cubicBezTo>
                    <a:pt x="10" y="25"/>
                    <a:pt x="8" y="23"/>
                    <a:pt x="7" y="20"/>
                  </a:cubicBezTo>
                  <a:cubicBezTo>
                    <a:pt x="5" y="17"/>
                    <a:pt x="4" y="13"/>
                    <a:pt x="3" y="10"/>
                  </a:cubicBezTo>
                  <a:cubicBezTo>
                    <a:pt x="3" y="8"/>
                    <a:pt x="2" y="6"/>
                    <a:pt x="3" y="4"/>
                  </a:cubicBezTo>
                  <a:cubicBezTo>
                    <a:pt x="3" y="2"/>
                    <a:pt x="6" y="4"/>
                    <a:pt x="7" y="4"/>
                  </a:cubicBezTo>
                  <a:cubicBezTo>
                    <a:pt x="7" y="4"/>
                    <a:pt x="8" y="3"/>
                    <a:pt x="7" y="3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1" y="12"/>
                    <a:pt x="3" y="18"/>
                    <a:pt x="6" y="22"/>
                  </a:cubicBezTo>
                  <a:cubicBezTo>
                    <a:pt x="7" y="24"/>
                    <a:pt x="15" y="33"/>
                    <a:pt x="17" y="28"/>
                  </a:cubicBezTo>
                  <a:cubicBezTo>
                    <a:pt x="18" y="25"/>
                    <a:pt x="17" y="22"/>
                    <a:pt x="16" y="19"/>
                  </a:cubicBezTo>
                  <a:cubicBezTo>
                    <a:pt x="14" y="14"/>
                    <a:pt x="11" y="9"/>
                    <a:pt x="8" y="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519" name="CustomShape 73"/>
          <p:cNvSpPr/>
          <p:nvPr/>
        </p:nvSpPr>
        <p:spPr>
          <a:xfrm>
            <a:off x="8204040" y="536400"/>
            <a:ext cx="535320" cy="547920"/>
          </a:xfrm>
          <a:custGeom>
            <a:avLst/>
            <a:gdLst/>
            <a:ahLst/>
            <a:cxnLst/>
            <a:rect l="l" t="t" r="r" b="b"/>
            <a:pathLst>
              <a:path w="126" h="129">
                <a:moveTo>
                  <a:pt x="57" y="69"/>
                </a:moveTo>
                <a:cubicBezTo>
                  <a:pt x="57" y="67"/>
                  <a:pt x="59" y="66"/>
                  <a:pt x="61" y="67"/>
                </a:cubicBezTo>
                <a:cubicBezTo>
                  <a:pt x="69" y="69"/>
                  <a:pt x="75" y="77"/>
                  <a:pt x="79" y="86"/>
                </a:cubicBezTo>
                <a:cubicBezTo>
                  <a:pt x="77" y="76"/>
                  <a:pt x="76" y="66"/>
                  <a:pt x="78" y="57"/>
                </a:cubicBezTo>
                <a:cubicBezTo>
                  <a:pt x="79" y="55"/>
                  <a:pt x="82" y="54"/>
                  <a:pt x="83" y="55"/>
                </a:cubicBezTo>
                <a:cubicBezTo>
                  <a:pt x="99" y="66"/>
                  <a:pt x="99" y="89"/>
                  <a:pt x="102" y="107"/>
                </a:cubicBezTo>
                <a:cubicBezTo>
                  <a:pt x="105" y="106"/>
                  <a:pt x="109" y="105"/>
                  <a:pt x="113" y="104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19" y="84"/>
                  <a:pt x="124" y="74"/>
                  <a:pt x="125" y="63"/>
                </a:cubicBezTo>
                <a:cubicBezTo>
                  <a:pt x="126" y="34"/>
                  <a:pt x="104" y="0"/>
                  <a:pt x="71" y="4"/>
                </a:cubicBezTo>
                <a:cubicBezTo>
                  <a:pt x="41" y="8"/>
                  <a:pt x="0" y="39"/>
                  <a:pt x="11" y="74"/>
                </a:cubicBezTo>
                <a:cubicBezTo>
                  <a:pt x="18" y="96"/>
                  <a:pt x="37" y="106"/>
                  <a:pt x="52" y="121"/>
                </a:cubicBezTo>
                <a:cubicBezTo>
                  <a:pt x="62" y="129"/>
                  <a:pt x="62" y="129"/>
                  <a:pt x="62" y="129"/>
                </a:cubicBezTo>
                <a:cubicBezTo>
                  <a:pt x="66" y="125"/>
                  <a:pt x="71" y="121"/>
                  <a:pt x="76" y="118"/>
                </a:cubicBezTo>
                <a:cubicBezTo>
                  <a:pt x="64" y="105"/>
                  <a:pt x="53" y="86"/>
                  <a:pt x="57" y="69"/>
                </a:cubicBezTo>
                <a:close/>
                <a:moveTo>
                  <a:pt x="39" y="79"/>
                </a:moveTo>
                <a:cubicBezTo>
                  <a:pt x="35" y="85"/>
                  <a:pt x="27" y="85"/>
                  <a:pt x="23" y="79"/>
                </a:cubicBezTo>
                <a:cubicBezTo>
                  <a:pt x="20" y="74"/>
                  <a:pt x="18" y="66"/>
                  <a:pt x="22" y="62"/>
                </a:cubicBezTo>
                <a:cubicBezTo>
                  <a:pt x="23" y="59"/>
                  <a:pt x="26" y="57"/>
                  <a:pt x="28" y="57"/>
                </a:cubicBezTo>
                <a:cubicBezTo>
                  <a:pt x="31" y="57"/>
                  <a:pt x="34" y="58"/>
                  <a:pt x="36" y="60"/>
                </a:cubicBezTo>
                <a:cubicBezTo>
                  <a:pt x="40" y="65"/>
                  <a:pt x="43" y="73"/>
                  <a:pt x="39" y="79"/>
                </a:cubicBezTo>
                <a:close/>
                <a:moveTo>
                  <a:pt x="51" y="34"/>
                </a:moveTo>
                <a:cubicBezTo>
                  <a:pt x="49" y="40"/>
                  <a:pt x="45" y="47"/>
                  <a:pt x="39" y="49"/>
                </a:cubicBezTo>
                <a:cubicBezTo>
                  <a:pt x="33" y="51"/>
                  <a:pt x="27" y="47"/>
                  <a:pt x="28" y="41"/>
                </a:cubicBezTo>
                <a:cubicBezTo>
                  <a:pt x="29" y="35"/>
                  <a:pt x="34" y="28"/>
                  <a:pt x="39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1" y="25"/>
                  <a:pt x="41" y="25"/>
                  <a:pt x="41" y="25"/>
                </a:cubicBezTo>
                <a:cubicBezTo>
                  <a:pt x="47" y="21"/>
                  <a:pt x="51" y="30"/>
                  <a:pt x="51" y="34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0" name="CustomShape 74"/>
          <p:cNvSpPr/>
          <p:nvPr/>
        </p:nvSpPr>
        <p:spPr>
          <a:xfrm>
            <a:off x="8467560" y="855720"/>
            <a:ext cx="84240" cy="169920"/>
          </a:xfrm>
          <a:custGeom>
            <a:avLst/>
            <a:gdLst/>
            <a:ahLst/>
            <a:cxnLst/>
            <a:rect l="l" t="t" r="r" b="b"/>
            <a:pathLst>
              <a:path w="20" h="40">
                <a:moveTo>
                  <a:pt x="1" y="0"/>
                </a:moveTo>
                <a:cubicBezTo>
                  <a:pt x="0" y="14"/>
                  <a:pt x="11" y="28"/>
                  <a:pt x="19" y="40"/>
                </a:cubicBezTo>
                <a:cubicBezTo>
                  <a:pt x="19" y="39"/>
                  <a:pt x="20" y="39"/>
                  <a:pt x="20" y="39"/>
                </a:cubicBezTo>
                <a:cubicBezTo>
                  <a:pt x="16" y="28"/>
                  <a:pt x="12" y="7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1" name="CustomShape 75"/>
          <p:cNvSpPr/>
          <p:nvPr/>
        </p:nvSpPr>
        <p:spPr>
          <a:xfrm>
            <a:off x="8556480" y="812880"/>
            <a:ext cx="55800" cy="187200"/>
          </a:xfrm>
          <a:custGeom>
            <a:avLst/>
            <a:gdLst/>
            <a:ahLst/>
            <a:cxnLst/>
            <a:rect l="l" t="t" r="r" b="b"/>
            <a:pathLst>
              <a:path w="13" h="44">
                <a:moveTo>
                  <a:pt x="12" y="43"/>
                </a:moveTo>
                <a:cubicBezTo>
                  <a:pt x="12" y="43"/>
                  <a:pt x="13" y="43"/>
                  <a:pt x="13" y="43"/>
                </a:cubicBezTo>
                <a:cubicBezTo>
                  <a:pt x="9" y="30"/>
                  <a:pt x="10" y="11"/>
                  <a:pt x="1" y="0"/>
                </a:cubicBezTo>
                <a:cubicBezTo>
                  <a:pt x="0" y="15"/>
                  <a:pt x="6" y="30"/>
                  <a:pt x="10" y="44"/>
                </a:cubicBezTo>
                <a:cubicBezTo>
                  <a:pt x="11" y="44"/>
                  <a:pt x="11" y="44"/>
                  <a:pt x="12" y="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2" name="CustomShape 76"/>
          <p:cNvSpPr/>
          <p:nvPr/>
        </p:nvSpPr>
        <p:spPr>
          <a:xfrm>
            <a:off x="8340840" y="655560"/>
            <a:ext cx="55440" cy="68400"/>
          </a:xfrm>
          <a:custGeom>
            <a:avLst/>
            <a:gdLst/>
            <a:ahLst/>
            <a:cxnLst/>
            <a:rect l="l" t="t" r="r" b="b"/>
            <a:pathLst>
              <a:path w="13" h="16"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6" y="3"/>
                  <a:pt x="3" y="7"/>
                  <a:pt x="2" y="10"/>
                </a:cubicBezTo>
                <a:cubicBezTo>
                  <a:pt x="1" y="11"/>
                  <a:pt x="0" y="14"/>
                  <a:pt x="1" y="15"/>
                </a:cubicBezTo>
                <a:cubicBezTo>
                  <a:pt x="2" y="16"/>
                  <a:pt x="5" y="16"/>
                  <a:pt x="6" y="15"/>
                </a:cubicBezTo>
                <a:cubicBezTo>
                  <a:pt x="9" y="14"/>
                  <a:pt x="12" y="10"/>
                  <a:pt x="13" y="6"/>
                </a:cubicBezTo>
                <a:cubicBezTo>
                  <a:pt x="13" y="5"/>
                  <a:pt x="13" y="3"/>
                  <a:pt x="12" y="2"/>
                </a:cubicBezTo>
                <a:cubicBezTo>
                  <a:pt x="12" y="1"/>
                  <a:pt x="10" y="0"/>
                  <a:pt x="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3" name="CustomShape 77"/>
          <p:cNvSpPr/>
          <p:nvPr/>
        </p:nvSpPr>
        <p:spPr>
          <a:xfrm>
            <a:off x="8310600" y="800280"/>
            <a:ext cx="46080" cy="75960"/>
          </a:xfrm>
          <a:custGeom>
            <a:avLst/>
            <a:gdLst/>
            <a:ahLst/>
            <a:cxnLst/>
            <a:rect l="l" t="t" r="r" b="b"/>
            <a:pathLst>
              <a:path w="11" h="18">
                <a:moveTo>
                  <a:pt x="4" y="1"/>
                </a:moveTo>
                <a:cubicBezTo>
                  <a:pt x="3" y="1"/>
                  <a:pt x="2" y="2"/>
                  <a:pt x="1" y="2"/>
                </a:cubicBezTo>
                <a:cubicBezTo>
                  <a:pt x="0" y="6"/>
                  <a:pt x="0" y="10"/>
                  <a:pt x="2" y="13"/>
                </a:cubicBezTo>
                <a:cubicBezTo>
                  <a:pt x="4" y="16"/>
                  <a:pt x="8" y="18"/>
                  <a:pt x="10" y="13"/>
                </a:cubicBezTo>
                <a:cubicBezTo>
                  <a:pt x="11" y="10"/>
                  <a:pt x="9" y="5"/>
                  <a:pt x="7" y="3"/>
                </a:cubicBezTo>
                <a:cubicBezTo>
                  <a:pt x="6" y="2"/>
                  <a:pt x="5" y="0"/>
                  <a:pt x="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4" name="CustomShape 78"/>
          <p:cNvSpPr/>
          <p:nvPr/>
        </p:nvSpPr>
        <p:spPr>
          <a:xfrm>
            <a:off x="8561520" y="969840"/>
            <a:ext cx="20520" cy="42840"/>
          </a:xfrm>
          <a:custGeom>
            <a:avLst/>
            <a:gdLst/>
            <a:ahLst/>
            <a:cxnLst/>
            <a:rect l="l" t="t" r="r" b="b"/>
            <a:pathLst>
              <a:path w="5" h="10">
                <a:moveTo>
                  <a:pt x="5" y="9"/>
                </a:moveTo>
                <a:cubicBezTo>
                  <a:pt x="3" y="6"/>
                  <a:pt x="2" y="3"/>
                  <a:pt x="0" y="0"/>
                </a:cubicBezTo>
                <a:cubicBezTo>
                  <a:pt x="1" y="3"/>
                  <a:pt x="2" y="7"/>
                  <a:pt x="2" y="10"/>
                </a:cubicBezTo>
                <a:cubicBezTo>
                  <a:pt x="3" y="10"/>
                  <a:pt x="4" y="9"/>
                  <a:pt x="5" y="9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5" name="CustomShape 79"/>
          <p:cNvSpPr/>
          <p:nvPr/>
        </p:nvSpPr>
        <p:spPr>
          <a:xfrm>
            <a:off x="8485200" y="1012680"/>
            <a:ext cx="249120" cy="203400"/>
          </a:xfrm>
          <a:custGeom>
            <a:avLst/>
            <a:gdLst/>
            <a:ahLst/>
            <a:cxnLst/>
            <a:rect l="l" t="t" r="r" b="b"/>
            <a:pathLst>
              <a:path w="59" h="48">
                <a:moveTo>
                  <a:pt x="59" y="27"/>
                </a:moveTo>
                <a:cubicBezTo>
                  <a:pt x="58" y="24"/>
                  <a:pt x="57" y="21"/>
                  <a:pt x="55" y="18"/>
                </a:cubicBezTo>
                <a:cubicBezTo>
                  <a:pt x="48" y="18"/>
                  <a:pt x="41" y="18"/>
                  <a:pt x="34" y="20"/>
                </a:cubicBezTo>
                <a:cubicBezTo>
                  <a:pt x="29" y="22"/>
                  <a:pt x="24" y="24"/>
                  <a:pt x="20" y="28"/>
                </a:cubicBezTo>
                <a:cubicBezTo>
                  <a:pt x="18" y="30"/>
                  <a:pt x="17" y="32"/>
                  <a:pt x="15" y="34"/>
                </a:cubicBezTo>
                <a:cubicBezTo>
                  <a:pt x="14" y="34"/>
                  <a:pt x="13" y="33"/>
                  <a:pt x="13" y="32"/>
                </a:cubicBezTo>
                <a:cubicBezTo>
                  <a:pt x="12" y="23"/>
                  <a:pt x="24" y="16"/>
                  <a:pt x="32" y="13"/>
                </a:cubicBezTo>
                <a:cubicBezTo>
                  <a:pt x="38" y="11"/>
                  <a:pt x="46" y="10"/>
                  <a:pt x="53" y="11"/>
                </a:cubicBezTo>
                <a:cubicBezTo>
                  <a:pt x="51" y="8"/>
                  <a:pt x="50" y="4"/>
                  <a:pt x="49" y="0"/>
                </a:cubicBezTo>
                <a:cubicBezTo>
                  <a:pt x="44" y="1"/>
                  <a:pt x="40" y="2"/>
                  <a:pt x="35" y="3"/>
                </a:cubicBezTo>
                <a:cubicBezTo>
                  <a:pt x="22" y="7"/>
                  <a:pt x="9" y="14"/>
                  <a:pt x="0" y="24"/>
                </a:cubicBezTo>
                <a:cubicBezTo>
                  <a:pt x="4" y="32"/>
                  <a:pt x="8" y="40"/>
                  <a:pt x="11" y="48"/>
                </a:cubicBezTo>
                <a:cubicBezTo>
                  <a:pt x="20" y="36"/>
                  <a:pt x="44" y="26"/>
                  <a:pt x="59" y="27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6" name="CustomShape 80"/>
          <p:cNvSpPr/>
          <p:nvPr/>
        </p:nvSpPr>
        <p:spPr>
          <a:xfrm>
            <a:off x="8551800" y="1165320"/>
            <a:ext cx="195480" cy="110880"/>
          </a:xfrm>
          <a:custGeom>
            <a:avLst/>
            <a:gdLst/>
            <a:ahLst/>
            <a:cxnLst/>
            <a:rect l="l" t="t" r="r" b="b"/>
            <a:pathLst>
              <a:path w="46" h="26">
                <a:moveTo>
                  <a:pt x="0" y="21"/>
                </a:moveTo>
                <a:cubicBezTo>
                  <a:pt x="16" y="26"/>
                  <a:pt x="33" y="23"/>
                  <a:pt x="44" y="5"/>
                </a:cubicBezTo>
                <a:cubicBezTo>
                  <a:pt x="45" y="4"/>
                  <a:pt x="45" y="2"/>
                  <a:pt x="46" y="0"/>
                </a:cubicBezTo>
                <a:cubicBezTo>
                  <a:pt x="37" y="1"/>
                  <a:pt x="29" y="1"/>
                  <a:pt x="20" y="5"/>
                </a:cubicBezTo>
                <a:cubicBezTo>
                  <a:pt x="11" y="8"/>
                  <a:pt x="5" y="13"/>
                  <a:pt x="0" y="21"/>
                </a:cubicBezTo>
                <a:close/>
              </a:path>
            </a:pathLst>
          </a:custGeom>
          <a:solidFill>
            <a:srgbClr val="678B9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7" name="CustomShape 81"/>
          <p:cNvSpPr/>
          <p:nvPr/>
        </p:nvSpPr>
        <p:spPr>
          <a:xfrm>
            <a:off x="8196120" y="495360"/>
            <a:ext cx="598680" cy="809640"/>
          </a:xfrm>
          <a:custGeom>
            <a:avLst/>
            <a:gdLst/>
            <a:ahLst/>
            <a:cxnLst/>
            <a:rect l="l" t="t" r="r" b="b"/>
            <a:pathLst>
              <a:path w="141" h="191">
                <a:moveTo>
                  <a:pt x="131" y="139"/>
                </a:moveTo>
                <a:cubicBezTo>
                  <a:pt x="128" y="133"/>
                  <a:pt x="126" y="127"/>
                  <a:pt x="124" y="122"/>
                </a:cubicBezTo>
                <a:cubicBezTo>
                  <a:pt x="124" y="121"/>
                  <a:pt x="124" y="121"/>
                  <a:pt x="124" y="121"/>
                </a:cubicBezTo>
                <a:cubicBezTo>
                  <a:pt x="122" y="106"/>
                  <a:pt x="132" y="93"/>
                  <a:pt x="134" y="78"/>
                </a:cubicBezTo>
                <a:cubicBezTo>
                  <a:pt x="135" y="65"/>
                  <a:pt x="135" y="50"/>
                  <a:pt x="128" y="38"/>
                </a:cubicBezTo>
                <a:cubicBezTo>
                  <a:pt x="114" y="11"/>
                  <a:pt x="86" y="0"/>
                  <a:pt x="57" y="10"/>
                </a:cubicBezTo>
                <a:cubicBezTo>
                  <a:pt x="30" y="18"/>
                  <a:pt x="8" y="42"/>
                  <a:pt x="4" y="70"/>
                </a:cubicBezTo>
                <a:cubicBezTo>
                  <a:pt x="0" y="104"/>
                  <a:pt x="37" y="127"/>
                  <a:pt x="60" y="145"/>
                </a:cubicBezTo>
                <a:cubicBezTo>
                  <a:pt x="63" y="152"/>
                  <a:pt x="63" y="152"/>
                  <a:pt x="63" y="152"/>
                </a:cubicBezTo>
                <a:cubicBezTo>
                  <a:pt x="65" y="155"/>
                  <a:pt x="66" y="158"/>
                  <a:pt x="68" y="162"/>
                </a:cubicBezTo>
                <a:cubicBezTo>
                  <a:pt x="69" y="165"/>
                  <a:pt x="70" y="168"/>
                  <a:pt x="72" y="172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9" y="184"/>
                  <a:pt x="79" y="184"/>
                  <a:pt x="79" y="184"/>
                </a:cubicBezTo>
                <a:cubicBezTo>
                  <a:pt x="79" y="184"/>
                  <a:pt x="79" y="184"/>
                  <a:pt x="79" y="184"/>
                </a:cubicBezTo>
                <a:cubicBezTo>
                  <a:pt x="79" y="185"/>
                  <a:pt x="80" y="185"/>
                  <a:pt x="80" y="185"/>
                </a:cubicBezTo>
                <a:cubicBezTo>
                  <a:pt x="86" y="187"/>
                  <a:pt x="86" y="187"/>
                  <a:pt x="86" y="187"/>
                </a:cubicBezTo>
                <a:cubicBezTo>
                  <a:pt x="96" y="191"/>
                  <a:pt x="108" y="190"/>
                  <a:pt x="119" y="183"/>
                </a:cubicBezTo>
                <a:cubicBezTo>
                  <a:pt x="125" y="179"/>
                  <a:pt x="131" y="173"/>
                  <a:pt x="136" y="165"/>
                </a:cubicBezTo>
                <a:cubicBezTo>
                  <a:pt x="141" y="156"/>
                  <a:pt x="141" y="156"/>
                  <a:pt x="141" y="156"/>
                </a:cubicBezTo>
                <a:cubicBezTo>
                  <a:pt x="135" y="147"/>
                  <a:pt x="135" y="147"/>
                  <a:pt x="135" y="147"/>
                </a:cubicBezTo>
                <a:cubicBezTo>
                  <a:pt x="134" y="144"/>
                  <a:pt x="132" y="141"/>
                  <a:pt x="131" y="139"/>
                </a:cubicBezTo>
                <a:close/>
                <a:moveTo>
                  <a:pt x="64" y="139"/>
                </a:moveTo>
                <a:cubicBezTo>
                  <a:pt x="54" y="131"/>
                  <a:pt x="54" y="131"/>
                  <a:pt x="54" y="131"/>
                </a:cubicBezTo>
                <a:cubicBezTo>
                  <a:pt x="39" y="116"/>
                  <a:pt x="20" y="106"/>
                  <a:pt x="13" y="84"/>
                </a:cubicBezTo>
                <a:cubicBezTo>
                  <a:pt x="2" y="49"/>
                  <a:pt x="43" y="18"/>
                  <a:pt x="73" y="14"/>
                </a:cubicBezTo>
                <a:cubicBezTo>
                  <a:pt x="106" y="10"/>
                  <a:pt x="128" y="44"/>
                  <a:pt x="127" y="73"/>
                </a:cubicBezTo>
                <a:cubicBezTo>
                  <a:pt x="126" y="84"/>
                  <a:pt x="121" y="94"/>
                  <a:pt x="118" y="105"/>
                </a:cubicBezTo>
                <a:cubicBezTo>
                  <a:pt x="115" y="114"/>
                  <a:pt x="115" y="114"/>
                  <a:pt x="115" y="114"/>
                </a:cubicBezTo>
                <a:cubicBezTo>
                  <a:pt x="111" y="115"/>
                  <a:pt x="107" y="116"/>
                  <a:pt x="104" y="117"/>
                </a:cubicBezTo>
                <a:cubicBezTo>
                  <a:pt x="101" y="99"/>
                  <a:pt x="101" y="76"/>
                  <a:pt x="85" y="65"/>
                </a:cubicBezTo>
                <a:cubicBezTo>
                  <a:pt x="84" y="64"/>
                  <a:pt x="81" y="65"/>
                  <a:pt x="80" y="67"/>
                </a:cubicBezTo>
                <a:cubicBezTo>
                  <a:pt x="78" y="76"/>
                  <a:pt x="79" y="86"/>
                  <a:pt x="81" y="96"/>
                </a:cubicBezTo>
                <a:cubicBezTo>
                  <a:pt x="77" y="87"/>
                  <a:pt x="71" y="79"/>
                  <a:pt x="63" y="77"/>
                </a:cubicBezTo>
                <a:cubicBezTo>
                  <a:pt x="61" y="76"/>
                  <a:pt x="59" y="77"/>
                  <a:pt x="59" y="79"/>
                </a:cubicBezTo>
                <a:cubicBezTo>
                  <a:pt x="55" y="96"/>
                  <a:pt x="66" y="115"/>
                  <a:pt x="78" y="128"/>
                </a:cubicBezTo>
                <a:cubicBezTo>
                  <a:pt x="73" y="131"/>
                  <a:pt x="68" y="135"/>
                  <a:pt x="64" y="139"/>
                </a:cubicBezTo>
                <a:close/>
                <a:moveTo>
                  <a:pt x="86" y="75"/>
                </a:moveTo>
                <a:cubicBezTo>
                  <a:pt x="95" y="86"/>
                  <a:pt x="94" y="105"/>
                  <a:pt x="98" y="118"/>
                </a:cubicBezTo>
                <a:cubicBezTo>
                  <a:pt x="98" y="118"/>
                  <a:pt x="97" y="118"/>
                  <a:pt x="97" y="118"/>
                </a:cubicBezTo>
                <a:cubicBezTo>
                  <a:pt x="96" y="119"/>
                  <a:pt x="96" y="119"/>
                  <a:pt x="95" y="119"/>
                </a:cubicBezTo>
                <a:cubicBezTo>
                  <a:pt x="91" y="105"/>
                  <a:pt x="85" y="90"/>
                  <a:pt x="86" y="75"/>
                </a:cubicBezTo>
                <a:close/>
                <a:moveTo>
                  <a:pt x="91" y="121"/>
                </a:moveTo>
                <a:cubicBezTo>
                  <a:pt x="90" y="121"/>
                  <a:pt x="89" y="122"/>
                  <a:pt x="88" y="122"/>
                </a:cubicBezTo>
                <a:cubicBezTo>
                  <a:pt x="88" y="119"/>
                  <a:pt x="87" y="115"/>
                  <a:pt x="86" y="112"/>
                </a:cubicBezTo>
                <a:cubicBezTo>
                  <a:pt x="88" y="115"/>
                  <a:pt x="89" y="118"/>
                  <a:pt x="91" y="121"/>
                </a:cubicBezTo>
                <a:close/>
                <a:moveTo>
                  <a:pt x="84" y="124"/>
                </a:moveTo>
                <a:cubicBezTo>
                  <a:pt x="84" y="124"/>
                  <a:pt x="83" y="124"/>
                  <a:pt x="83" y="125"/>
                </a:cubicBezTo>
                <a:cubicBezTo>
                  <a:pt x="75" y="113"/>
                  <a:pt x="64" y="99"/>
                  <a:pt x="65" y="85"/>
                </a:cubicBezTo>
                <a:cubicBezTo>
                  <a:pt x="76" y="92"/>
                  <a:pt x="80" y="113"/>
                  <a:pt x="84" y="124"/>
                </a:cubicBezTo>
                <a:close/>
                <a:moveTo>
                  <a:pt x="79" y="170"/>
                </a:moveTo>
                <a:cubicBezTo>
                  <a:pt x="76" y="162"/>
                  <a:pt x="72" y="154"/>
                  <a:pt x="68" y="146"/>
                </a:cubicBezTo>
                <a:cubicBezTo>
                  <a:pt x="77" y="136"/>
                  <a:pt x="90" y="129"/>
                  <a:pt x="103" y="125"/>
                </a:cubicBezTo>
                <a:cubicBezTo>
                  <a:pt x="108" y="124"/>
                  <a:pt x="112" y="123"/>
                  <a:pt x="117" y="122"/>
                </a:cubicBezTo>
                <a:cubicBezTo>
                  <a:pt x="118" y="126"/>
                  <a:pt x="119" y="130"/>
                  <a:pt x="121" y="133"/>
                </a:cubicBezTo>
                <a:cubicBezTo>
                  <a:pt x="114" y="132"/>
                  <a:pt x="106" y="133"/>
                  <a:pt x="100" y="135"/>
                </a:cubicBezTo>
                <a:cubicBezTo>
                  <a:pt x="92" y="138"/>
                  <a:pt x="80" y="145"/>
                  <a:pt x="81" y="154"/>
                </a:cubicBezTo>
                <a:cubicBezTo>
                  <a:pt x="81" y="155"/>
                  <a:pt x="82" y="156"/>
                  <a:pt x="83" y="156"/>
                </a:cubicBezTo>
                <a:cubicBezTo>
                  <a:pt x="85" y="154"/>
                  <a:pt x="86" y="152"/>
                  <a:pt x="88" y="150"/>
                </a:cubicBezTo>
                <a:cubicBezTo>
                  <a:pt x="92" y="146"/>
                  <a:pt x="97" y="144"/>
                  <a:pt x="102" y="142"/>
                </a:cubicBezTo>
                <a:cubicBezTo>
                  <a:pt x="109" y="140"/>
                  <a:pt x="116" y="140"/>
                  <a:pt x="123" y="140"/>
                </a:cubicBezTo>
                <a:cubicBezTo>
                  <a:pt x="125" y="143"/>
                  <a:pt x="126" y="146"/>
                  <a:pt x="127" y="149"/>
                </a:cubicBezTo>
                <a:cubicBezTo>
                  <a:pt x="112" y="148"/>
                  <a:pt x="88" y="158"/>
                  <a:pt x="79" y="170"/>
                </a:cubicBezTo>
                <a:close/>
                <a:moveTo>
                  <a:pt x="128" y="163"/>
                </a:moveTo>
                <a:cubicBezTo>
                  <a:pt x="117" y="181"/>
                  <a:pt x="100" y="184"/>
                  <a:pt x="84" y="179"/>
                </a:cubicBezTo>
                <a:cubicBezTo>
                  <a:pt x="89" y="171"/>
                  <a:pt x="95" y="166"/>
                  <a:pt x="104" y="163"/>
                </a:cubicBezTo>
                <a:cubicBezTo>
                  <a:pt x="113" y="159"/>
                  <a:pt x="121" y="159"/>
                  <a:pt x="130" y="158"/>
                </a:cubicBezTo>
                <a:cubicBezTo>
                  <a:pt x="129" y="160"/>
                  <a:pt x="129" y="162"/>
                  <a:pt x="128" y="16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8" name="CustomShape 82"/>
          <p:cNvSpPr/>
          <p:nvPr/>
        </p:nvSpPr>
        <p:spPr>
          <a:xfrm>
            <a:off x="8318520" y="627120"/>
            <a:ext cx="103320" cy="127080"/>
          </a:xfrm>
          <a:custGeom>
            <a:avLst/>
            <a:gdLst/>
            <a:ahLst/>
            <a:cxnLst/>
            <a:rect l="l" t="t" r="r" b="b"/>
            <a:pathLst>
              <a:path w="24" h="30">
                <a:moveTo>
                  <a:pt x="14" y="4"/>
                </a:moveTo>
                <a:cubicBezTo>
                  <a:pt x="14" y="4"/>
                  <a:pt x="14" y="4"/>
                  <a:pt x="13" y="5"/>
                </a:cubicBezTo>
                <a:cubicBezTo>
                  <a:pt x="13" y="5"/>
                  <a:pt x="13" y="5"/>
                  <a:pt x="12" y="5"/>
                </a:cubicBezTo>
                <a:cubicBezTo>
                  <a:pt x="7" y="7"/>
                  <a:pt x="2" y="14"/>
                  <a:pt x="1" y="20"/>
                </a:cubicBezTo>
                <a:cubicBezTo>
                  <a:pt x="0" y="26"/>
                  <a:pt x="6" y="30"/>
                  <a:pt x="12" y="28"/>
                </a:cubicBezTo>
                <a:cubicBezTo>
                  <a:pt x="18" y="26"/>
                  <a:pt x="22" y="19"/>
                  <a:pt x="24" y="13"/>
                </a:cubicBezTo>
                <a:cubicBezTo>
                  <a:pt x="24" y="9"/>
                  <a:pt x="20" y="0"/>
                  <a:pt x="14" y="4"/>
                </a:cubicBezTo>
                <a:close/>
                <a:moveTo>
                  <a:pt x="18" y="13"/>
                </a:moveTo>
                <a:cubicBezTo>
                  <a:pt x="17" y="17"/>
                  <a:pt x="14" y="21"/>
                  <a:pt x="11" y="22"/>
                </a:cubicBezTo>
                <a:cubicBezTo>
                  <a:pt x="10" y="23"/>
                  <a:pt x="7" y="23"/>
                  <a:pt x="6" y="22"/>
                </a:cubicBezTo>
                <a:cubicBezTo>
                  <a:pt x="5" y="21"/>
                  <a:pt x="6" y="18"/>
                  <a:pt x="7" y="17"/>
                </a:cubicBezTo>
                <a:cubicBezTo>
                  <a:pt x="8" y="14"/>
                  <a:pt x="11" y="10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7" y="8"/>
                  <a:pt x="17" y="9"/>
                </a:cubicBezTo>
                <a:cubicBezTo>
                  <a:pt x="18" y="10"/>
                  <a:pt x="18" y="12"/>
                  <a:pt x="18" y="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9" name="CustomShape 83"/>
          <p:cNvSpPr/>
          <p:nvPr/>
        </p:nvSpPr>
        <p:spPr>
          <a:xfrm>
            <a:off x="8280360" y="779400"/>
            <a:ext cx="106560" cy="119160"/>
          </a:xfrm>
          <a:custGeom>
            <a:avLst/>
            <a:gdLst/>
            <a:ahLst/>
            <a:cxnLst/>
            <a:rect l="l" t="t" r="r" b="b"/>
            <a:pathLst>
              <a:path w="25" h="28">
                <a:moveTo>
                  <a:pt x="10" y="0"/>
                </a:moveTo>
                <a:cubicBezTo>
                  <a:pt x="8" y="0"/>
                  <a:pt x="5" y="2"/>
                  <a:pt x="4" y="5"/>
                </a:cubicBezTo>
                <a:cubicBezTo>
                  <a:pt x="0" y="9"/>
                  <a:pt x="2" y="17"/>
                  <a:pt x="5" y="22"/>
                </a:cubicBezTo>
                <a:cubicBezTo>
                  <a:pt x="9" y="28"/>
                  <a:pt x="17" y="28"/>
                  <a:pt x="21" y="22"/>
                </a:cubicBezTo>
                <a:cubicBezTo>
                  <a:pt x="25" y="16"/>
                  <a:pt x="22" y="8"/>
                  <a:pt x="18" y="3"/>
                </a:cubicBezTo>
                <a:cubicBezTo>
                  <a:pt x="16" y="1"/>
                  <a:pt x="13" y="0"/>
                  <a:pt x="10" y="0"/>
                </a:cubicBezTo>
                <a:close/>
                <a:moveTo>
                  <a:pt x="17" y="18"/>
                </a:moveTo>
                <a:cubicBezTo>
                  <a:pt x="15" y="23"/>
                  <a:pt x="11" y="21"/>
                  <a:pt x="9" y="18"/>
                </a:cubicBezTo>
                <a:cubicBezTo>
                  <a:pt x="7" y="15"/>
                  <a:pt x="7" y="11"/>
                  <a:pt x="8" y="7"/>
                </a:cubicBezTo>
                <a:cubicBezTo>
                  <a:pt x="9" y="7"/>
                  <a:pt x="10" y="6"/>
                  <a:pt x="11" y="6"/>
                </a:cubicBezTo>
                <a:cubicBezTo>
                  <a:pt x="12" y="5"/>
                  <a:pt x="13" y="7"/>
                  <a:pt x="14" y="8"/>
                </a:cubicBezTo>
                <a:cubicBezTo>
                  <a:pt x="16" y="10"/>
                  <a:pt x="18" y="15"/>
                  <a:pt x="17" y="1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0" name="CustomShape 84"/>
          <p:cNvSpPr/>
          <p:nvPr/>
        </p:nvSpPr>
        <p:spPr>
          <a:xfrm>
            <a:off x="8883720" y="757080"/>
            <a:ext cx="177840" cy="60480"/>
          </a:xfrm>
          <a:custGeom>
            <a:avLst/>
            <a:gdLst/>
            <a:ahLst/>
            <a:cxnLst/>
            <a:rect l="l" t="t" r="r" b="b"/>
            <a:pathLst>
              <a:path w="42" h="14">
                <a:moveTo>
                  <a:pt x="39" y="0"/>
                </a:moveTo>
                <a:cubicBezTo>
                  <a:pt x="27" y="0"/>
                  <a:pt x="15" y="5"/>
                  <a:pt x="3" y="9"/>
                </a:cubicBezTo>
                <a:cubicBezTo>
                  <a:pt x="0" y="10"/>
                  <a:pt x="1" y="14"/>
                  <a:pt x="4" y="13"/>
                </a:cubicBezTo>
                <a:cubicBezTo>
                  <a:pt x="16" y="10"/>
                  <a:pt x="29" y="8"/>
                  <a:pt x="40" y="3"/>
                </a:cubicBezTo>
                <a:cubicBezTo>
                  <a:pt x="42" y="2"/>
                  <a:pt x="41" y="0"/>
                  <a:pt x="39" y="0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1" name="CustomShape 85"/>
          <p:cNvSpPr/>
          <p:nvPr/>
        </p:nvSpPr>
        <p:spPr>
          <a:xfrm>
            <a:off x="8807400" y="444600"/>
            <a:ext cx="109440" cy="156960"/>
          </a:xfrm>
          <a:custGeom>
            <a:avLst/>
            <a:gdLst/>
            <a:ahLst/>
            <a:cxnLst/>
            <a:rect l="l" t="t" r="r" b="b"/>
            <a:pathLst>
              <a:path w="26" h="37">
                <a:moveTo>
                  <a:pt x="22" y="1"/>
                </a:moveTo>
                <a:cubicBezTo>
                  <a:pt x="17" y="5"/>
                  <a:pt x="14" y="11"/>
                  <a:pt x="11" y="15"/>
                </a:cubicBezTo>
                <a:cubicBezTo>
                  <a:pt x="7" y="21"/>
                  <a:pt x="3" y="27"/>
                  <a:pt x="1" y="33"/>
                </a:cubicBezTo>
                <a:cubicBezTo>
                  <a:pt x="0" y="35"/>
                  <a:pt x="3" y="37"/>
                  <a:pt x="4" y="35"/>
                </a:cubicBezTo>
                <a:cubicBezTo>
                  <a:pt x="8" y="29"/>
                  <a:pt x="12" y="24"/>
                  <a:pt x="16" y="19"/>
                </a:cubicBezTo>
                <a:cubicBezTo>
                  <a:pt x="19" y="14"/>
                  <a:pt x="24" y="9"/>
                  <a:pt x="25" y="3"/>
                </a:cubicBezTo>
                <a:cubicBezTo>
                  <a:pt x="26" y="1"/>
                  <a:pt x="23" y="0"/>
                  <a:pt x="22" y="1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2" name="CustomShape 86"/>
          <p:cNvSpPr/>
          <p:nvPr/>
        </p:nvSpPr>
        <p:spPr>
          <a:xfrm>
            <a:off x="8510760" y="227160"/>
            <a:ext cx="45720" cy="179280"/>
          </a:xfrm>
          <a:custGeom>
            <a:avLst/>
            <a:gdLst/>
            <a:ahLst/>
            <a:cxnLst/>
            <a:rect l="l" t="t" r="r" b="b"/>
            <a:pathLst>
              <a:path w="11" h="42">
                <a:moveTo>
                  <a:pt x="3" y="22"/>
                </a:moveTo>
                <a:cubicBezTo>
                  <a:pt x="3" y="28"/>
                  <a:pt x="3" y="34"/>
                  <a:pt x="5" y="40"/>
                </a:cubicBezTo>
                <a:cubicBezTo>
                  <a:pt x="5" y="42"/>
                  <a:pt x="7" y="42"/>
                  <a:pt x="8" y="40"/>
                </a:cubicBezTo>
                <a:cubicBezTo>
                  <a:pt x="11" y="29"/>
                  <a:pt x="9" y="13"/>
                  <a:pt x="4" y="2"/>
                </a:cubicBezTo>
                <a:cubicBezTo>
                  <a:pt x="4" y="0"/>
                  <a:pt x="0" y="1"/>
                  <a:pt x="1" y="3"/>
                </a:cubicBezTo>
                <a:cubicBezTo>
                  <a:pt x="2" y="9"/>
                  <a:pt x="3" y="16"/>
                  <a:pt x="3" y="22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3" name="CustomShape 87"/>
          <p:cNvSpPr/>
          <p:nvPr/>
        </p:nvSpPr>
        <p:spPr>
          <a:xfrm>
            <a:off x="8110440" y="401760"/>
            <a:ext cx="111240" cy="126720"/>
          </a:xfrm>
          <a:custGeom>
            <a:avLst/>
            <a:gdLst/>
            <a:ahLst/>
            <a:cxnLst/>
            <a:rect l="l" t="t" r="r" b="b"/>
            <a:pathLst>
              <a:path w="26" h="30">
                <a:moveTo>
                  <a:pt x="22" y="29"/>
                </a:moveTo>
                <a:cubicBezTo>
                  <a:pt x="24" y="30"/>
                  <a:pt x="26" y="28"/>
                  <a:pt x="25" y="26"/>
                </a:cubicBezTo>
                <a:cubicBezTo>
                  <a:pt x="20" y="17"/>
                  <a:pt x="12" y="9"/>
                  <a:pt x="5" y="2"/>
                </a:cubicBezTo>
                <a:cubicBezTo>
                  <a:pt x="3" y="0"/>
                  <a:pt x="0" y="3"/>
                  <a:pt x="2" y="5"/>
                </a:cubicBezTo>
                <a:cubicBezTo>
                  <a:pt x="8" y="13"/>
                  <a:pt x="14" y="23"/>
                  <a:pt x="22" y="29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4" name="CustomShape 88"/>
          <p:cNvSpPr/>
          <p:nvPr/>
        </p:nvSpPr>
        <p:spPr>
          <a:xfrm>
            <a:off x="7962840" y="754200"/>
            <a:ext cx="195480" cy="83880"/>
          </a:xfrm>
          <a:custGeom>
            <a:avLst/>
            <a:gdLst/>
            <a:ahLst/>
            <a:cxnLst/>
            <a:rect l="l" t="t" r="r" b="b"/>
            <a:pathLst>
              <a:path w="46" h="20">
                <a:moveTo>
                  <a:pt x="44" y="16"/>
                </a:moveTo>
                <a:cubicBezTo>
                  <a:pt x="32" y="7"/>
                  <a:pt x="17" y="4"/>
                  <a:pt x="3" y="0"/>
                </a:cubicBezTo>
                <a:cubicBezTo>
                  <a:pt x="1" y="0"/>
                  <a:pt x="0" y="3"/>
                  <a:pt x="2" y="4"/>
                </a:cubicBezTo>
                <a:cubicBezTo>
                  <a:pt x="14" y="10"/>
                  <a:pt x="28" y="16"/>
                  <a:pt x="42" y="19"/>
                </a:cubicBezTo>
                <a:cubicBezTo>
                  <a:pt x="45" y="20"/>
                  <a:pt x="46" y="17"/>
                  <a:pt x="44" y="16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5" name="CustomShape 89"/>
          <p:cNvSpPr/>
          <p:nvPr/>
        </p:nvSpPr>
        <p:spPr>
          <a:xfrm>
            <a:off x="8043840" y="1025640"/>
            <a:ext cx="182520" cy="126720"/>
          </a:xfrm>
          <a:custGeom>
            <a:avLst/>
            <a:gdLst/>
            <a:ahLst/>
            <a:cxnLst/>
            <a:rect l="l" t="t" r="r" b="b"/>
            <a:pathLst>
              <a:path w="43" h="30">
                <a:moveTo>
                  <a:pt x="41" y="0"/>
                </a:moveTo>
                <a:cubicBezTo>
                  <a:pt x="25" y="2"/>
                  <a:pt x="12" y="15"/>
                  <a:pt x="2" y="25"/>
                </a:cubicBezTo>
                <a:cubicBezTo>
                  <a:pt x="0" y="27"/>
                  <a:pt x="2" y="30"/>
                  <a:pt x="4" y="28"/>
                </a:cubicBezTo>
                <a:cubicBezTo>
                  <a:pt x="10" y="24"/>
                  <a:pt x="16" y="20"/>
                  <a:pt x="22" y="15"/>
                </a:cubicBezTo>
                <a:cubicBezTo>
                  <a:pt x="29" y="11"/>
                  <a:pt x="35" y="8"/>
                  <a:pt x="42" y="4"/>
                </a:cubicBezTo>
                <a:cubicBezTo>
                  <a:pt x="43" y="3"/>
                  <a:pt x="43" y="0"/>
                  <a:pt x="41" y="0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6" name="CustomShape 90"/>
          <p:cNvSpPr/>
          <p:nvPr/>
        </p:nvSpPr>
        <p:spPr>
          <a:xfrm>
            <a:off x="8290080" y="1263600"/>
            <a:ext cx="118800" cy="139680"/>
          </a:xfrm>
          <a:custGeom>
            <a:avLst/>
            <a:gdLst/>
            <a:ahLst/>
            <a:cxnLst/>
            <a:rect l="l" t="t" r="r" b="b"/>
            <a:pathLst>
              <a:path w="28" h="33">
                <a:moveTo>
                  <a:pt x="24" y="1"/>
                </a:moveTo>
                <a:cubicBezTo>
                  <a:pt x="15" y="8"/>
                  <a:pt x="9" y="19"/>
                  <a:pt x="2" y="27"/>
                </a:cubicBezTo>
                <a:cubicBezTo>
                  <a:pt x="0" y="30"/>
                  <a:pt x="3" y="33"/>
                  <a:pt x="5" y="31"/>
                </a:cubicBezTo>
                <a:cubicBezTo>
                  <a:pt x="13" y="23"/>
                  <a:pt x="22" y="14"/>
                  <a:pt x="27" y="4"/>
                </a:cubicBezTo>
                <a:cubicBezTo>
                  <a:pt x="28" y="2"/>
                  <a:pt x="26" y="0"/>
                  <a:pt x="24" y="1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7" name="CustomShape 91"/>
          <p:cNvSpPr/>
          <p:nvPr/>
        </p:nvSpPr>
        <p:spPr>
          <a:xfrm>
            <a:off x="9383760" y="2116080"/>
            <a:ext cx="522360" cy="598680"/>
          </a:xfrm>
          <a:custGeom>
            <a:avLst/>
            <a:gdLst/>
            <a:ahLst/>
            <a:cxnLst/>
            <a:rect l="l" t="t" r="r" b="b"/>
            <a:pathLst>
              <a:path w="123" h="141">
                <a:moveTo>
                  <a:pt x="107" y="7"/>
                </a:moveTo>
                <a:cubicBezTo>
                  <a:pt x="82" y="0"/>
                  <a:pt x="71" y="35"/>
                  <a:pt x="58" y="54"/>
                </a:cubicBezTo>
                <a:cubicBezTo>
                  <a:pt x="54" y="60"/>
                  <a:pt x="54" y="60"/>
                  <a:pt x="54" y="60"/>
                </a:cubicBezTo>
                <a:cubicBezTo>
                  <a:pt x="52" y="55"/>
                  <a:pt x="52" y="55"/>
                  <a:pt x="52" y="55"/>
                </a:cubicBezTo>
                <a:cubicBezTo>
                  <a:pt x="47" y="46"/>
                  <a:pt x="42" y="36"/>
                  <a:pt x="38" y="27"/>
                </a:cubicBezTo>
                <a:cubicBezTo>
                  <a:pt x="37" y="23"/>
                  <a:pt x="35" y="18"/>
                  <a:pt x="32" y="15"/>
                </a:cubicBezTo>
                <a:cubicBezTo>
                  <a:pt x="22" y="9"/>
                  <a:pt x="15" y="10"/>
                  <a:pt x="11" y="19"/>
                </a:cubicBezTo>
                <a:cubicBezTo>
                  <a:pt x="9" y="25"/>
                  <a:pt x="9" y="32"/>
                  <a:pt x="10" y="38"/>
                </a:cubicBezTo>
                <a:cubicBezTo>
                  <a:pt x="14" y="50"/>
                  <a:pt x="21" y="61"/>
                  <a:pt x="27" y="72"/>
                </a:cubicBezTo>
                <a:cubicBezTo>
                  <a:pt x="28" y="73"/>
                  <a:pt x="29" y="75"/>
                  <a:pt x="30" y="77"/>
                </a:cubicBezTo>
                <a:cubicBezTo>
                  <a:pt x="33" y="82"/>
                  <a:pt x="33" y="82"/>
                  <a:pt x="33" y="82"/>
                </a:cubicBezTo>
                <a:cubicBezTo>
                  <a:pt x="29" y="87"/>
                  <a:pt x="29" y="87"/>
                  <a:pt x="29" y="87"/>
                </a:cubicBezTo>
                <a:cubicBezTo>
                  <a:pt x="26" y="90"/>
                  <a:pt x="23" y="94"/>
                  <a:pt x="20" y="98"/>
                </a:cubicBezTo>
                <a:cubicBezTo>
                  <a:pt x="17" y="103"/>
                  <a:pt x="0" y="136"/>
                  <a:pt x="15" y="136"/>
                </a:cubicBezTo>
                <a:cubicBezTo>
                  <a:pt x="26" y="136"/>
                  <a:pt x="37" y="127"/>
                  <a:pt x="43" y="119"/>
                </a:cubicBezTo>
                <a:cubicBezTo>
                  <a:pt x="48" y="111"/>
                  <a:pt x="53" y="104"/>
                  <a:pt x="58" y="97"/>
                </a:cubicBezTo>
                <a:cubicBezTo>
                  <a:pt x="62" y="91"/>
                  <a:pt x="62" y="91"/>
                  <a:pt x="62" y="91"/>
                </a:cubicBezTo>
                <a:cubicBezTo>
                  <a:pt x="65" y="100"/>
                  <a:pt x="65" y="100"/>
                  <a:pt x="65" y="100"/>
                </a:cubicBezTo>
                <a:cubicBezTo>
                  <a:pt x="68" y="108"/>
                  <a:pt x="70" y="116"/>
                  <a:pt x="76" y="122"/>
                </a:cubicBezTo>
                <a:cubicBezTo>
                  <a:pt x="84" y="131"/>
                  <a:pt x="99" y="141"/>
                  <a:pt x="105" y="124"/>
                </a:cubicBezTo>
                <a:cubicBezTo>
                  <a:pt x="111" y="103"/>
                  <a:pt x="97" y="91"/>
                  <a:pt x="88" y="76"/>
                </a:cubicBezTo>
                <a:cubicBezTo>
                  <a:pt x="85" y="71"/>
                  <a:pt x="85" y="71"/>
                  <a:pt x="85" y="71"/>
                </a:cubicBezTo>
                <a:cubicBezTo>
                  <a:pt x="88" y="65"/>
                  <a:pt x="88" y="65"/>
                  <a:pt x="88" y="65"/>
                </a:cubicBezTo>
                <a:cubicBezTo>
                  <a:pt x="101" y="45"/>
                  <a:pt x="123" y="11"/>
                  <a:pt x="107" y="7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8" name="CustomShape 92"/>
          <p:cNvSpPr/>
          <p:nvPr/>
        </p:nvSpPr>
        <p:spPr>
          <a:xfrm>
            <a:off x="9383760" y="2212920"/>
            <a:ext cx="453960" cy="501840"/>
          </a:xfrm>
          <a:custGeom>
            <a:avLst/>
            <a:gdLst/>
            <a:ahLst/>
            <a:cxnLst/>
            <a:rect l="l" t="t" r="r" b="b"/>
            <a:pathLst>
              <a:path w="107" h="118">
                <a:moveTo>
                  <a:pt x="95" y="96"/>
                </a:moveTo>
                <a:cubicBezTo>
                  <a:pt x="79" y="102"/>
                  <a:pt x="68" y="77"/>
                  <a:pt x="63" y="64"/>
                </a:cubicBezTo>
                <a:cubicBezTo>
                  <a:pt x="55" y="72"/>
                  <a:pt x="37" y="93"/>
                  <a:pt x="33" y="84"/>
                </a:cubicBezTo>
                <a:cubicBezTo>
                  <a:pt x="28" y="73"/>
                  <a:pt x="35" y="60"/>
                  <a:pt x="42" y="52"/>
                </a:cubicBezTo>
                <a:cubicBezTo>
                  <a:pt x="25" y="39"/>
                  <a:pt x="13" y="21"/>
                  <a:pt x="10" y="0"/>
                </a:cubicBezTo>
                <a:cubicBezTo>
                  <a:pt x="9" y="5"/>
                  <a:pt x="9" y="10"/>
                  <a:pt x="10" y="15"/>
                </a:cubicBezTo>
                <a:cubicBezTo>
                  <a:pt x="14" y="27"/>
                  <a:pt x="21" y="38"/>
                  <a:pt x="27" y="49"/>
                </a:cubicBezTo>
                <a:cubicBezTo>
                  <a:pt x="28" y="50"/>
                  <a:pt x="29" y="52"/>
                  <a:pt x="30" y="54"/>
                </a:cubicBezTo>
                <a:cubicBezTo>
                  <a:pt x="33" y="59"/>
                  <a:pt x="33" y="59"/>
                  <a:pt x="33" y="59"/>
                </a:cubicBezTo>
                <a:cubicBezTo>
                  <a:pt x="29" y="64"/>
                  <a:pt x="29" y="64"/>
                  <a:pt x="29" y="64"/>
                </a:cubicBezTo>
                <a:cubicBezTo>
                  <a:pt x="26" y="67"/>
                  <a:pt x="23" y="71"/>
                  <a:pt x="20" y="75"/>
                </a:cubicBezTo>
                <a:cubicBezTo>
                  <a:pt x="17" y="80"/>
                  <a:pt x="0" y="113"/>
                  <a:pt x="15" y="113"/>
                </a:cubicBezTo>
                <a:cubicBezTo>
                  <a:pt x="26" y="113"/>
                  <a:pt x="37" y="104"/>
                  <a:pt x="43" y="96"/>
                </a:cubicBezTo>
                <a:cubicBezTo>
                  <a:pt x="48" y="88"/>
                  <a:pt x="53" y="81"/>
                  <a:pt x="58" y="74"/>
                </a:cubicBezTo>
                <a:cubicBezTo>
                  <a:pt x="62" y="68"/>
                  <a:pt x="62" y="68"/>
                  <a:pt x="62" y="68"/>
                </a:cubicBezTo>
                <a:cubicBezTo>
                  <a:pt x="65" y="77"/>
                  <a:pt x="65" y="77"/>
                  <a:pt x="65" y="77"/>
                </a:cubicBezTo>
                <a:cubicBezTo>
                  <a:pt x="68" y="85"/>
                  <a:pt x="70" y="93"/>
                  <a:pt x="76" y="99"/>
                </a:cubicBezTo>
                <a:cubicBezTo>
                  <a:pt x="84" y="108"/>
                  <a:pt x="99" y="118"/>
                  <a:pt x="105" y="101"/>
                </a:cubicBezTo>
                <a:cubicBezTo>
                  <a:pt x="107" y="94"/>
                  <a:pt x="107" y="88"/>
                  <a:pt x="105" y="83"/>
                </a:cubicBezTo>
                <a:cubicBezTo>
                  <a:pt x="104" y="89"/>
                  <a:pt x="101" y="94"/>
                  <a:pt x="95" y="96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9" name="CustomShape 93"/>
          <p:cNvSpPr/>
          <p:nvPr/>
        </p:nvSpPr>
        <p:spPr>
          <a:xfrm>
            <a:off x="10032840" y="2286000"/>
            <a:ext cx="152640" cy="101520"/>
          </a:xfrm>
          <a:custGeom>
            <a:avLst/>
            <a:gdLst/>
            <a:ahLst/>
            <a:cxnLst/>
            <a:rect l="l" t="t" r="r" b="b"/>
            <a:pathLst>
              <a:path w="36" h="24">
                <a:moveTo>
                  <a:pt x="21" y="3"/>
                </a:moveTo>
                <a:cubicBezTo>
                  <a:pt x="14" y="4"/>
                  <a:pt x="8" y="6"/>
                  <a:pt x="1" y="8"/>
                </a:cubicBezTo>
                <a:cubicBezTo>
                  <a:pt x="0" y="12"/>
                  <a:pt x="0" y="16"/>
                  <a:pt x="2" y="21"/>
                </a:cubicBezTo>
                <a:cubicBezTo>
                  <a:pt x="2" y="22"/>
                  <a:pt x="2" y="23"/>
                  <a:pt x="3" y="24"/>
                </a:cubicBezTo>
                <a:cubicBezTo>
                  <a:pt x="13" y="20"/>
                  <a:pt x="25" y="16"/>
                  <a:pt x="36" y="14"/>
                </a:cubicBezTo>
                <a:cubicBezTo>
                  <a:pt x="36" y="13"/>
                  <a:pt x="36" y="11"/>
                  <a:pt x="35" y="9"/>
                </a:cubicBezTo>
                <a:cubicBezTo>
                  <a:pt x="35" y="6"/>
                  <a:pt x="33" y="3"/>
                  <a:pt x="32" y="0"/>
                </a:cubicBezTo>
                <a:cubicBezTo>
                  <a:pt x="28" y="1"/>
                  <a:pt x="24" y="2"/>
                  <a:pt x="21" y="3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0" name="CustomShape 94"/>
          <p:cNvSpPr/>
          <p:nvPr/>
        </p:nvSpPr>
        <p:spPr>
          <a:xfrm>
            <a:off x="10321920" y="2136600"/>
            <a:ext cx="289080" cy="327240"/>
          </a:xfrm>
          <a:custGeom>
            <a:avLst/>
            <a:gdLst/>
            <a:ahLst/>
            <a:cxnLst/>
            <a:rect l="l" t="t" r="r" b="b"/>
            <a:pathLst>
              <a:path w="68" h="77">
                <a:moveTo>
                  <a:pt x="56" y="2"/>
                </a:moveTo>
                <a:cubicBezTo>
                  <a:pt x="47" y="0"/>
                  <a:pt x="42" y="7"/>
                  <a:pt x="37" y="14"/>
                </a:cubicBezTo>
                <a:cubicBezTo>
                  <a:pt x="35" y="18"/>
                  <a:pt x="35" y="18"/>
                  <a:pt x="35" y="18"/>
                </a:cubicBezTo>
                <a:cubicBezTo>
                  <a:pt x="31" y="14"/>
                  <a:pt x="31" y="14"/>
                  <a:pt x="31" y="14"/>
                </a:cubicBezTo>
                <a:cubicBezTo>
                  <a:pt x="29" y="12"/>
                  <a:pt x="27" y="10"/>
                  <a:pt x="25" y="8"/>
                </a:cubicBezTo>
                <a:cubicBezTo>
                  <a:pt x="18" y="0"/>
                  <a:pt x="9" y="4"/>
                  <a:pt x="5" y="13"/>
                </a:cubicBezTo>
                <a:cubicBezTo>
                  <a:pt x="3" y="21"/>
                  <a:pt x="10" y="28"/>
                  <a:pt x="17" y="34"/>
                </a:cubicBezTo>
                <a:cubicBezTo>
                  <a:pt x="21" y="37"/>
                  <a:pt x="21" y="37"/>
                  <a:pt x="21" y="37"/>
                </a:cubicBezTo>
                <a:cubicBezTo>
                  <a:pt x="19" y="39"/>
                  <a:pt x="19" y="39"/>
                  <a:pt x="19" y="39"/>
                </a:cubicBezTo>
                <a:cubicBezTo>
                  <a:pt x="12" y="50"/>
                  <a:pt x="0" y="68"/>
                  <a:pt x="12" y="72"/>
                </a:cubicBezTo>
                <a:cubicBezTo>
                  <a:pt x="26" y="76"/>
                  <a:pt x="30" y="66"/>
                  <a:pt x="35" y="57"/>
                </a:cubicBezTo>
                <a:cubicBezTo>
                  <a:pt x="38" y="52"/>
                  <a:pt x="38" y="52"/>
                  <a:pt x="38" y="52"/>
                </a:cubicBezTo>
                <a:cubicBezTo>
                  <a:pt x="41" y="56"/>
                  <a:pt x="41" y="56"/>
                  <a:pt x="41" y="56"/>
                </a:cubicBezTo>
                <a:cubicBezTo>
                  <a:pt x="49" y="64"/>
                  <a:pt x="61" y="77"/>
                  <a:pt x="65" y="63"/>
                </a:cubicBezTo>
                <a:cubicBezTo>
                  <a:pt x="68" y="52"/>
                  <a:pt x="61" y="46"/>
                  <a:pt x="54" y="39"/>
                </a:cubicBezTo>
                <a:cubicBezTo>
                  <a:pt x="50" y="35"/>
                  <a:pt x="50" y="35"/>
                  <a:pt x="50" y="35"/>
                </a:cubicBezTo>
                <a:cubicBezTo>
                  <a:pt x="53" y="32"/>
                  <a:pt x="53" y="32"/>
                  <a:pt x="53" y="32"/>
                </a:cubicBezTo>
                <a:cubicBezTo>
                  <a:pt x="57" y="28"/>
                  <a:pt x="61" y="25"/>
                  <a:pt x="64" y="20"/>
                </a:cubicBezTo>
                <a:cubicBezTo>
                  <a:pt x="66" y="18"/>
                  <a:pt x="68" y="14"/>
                  <a:pt x="67" y="11"/>
                </a:cubicBezTo>
                <a:cubicBezTo>
                  <a:pt x="66" y="6"/>
                  <a:pt x="60" y="4"/>
                  <a:pt x="56" y="2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1" name="CustomShape 95"/>
          <p:cNvSpPr/>
          <p:nvPr/>
        </p:nvSpPr>
        <p:spPr>
          <a:xfrm>
            <a:off x="10321920" y="2197080"/>
            <a:ext cx="279360" cy="266760"/>
          </a:xfrm>
          <a:custGeom>
            <a:avLst/>
            <a:gdLst/>
            <a:ahLst/>
            <a:cxnLst/>
            <a:rect l="l" t="t" r="r" b="b"/>
            <a:pathLst>
              <a:path w="66" h="63">
                <a:moveTo>
                  <a:pt x="62" y="43"/>
                </a:moveTo>
                <a:cubicBezTo>
                  <a:pt x="57" y="43"/>
                  <a:pt x="54" y="43"/>
                  <a:pt x="50" y="41"/>
                </a:cubicBezTo>
                <a:cubicBezTo>
                  <a:pt x="46" y="40"/>
                  <a:pt x="39" y="32"/>
                  <a:pt x="37" y="34"/>
                </a:cubicBezTo>
                <a:cubicBezTo>
                  <a:pt x="32" y="38"/>
                  <a:pt x="27" y="42"/>
                  <a:pt x="22" y="36"/>
                </a:cubicBezTo>
                <a:cubicBezTo>
                  <a:pt x="18" y="31"/>
                  <a:pt x="24" y="21"/>
                  <a:pt x="27" y="15"/>
                </a:cubicBezTo>
                <a:cubicBezTo>
                  <a:pt x="19" y="12"/>
                  <a:pt x="10" y="9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3" y="7"/>
                  <a:pt x="10" y="14"/>
                  <a:pt x="17" y="20"/>
                </a:cubicBezTo>
                <a:cubicBezTo>
                  <a:pt x="21" y="23"/>
                  <a:pt x="21" y="23"/>
                  <a:pt x="21" y="23"/>
                </a:cubicBezTo>
                <a:cubicBezTo>
                  <a:pt x="19" y="25"/>
                  <a:pt x="19" y="25"/>
                  <a:pt x="19" y="25"/>
                </a:cubicBezTo>
                <a:cubicBezTo>
                  <a:pt x="12" y="36"/>
                  <a:pt x="0" y="54"/>
                  <a:pt x="12" y="58"/>
                </a:cubicBezTo>
                <a:cubicBezTo>
                  <a:pt x="26" y="62"/>
                  <a:pt x="30" y="52"/>
                  <a:pt x="35" y="43"/>
                </a:cubicBezTo>
                <a:cubicBezTo>
                  <a:pt x="38" y="38"/>
                  <a:pt x="38" y="38"/>
                  <a:pt x="38" y="38"/>
                </a:cubicBezTo>
                <a:cubicBezTo>
                  <a:pt x="41" y="42"/>
                  <a:pt x="41" y="42"/>
                  <a:pt x="41" y="42"/>
                </a:cubicBezTo>
                <a:cubicBezTo>
                  <a:pt x="49" y="50"/>
                  <a:pt x="61" y="63"/>
                  <a:pt x="65" y="49"/>
                </a:cubicBezTo>
                <a:cubicBezTo>
                  <a:pt x="66" y="46"/>
                  <a:pt x="66" y="44"/>
                  <a:pt x="66" y="42"/>
                </a:cubicBezTo>
                <a:cubicBezTo>
                  <a:pt x="65" y="42"/>
                  <a:pt x="63" y="43"/>
                  <a:pt x="62" y="43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2" name="CustomShape 96"/>
          <p:cNvSpPr/>
          <p:nvPr/>
        </p:nvSpPr>
        <p:spPr>
          <a:xfrm>
            <a:off x="9901080" y="1941480"/>
            <a:ext cx="212760" cy="246240"/>
          </a:xfrm>
          <a:custGeom>
            <a:avLst/>
            <a:gdLst/>
            <a:ahLst/>
            <a:cxnLst/>
            <a:rect l="l" t="t" r="r" b="b"/>
            <a:pathLst>
              <a:path w="50" h="58">
                <a:moveTo>
                  <a:pt x="9" y="50"/>
                </a:moveTo>
                <a:cubicBezTo>
                  <a:pt x="8" y="56"/>
                  <a:pt x="25" y="58"/>
                  <a:pt x="28" y="58"/>
                </a:cubicBezTo>
                <a:cubicBezTo>
                  <a:pt x="35" y="58"/>
                  <a:pt x="41" y="57"/>
                  <a:pt x="47" y="57"/>
                </a:cubicBezTo>
                <a:cubicBezTo>
                  <a:pt x="47" y="52"/>
                  <a:pt x="49" y="46"/>
                  <a:pt x="50" y="41"/>
                </a:cubicBezTo>
                <a:cubicBezTo>
                  <a:pt x="46" y="42"/>
                  <a:pt x="43" y="42"/>
                  <a:pt x="40" y="43"/>
                </a:cubicBezTo>
                <a:cubicBezTo>
                  <a:pt x="36" y="44"/>
                  <a:pt x="31" y="46"/>
                  <a:pt x="27" y="47"/>
                </a:cubicBezTo>
                <a:cubicBezTo>
                  <a:pt x="24" y="47"/>
                  <a:pt x="22" y="44"/>
                  <a:pt x="25" y="42"/>
                </a:cubicBezTo>
                <a:cubicBezTo>
                  <a:pt x="26" y="41"/>
                  <a:pt x="27" y="40"/>
                  <a:pt x="29" y="39"/>
                </a:cubicBezTo>
                <a:cubicBezTo>
                  <a:pt x="34" y="35"/>
                  <a:pt x="38" y="30"/>
                  <a:pt x="40" y="23"/>
                </a:cubicBezTo>
                <a:cubicBezTo>
                  <a:pt x="41" y="19"/>
                  <a:pt x="42" y="14"/>
                  <a:pt x="41" y="10"/>
                </a:cubicBezTo>
                <a:cubicBezTo>
                  <a:pt x="39" y="4"/>
                  <a:pt x="31" y="1"/>
                  <a:pt x="25" y="1"/>
                </a:cubicBezTo>
                <a:cubicBezTo>
                  <a:pt x="18" y="0"/>
                  <a:pt x="10" y="2"/>
                  <a:pt x="5" y="7"/>
                </a:cubicBezTo>
                <a:cubicBezTo>
                  <a:pt x="0" y="12"/>
                  <a:pt x="1" y="16"/>
                  <a:pt x="3" y="22"/>
                </a:cubicBezTo>
                <a:cubicBezTo>
                  <a:pt x="6" y="17"/>
                  <a:pt x="10" y="12"/>
                  <a:pt x="16" y="12"/>
                </a:cubicBezTo>
                <a:cubicBezTo>
                  <a:pt x="23" y="12"/>
                  <a:pt x="24" y="18"/>
                  <a:pt x="23" y="24"/>
                </a:cubicBezTo>
                <a:cubicBezTo>
                  <a:pt x="22" y="30"/>
                  <a:pt x="20" y="35"/>
                  <a:pt x="17" y="39"/>
                </a:cubicBezTo>
                <a:cubicBezTo>
                  <a:pt x="14" y="42"/>
                  <a:pt x="10" y="46"/>
                  <a:pt x="9" y="50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3" name="CustomShape 97"/>
          <p:cNvSpPr/>
          <p:nvPr/>
        </p:nvSpPr>
        <p:spPr>
          <a:xfrm>
            <a:off x="9936000" y="2116080"/>
            <a:ext cx="177840" cy="71640"/>
          </a:xfrm>
          <a:custGeom>
            <a:avLst/>
            <a:gdLst/>
            <a:ahLst/>
            <a:cxnLst/>
            <a:rect l="l" t="t" r="r" b="b"/>
            <a:pathLst>
              <a:path w="42" h="17">
                <a:moveTo>
                  <a:pt x="11" y="6"/>
                </a:moveTo>
                <a:cubicBezTo>
                  <a:pt x="9" y="5"/>
                  <a:pt x="7" y="3"/>
                  <a:pt x="6" y="1"/>
                </a:cubicBezTo>
                <a:cubicBezTo>
                  <a:pt x="4" y="3"/>
                  <a:pt x="2" y="6"/>
                  <a:pt x="1" y="9"/>
                </a:cubicBezTo>
                <a:cubicBezTo>
                  <a:pt x="0" y="15"/>
                  <a:pt x="17" y="17"/>
                  <a:pt x="20" y="17"/>
                </a:cubicBezTo>
                <a:cubicBezTo>
                  <a:pt x="27" y="17"/>
                  <a:pt x="33" y="16"/>
                  <a:pt x="39" y="16"/>
                </a:cubicBezTo>
                <a:cubicBezTo>
                  <a:pt x="39" y="11"/>
                  <a:pt x="41" y="5"/>
                  <a:pt x="42" y="0"/>
                </a:cubicBezTo>
                <a:cubicBezTo>
                  <a:pt x="32" y="6"/>
                  <a:pt x="21" y="11"/>
                  <a:pt x="11" y="6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4" name="CustomShape 98"/>
          <p:cNvSpPr/>
          <p:nvPr/>
        </p:nvSpPr>
        <p:spPr>
          <a:xfrm>
            <a:off x="10029960" y="2451240"/>
            <a:ext cx="152280" cy="98280"/>
          </a:xfrm>
          <a:custGeom>
            <a:avLst/>
            <a:gdLst/>
            <a:ahLst/>
            <a:cxnLst/>
            <a:rect l="l" t="t" r="r" b="b"/>
            <a:pathLst>
              <a:path w="36" h="23">
                <a:moveTo>
                  <a:pt x="21" y="2"/>
                </a:moveTo>
                <a:cubicBezTo>
                  <a:pt x="14" y="4"/>
                  <a:pt x="7" y="6"/>
                  <a:pt x="1" y="7"/>
                </a:cubicBezTo>
                <a:cubicBezTo>
                  <a:pt x="0" y="11"/>
                  <a:pt x="0" y="16"/>
                  <a:pt x="1" y="20"/>
                </a:cubicBezTo>
                <a:cubicBezTo>
                  <a:pt x="2" y="21"/>
                  <a:pt x="2" y="22"/>
                  <a:pt x="3" y="23"/>
                </a:cubicBezTo>
                <a:cubicBezTo>
                  <a:pt x="13" y="19"/>
                  <a:pt x="24" y="16"/>
                  <a:pt x="36" y="14"/>
                </a:cubicBezTo>
                <a:cubicBezTo>
                  <a:pt x="36" y="12"/>
                  <a:pt x="36" y="11"/>
                  <a:pt x="35" y="9"/>
                </a:cubicBezTo>
                <a:cubicBezTo>
                  <a:pt x="35" y="6"/>
                  <a:pt x="33" y="3"/>
                  <a:pt x="32" y="0"/>
                </a:cubicBezTo>
                <a:cubicBezTo>
                  <a:pt x="28" y="1"/>
                  <a:pt x="24" y="1"/>
                  <a:pt x="21" y="2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5" name="CustomShape 99"/>
          <p:cNvSpPr/>
          <p:nvPr/>
        </p:nvSpPr>
        <p:spPr>
          <a:xfrm>
            <a:off x="10715760" y="2052720"/>
            <a:ext cx="288720" cy="326880"/>
          </a:xfrm>
          <a:custGeom>
            <a:avLst/>
            <a:gdLst/>
            <a:ahLst/>
            <a:cxnLst/>
            <a:rect l="l" t="t" r="r" b="b"/>
            <a:pathLst>
              <a:path w="68" h="77">
                <a:moveTo>
                  <a:pt x="55" y="3"/>
                </a:moveTo>
                <a:cubicBezTo>
                  <a:pt x="47" y="1"/>
                  <a:pt x="42" y="7"/>
                  <a:pt x="37" y="14"/>
                </a:cubicBezTo>
                <a:cubicBezTo>
                  <a:pt x="34" y="19"/>
                  <a:pt x="34" y="19"/>
                  <a:pt x="34" y="19"/>
                </a:cubicBezTo>
                <a:cubicBezTo>
                  <a:pt x="31" y="15"/>
                  <a:pt x="31" y="15"/>
                  <a:pt x="31" y="15"/>
                </a:cubicBezTo>
                <a:cubicBezTo>
                  <a:pt x="29" y="13"/>
                  <a:pt x="27" y="10"/>
                  <a:pt x="25" y="8"/>
                </a:cubicBezTo>
                <a:cubicBezTo>
                  <a:pt x="17" y="0"/>
                  <a:pt x="8" y="5"/>
                  <a:pt x="5" y="14"/>
                </a:cubicBezTo>
                <a:cubicBezTo>
                  <a:pt x="2" y="22"/>
                  <a:pt x="10" y="28"/>
                  <a:pt x="17" y="34"/>
                </a:cubicBezTo>
                <a:cubicBezTo>
                  <a:pt x="20" y="37"/>
                  <a:pt x="20" y="37"/>
                  <a:pt x="20" y="37"/>
                </a:cubicBezTo>
                <a:cubicBezTo>
                  <a:pt x="19" y="40"/>
                  <a:pt x="19" y="40"/>
                  <a:pt x="19" y="40"/>
                </a:cubicBezTo>
                <a:cubicBezTo>
                  <a:pt x="11" y="50"/>
                  <a:pt x="0" y="69"/>
                  <a:pt x="12" y="72"/>
                </a:cubicBezTo>
                <a:cubicBezTo>
                  <a:pt x="25" y="76"/>
                  <a:pt x="30" y="67"/>
                  <a:pt x="35" y="57"/>
                </a:cubicBezTo>
                <a:cubicBezTo>
                  <a:pt x="37" y="53"/>
                  <a:pt x="37" y="53"/>
                  <a:pt x="37" y="53"/>
                </a:cubicBezTo>
                <a:cubicBezTo>
                  <a:pt x="41" y="56"/>
                  <a:pt x="41" y="56"/>
                  <a:pt x="41" y="56"/>
                </a:cubicBezTo>
                <a:cubicBezTo>
                  <a:pt x="49" y="65"/>
                  <a:pt x="61" y="77"/>
                  <a:pt x="65" y="63"/>
                </a:cubicBezTo>
                <a:cubicBezTo>
                  <a:pt x="68" y="52"/>
                  <a:pt x="60" y="46"/>
                  <a:pt x="53" y="40"/>
                </a:cubicBezTo>
                <a:cubicBezTo>
                  <a:pt x="49" y="36"/>
                  <a:pt x="49" y="36"/>
                  <a:pt x="49" y="36"/>
                </a:cubicBezTo>
                <a:cubicBezTo>
                  <a:pt x="52" y="33"/>
                  <a:pt x="52" y="33"/>
                  <a:pt x="52" y="33"/>
                </a:cubicBezTo>
                <a:cubicBezTo>
                  <a:pt x="56" y="29"/>
                  <a:pt x="60" y="25"/>
                  <a:pt x="63" y="21"/>
                </a:cubicBezTo>
                <a:cubicBezTo>
                  <a:pt x="65" y="18"/>
                  <a:pt x="68" y="15"/>
                  <a:pt x="67" y="11"/>
                </a:cubicBezTo>
                <a:cubicBezTo>
                  <a:pt x="66" y="6"/>
                  <a:pt x="60" y="4"/>
                  <a:pt x="55" y="3"/>
                </a:cubicBezTo>
                <a:close/>
              </a:path>
            </a:pathLst>
          </a:custGeom>
          <a:solidFill>
            <a:srgbClr val="F9DA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6" name="CustomShape 100"/>
          <p:cNvSpPr/>
          <p:nvPr/>
        </p:nvSpPr>
        <p:spPr>
          <a:xfrm>
            <a:off x="10715760" y="2090880"/>
            <a:ext cx="280800" cy="288720"/>
          </a:xfrm>
          <a:custGeom>
            <a:avLst/>
            <a:gdLst/>
            <a:ahLst/>
            <a:cxnLst/>
            <a:rect l="l" t="t" r="r" b="b"/>
            <a:pathLst>
              <a:path w="66" h="68">
                <a:moveTo>
                  <a:pt x="56" y="43"/>
                </a:moveTo>
                <a:cubicBezTo>
                  <a:pt x="53" y="43"/>
                  <a:pt x="49" y="42"/>
                  <a:pt x="46" y="40"/>
                </a:cubicBezTo>
                <a:cubicBezTo>
                  <a:pt x="40" y="36"/>
                  <a:pt x="42" y="37"/>
                  <a:pt x="37" y="41"/>
                </a:cubicBezTo>
                <a:cubicBezTo>
                  <a:pt x="33" y="43"/>
                  <a:pt x="27" y="44"/>
                  <a:pt x="25" y="39"/>
                </a:cubicBezTo>
                <a:cubicBezTo>
                  <a:pt x="24" y="33"/>
                  <a:pt x="26" y="28"/>
                  <a:pt x="29" y="24"/>
                </a:cubicBezTo>
                <a:cubicBezTo>
                  <a:pt x="21" y="21"/>
                  <a:pt x="13" y="17"/>
                  <a:pt x="9" y="7"/>
                </a:cubicBezTo>
                <a:cubicBezTo>
                  <a:pt x="9" y="5"/>
                  <a:pt x="8" y="2"/>
                  <a:pt x="8" y="0"/>
                </a:cubicBezTo>
                <a:cubicBezTo>
                  <a:pt x="6" y="1"/>
                  <a:pt x="6" y="3"/>
                  <a:pt x="5" y="5"/>
                </a:cubicBezTo>
                <a:cubicBezTo>
                  <a:pt x="2" y="13"/>
                  <a:pt x="10" y="19"/>
                  <a:pt x="17" y="25"/>
                </a:cubicBezTo>
                <a:cubicBezTo>
                  <a:pt x="20" y="28"/>
                  <a:pt x="20" y="28"/>
                  <a:pt x="20" y="28"/>
                </a:cubicBezTo>
                <a:cubicBezTo>
                  <a:pt x="19" y="31"/>
                  <a:pt x="19" y="31"/>
                  <a:pt x="19" y="31"/>
                </a:cubicBezTo>
                <a:cubicBezTo>
                  <a:pt x="11" y="41"/>
                  <a:pt x="0" y="60"/>
                  <a:pt x="12" y="63"/>
                </a:cubicBezTo>
                <a:cubicBezTo>
                  <a:pt x="25" y="67"/>
                  <a:pt x="30" y="58"/>
                  <a:pt x="35" y="48"/>
                </a:cubicBezTo>
                <a:cubicBezTo>
                  <a:pt x="37" y="44"/>
                  <a:pt x="37" y="44"/>
                  <a:pt x="37" y="44"/>
                </a:cubicBezTo>
                <a:cubicBezTo>
                  <a:pt x="41" y="47"/>
                  <a:pt x="41" y="47"/>
                  <a:pt x="41" y="47"/>
                </a:cubicBezTo>
                <a:cubicBezTo>
                  <a:pt x="49" y="56"/>
                  <a:pt x="61" y="68"/>
                  <a:pt x="65" y="54"/>
                </a:cubicBezTo>
                <a:cubicBezTo>
                  <a:pt x="66" y="49"/>
                  <a:pt x="65" y="45"/>
                  <a:pt x="64" y="42"/>
                </a:cubicBezTo>
                <a:cubicBezTo>
                  <a:pt x="62" y="43"/>
                  <a:pt x="59" y="44"/>
                  <a:pt x="56" y="43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7" name="CustomShape 101"/>
          <p:cNvSpPr/>
          <p:nvPr/>
        </p:nvSpPr>
        <p:spPr>
          <a:xfrm>
            <a:off x="10648800" y="2263680"/>
            <a:ext cx="41400" cy="42840"/>
          </a:xfrm>
          <a:custGeom>
            <a:avLst/>
            <a:gdLst/>
            <a:ahLst/>
            <a:cxnLst/>
            <a:rect l="l" t="t" r="r" b="b"/>
            <a:pathLst>
              <a:path w="10" h="10">
                <a:moveTo>
                  <a:pt x="5" y="1"/>
                </a:moveTo>
                <a:cubicBezTo>
                  <a:pt x="3" y="2"/>
                  <a:pt x="1" y="3"/>
                  <a:pt x="1" y="6"/>
                </a:cubicBezTo>
                <a:cubicBezTo>
                  <a:pt x="0" y="9"/>
                  <a:pt x="2" y="10"/>
                  <a:pt x="5" y="9"/>
                </a:cubicBezTo>
                <a:cubicBezTo>
                  <a:pt x="7" y="8"/>
                  <a:pt x="9" y="6"/>
                  <a:pt x="10" y="4"/>
                </a:cubicBezTo>
                <a:cubicBezTo>
                  <a:pt x="10" y="3"/>
                  <a:pt x="10" y="2"/>
                  <a:pt x="9" y="1"/>
                </a:cubicBezTo>
                <a:cubicBezTo>
                  <a:pt x="7" y="0"/>
                  <a:pt x="6" y="1"/>
                  <a:pt x="5" y="1"/>
                </a:cubicBezTo>
                <a:close/>
              </a:path>
            </a:pathLst>
          </a:custGeom>
          <a:solidFill>
            <a:srgbClr val="DE95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8" name="CustomShape 102"/>
          <p:cNvSpPr/>
          <p:nvPr/>
        </p:nvSpPr>
        <p:spPr>
          <a:xfrm>
            <a:off x="9380520" y="2090880"/>
            <a:ext cx="558720" cy="669960"/>
          </a:xfrm>
          <a:custGeom>
            <a:avLst/>
            <a:gdLst/>
            <a:ahLst/>
            <a:cxnLst/>
            <a:rect l="l" t="t" r="r" b="b"/>
            <a:pathLst>
              <a:path w="132" h="158">
                <a:moveTo>
                  <a:pt x="113" y="8"/>
                </a:moveTo>
                <a:cubicBezTo>
                  <a:pt x="100" y="0"/>
                  <a:pt x="86" y="9"/>
                  <a:pt x="79" y="19"/>
                </a:cubicBezTo>
                <a:cubicBezTo>
                  <a:pt x="70" y="29"/>
                  <a:pt x="62" y="42"/>
                  <a:pt x="56" y="54"/>
                </a:cubicBezTo>
                <a:cubicBezTo>
                  <a:pt x="54" y="49"/>
                  <a:pt x="51" y="44"/>
                  <a:pt x="49" y="40"/>
                </a:cubicBezTo>
                <a:cubicBezTo>
                  <a:pt x="45" y="32"/>
                  <a:pt x="43" y="24"/>
                  <a:pt x="38" y="17"/>
                </a:cubicBezTo>
                <a:cubicBezTo>
                  <a:pt x="29" y="7"/>
                  <a:pt x="14" y="10"/>
                  <a:pt x="7" y="20"/>
                </a:cubicBezTo>
                <a:cubicBezTo>
                  <a:pt x="0" y="31"/>
                  <a:pt x="5" y="47"/>
                  <a:pt x="10" y="58"/>
                </a:cubicBezTo>
                <a:cubicBezTo>
                  <a:pt x="14" y="67"/>
                  <a:pt x="19" y="75"/>
                  <a:pt x="25" y="84"/>
                </a:cubicBezTo>
                <a:cubicBezTo>
                  <a:pt x="25" y="85"/>
                  <a:pt x="26" y="86"/>
                  <a:pt x="27" y="87"/>
                </a:cubicBezTo>
                <a:cubicBezTo>
                  <a:pt x="19" y="95"/>
                  <a:pt x="13" y="104"/>
                  <a:pt x="8" y="113"/>
                </a:cubicBezTo>
                <a:cubicBezTo>
                  <a:pt x="4" y="121"/>
                  <a:pt x="0" y="141"/>
                  <a:pt x="10" y="147"/>
                </a:cubicBezTo>
                <a:cubicBezTo>
                  <a:pt x="28" y="158"/>
                  <a:pt x="48" y="133"/>
                  <a:pt x="62" y="111"/>
                </a:cubicBezTo>
                <a:cubicBezTo>
                  <a:pt x="66" y="121"/>
                  <a:pt x="70" y="130"/>
                  <a:pt x="78" y="138"/>
                </a:cubicBezTo>
                <a:cubicBezTo>
                  <a:pt x="85" y="145"/>
                  <a:pt x="96" y="149"/>
                  <a:pt x="104" y="143"/>
                </a:cubicBezTo>
                <a:cubicBezTo>
                  <a:pt x="115" y="136"/>
                  <a:pt x="116" y="119"/>
                  <a:pt x="113" y="108"/>
                </a:cubicBezTo>
                <a:cubicBezTo>
                  <a:pt x="109" y="97"/>
                  <a:pt x="101" y="86"/>
                  <a:pt x="93" y="76"/>
                </a:cubicBezTo>
                <a:cubicBezTo>
                  <a:pt x="108" y="56"/>
                  <a:pt x="132" y="21"/>
                  <a:pt x="113" y="8"/>
                </a:cubicBezTo>
                <a:close/>
                <a:moveTo>
                  <a:pt x="89" y="82"/>
                </a:moveTo>
                <a:cubicBezTo>
                  <a:pt x="98" y="97"/>
                  <a:pt x="112" y="109"/>
                  <a:pt x="106" y="130"/>
                </a:cubicBezTo>
                <a:cubicBezTo>
                  <a:pt x="100" y="147"/>
                  <a:pt x="85" y="137"/>
                  <a:pt x="77" y="128"/>
                </a:cubicBezTo>
                <a:cubicBezTo>
                  <a:pt x="71" y="122"/>
                  <a:pt x="69" y="114"/>
                  <a:pt x="66" y="106"/>
                </a:cubicBezTo>
                <a:cubicBezTo>
                  <a:pt x="63" y="97"/>
                  <a:pt x="63" y="97"/>
                  <a:pt x="63" y="97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4" y="110"/>
                  <a:pt x="49" y="117"/>
                  <a:pt x="44" y="125"/>
                </a:cubicBezTo>
                <a:cubicBezTo>
                  <a:pt x="38" y="133"/>
                  <a:pt x="27" y="142"/>
                  <a:pt x="16" y="142"/>
                </a:cubicBezTo>
                <a:cubicBezTo>
                  <a:pt x="1" y="142"/>
                  <a:pt x="18" y="109"/>
                  <a:pt x="21" y="104"/>
                </a:cubicBezTo>
                <a:cubicBezTo>
                  <a:pt x="24" y="100"/>
                  <a:pt x="27" y="96"/>
                  <a:pt x="30" y="93"/>
                </a:cubicBezTo>
                <a:cubicBezTo>
                  <a:pt x="34" y="88"/>
                  <a:pt x="34" y="88"/>
                  <a:pt x="34" y="88"/>
                </a:cubicBezTo>
                <a:cubicBezTo>
                  <a:pt x="31" y="83"/>
                  <a:pt x="31" y="83"/>
                  <a:pt x="31" y="83"/>
                </a:cubicBezTo>
                <a:cubicBezTo>
                  <a:pt x="30" y="81"/>
                  <a:pt x="29" y="79"/>
                  <a:pt x="28" y="78"/>
                </a:cubicBezTo>
                <a:cubicBezTo>
                  <a:pt x="22" y="67"/>
                  <a:pt x="15" y="56"/>
                  <a:pt x="11" y="44"/>
                </a:cubicBezTo>
                <a:cubicBezTo>
                  <a:pt x="10" y="38"/>
                  <a:pt x="10" y="31"/>
                  <a:pt x="12" y="25"/>
                </a:cubicBezTo>
                <a:cubicBezTo>
                  <a:pt x="16" y="16"/>
                  <a:pt x="23" y="15"/>
                  <a:pt x="33" y="21"/>
                </a:cubicBezTo>
                <a:cubicBezTo>
                  <a:pt x="36" y="24"/>
                  <a:pt x="38" y="29"/>
                  <a:pt x="39" y="33"/>
                </a:cubicBezTo>
                <a:cubicBezTo>
                  <a:pt x="43" y="42"/>
                  <a:pt x="48" y="52"/>
                  <a:pt x="53" y="61"/>
                </a:cubicBezTo>
                <a:cubicBezTo>
                  <a:pt x="55" y="66"/>
                  <a:pt x="55" y="66"/>
                  <a:pt x="55" y="66"/>
                </a:cubicBezTo>
                <a:cubicBezTo>
                  <a:pt x="59" y="60"/>
                  <a:pt x="59" y="60"/>
                  <a:pt x="59" y="60"/>
                </a:cubicBezTo>
                <a:cubicBezTo>
                  <a:pt x="72" y="41"/>
                  <a:pt x="83" y="6"/>
                  <a:pt x="108" y="13"/>
                </a:cubicBezTo>
                <a:cubicBezTo>
                  <a:pt x="124" y="17"/>
                  <a:pt x="102" y="51"/>
                  <a:pt x="89" y="71"/>
                </a:cubicBezTo>
                <a:cubicBezTo>
                  <a:pt x="86" y="77"/>
                  <a:pt x="86" y="77"/>
                  <a:pt x="86" y="77"/>
                </a:cubicBezTo>
                <a:lnTo>
                  <a:pt x="89" y="82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9" name="CustomShape 103"/>
          <p:cNvSpPr/>
          <p:nvPr/>
        </p:nvSpPr>
        <p:spPr>
          <a:xfrm>
            <a:off x="10007640" y="2255760"/>
            <a:ext cx="200160" cy="162000"/>
          </a:xfrm>
          <a:custGeom>
            <a:avLst/>
            <a:gdLst/>
            <a:ahLst/>
            <a:cxnLst/>
            <a:rect l="l" t="t" r="r" b="b"/>
            <a:pathLst>
              <a:path w="47" h="38">
                <a:moveTo>
                  <a:pt x="44" y="6"/>
                </a:moveTo>
                <a:cubicBezTo>
                  <a:pt x="40" y="0"/>
                  <a:pt x="40" y="0"/>
                  <a:pt x="40" y="0"/>
                </a:cubicBezTo>
                <a:cubicBezTo>
                  <a:pt x="35" y="1"/>
                  <a:pt x="35" y="1"/>
                  <a:pt x="35" y="1"/>
                </a:cubicBezTo>
                <a:cubicBezTo>
                  <a:pt x="26" y="3"/>
                  <a:pt x="17" y="5"/>
                  <a:pt x="9" y="8"/>
                </a:cubicBezTo>
                <a:cubicBezTo>
                  <a:pt x="2" y="11"/>
                  <a:pt x="2" y="11"/>
                  <a:pt x="2" y="11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22"/>
                  <a:pt x="1" y="28"/>
                  <a:pt x="3" y="33"/>
                </a:cubicBezTo>
                <a:cubicBezTo>
                  <a:pt x="5" y="38"/>
                  <a:pt x="5" y="38"/>
                  <a:pt x="5" y="38"/>
                </a:cubicBezTo>
                <a:cubicBezTo>
                  <a:pt x="12" y="36"/>
                  <a:pt x="12" y="36"/>
                  <a:pt x="12" y="36"/>
                </a:cubicBezTo>
                <a:cubicBezTo>
                  <a:pt x="18" y="35"/>
                  <a:pt x="23" y="33"/>
                  <a:pt x="29" y="32"/>
                </a:cubicBezTo>
                <a:cubicBezTo>
                  <a:pt x="32" y="31"/>
                  <a:pt x="35" y="30"/>
                  <a:pt x="39" y="30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15"/>
                  <a:pt x="46" y="10"/>
                  <a:pt x="44" y="6"/>
                </a:cubicBezTo>
                <a:close/>
                <a:moveTo>
                  <a:pt x="42" y="21"/>
                </a:moveTo>
                <a:cubicBezTo>
                  <a:pt x="31" y="23"/>
                  <a:pt x="19" y="27"/>
                  <a:pt x="9" y="31"/>
                </a:cubicBezTo>
                <a:cubicBezTo>
                  <a:pt x="8" y="30"/>
                  <a:pt x="8" y="29"/>
                  <a:pt x="8" y="28"/>
                </a:cubicBezTo>
                <a:cubicBezTo>
                  <a:pt x="6" y="23"/>
                  <a:pt x="6" y="19"/>
                  <a:pt x="7" y="15"/>
                </a:cubicBezTo>
                <a:cubicBezTo>
                  <a:pt x="14" y="13"/>
                  <a:pt x="20" y="11"/>
                  <a:pt x="27" y="10"/>
                </a:cubicBezTo>
                <a:cubicBezTo>
                  <a:pt x="30" y="9"/>
                  <a:pt x="34" y="8"/>
                  <a:pt x="38" y="7"/>
                </a:cubicBezTo>
                <a:cubicBezTo>
                  <a:pt x="39" y="10"/>
                  <a:pt x="41" y="13"/>
                  <a:pt x="41" y="16"/>
                </a:cubicBezTo>
                <a:cubicBezTo>
                  <a:pt x="42" y="18"/>
                  <a:pt x="42" y="20"/>
                  <a:pt x="42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0" name="CustomShape 104"/>
          <p:cNvSpPr/>
          <p:nvPr/>
        </p:nvSpPr>
        <p:spPr>
          <a:xfrm>
            <a:off x="10002960" y="2421000"/>
            <a:ext cx="199800" cy="162000"/>
          </a:xfrm>
          <a:custGeom>
            <a:avLst/>
            <a:gdLst/>
            <a:ahLst/>
            <a:cxnLst/>
            <a:rect l="l" t="t" r="r" b="b"/>
            <a:pathLst>
              <a:path w="47" h="38">
                <a:moveTo>
                  <a:pt x="44" y="5"/>
                </a:moveTo>
                <a:cubicBezTo>
                  <a:pt x="40" y="0"/>
                  <a:pt x="40" y="0"/>
                  <a:pt x="40" y="0"/>
                </a:cubicBezTo>
                <a:cubicBezTo>
                  <a:pt x="35" y="1"/>
                  <a:pt x="35" y="1"/>
                  <a:pt x="35" y="1"/>
                </a:cubicBezTo>
                <a:cubicBezTo>
                  <a:pt x="26" y="2"/>
                  <a:pt x="17" y="5"/>
                  <a:pt x="9" y="8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21"/>
                  <a:pt x="1" y="27"/>
                  <a:pt x="3" y="33"/>
                </a:cubicBezTo>
                <a:cubicBezTo>
                  <a:pt x="5" y="38"/>
                  <a:pt x="5" y="38"/>
                  <a:pt x="5" y="38"/>
                </a:cubicBezTo>
                <a:cubicBezTo>
                  <a:pt x="12" y="36"/>
                  <a:pt x="12" y="36"/>
                  <a:pt x="12" y="36"/>
                </a:cubicBezTo>
                <a:cubicBezTo>
                  <a:pt x="17" y="34"/>
                  <a:pt x="23" y="33"/>
                  <a:pt x="29" y="31"/>
                </a:cubicBezTo>
                <a:cubicBezTo>
                  <a:pt x="32" y="30"/>
                  <a:pt x="35" y="30"/>
                  <a:pt x="39" y="29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0"/>
                  <a:pt x="47" y="19"/>
                  <a:pt x="47" y="19"/>
                </a:cubicBezTo>
                <a:cubicBezTo>
                  <a:pt x="47" y="14"/>
                  <a:pt x="46" y="10"/>
                  <a:pt x="44" y="5"/>
                </a:cubicBezTo>
                <a:close/>
                <a:moveTo>
                  <a:pt x="42" y="21"/>
                </a:moveTo>
                <a:cubicBezTo>
                  <a:pt x="30" y="23"/>
                  <a:pt x="19" y="26"/>
                  <a:pt x="9" y="30"/>
                </a:cubicBezTo>
                <a:cubicBezTo>
                  <a:pt x="8" y="29"/>
                  <a:pt x="8" y="28"/>
                  <a:pt x="7" y="27"/>
                </a:cubicBezTo>
                <a:cubicBezTo>
                  <a:pt x="6" y="23"/>
                  <a:pt x="6" y="18"/>
                  <a:pt x="7" y="14"/>
                </a:cubicBezTo>
                <a:cubicBezTo>
                  <a:pt x="13" y="13"/>
                  <a:pt x="20" y="11"/>
                  <a:pt x="27" y="9"/>
                </a:cubicBezTo>
                <a:cubicBezTo>
                  <a:pt x="30" y="8"/>
                  <a:pt x="34" y="8"/>
                  <a:pt x="38" y="7"/>
                </a:cubicBezTo>
                <a:cubicBezTo>
                  <a:pt x="39" y="10"/>
                  <a:pt x="41" y="13"/>
                  <a:pt x="41" y="16"/>
                </a:cubicBezTo>
                <a:cubicBezTo>
                  <a:pt x="42" y="18"/>
                  <a:pt x="42" y="19"/>
                  <a:pt x="42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1" name="CustomShape 105"/>
          <p:cNvSpPr/>
          <p:nvPr/>
        </p:nvSpPr>
        <p:spPr>
          <a:xfrm>
            <a:off x="9875880" y="1913040"/>
            <a:ext cx="268200" cy="304560"/>
          </a:xfrm>
          <a:custGeom>
            <a:avLst/>
            <a:gdLst/>
            <a:ahLst/>
            <a:cxnLst/>
            <a:rect l="l" t="t" r="r" b="b"/>
            <a:pathLst>
              <a:path w="63" h="72">
                <a:moveTo>
                  <a:pt x="59" y="41"/>
                </a:moveTo>
                <a:cubicBezTo>
                  <a:pt x="56" y="41"/>
                  <a:pt x="52" y="42"/>
                  <a:pt x="48" y="43"/>
                </a:cubicBezTo>
                <a:cubicBezTo>
                  <a:pt x="52" y="35"/>
                  <a:pt x="55" y="25"/>
                  <a:pt x="53" y="18"/>
                </a:cubicBezTo>
                <a:cubicBezTo>
                  <a:pt x="52" y="8"/>
                  <a:pt x="42" y="3"/>
                  <a:pt x="33" y="2"/>
                </a:cubicBezTo>
                <a:cubicBezTo>
                  <a:pt x="24" y="0"/>
                  <a:pt x="13" y="3"/>
                  <a:pt x="6" y="10"/>
                </a:cubicBezTo>
                <a:cubicBezTo>
                  <a:pt x="0" y="16"/>
                  <a:pt x="0" y="28"/>
                  <a:pt x="6" y="34"/>
                </a:cubicBezTo>
                <a:cubicBezTo>
                  <a:pt x="6" y="35"/>
                  <a:pt x="7" y="36"/>
                  <a:pt x="8" y="36"/>
                </a:cubicBezTo>
                <a:cubicBezTo>
                  <a:pt x="9" y="36"/>
                  <a:pt x="10" y="35"/>
                  <a:pt x="10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2" y="30"/>
                  <a:pt x="15" y="27"/>
                  <a:pt x="20" y="25"/>
                </a:cubicBezTo>
                <a:cubicBezTo>
                  <a:pt x="28" y="21"/>
                  <a:pt x="22" y="36"/>
                  <a:pt x="21" y="38"/>
                </a:cubicBezTo>
                <a:cubicBezTo>
                  <a:pt x="17" y="44"/>
                  <a:pt x="11" y="49"/>
                  <a:pt x="10" y="56"/>
                </a:cubicBezTo>
                <a:cubicBezTo>
                  <a:pt x="9" y="62"/>
                  <a:pt x="13" y="65"/>
                  <a:pt x="18" y="67"/>
                </a:cubicBezTo>
                <a:cubicBezTo>
                  <a:pt x="30" y="72"/>
                  <a:pt x="42" y="70"/>
                  <a:pt x="55" y="69"/>
                </a:cubicBezTo>
                <a:cubicBezTo>
                  <a:pt x="57" y="69"/>
                  <a:pt x="58" y="67"/>
                  <a:pt x="58" y="66"/>
                </a:cubicBezTo>
                <a:cubicBezTo>
                  <a:pt x="61" y="60"/>
                  <a:pt x="62" y="51"/>
                  <a:pt x="63" y="44"/>
                </a:cubicBezTo>
                <a:cubicBezTo>
                  <a:pt x="63" y="42"/>
                  <a:pt x="61" y="40"/>
                  <a:pt x="59" y="41"/>
                </a:cubicBezTo>
                <a:close/>
                <a:moveTo>
                  <a:pt x="53" y="64"/>
                </a:moveTo>
                <a:cubicBezTo>
                  <a:pt x="47" y="64"/>
                  <a:pt x="41" y="65"/>
                  <a:pt x="34" y="65"/>
                </a:cubicBezTo>
                <a:cubicBezTo>
                  <a:pt x="31" y="65"/>
                  <a:pt x="14" y="63"/>
                  <a:pt x="15" y="57"/>
                </a:cubicBezTo>
                <a:cubicBezTo>
                  <a:pt x="16" y="53"/>
                  <a:pt x="20" y="49"/>
                  <a:pt x="23" y="46"/>
                </a:cubicBezTo>
                <a:cubicBezTo>
                  <a:pt x="26" y="42"/>
                  <a:pt x="28" y="37"/>
                  <a:pt x="29" y="31"/>
                </a:cubicBezTo>
                <a:cubicBezTo>
                  <a:pt x="30" y="25"/>
                  <a:pt x="29" y="19"/>
                  <a:pt x="22" y="19"/>
                </a:cubicBezTo>
                <a:cubicBezTo>
                  <a:pt x="16" y="19"/>
                  <a:pt x="12" y="24"/>
                  <a:pt x="9" y="29"/>
                </a:cubicBezTo>
                <a:cubicBezTo>
                  <a:pt x="7" y="23"/>
                  <a:pt x="6" y="19"/>
                  <a:pt x="11" y="14"/>
                </a:cubicBezTo>
                <a:cubicBezTo>
                  <a:pt x="16" y="9"/>
                  <a:pt x="24" y="7"/>
                  <a:pt x="31" y="8"/>
                </a:cubicBezTo>
                <a:cubicBezTo>
                  <a:pt x="37" y="8"/>
                  <a:pt x="45" y="11"/>
                  <a:pt x="47" y="17"/>
                </a:cubicBezTo>
                <a:cubicBezTo>
                  <a:pt x="48" y="21"/>
                  <a:pt x="47" y="26"/>
                  <a:pt x="46" y="30"/>
                </a:cubicBezTo>
                <a:cubicBezTo>
                  <a:pt x="44" y="37"/>
                  <a:pt x="40" y="42"/>
                  <a:pt x="35" y="46"/>
                </a:cubicBezTo>
                <a:cubicBezTo>
                  <a:pt x="33" y="47"/>
                  <a:pt x="32" y="48"/>
                  <a:pt x="31" y="49"/>
                </a:cubicBezTo>
                <a:cubicBezTo>
                  <a:pt x="28" y="51"/>
                  <a:pt x="30" y="54"/>
                  <a:pt x="33" y="54"/>
                </a:cubicBezTo>
                <a:cubicBezTo>
                  <a:pt x="37" y="53"/>
                  <a:pt x="42" y="51"/>
                  <a:pt x="46" y="50"/>
                </a:cubicBezTo>
                <a:cubicBezTo>
                  <a:pt x="49" y="49"/>
                  <a:pt x="52" y="49"/>
                  <a:pt x="56" y="48"/>
                </a:cubicBezTo>
                <a:cubicBezTo>
                  <a:pt x="55" y="53"/>
                  <a:pt x="53" y="59"/>
                  <a:pt x="53" y="6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2" name="CustomShape 106"/>
          <p:cNvSpPr/>
          <p:nvPr/>
        </p:nvSpPr>
        <p:spPr>
          <a:xfrm>
            <a:off x="10296360" y="2103480"/>
            <a:ext cx="368640" cy="390600"/>
          </a:xfrm>
          <a:custGeom>
            <a:avLst/>
            <a:gdLst/>
            <a:ahLst/>
            <a:cxnLst/>
            <a:rect l="l" t="t" r="r" b="b"/>
            <a:pathLst>
              <a:path w="87" h="92">
                <a:moveTo>
                  <a:pt x="72" y="8"/>
                </a:moveTo>
                <a:cubicBezTo>
                  <a:pt x="58" y="0"/>
                  <a:pt x="48" y="7"/>
                  <a:pt x="40" y="18"/>
                </a:cubicBezTo>
                <a:cubicBezTo>
                  <a:pt x="31" y="8"/>
                  <a:pt x="22" y="0"/>
                  <a:pt x="10" y="13"/>
                </a:cubicBezTo>
                <a:cubicBezTo>
                  <a:pt x="0" y="26"/>
                  <a:pt x="10" y="36"/>
                  <a:pt x="21" y="44"/>
                </a:cubicBezTo>
                <a:cubicBezTo>
                  <a:pt x="12" y="55"/>
                  <a:pt x="1" y="76"/>
                  <a:pt x="13" y="83"/>
                </a:cubicBezTo>
                <a:cubicBezTo>
                  <a:pt x="28" y="92"/>
                  <a:pt x="38" y="81"/>
                  <a:pt x="45" y="69"/>
                </a:cubicBezTo>
                <a:cubicBezTo>
                  <a:pt x="53" y="78"/>
                  <a:pt x="65" y="89"/>
                  <a:pt x="74" y="77"/>
                </a:cubicBezTo>
                <a:cubicBezTo>
                  <a:pt x="80" y="71"/>
                  <a:pt x="79" y="60"/>
                  <a:pt x="74" y="54"/>
                </a:cubicBezTo>
                <a:cubicBezTo>
                  <a:pt x="72" y="50"/>
                  <a:pt x="68" y="47"/>
                  <a:pt x="64" y="44"/>
                </a:cubicBezTo>
                <a:cubicBezTo>
                  <a:pt x="76" y="34"/>
                  <a:pt x="87" y="18"/>
                  <a:pt x="72" y="8"/>
                </a:cubicBezTo>
                <a:close/>
                <a:moveTo>
                  <a:pt x="70" y="28"/>
                </a:moveTo>
                <a:cubicBezTo>
                  <a:pt x="67" y="33"/>
                  <a:pt x="63" y="36"/>
                  <a:pt x="59" y="40"/>
                </a:cubicBezTo>
                <a:cubicBezTo>
                  <a:pt x="56" y="43"/>
                  <a:pt x="56" y="43"/>
                  <a:pt x="56" y="43"/>
                </a:cubicBezTo>
                <a:cubicBezTo>
                  <a:pt x="60" y="47"/>
                  <a:pt x="60" y="47"/>
                  <a:pt x="60" y="47"/>
                </a:cubicBezTo>
                <a:cubicBezTo>
                  <a:pt x="67" y="54"/>
                  <a:pt x="74" y="60"/>
                  <a:pt x="71" y="71"/>
                </a:cubicBezTo>
                <a:cubicBezTo>
                  <a:pt x="67" y="85"/>
                  <a:pt x="55" y="72"/>
                  <a:pt x="47" y="64"/>
                </a:cubicBezTo>
                <a:cubicBezTo>
                  <a:pt x="44" y="60"/>
                  <a:pt x="44" y="60"/>
                  <a:pt x="44" y="60"/>
                </a:cubicBezTo>
                <a:cubicBezTo>
                  <a:pt x="41" y="65"/>
                  <a:pt x="41" y="65"/>
                  <a:pt x="41" y="65"/>
                </a:cubicBezTo>
                <a:cubicBezTo>
                  <a:pt x="36" y="74"/>
                  <a:pt x="32" y="84"/>
                  <a:pt x="18" y="80"/>
                </a:cubicBezTo>
                <a:cubicBezTo>
                  <a:pt x="6" y="76"/>
                  <a:pt x="18" y="58"/>
                  <a:pt x="25" y="47"/>
                </a:cubicBezTo>
                <a:cubicBezTo>
                  <a:pt x="27" y="45"/>
                  <a:pt x="27" y="45"/>
                  <a:pt x="27" y="45"/>
                </a:cubicBezTo>
                <a:cubicBezTo>
                  <a:pt x="23" y="42"/>
                  <a:pt x="23" y="42"/>
                  <a:pt x="23" y="42"/>
                </a:cubicBezTo>
                <a:cubicBezTo>
                  <a:pt x="16" y="36"/>
                  <a:pt x="9" y="29"/>
                  <a:pt x="11" y="21"/>
                </a:cubicBezTo>
                <a:cubicBezTo>
                  <a:pt x="15" y="12"/>
                  <a:pt x="24" y="8"/>
                  <a:pt x="31" y="16"/>
                </a:cubicBezTo>
                <a:cubicBezTo>
                  <a:pt x="33" y="18"/>
                  <a:pt x="35" y="20"/>
                  <a:pt x="37" y="22"/>
                </a:cubicBezTo>
                <a:cubicBezTo>
                  <a:pt x="41" y="26"/>
                  <a:pt x="41" y="26"/>
                  <a:pt x="41" y="26"/>
                </a:cubicBezTo>
                <a:cubicBezTo>
                  <a:pt x="43" y="22"/>
                  <a:pt x="43" y="22"/>
                  <a:pt x="43" y="22"/>
                </a:cubicBezTo>
                <a:cubicBezTo>
                  <a:pt x="48" y="15"/>
                  <a:pt x="53" y="8"/>
                  <a:pt x="62" y="10"/>
                </a:cubicBezTo>
                <a:cubicBezTo>
                  <a:pt x="66" y="12"/>
                  <a:pt x="72" y="14"/>
                  <a:pt x="73" y="19"/>
                </a:cubicBezTo>
                <a:cubicBezTo>
                  <a:pt x="74" y="22"/>
                  <a:pt x="72" y="26"/>
                  <a:pt x="70" y="2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3" name="CustomShape 107"/>
          <p:cNvSpPr/>
          <p:nvPr/>
        </p:nvSpPr>
        <p:spPr>
          <a:xfrm>
            <a:off x="10690200" y="2017800"/>
            <a:ext cx="370080" cy="390600"/>
          </a:xfrm>
          <a:custGeom>
            <a:avLst/>
            <a:gdLst/>
            <a:ahLst/>
            <a:cxnLst/>
            <a:rect l="l" t="t" r="r" b="b"/>
            <a:pathLst>
              <a:path w="87" h="92">
                <a:moveTo>
                  <a:pt x="71" y="9"/>
                </a:moveTo>
                <a:cubicBezTo>
                  <a:pt x="58" y="1"/>
                  <a:pt x="47" y="8"/>
                  <a:pt x="40" y="18"/>
                </a:cubicBezTo>
                <a:cubicBezTo>
                  <a:pt x="31" y="9"/>
                  <a:pt x="21" y="0"/>
                  <a:pt x="10" y="14"/>
                </a:cubicBezTo>
                <a:cubicBezTo>
                  <a:pt x="0" y="26"/>
                  <a:pt x="10" y="37"/>
                  <a:pt x="20" y="45"/>
                </a:cubicBezTo>
                <a:cubicBezTo>
                  <a:pt x="12" y="56"/>
                  <a:pt x="1" y="76"/>
                  <a:pt x="13" y="83"/>
                </a:cubicBezTo>
                <a:cubicBezTo>
                  <a:pt x="28" y="92"/>
                  <a:pt x="37" y="82"/>
                  <a:pt x="44" y="69"/>
                </a:cubicBezTo>
                <a:cubicBezTo>
                  <a:pt x="53" y="79"/>
                  <a:pt x="64" y="90"/>
                  <a:pt x="74" y="78"/>
                </a:cubicBezTo>
                <a:cubicBezTo>
                  <a:pt x="79" y="71"/>
                  <a:pt x="78" y="61"/>
                  <a:pt x="74" y="54"/>
                </a:cubicBezTo>
                <a:cubicBezTo>
                  <a:pt x="71" y="50"/>
                  <a:pt x="67" y="47"/>
                  <a:pt x="64" y="44"/>
                </a:cubicBezTo>
                <a:cubicBezTo>
                  <a:pt x="75" y="34"/>
                  <a:pt x="87" y="18"/>
                  <a:pt x="71" y="9"/>
                </a:cubicBezTo>
                <a:close/>
                <a:moveTo>
                  <a:pt x="69" y="29"/>
                </a:moveTo>
                <a:cubicBezTo>
                  <a:pt x="66" y="33"/>
                  <a:pt x="62" y="37"/>
                  <a:pt x="58" y="41"/>
                </a:cubicBezTo>
                <a:cubicBezTo>
                  <a:pt x="55" y="44"/>
                  <a:pt x="55" y="44"/>
                  <a:pt x="55" y="44"/>
                </a:cubicBezTo>
                <a:cubicBezTo>
                  <a:pt x="59" y="48"/>
                  <a:pt x="59" y="48"/>
                  <a:pt x="59" y="48"/>
                </a:cubicBezTo>
                <a:cubicBezTo>
                  <a:pt x="66" y="54"/>
                  <a:pt x="74" y="60"/>
                  <a:pt x="71" y="71"/>
                </a:cubicBezTo>
                <a:cubicBezTo>
                  <a:pt x="67" y="85"/>
                  <a:pt x="55" y="73"/>
                  <a:pt x="47" y="64"/>
                </a:cubicBezTo>
                <a:cubicBezTo>
                  <a:pt x="43" y="61"/>
                  <a:pt x="43" y="61"/>
                  <a:pt x="43" y="61"/>
                </a:cubicBezTo>
                <a:cubicBezTo>
                  <a:pt x="41" y="65"/>
                  <a:pt x="41" y="65"/>
                  <a:pt x="41" y="65"/>
                </a:cubicBezTo>
                <a:cubicBezTo>
                  <a:pt x="36" y="75"/>
                  <a:pt x="31" y="84"/>
                  <a:pt x="18" y="80"/>
                </a:cubicBezTo>
                <a:cubicBezTo>
                  <a:pt x="6" y="77"/>
                  <a:pt x="17" y="58"/>
                  <a:pt x="25" y="48"/>
                </a:cubicBezTo>
                <a:cubicBezTo>
                  <a:pt x="26" y="45"/>
                  <a:pt x="26" y="45"/>
                  <a:pt x="26" y="45"/>
                </a:cubicBezTo>
                <a:cubicBezTo>
                  <a:pt x="23" y="42"/>
                  <a:pt x="23" y="42"/>
                  <a:pt x="23" y="42"/>
                </a:cubicBezTo>
                <a:cubicBezTo>
                  <a:pt x="16" y="36"/>
                  <a:pt x="8" y="30"/>
                  <a:pt x="11" y="22"/>
                </a:cubicBezTo>
                <a:cubicBezTo>
                  <a:pt x="14" y="13"/>
                  <a:pt x="23" y="8"/>
                  <a:pt x="31" y="16"/>
                </a:cubicBezTo>
                <a:cubicBezTo>
                  <a:pt x="33" y="18"/>
                  <a:pt x="35" y="21"/>
                  <a:pt x="37" y="23"/>
                </a:cubicBezTo>
                <a:cubicBezTo>
                  <a:pt x="40" y="27"/>
                  <a:pt x="40" y="27"/>
                  <a:pt x="40" y="27"/>
                </a:cubicBezTo>
                <a:cubicBezTo>
                  <a:pt x="43" y="22"/>
                  <a:pt x="43" y="22"/>
                  <a:pt x="43" y="22"/>
                </a:cubicBezTo>
                <a:cubicBezTo>
                  <a:pt x="48" y="15"/>
                  <a:pt x="53" y="9"/>
                  <a:pt x="61" y="11"/>
                </a:cubicBezTo>
                <a:cubicBezTo>
                  <a:pt x="66" y="12"/>
                  <a:pt x="72" y="14"/>
                  <a:pt x="73" y="19"/>
                </a:cubicBezTo>
                <a:cubicBezTo>
                  <a:pt x="74" y="23"/>
                  <a:pt x="71" y="26"/>
                  <a:pt x="69" y="2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4" name="CustomShape 108"/>
          <p:cNvSpPr/>
          <p:nvPr/>
        </p:nvSpPr>
        <p:spPr>
          <a:xfrm>
            <a:off x="10631520" y="2238480"/>
            <a:ext cx="81000" cy="90360"/>
          </a:xfrm>
          <a:custGeom>
            <a:avLst/>
            <a:gdLst/>
            <a:ahLst/>
            <a:cxnLst/>
            <a:rect l="l" t="t" r="r" b="b"/>
            <a:pathLst>
              <a:path w="19" h="21">
                <a:moveTo>
                  <a:pt x="8" y="3"/>
                </a:moveTo>
                <a:cubicBezTo>
                  <a:pt x="6" y="3"/>
                  <a:pt x="5" y="4"/>
                  <a:pt x="3" y="5"/>
                </a:cubicBezTo>
                <a:cubicBezTo>
                  <a:pt x="1" y="7"/>
                  <a:pt x="0" y="10"/>
                  <a:pt x="0" y="13"/>
                </a:cubicBezTo>
                <a:cubicBezTo>
                  <a:pt x="0" y="16"/>
                  <a:pt x="1" y="18"/>
                  <a:pt x="4" y="20"/>
                </a:cubicBezTo>
                <a:cubicBezTo>
                  <a:pt x="6" y="21"/>
                  <a:pt x="8" y="21"/>
                  <a:pt x="11" y="20"/>
                </a:cubicBezTo>
                <a:cubicBezTo>
                  <a:pt x="15" y="18"/>
                  <a:pt x="19" y="14"/>
                  <a:pt x="19" y="9"/>
                </a:cubicBezTo>
                <a:cubicBezTo>
                  <a:pt x="19" y="4"/>
                  <a:pt x="12" y="0"/>
                  <a:pt x="8" y="3"/>
                </a:cubicBezTo>
                <a:close/>
                <a:moveTo>
                  <a:pt x="14" y="10"/>
                </a:moveTo>
                <a:cubicBezTo>
                  <a:pt x="13" y="12"/>
                  <a:pt x="11" y="14"/>
                  <a:pt x="9" y="15"/>
                </a:cubicBezTo>
                <a:cubicBezTo>
                  <a:pt x="6" y="16"/>
                  <a:pt x="4" y="15"/>
                  <a:pt x="5" y="12"/>
                </a:cubicBezTo>
                <a:cubicBezTo>
                  <a:pt x="5" y="9"/>
                  <a:pt x="7" y="8"/>
                  <a:pt x="9" y="7"/>
                </a:cubicBezTo>
                <a:cubicBezTo>
                  <a:pt x="10" y="7"/>
                  <a:pt x="11" y="6"/>
                  <a:pt x="13" y="7"/>
                </a:cubicBezTo>
                <a:cubicBezTo>
                  <a:pt x="14" y="8"/>
                  <a:pt x="14" y="9"/>
                  <a:pt x="14" y="1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5" name="CustomShape 109"/>
          <p:cNvSpPr/>
          <p:nvPr/>
        </p:nvSpPr>
        <p:spPr>
          <a:xfrm>
            <a:off x="11192040" y="3722760"/>
            <a:ext cx="106200" cy="75960"/>
          </a:xfrm>
          <a:custGeom>
            <a:avLst/>
            <a:gdLst/>
            <a:ahLst/>
            <a:cxnLst/>
            <a:rect l="l" t="t" r="r" b="b"/>
            <a:pathLst>
              <a:path w="25" h="18">
                <a:moveTo>
                  <a:pt x="22" y="0"/>
                </a:moveTo>
                <a:cubicBezTo>
                  <a:pt x="20" y="1"/>
                  <a:pt x="19" y="1"/>
                  <a:pt x="17" y="2"/>
                </a:cubicBezTo>
                <a:cubicBezTo>
                  <a:pt x="14" y="3"/>
                  <a:pt x="12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1"/>
                  <a:pt x="2" y="12"/>
                  <a:pt x="2" y="13"/>
                </a:cubicBezTo>
                <a:cubicBezTo>
                  <a:pt x="3" y="15"/>
                  <a:pt x="4" y="17"/>
                  <a:pt x="4" y="18"/>
                </a:cubicBezTo>
                <a:cubicBezTo>
                  <a:pt x="7" y="16"/>
                  <a:pt x="11" y="15"/>
                  <a:pt x="14" y="14"/>
                </a:cubicBezTo>
                <a:cubicBezTo>
                  <a:pt x="17" y="12"/>
                  <a:pt x="21" y="9"/>
                  <a:pt x="25" y="7"/>
                </a:cubicBezTo>
                <a:cubicBezTo>
                  <a:pt x="24" y="6"/>
                  <a:pt x="23" y="4"/>
                  <a:pt x="23" y="2"/>
                </a:cubicBezTo>
                <a:cubicBezTo>
                  <a:pt x="22" y="1"/>
                  <a:pt x="22" y="1"/>
                  <a:pt x="22" y="0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6" name="CustomShape 110"/>
          <p:cNvSpPr/>
          <p:nvPr/>
        </p:nvSpPr>
        <p:spPr>
          <a:xfrm>
            <a:off x="11060280" y="3382920"/>
            <a:ext cx="10296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1" y="0"/>
                </a:moveTo>
                <a:cubicBezTo>
                  <a:pt x="20" y="0"/>
                  <a:pt x="18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0"/>
                  <a:pt x="1" y="12"/>
                  <a:pt x="2" y="13"/>
                </a:cubicBezTo>
                <a:cubicBezTo>
                  <a:pt x="3" y="15"/>
                  <a:pt x="3" y="16"/>
                  <a:pt x="4" y="18"/>
                </a:cubicBezTo>
                <a:cubicBezTo>
                  <a:pt x="7" y="16"/>
                  <a:pt x="10" y="15"/>
                  <a:pt x="13" y="14"/>
                </a:cubicBezTo>
                <a:cubicBezTo>
                  <a:pt x="17" y="12"/>
                  <a:pt x="20" y="9"/>
                  <a:pt x="24" y="7"/>
                </a:cubicBezTo>
                <a:cubicBezTo>
                  <a:pt x="23" y="5"/>
                  <a:pt x="23" y="3"/>
                  <a:pt x="22" y="2"/>
                </a:cubicBezTo>
                <a:cubicBezTo>
                  <a:pt x="22" y="1"/>
                  <a:pt x="22" y="0"/>
                  <a:pt x="21" y="0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7" name="CustomShape 111"/>
          <p:cNvSpPr/>
          <p:nvPr/>
        </p:nvSpPr>
        <p:spPr>
          <a:xfrm>
            <a:off x="10988640" y="3684600"/>
            <a:ext cx="10152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4" y="7"/>
                </a:moveTo>
                <a:cubicBezTo>
                  <a:pt x="24" y="5"/>
                  <a:pt x="23" y="4"/>
                  <a:pt x="22" y="2"/>
                </a:cubicBezTo>
                <a:cubicBezTo>
                  <a:pt x="22" y="1"/>
                  <a:pt x="22" y="1"/>
                  <a:pt x="21" y="0"/>
                </a:cubicBezTo>
                <a:cubicBezTo>
                  <a:pt x="20" y="1"/>
                  <a:pt x="19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1"/>
                  <a:pt x="1" y="12"/>
                  <a:pt x="2" y="13"/>
                </a:cubicBezTo>
                <a:cubicBezTo>
                  <a:pt x="3" y="15"/>
                  <a:pt x="3" y="16"/>
                  <a:pt x="4" y="18"/>
                </a:cubicBezTo>
                <a:cubicBezTo>
                  <a:pt x="7" y="16"/>
                  <a:pt x="11" y="15"/>
                  <a:pt x="13" y="14"/>
                </a:cubicBezTo>
                <a:cubicBezTo>
                  <a:pt x="17" y="12"/>
                  <a:pt x="21" y="9"/>
                  <a:pt x="24" y="7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8" name="CustomShape 112"/>
          <p:cNvSpPr/>
          <p:nvPr/>
        </p:nvSpPr>
        <p:spPr>
          <a:xfrm>
            <a:off x="11026800" y="3794040"/>
            <a:ext cx="10152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1" y="0"/>
                </a:moveTo>
                <a:cubicBezTo>
                  <a:pt x="20" y="1"/>
                  <a:pt x="18" y="1"/>
                  <a:pt x="17" y="2"/>
                </a:cubicBezTo>
                <a:cubicBezTo>
                  <a:pt x="14" y="4"/>
                  <a:pt x="11" y="5"/>
                  <a:pt x="8" y="6"/>
                </a:cubicBezTo>
                <a:cubicBezTo>
                  <a:pt x="5" y="7"/>
                  <a:pt x="2" y="9"/>
                  <a:pt x="0" y="9"/>
                </a:cubicBezTo>
                <a:cubicBezTo>
                  <a:pt x="0" y="11"/>
                  <a:pt x="1" y="12"/>
                  <a:pt x="1" y="14"/>
                </a:cubicBezTo>
                <a:cubicBezTo>
                  <a:pt x="2" y="15"/>
                  <a:pt x="3" y="17"/>
                  <a:pt x="3" y="18"/>
                </a:cubicBezTo>
                <a:cubicBezTo>
                  <a:pt x="6" y="16"/>
                  <a:pt x="10" y="15"/>
                  <a:pt x="13" y="14"/>
                </a:cubicBezTo>
                <a:cubicBezTo>
                  <a:pt x="16" y="12"/>
                  <a:pt x="20" y="9"/>
                  <a:pt x="24" y="7"/>
                </a:cubicBezTo>
                <a:cubicBezTo>
                  <a:pt x="23" y="6"/>
                  <a:pt x="22" y="4"/>
                  <a:pt x="22" y="2"/>
                </a:cubicBezTo>
                <a:cubicBezTo>
                  <a:pt x="21" y="1"/>
                  <a:pt x="21" y="1"/>
                  <a:pt x="21" y="0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9" name="CustomShape 113"/>
          <p:cNvSpPr/>
          <p:nvPr/>
        </p:nvSpPr>
        <p:spPr>
          <a:xfrm>
            <a:off x="11158560" y="3611520"/>
            <a:ext cx="10152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4" y="7"/>
                </a:moveTo>
                <a:cubicBezTo>
                  <a:pt x="23" y="5"/>
                  <a:pt x="23" y="4"/>
                  <a:pt x="22" y="2"/>
                </a:cubicBezTo>
                <a:cubicBezTo>
                  <a:pt x="22" y="1"/>
                  <a:pt x="22" y="1"/>
                  <a:pt x="21" y="0"/>
                </a:cubicBezTo>
                <a:cubicBezTo>
                  <a:pt x="20" y="1"/>
                  <a:pt x="18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0"/>
                  <a:pt x="1" y="12"/>
                  <a:pt x="2" y="13"/>
                </a:cubicBezTo>
                <a:cubicBezTo>
                  <a:pt x="2" y="15"/>
                  <a:pt x="3" y="16"/>
                  <a:pt x="4" y="18"/>
                </a:cubicBezTo>
                <a:cubicBezTo>
                  <a:pt x="7" y="16"/>
                  <a:pt x="10" y="15"/>
                  <a:pt x="13" y="14"/>
                </a:cubicBezTo>
                <a:cubicBezTo>
                  <a:pt x="17" y="12"/>
                  <a:pt x="20" y="9"/>
                  <a:pt x="24" y="7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0" name="CustomShape 114"/>
          <p:cNvSpPr/>
          <p:nvPr/>
        </p:nvSpPr>
        <p:spPr>
          <a:xfrm>
            <a:off x="11221920" y="3314880"/>
            <a:ext cx="101880" cy="7596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4" y="18"/>
                </a:moveTo>
                <a:cubicBezTo>
                  <a:pt x="7" y="16"/>
                  <a:pt x="10" y="15"/>
                  <a:pt x="13" y="13"/>
                </a:cubicBezTo>
                <a:cubicBezTo>
                  <a:pt x="17" y="12"/>
                  <a:pt x="20" y="9"/>
                  <a:pt x="24" y="7"/>
                </a:cubicBezTo>
                <a:cubicBezTo>
                  <a:pt x="23" y="5"/>
                  <a:pt x="23" y="3"/>
                  <a:pt x="22" y="1"/>
                </a:cubicBezTo>
                <a:cubicBezTo>
                  <a:pt x="22" y="1"/>
                  <a:pt x="21" y="0"/>
                  <a:pt x="21" y="0"/>
                </a:cubicBezTo>
                <a:cubicBezTo>
                  <a:pt x="20" y="0"/>
                  <a:pt x="18" y="1"/>
                  <a:pt x="17" y="1"/>
                </a:cubicBezTo>
                <a:cubicBezTo>
                  <a:pt x="14" y="3"/>
                  <a:pt x="11" y="4"/>
                  <a:pt x="8" y="6"/>
                </a:cubicBezTo>
                <a:cubicBezTo>
                  <a:pt x="6" y="7"/>
                  <a:pt x="3" y="8"/>
                  <a:pt x="0" y="9"/>
                </a:cubicBezTo>
                <a:cubicBezTo>
                  <a:pt x="1" y="10"/>
                  <a:pt x="1" y="12"/>
                  <a:pt x="2" y="13"/>
                </a:cubicBezTo>
                <a:cubicBezTo>
                  <a:pt x="2" y="14"/>
                  <a:pt x="3" y="16"/>
                  <a:pt x="4" y="18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1" name="CustomShape 115"/>
          <p:cNvSpPr/>
          <p:nvPr/>
        </p:nvSpPr>
        <p:spPr>
          <a:xfrm>
            <a:off x="11103120" y="3510000"/>
            <a:ext cx="10152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17" y="1"/>
                </a:moveTo>
                <a:cubicBezTo>
                  <a:pt x="14" y="3"/>
                  <a:pt x="11" y="4"/>
                  <a:pt x="8" y="6"/>
                </a:cubicBezTo>
                <a:cubicBezTo>
                  <a:pt x="6" y="7"/>
                  <a:pt x="3" y="8"/>
                  <a:pt x="0" y="9"/>
                </a:cubicBezTo>
                <a:cubicBezTo>
                  <a:pt x="1" y="10"/>
                  <a:pt x="2" y="12"/>
                  <a:pt x="2" y="13"/>
                </a:cubicBezTo>
                <a:cubicBezTo>
                  <a:pt x="3" y="14"/>
                  <a:pt x="4" y="16"/>
                  <a:pt x="4" y="18"/>
                </a:cubicBezTo>
                <a:cubicBezTo>
                  <a:pt x="7" y="16"/>
                  <a:pt x="11" y="15"/>
                  <a:pt x="13" y="13"/>
                </a:cubicBezTo>
                <a:cubicBezTo>
                  <a:pt x="17" y="12"/>
                  <a:pt x="21" y="9"/>
                  <a:pt x="24" y="7"/>
                </a:cubicBezTo>
                <a:cubicBezTo>
                  <a:pt x="24" y="5"/>
                  <a:pt x="23" y="3"/>
                  <a:pt x="22" y="1"/>
                </a:cubicBezTo>
                <a:cubicBezTo>
                  <a:pt x="22" y="1"/>
                  <a:pt x="22" y="0"/>
                  <a:pt x="22" y="0"/>
                </a:cubicBezTo>
                <a:cubicBezTo>
                  <a:pt x="20" y="0"/>
                  <a:pt x="19" y="1"/>
                  <a:pt x="17" y="1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2" name="CustomShape 116"/>
          <p:cNvSpPr/>
          <p:nvPr/>
        </p:nvSpPr>
        <p:spPr>
          <a:xfrm>
            <a:off x="10891800" y="3454560"/>
            <a:ext cx="101520" cy="7776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2" y="2"/>
                </a:moveTo>
                <a:cubicBezTo>
                  <a:pt x="22" y="1"/>
                  <a:pt x="22" y="0"/>
                  <a:pt x="22" y="0"/>
                </a:cubicBezTo>
                <a:cubicBezTo>
                  <a:pt x="20" y="1"/>
                  <a:pt x="19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9"/>
                  <a:pt x="0" y="9"/>
                </a:cubicBezTo>
                <a:cubicBezTo>
                  <a:pt x="1" y="10"/>
                  <a:pt x="1" y="12"/>
                  <a:pt x="2" y="13"/>
                </a:cubicBezTo>
                <a:cubicBezTo>
                  <a:pt x="3" y="15"/>
                  <a:pt x="4" y="16"/>
                  <a:pt x="4" y="18"/>
                </a:cubicBezTo>
                <a:cubicBezTo>
                  <a:pt x="7" y="16"/>
                  <a:pt x="11" y="15"/>
                  <a:pt x="13" y="14"/>
                </a:cubicBezTo>
                <a:cubicBezTo>
                  <a:pt x="17" y="12"/>
                  <a:pt x="21" y="9"/>
                  <a:pt x="24" y="7"/>
                </a:cubicBezTo>
                <a:cubicBezTo>
                  <a:pt x="24" y="5"/>
                  <a:pt x="23" y="3"/>
                  <a:pt x="22" y="2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3" name="CustomShape 117"/>
          <p:cNvSpPr/>
          <p:nvPr/>
        </p:nvSpPr>
        <p:spPr>
          <a:xfrm>
            <a:off x="10504440" y="3051000"/>
            <a:ext cx="459000" cy="963720"/>
          </a:xfrm>
          <a:custGeom>
            <a:avLst/>
            <a:gdLst/>
            <a:ahLst/>
            <a:cxnLst/>
            <a:rect l="l" t="t" r="r" b="b"/>
            <a:pathLst>
              <a:path w="108" h="227">
                <a:moveTo>
                  <a:pt x="68" y="131"/>
                </a:moveTo>
                <a:cubicBezTo>
                  <a:pt x="59" y="106"/>
                  <a:pt x="49" y="82"/>
                  <a:pt x="38" y="59"/>
                </a:cubicBezTo>
                <a:cubicBezTo>
                  <a:pt x="28" y="39"/>
                  <a:pt x="16" y="20"/>
                  <a:pt x="7" y="0"/>
                </a:cubicBezTo>
                <a:cubicBezTo>
                  <a:pt x="3" y="12"/>
                  <a:pt x="1" y="24"/>
                  <a:pt x="0" y="37"/>
                </a:cubicBezTo>
                <a:cubicBezTo>
                  <a:pt x="0" y="38"/>
                  <a:pt x="0" y="38"/>
                  <a:pt x="0" y="39"/>
                </a:cubicBezTo>
                <a:cubicBezTo>
                  <a:pt x="19" y="70"/>
                  <a:pt x="37" y="101"/>
                  <a:pt x="53" y="134"/>
                </a:cubicBezTo>
                <a:cubicBezTo>
                  <a:pt x="63" y="154"/>
                  <a:pt x="73" y="174"/>
                  <a:pt x="81" y="194"/>
                </a:cubicBezTo>
                <a:cubicBezTo>
                  <a:pt x="84" y="203"/>
                  <a:pt x="88" y="212"/>
                  <a:pt x="92" y="220"/>
                </a:cubicBezTo>
                <a:cubicBezTo>
                  <a:pt x="97" y="223"/>
                  <a:pt x="102" y="226"/>
                  <a:pt x="108" y="227"/>
                </a:cubicBezTo>
                <a:cubicBezTo>
                  <a:pt x="101" y="218"/>
                  <a:pt x="99" y="206"/>
                  <a:pt x="94" y="195"/>
                </a:cubicBezTo>
                <a:cubicBezTo>
                  <a:pt x="85" y="174"/>
                  <a:pt x="77" y="152"/>
                  <a:pt x="68" y="131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4" name="CustomShape 118"/>
          <p:cNvSpPr/>
          <p:nvPr/>
        </p:nvSpPr>
        <p:spPr>
          <a:xfrm>
            <a:off x="10933200" y="3583080"/>
            <a:ext cx="106200" cy="75960"/>
          </a:xfrm>
          <a:custGeom>
            <a:avLst/>
            <a:gdLst/>
            <a:ahLst/>
            <a:cxnLst/>
            <a:rect l="l" t="t" r="r" b="b"/>
            <a:pathLst>
              <a:path w="25" h="18">
                <a:moveTo>
                  <a:pt x="23" y="1"/>
                </a:moveTo>
                <a:cubicBezTo>
                  <a:pt x="22" y="1"/>
                  <a:pt x="22" y="0"/>
                  <a:pt x="22" y="0"/>
                </a:cubicBezTo>
                <a:cubicBezTo>
                  <a:pt x="20" y="0"/>
                  <a:pt x="19" y="1"/>
                  <a:pt x="17" y="2"/>
                </a:cubicBezTo>
                <a:cubicBezTo>
                  <a:pt x="14" y="3"/>
                  <a:pt x="11" y="5"/>
                  <a:pt x="8" y="6"/>
                </a:cubicBezTo>
                <a:cubicBezTo>
                  <a:pt x="6" y="7"/>
                  <a:pt x="3" y="8"/>
                  <a:pt x="0" y="9"/>
                </a:cubicBezTo>
                <a:cubicBezTo>
                  <a:pt x="1" y="10"/>
                  <a:pt x="2" y="12"/>
                  <a:pt x="2" y="13"/>
                </a:cubicBezTo>
                <a:cubicBezTo>
                  <a:pt x="3" y="15"/>
                  <a:pt x="4" y="16"/>
                  <a:pt x="4" y="18"/>
                </a:cubicBezTo>
                <a:cubicBezTo>
                  <a:pt x="7" y="16"/>
                  <a:pt x="11" y="15"/>
                  <a:pt x="14" y="14"/>
                </a:cubicBezTo>
                <a:cubicBezTo>
                  <a:pt x="17" y="12"/>
                  <a:pt x="21" y="9"/>
                  <a:pt x="25" y="7"/>
                </a:cubicBezTo>
                <a:cubicBezTo>
                  <a:pt x="24" y="5"/>
                  <a:pt x="23" y="3"/>
                  <a:pt x="23" y="1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5" name="CustomShape 119"/>
          <p:cNvSpPr/>
          <p:nvPr/>
        </p:nvSpPr>
        <p:spPr>
          <a:xfrm>
            <a:off x="10551960" y="2779560"/>
            <a:ext cx="984240" cy="1244880"/>
          </a:xfrm>
          <a:custGeom>
            <a:avLst/>
            <a:gdLst/>
            <a:ahLst/>
            <a:cxnLst/>
            <a:rect l="l" t="t" r="r" b="b"/>
            <a:pathLst>
              <a:path w="232" h="293">
                <a:moveTo>
                  <a:pt x="128" y="2"/>
                </a:moveTo>
                <a:cubicBezTo>
                  <a:pt x="108" y="4"/>
                  <a:pt x="88" y="10"/>
                  <a:pt x="69" y="18"/>
                </a:cubicBezTo>
                <a:cubicBezTo>
                  <a:pt x="52" y="26"/>
                  <a:pt x="35" y="35"/>
                  <a:pt x="20" y="45"/>
                </a:cubicBezTo>
                <a:cubicBezTo>
                  <a:pt x="13" y="50"/>
                  <a:pt x="6" y="56"/>
                  <a:pt x="0" y="61"/>
                </a:cubicBezTo>
                <a:cubicBezTo>
                  <a:pt x="26" y="92"/>
                  <a:pt x="42" y="136"/>
                  <a:pt x="57" y="173"/>
                </a:cubicBezTo>
                <a:cubicBezTo>
                  <a:pt x="65" y="194"/>
                  <a:pt x="73" y="216"/>
                  <a:pt x="81" y="237"/>
                </a:cubicBezTo>
                <a:cubicBezTo>
                  <a:pt x="89" y="256"/>
                  <a:pt x="94" y="278"/>
                  <a:pt x="107" y="293"/>
                </a:cubicBezTo>
                <a:cubicBezTo>
                  <a:pt x="116" y="291"/>
                  <a:pt x="125" y="289"/>
                  <a:pt x="134" y="286"/>
                </a:cubicBezTo>
                <a:cubicBezTo>
                  <a:pt x="148" y="281"/>
                  <a:pt x="163" y="275"/>
                  <a:pt x="177" y="268"/>
                </a:cubicBezTo>
                <a:cubicBezTo>
                  <a:pt x="196" y="259"/>
                  <a:pt x="215" y="249"/>
                  <a:pt x="232" y="237"/>
                </a:cubicBezTo>
                <a:cubicBezTo>
                  <a:pt x="231" y="218"/>
                  <a:pt x="230" y="199"/>
                  <a:pt x="227" y="180"/>
                </a:cubicBezTo>
                <a:cubicBezTo>
                  <a:pt x="223" y="155"/>
                  <a:pt x="218" y="130"/>
                  <a:pt x="210" y="106"/>
                </a:cubicBezTo>
                <a:cubicBezTo>
                  <a:pt x="197" y="69"/>
                  <a:pt x="178" y="34"/>
                  <a:pt x="155" y="2"/>
                </a:cubicBezTo>
                <a:cubicBezTo>
                  <a:pt x="146" y="1"/>
                  <a:pt x="137" y="0"/>
                  <a:pt x="128" y="2"/>
                </a:cubicBezTo>
                <a:close/>
                <a:moveTo>
                  <a:pt x="82" y="182"/>
                </a:moveTo>
                <a:cubicBezTo>
                  <a:pt x="82" y="182"/>
                  <a:pt x="81" y="182"/>
                  <a:pt x="81" y="181"/>
                </a:cubicBezTo>
                <a:cubicBezTo>
                  <a:pt x="78" y="180"/>
                  <a:pt x="75" y="169"/>
                  <a:pt x="76" y="166"/>
                </a:cubicBezTo>
                <a:cubicBezTo>
                  <a:pt x="76" y="166"/>
                  <a:pt x="76" y="165"/>
                  <a:pt x="76" y="165"/>
                </a:cubicBezTo>
                <a:cubicBezTo>
                  <a:pt x="77" y="163"/>
                  <a:pt x="79" y="163"/>
                  <a:pt x="81" y="162"/>
                </a:cubicBezTo>
                <a:cubicBezTo>
                  <a:pt x="84" y="160"/>
                  <a:pt x="87" y="159"/>
                  <a:pt x="89" y="157"/>
                </a:cubicBezTo>
                <a:cubicBezTo>
                  <a:pt x="94" y="155"/>
                  <a:pt x="99" y="152"/>
                  <a:pt x="103" y="153"/>
                </a:cubicBezTo>
                <a:cubicBezTo>
                  <a:pt x="104" y="153"/>
                  <a:pt x="104" y="153"/>
                  <a:pt x="105" y="154"/>
                </a:cubicBezTo>
                <a:cubicBezTo>
                  <a:pt x="106" y="155"/>
                  <a:pt x="107" y="157"/>
                  <a:pt x="108" y="158"/>
                </a:cubicBezTo>
                <a:cubicBezTo>
                  <a:pt x="109" y="161"/>
                  <a:pt x="111" y="163"/>
                  <a:pt x="111" y="166"/>
                </a:cubicBezTo>
                <a:cubicBezTo>
                  <a:pt x="111" y="167"/>
                  <a:pt x="111" y="167"/>
                  <a:pt x="110" y="168"/>
                </a:cubicBezTo>
                <a:cubicBezTo>
                  <a:pt x="110" y="168"/>
                  <a:pt x="110" y="168"/>
                  <a:pt x="110" y="168"/>
                </a:cubicBezTo>
                <a:cubicBezTo>
                  <a:pt x="108" y="173"/>
                  <a:pt x="101" y="176"/>
                  <a:pt x="97" y="178"/>
                </a:cubicBezTo>
                <a:cubicBezTo>
                  <a:pt x="92" y="180"/>
                  <a:pt x="86" y="184"/>
                  <a:pt x="82" y="182"/>
                </a:cubicBezTo>
                <a:close/>
                <a:moveTo>
                  <a:pt x="92" y="212"/>
                </a:moveTo>
                <a:cubicBezTo>
                  <a:pt x="92" y="212"/>
                  <a:pt x="92" y="211"/>
                  <a:pt x="91" y="211"/>
                </a:cubicBezTo>
                <a:cubicBezTo>
                  <a:pt x="88" y="209"/>
                  <a:pt x="85" y="198"/>
                  <a:pt x="86" y="196"/>
                </a:cubicBezTo>
                <a:cubicBezTo>
                  <a:pt x="86" y="195"/>
                  <a:pt x="86" y="195"/>
                  <a:pt x="86" y="195"/>
                </a:cubicBezTo>
                <a:cubicBezTo>
                  <a:pt x="87" y="193"/>
                  <a:pt x="89" y="192"/>
                  <a:pt x="91" y="191"/>
                </a:cubicBezTo>
                <a:cubicBezTo>
                  <a:pt x="94" y="190"/>
                  <a:pt x="97" y="189"/>
                  <a:pt x="100" y="187"/>
                </a:cubicBezTo>
                <a:cubicBezTo>
                  <a:pt x="104" y="185"/>
                  <a:pt x="109" y="182"/>
                  <a:pt x="114" y="182"/>
                </a:cubicBezTo>
                <a:cubicBezTo>
                  <a:pt x="114" y="183"/>
                  <a:pt x="115" y="183"/>
                  <a:pt x="115" y="183"/>
                </a:cubicBezTo>
                <a:cubicBezTo>
                  <a:pt x="116" y="184"/>
                  <a:pt x="118" y="186"/>
                  <a:pt x="118" y="188"/>
                </a:cubicBezTo>
                <a:cubicBezTo>
                  <a:pt x="120" y="191"/>
                  <a:pt x="121" y="193"/>
                  <a:pt x="121" y="196"/>
                </a:cubicBezTo>
                <a:cubicBezTo>
                  <a:pt x="121" y="197"/>
                  <a:pt x="121" y="197"/>
                  <a:pt x="121" y="197"/>
                </a:cubicBezTo>
                <a:cubicBezTo>
                  <a:pt x="121" y="198"/>
                  <a:pt x="121" y="198"/>
                  <a:pt x="120" y="198"/>
                </a:cubicBezTo>
                <a:cubicBezTo>
                  <a:pt x="118" y="203"/>
                  <a:pt x="111" y="206"/>
                  <a:pt x="107" y="208"/>
                </a:cubicBezTo>
                <a:cubicBezTo>
                  <a:pt x="103" y="210"/>
                  <a:pt x="97" y="213"/>
                  <a:pt x="92" y="212"/>
                </a:cubicBezTo>
                <a:close/>
                <a:moveTo>
                  <a:pt x="153" y="165"/>
                </a:moveTo>
                <a:cubicBezTo>
                  <a:pt x="154" y="165"/>
                  <a:pt x="154" y="166"/>
                  <a:pt x="155" y="166"/>
                </a:cubicBezTo>
                <a:cubicBezTo>
                  <a:pt x="156" y="167"/>
                  <a:pt x="157" y="169"/>
                  <a:pt x="158" y="171"/>
                </a:cubicBezTo>
                <a:cubicBezTo>
                  <a:pt x="159" y="173"/>
                  <a:pt x="161" y="176"/>
                  <a:pt x="161" y="179"/>
                </a:cubicBezTo>
                <a:cubicBezTo>
                  <a:pt x="161" y="180"/>
                  <a:pt x="161" y="180"/>
                  <a:pt x="161" y="180"/>
                </a:cubicBezTo>
                <a:cubicBezTo>
                  <a:pt x="160" y="181"/>
                  <a:pt x="160" y="181"/>
                  <a:pt x="160" y="181"/>
                </a:cubicBezTo>
                <a:cubicBezTo>
                  <a:pt x="158" y="186"/>
                  <a:pt x="151" y="189"/>
                  <a:pt x="147" y="191"/>
                </a:cubicBezTo>
                <a:cubicBezTo>
                  <a:pt x="143" y="193"/>
                  <a:pt x="136" y="196"/>
                  <a:pt x="132" y="195"/>
                </a:cubicBezTo>
                <a:cubicBezTo>
                  <a:pt x="132" y="194"/>
                  <a:pt x="131" y="194"/>
                  <a:pt x="131" y="194"/>
                </a:cubicBezTo>
                <a:cubicBezTo>
                  <a:pt x="128" y="192"/>
                  <a:pt x="125" y="181"/>
                  <a:pt x="126" y="179"/>
                </a:cubicBezTo>
                <a:cubicBezTo>
                  <a:pt x="126" y="178"/>
                  <a:pt x="126" y="178"/>
                  <a:pt x="126" y="178"/>
                </a:cubicBezTo>
                <a:cubicBezTo>
                  <a:pt x="127" y="176"/>
                  <a:pt x="129" y="175"/>
                  <a:pt x="131" y="174"/>
                </a:cubicBezTo>
                <a:cubicBezTo>
                  <a:pt x="134" y="173"/>
                  <a:pt x="137" y="171"/>
                  <a:pt x="140" y="170"/>
                </a:cubicBezTo>
                <a:cubicBezTo>
                  <a:pt x="144" y="168"/>
                  <a:pt x="149" y="165"/>
                  <a:pt x="153" y="165"/>
                </a:cubicBezTo>
                <a:close/>
                <a:moveTo>
                  <a:pt x="153" y="133"/>
                </a:moveTo>
                <a:cubicBezTo>
                  <a:pt x="153" y="132"/>
                  <a:pt x="153" y="132"/>
                  <a:pt x="154" y="132"/>
                </a:cubicBezTo>
                <a:cubicBezTo>
                  <a:pt x="155" y="130"/>
                  <a:pt x="157" y="129"/>
                  <a:pt x="159" y="128"/>
                </a:cubicBezTo>
                <a:cubicBezTo>
                  <a:pt x="161" y="127"/>
                  <a:pt x="164" y="126"/>
                  <a:pt x="167" y="124"/>
                </a:cubicBezTo>
                <a:cubicBezTo>
                  <a:pt x="171" y="122"/>
                  <a:pt x="176" y="119"/>
                  <a:pt x="181" y="119"/>
                </a:cubicBezTo>
                <a:cubicBezTo>
                  <a:pt x="182" y="119"/>
                  <a:pt x="182" y="120"/>
                  <a:pt x="182" y="120"/>
                </a:cubicBezTo>
                <a:cubicBezTo>
                  <a:pt x="184" y="121"/>
                  <a:pt x="185" y="123"/>
                  <a:pt x="186" y="125"/>
                </a:cubicBezTo>
                <a:cubicBezTo>
                  <a:pt x="187" y="128"/>
                  <a:pt x="188" y="130"/>
                  <a:pt x="188" y="133"/>
                </a:cubicBezTo>
                <a:cubicBezTo>
                  <a:pt x="188" y="134"/>
                  <a:pt x="188" y="134"/>
                  <a:pt x="188" y="134"/>
                </a:cubicBezTo>
                <a:cubicBezTo>
                  <a:pt x="188" y="135"/>
                  <a:pt x="188" y="135"/>
                  <a:pt x="188" y="135"/>
                </a:cubicBezTo>
                <a:cubicBezTo>
                  <a:pt x="186" y="140"/>
                  <a:pt x="179" y="143"/>
                  <a:pt x="174" y="145"/>
                </a:cubicBezTo>
                <a:cubicBezTo>
                  <a:pt x="170" y="147"/>
                  <a:pt x="164" y="150"/>
                  <a:pt x="160" y="149"/>
                </a:cubicBezTo>
                <a:cubicBezTo>
                  <a:pt x="159" y="148"/>
                  <a:pt x="159" y="148"/>
                  <a:pt x="159" y="148"/>
                </a:cubicBezTo>
                <a:cubicBezTo>
                  <a:pt x="155" y="146"/>
                  <a:pt x="153" y="135"/>
                  <a:pt x="153" y="133"/>
                </a:cubicBezTo>
                <a:close/>
                <a:moveTo>
                  <a:pt x="150" y="151"/>
                </a:moveTo>
                <a:cubicBezTo>
                  <a:pt x="150" y="151"/>
                  <a:pt x="150" y="151"/>
                  <a:pt x="150" y="151"/>
                </a:cubicBezTo>
                <a:cubicBezTo>
                  <a:pt x="148" y="156"/>
                  <a:pt x="141" y="159"/>
                  <a:pt x="136" y="161"/>
                </a:cubicBezTo>
                <a:cubicBezTo>
                  <a:pt x="132" y="163"/>
                  <a:pt x="126" y="167"/>
                  <a:pt x="122" y="165"/>
                </a:cubicBezTo>
                <a:cubicBezTo>
                  <a:pt x="121" y="165"/>
                  <a:pt x="121" y="164"/>
                  <a:pt x="121" y="164"/>
                </a:cubicBezTo>
                <a:cubicBezTo>
                  <a:pt x="117" y="162"/>
                  <a:pt x="115" y="151"/>
                  <a:pt x="115" y="149"/>
                </a:cubicBezTo>
                <a:cubicBezTo>
                  <a:pt x="115" y="148"/>
                  <a:pt x="116" y="148"/>
                  <a:pt x="116" y="148"/>
                </a:cubicBezTo>
                <a:cubicBezTo>
                  <a:pt x="117" y="146"/>
                  <a:pt x="119" y="145"/>
                  <a:pt x="121" y="145"/>
                </a:cubicBezTo>
                <a:cubicBezTo>
                  <a:pt x="124" y="143"/>
                  <a:pt x="126" y="142"/>
                  <a:pt x="129" y="140"/>
                </a:cubicBezTo>
                <a:cubicBezTo>
                  <a:pt x="133" y="138"/>
                  <a:pt x="138" y="135"/>
                  <a:pt x="143" y="136"/>
                </a:cubicBezTo>
                <a:cubicBezTo>
                  <a:pt x="144" y="136"/>
                  <a:pt x="144" y="136"/>
                  <a:pt x="145" y="136"/>
                </a:cubicBezTo>
                <a:cubicBezTo>
                  <a:pt x="146" y="137"/>
                  <a:pt x="147" y="139"/>
                  <a:pt x="148" y="141"/>
                </a:cubicBezTo>
                <a:cubicBezTo>
                  <a:pt x="149" y="144"/>
                  <a:pt x="150" y="146"/>
                  <a:pt x="151" y="149"/>
                </a:cubicBezTo>
                <a:cubicBezTo>
                  <a:pt x="151" y="150"/>
                  <a:pt x="151" y="150"/>
                  <a:pt x="150" y="151"/>
                </a:cubicBezTo>
                <a:close/>
                <a:moveTo>
                  <a:pt x="105" y="236"/>
                </a:moveTo>
                <a:cubicBezTo>
                  <a:pt x="104" y="236"/>
                  <a:pt x="104" y="236"/>
                  <a:pt x="104" y="235"/>
                </a:cubicBezTo>
                <a:cubicBezTo>
                  <a:pt x="100" y="234"/>
                  <a:pt x="98" y="223"/>
                  <a:pt x="98" y="220"/>
                </a:cubicBezTo>
                <a:cubicBezTo>
                  <a:pt x="99" y="220"/>
                  <a:pt x="99" y="219"/>
                  <a:pt x="99" y="219"/>
                </a:cubicBezTo>
                <a:cubicBezTo>
                  <a:pt x="100" y="217"/>
                  <a:pt x="102" y="217"/>
                  <a:pt x="104" y="216"/>
                </a:cubicBezTo>
                <a:cubicBezTo>
                  <a:pt x="107" y="214"/>
                  <a:pt x="110" y="213"/>
                  <a:pt x="112" y="212"/>
                </a:cubicBezTo>
                <a:cubicBezTo>
                  <a:pt x="117" y="210"/>
                  <a:pt x="121" y="206"/>
                  <a:pt x="126" y="207"/>
                </a:cubicBezTo>
                <a:cubicBezTo>
                  <a:pt x="127" y="207"/>
                  <a:pt x="127" y="207"/>
                  <a:pt x="128" y="208"/>
                </a:cubicBezTo>
                <a:cubicBezTo>
                  <a:pt x="129" y="209"/>
                  <a:pt x="130" y="211"/>
                  <a:pt x="131" y="212"/>
                </a:cubicBezTo>
                <a:cubicBezTo>
                  <a:pt x="132" y="215"/>
                  <a:pt x="133" y="218"/>
                  <a:pt x="134" y="221"/>
                </a:cubicBezTo>
                <a:cubicBezTo>
                  <a:pt x="134" y="221"/>
                  <a:pt x="134" y="221"/>
                  <a:pt x="133" y="222"/>
                </a:cubicBezTo>
                <a:cubicBezTo>
                  <a:pt x="133" y="222"/>
                  <a:pt x="133" y="222"/>
                  <a:pt x="133" y="223"/>
                </a:cubicBezTo>
                <a:cubicBezTo>
                  <a:pt x="131" y="227"/>
                  <a:pt x="124" y="230"/>
                  <a:pt x="119" y="232"/>
                </a:cubicBezTo>
                <a:cubicBezTo>
                  <a:pt x="115" y="234"/>
                  <a:pt x="109" y="238"/>
                  <a:pt x="105" y="236"/>
                </a:cubicBezTo>
                <a:close/>
                <a:moveTo>
                  <a:pt x="142" y="248"/>
                </a:moveTo>
                <a:cubicBezTo>
                  <a:pt x="142" y="248"/>
                  <a:pt x="142" y="249"/>
                  <a:pt x="142" y="249"/>
                </a:cubicBezTo>
                <a:cubicBezTo>
                  <a:pt x="139" y="253"/>
                  <a:pt x="133" y="256"/>
                  <a:pt x="128" y="258"/>
                </a:cubicBezTo>
                <a:cubicBezTo>
                  <a:pt x="124" y="260"/>
                  <a:pt x="118" y="264"/>
                  <a:pt x="113" y="262"/>
                </a:cubicBezTo>
                <a:cubicBezTo>
                  <a:pt x="113" y="262"/>
                  <a:pt x="113" y="262"/>
                  <a:pt x="113" y="262"/>
                </a:cubicBezTo>
                <a:cubicBezTo>
                  <a:pt x="109" y="260"/>
                  <a:pt x="107" y="249"/>
                  <a:pt x="107" y="246"/>
                </a:cubicBezTo>
                <a:cubicBezTo>
                  <a:pt x="107" y="246"/>
                  <a:pt x="107" y="246"/>
                  <a:pt x="107" y="245"/>
                </a:cubicBezTo>
                <a:cubicBezTo>
                  <a:pt x="109" y="244"/>
                  <a:pt x="110" y="243"/>
                  <a:pt x="112" y="242"/>
                </a:cubicBezTo>
                <a:cubicBezTo>
                  <a:pt x="115" y="241"/>
                  <a:pt x="118" y="239"/>
                  <a:pt x="121" y="238"/>
                </a:cubicBezTo>
                <a:cubicBezTo>
                  <a:pt x="125" y="236"/>
                  <a:pt x="130" y="232"/>
                  <a:pt x="135" y="233"/>
                </a:cubicBezTo>
                <a:cubicBezTo>
                  <a:pt x="135" y="233"/>
                  <a:pt x="136" y="233"/>
                  <a:pt x="136" y="234"/>
                </a:cubicBezTo>
                <a:cubicBezTo>
                  <a:pt x="138" y="235"/>
                  <a:pt x="139" y="237"/>
                  <a:pt x="140" y="239"/>
                </a:cubicBezTo>
                <a:cubicBezTo>
                  <a:pt x="141" y="241"/>
                  <a:pt x="142" y="244"/>
                  <a:pt x="142" y="247"/>
                </a:cubicBezTo>
                <a:cubicBezTo>
                  <a:pt x="142" y="247"/>
                  <a:pt x="142" y="248"/>
                  <a:pt x="142" y="248"/>
                </a:cubicBezTo>
                <a:close/>
                <a:moveTo>
                  <a:pt x="144" y="218"/>
                </a:moveTo>
                <a:cubicBezTo>
                  <a:pt x="140" y="217"/>
                  <a:pt x="138" y="206"/>
                  <a:pt x="138" y="203"/>
                </a:cubicBezTo>
                <a:cubicBezTo>
                  <a:pt x="138" y="203"/>
                  <a:pt x="139" y="202"/>
                  <a:pt x="139" y="202"/>
                </a:cubicBezTo>
                <a:cubicBezTo>
                  <a:pt x="140" y="200"/>
                  <a:pt x="142" y="200"/>
                  <a:pt x="144" y="199"/>
                </a:cubicBezTo>
                <a:cubicBezTo>
                  <a:pt x="146" y="197"/>
                  <a:pt x="149" y="196"/>
                  <a:pt x="152" y="194"/>
                </a:cubicBezTo>
                <a:cubicBezTo>
                  <a:pt x="156" y="192"/>
                  <a:pt x="161" y="189"/>
                  <a:pt x="166" y="190"/>
                </a:cubicBezTo>
                <a:cubicBezTo>
                  <a:pt x="167" y="190"/>
                  <a:pt x="167" y="190"/>
                  <a:pt x="167" y="191"/>
                </a:cubicBezTo>
                <a:cubicBezTo>
                  <a:pt x="169" y="192"/>
                  <a:pt x="170" y="194"/>
                  <a:pt x="171" y="195"/>
                </a:cubicBezTo>
                <a:cubicBezTo>
                  <a:pt x="172" y="198"/>
                  <a:pt x="173" y="201"/>
                  <a:pt x="173" y="203"/>
                </a:cubicBezTo>
                <a:cubicBezTo>
                  <a:pt x="174" y="204"/>
                  <a:pt x="173" y="204"/>
                  <a:pt x="173" y="205"/>
                </a:cubicBezTo>
                <a:cubicBezTo>
                  <a:pt x="173" y="205"/>
                  <a:pt x="173" y="205"/>
                  <a:pt x="173" y="206"/>
                </a:cubicBezTo>
                <a:cubicBezTo>
                  <a:pt x="171" y="210"/>
                  <a:pt x="164" y="213"/>
                  <a:pt x="159" y="215"/>
                </a:cubicBezTo>
                <a:cubicBezTo>
                  <a:pt x="155" y="217"/>
                  <a:pt x="149" y="221"/>
                  <a:pt x="145" y="219"/>
                </a:cubicBezTo>
                <a:cubicBezTo>
                  <a:pt x="144" y="219"/>
                  <a:pt x="144" y="219"/>
                  <a:pt x="144" y="218"/>
                </a:cubicBezTo>
                <a:close/>
                <a:moveTo>
                  <a:pt x="182" y="231"/>
                </a:moveTo>
                <a:cubicBezTo>
                  <a:pt x="182" y="231"/>
                  <a:pt x="182" y="231"/>
                  <a:pt x="181" y="232"/>
                </a:cubicBezTo>
                <a:cubicBezTo>
                  <a:pt x="179" y="236"/>
                  <a:pt x="172" y="239"/>
                  <a:pt x="168" y="241"/>
                </a:cubicBezTo>
                <a:cubicBezTo>
                  <a:pt x="164" y="243"/>
                  <a:pt x="158" y="247"/>
                  <a:pt x="153" y="245"/>
                </a:cubicBezTo>
                <a:cubicBezTo>
                  <a:pt x="153" y="245"/>
                  <a:pt x="153" y="245"/>
                  <a:pt x="152" y="244"/>
                </a:cubicBezTo>
                <a:cubicBezTo>
                  <a:pt x="149" y="243"/>
                  <a:pt x="146" y="232"/>
                  <a:pt x="147" y="229"/>
                </a:cubicBezTo>
                <a:cubicBezTo>
                  <a:pt x="147" y="229"/>
                  <a:pt x="147" y="228"/>
                  <a:pt x="147" y="228"/>
                </a:cubicBezTo>
                <a:cubicBezTo>
                  <a:pt x="148" y="226"/>
                  <a:pt x="150" y="226"/>
                  <a:pt x="152" y="225"/>
                </a:cubicBezTo>
                <a:cubicBezTo>
                  <a:pt x="155" y="224"/>
                  <a:pt x="158" y="222"/>
                  <a:pt x="161" y="221"/>
                </a:cubicBezTo>
                <a:cubicBezTo>
                  <a:pt x="165" y="219"/>
                  <a:pt x="170" y="215"/>
                  <a:pt x="175" y="216"/>
                </a:cubicBezTo>
                <a:cubicBezTo>
                  <a:pt x="175" y="216"/>
                  <a:pt x="176" y="216"/>
                  <a:pt x="176" y="217"/>
                </a:cubicBezTo>
                <a:cubicBezTo>
                  <a:pt x="177" y="218"/>
                  <a:pt x="179" y="220"/>
                  <a:pt x="179" y="221"/>
                </a:cubicBezTo>
                <a:cubicBezTo>
                  <a:pt x="181" y="224"/>
                  <a:pt x="182" y="227"/>
                  <a:pt x="182" y="230"/>
                </a:cubicBezTo>
                <a:cubicBezTo>
                  <a:pt x="182" y="230"/>
                  <a:pt x="182" y="231"/>
                  <a:pt x="182" y="231"/>
                </a:cubicBezTo>
                <a:close/>
                <a:moveTo>
                  <a:pt x="202" y="177"/>
                </a:moveTo>
                <a:cubicBezTo>
                  <a:pt x="202" y="178"/>
                  <a:pt x="202" y="178"/>
                  <a:pt x="202" y="178"/>
                </a:cubicBezTo>
                <a:cubicBezTo>
                  <a:pt x="206" y="184"/>
                  <a:pt x="209" y="190"/>
                  <a:pt x="211" y="196"/>
                </a:cubicBezTo>
                <a:cubicBezTo>
                  <a:pt x="213" y="201"/>
                  <a:pt x="217" y="208"/>
                  <a:pt x="214" y="214"/>
                </a:cubicBezTo>
                <a:cubicBezTo>
                  <a:pt x="214" y="214"/>
                  <a:pt x="214" y="214"/>
                  <a:pt x="214" y="214"/>
                </a:cubicBezTo>
                <a:cubicBezTo>
                  <a:pt x="213" y="218"/>
                  <a:pt x="209" y="222"/>
                  <a:pt x="205" y="224"/>
                </a:cubicBezTo>
                <a:cubicBezTo>
                  <a:pt x="203" y="225"/>
                  <a:pt x="197" y="229"/>
                  <a:pt x="194" y="226"/>
                </a:cubicBezTo>
                <a:cubicBezTo>
                  <a:pt x="193" y="226"/>
                  <a:pt x="192" y="225"/>
                  <a:pt x="192" y="225"/>
                </a:cubicBezTo>
                <a:cubicBezTo>
                  <a:pt x="185" y="213"/>
                  <a:pt x="178" y="200"/>
                  <a:pt x="176" y="187"/>
                </a:cubicBezTo>
                <a:cubicBezTo>
                  <a:pt x="176" y="186"/>
                  <a:pt x="177" y="186"/>
                  <a:pt x="177" y="185"/>
                </a:cubicBezTo>
                <a:cubicBezTo>
                  <a:pt x="180" y="178"/>
                  <a:pt x="193" y="173"/>
                  <a:pt x="200" y="175"/>
                </a:cubicBezTo>
                <a:cubicBezTo>
                  <a:pt x="201" y="176"/>
                  <a:pt x="202" y="177"/>
                  <a:pt x="202" y="177"/>
                </a:cubicBezTo>
                <a:close/>
                <a:moveTo>
                  <a:pt x="196" y="155"/>
                </a:moveTo>
                <a:cubicBezTo>
                  <a:pt x="197" y="157"/>
                  <a:pt x="198" y="160"/>
                  <a:pt x="199" y="163"/>
                </a:cubicBezTo>
                <a:cubicBezTo>
                  <a:pt x="199" y="163"/>
                  <a:pt x="199" y="164"/>
                  <a:pt x="198" y="164"/>
                </a:cubicBezTo>
                <a:cubicBezTo>
                  <a:pt x="198" y="164"/>
                  <a:pt x="198" y="165"/>
                  <a:pt x="198" y="165"/>
                </a:cubicBezTo>
                <a:cubicBezTo>
                  <a:pt x="196" y="170"/>
                  <a:pt x="189" y="172"/>
                  <a:pt x="184" y="175"/>
                </a:cubicBezTo>
                <a:cubicBezTo>
                  <a:pt x="180" y="177"/>
                  <a:pt x="174" y="180"/>
                  <a:pt x="170" y="178"/>
                </a:cubicBezTo>
                <a:cubicBezTo>
                  <a:pt x="169" y="178"/>
                  <a:pt x="169" y="178"/>
                  <a:pt x="169" y="178"/>
                </a:cubicBezTo>
                <a:cubicBezTo>
                  <a:pt x="165" y="176"/>
                  <a:pt x="163" y="165"/>
                  <a:pt x="163" y="162"/>
                </a:cubicBezTo>
                <a:cubicBezTo>
                  <a:pt x="163" y="162"/>
                  <a:pt x="164" y="162"/>
                  <a:pt x="164" y="162"/>
                </a:cubicBezTo>
                <a:cubicBezTo>
                  <a:pt x="165" y="160"/>
                  <a:pt x="167" y="159"/>
                  <a:pt x="169" y="158"/>
                </a:cubicBezTo>
                <a:cubicBezTo>
                  <a:pt x="172" y="157"/>
                  <a:pt x="174" y="155"/>
                  <a:pt x="177" y="154"/>
                </a:cubicBezTo>
                <a:cubicBezTo>
                  <a:pt x="182" y="152"/>
                  <a:pt x="186" y="148"/>
                  <a:pt x="191" y="149"/>
                </a:cubicBezTo>
                <a:cubicBezTo>
                  <a:pt x="192" y="149"/>
                  <a:pt x="192" y="150"/>
                  <a:pt x="193" y="150"/>
                </a:cubicBezTo>
                <a:cubicBezTo>
                  <a:pt x="194" y="151"/>
                  <a:pt x="195" y="153"/>
                  <a:pt x="196" y="155"/>
                </a:cubicBezTo>
                <a:close/>
                <a:moveTo>
                  <a:pt x="190" y="86"/>
                </a:moveTo>
                <a:cubicBezTo>
                  <a:pt x="192" y="91"/>
                  <a:pt x="192" y="91"/>
                  <a:pt x="192" y="91"/>
                </a:cubicBezTo>
                <a:cubicBezTo>
                  <a:pt x="186" y="97"/>
                  <a:pt x="186" y="97"/>
                  <a:pt x="186" y="97"/>
                </a:cubicBezTo>
                <a:cubicBezTo>
                  <a:pt x="169" y="111"/>
                  <a:pt x="150" y="121"/>
                  <a:pt x="129" y="128"/>
                </a:cubicBezTo>
                <a:cubicBezTo>
                  <a:pt x="114" y="134"/>
                  <a:pt x="95" y="140"/>
                  <a:pt x="77" y="140"/>
                </a:cubicBezTo>
                <a:cubicBezTo>
                  <a:pt x="69" y="140"/>
                  <a:pt x="69" y="140"/>
                  <a:pt x="69" y="140"/>
                </a:cubicBezTo>
                <a:cubicBezTo>
                  <a:pt x="65" y="134"/>
                  <a:pt x="65" y="134"/>
                  <a:pt x="65" y="134"/>
                </a:cubicBezTo>
                <a:cubicBezTo>
                  <a:pt x="60" y="126"/>
                  <a:pt x="56" y="118"/>
                  <a:pt x="51" y="111"/>
                </a:cubicBezTo>
                <a:cubicBezTo>
                  <a:pt x="44" y="100"/>
                  <a:pt x="36" y="88"/>
                  <a:pt x="30" y="77"/>
                </a:cubicBezTo>
                <a:cubicBezTo>
                  <a:pt x="27" y="72"/>
                  <a:pt x="27" y="72"/>
                  <a:pt x="27" y="72"/>
                </a:cubicBezTo>
                <a:cubicBezTo>
                  <a:pt x="31" y="68"/>
                  <a:pt x="31" y="68"/>
                  <a:pt x="31" y="68"/>
                </a:cubicBezTo>
                <a:cubicBezTo>
                  <a:pt x="44" y="54"/>
                  <a:pt x="64" y="45"/>
                  <a:pt x="81" y="39"/>
                </a:cubicBezTo>
                <a:cubicBezTo>
                  <a:pt x="95" y="34"/>
                  <a:pt x="108" y="30"/>
                  <a:pt x="122" y="27"/>
                </a:cubicBezTo>
                <a:cubicBezTo>
                  <a:pt x="129" y="25"/>
                  <a:pt x="136" y="23"/>
                  <a:pt x="142" y="22"/>
                </a:cubicBezTo>
                <a:cubicBezTo>
                  <a:pt x="147" y="21"/>
                  <a:pt x="147" y="21"/>
                  <a:pt x="147" y="21"/>
                </a:cubicBezTo>
                <a:cubicBezTo>
                  <a:pt x="153" y="26"/>
                  <a:pt x="153" y="26"/>
                  <a:pt x="153" y="26"/>
                </a:cubicBezTo>
                <a:cubicBezTo>
                  <a:pt x="164" y="38"/>
                  <a:pt x="172" y="52"/>
                  <a:pt x="180" y="66"/>
                </a:cubicBezTo>
                <a:cubicBezTo>
                  <a:pt x="183" y="73"/>
                  <a:pt x="186" y="79"/>
                  <a:pt x="190" y="86"/>
                </a:cubicBezTo>
                <a:close/>
              </a:path>
            </a:pathLst>
          </a:custGeom>
          <a:solidFill>
            <a:srgbClr val="519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6" name="CustomShape 120"/>
          <p:cNvSpPr/>
          <p:nvPr/>
        </p:nvSpPr>
        <p:spPr>
          <a:xfrm>
            <a:off x="10879200" y="3735360"/>
            <a:ext cx="657000" cy="289080"/>
          </a:xfrm>
          <a:custGeom>
            <a:avLst/>
            <a:gdLst/>
            <a:ahLst/>
            <a:cxnLst/>
            <a:rect l="l" t="t" r="r" b="b"/>
            <a:pathLst>
              <a:path w="155" h="68">
                <a:moveTo>
                  <a:pt x="69" y="44"/>
                </a:moveTo>
                <a:cubicBezTo>
                  <a:pt x="58" y="43"/>
                  <a:pt x="49" y="41"/>
                  <a:pt x="40" y="38"/>
                </a:cubicBezTo>
                <a:cubicBezTo>
                  <a:pt x="39" y="38"/>
                  <a:pt x="38" y="38"/>
                  <a:pt x="36" y="37"/>
                </a:cubicBezTo>
                <a:cubicBezTo>
                  <a:pt x="36" y="37"/>
                  <a:pt x="36" y="37"/>
                  <a:pt x="36" y="37"/>
                </a:cubicBezTo>
                <a:cubicBezTo>
                  <a:pt x="35" y="36"/>
                  <a:pt x="34" y="35"/>
                  <a:pt x="33" y="34"/>
                </a:cubicBezTo>
                <a:cubicBezTo>
                  <a:pt x="20" y="27"/>
                  <a:pt x="8" y="15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4"/>
                  <a:pt x="3" y="8"/>
                  <a:pt x="4" y="12"/>
                </a:cubicBezTo>
                <a:cubicBezTo>
                  <a:pt x="12" y="31"/>
                  <a:pt x="17" y="53"/>
                  <a:pt x="30" y="68"/>
                </a:cubicBezTo>
                <a:cubicBezTo>
                  <a:pt x="39" y="66"/>
                  <a:pt x="48" y="64"/>
                  <a:pt x="57" y="61"/>
                </a:cubicBezTo>
                <a:cubicBezTo>
                  <a:pt x="71" y="56"/>
                  <a:pt x="86" y="50"/>
                  <a:pt x="100" y="43"/>
                </a:cubicBezTo>
                <a:cubicBezTo>
                  <a:pt x="119" y="34"/>
                  <a:pt x="138" y="24"/>
                  <a:pt x="155" y="12"/>
                </a:cubicBezTo>
                <a:cubicBezTo>
                  <a:pt x="155" y="8"/>
                  <a:pt x="155" y="5"/>
                  <a:pt x="154" y="2"/>
                </a:cubicBezTo>
                <a:cubicBezTo>
                  <a:pt x="129" y="24"/>
                  <a:pt x="101" y="44"/>
                  <a:pt x="69" y="44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7" name="CustomShape 121"/>
          <p:cNvSpPr/>
          <p:nvPr/>
        </p:nvSpPr>
        <p:spPr>
          <a:xfrm>
            <a:off x="10696680" y="2895480"/>
            <a:ext cx="631800" cy="454320"/>
          </a:xfrm>
          <a:custGeom>
            <a:avLst/>
            <a:gdLst/>
            <a:ahLst/>
            <a:cxnLst/>
            <a:rect l="l" t="t" r="r" b="b"/>
            <a:pathLst>
              <a:path w="149" h="107">
                <a:moveTo>
                  <a:pt x="95" y="44"/>
                </a:moveTo>
                <a:cubicBezTo>
                  <a:pt x="88" y="59"/>
                  <a:pt x="81" y="74"/>
                  <a:pt x="71" y="86"/>
                </a:cubicBezTo>
                <a:cubicBezTo>
                  <a:pt x="70" y="87"/>
                  <a:pt x="69" y="86"/>
                  <a:pt x="69" y="85"/>
                </a:cubicBezTo>
                <a:cubicBezTo>
                  <a:pt x="77" y="70"/>
                  <a:pt x="86" y="56"/>
                  <a:pt x="93" y="40"/>
                </a:cubicBezTo>
                <a:cubicBezTo>
                  <a:pt x="99" y="27"/>
                  <a:pt x="104" y="13"/>
                  <a:pt x="110" y="0"/>
                </a:cubicBezTo>
                <a:cubicBezTo>
                  <a:pt x="71" y="7"/>
                  <a:pt x="32" y="21"/>
                  <a:pt x="0" y="46"/>
                </a:cubicBezTo>
                <a:cubicBezTo>
                  <a:pt x="9" y="59"/>
                  <a:pt x="17" y="73"/>
                  <a:pt x="25" y="86"/>
                </a:cubicBezTo>
                <a:cubicBezTo>
                  <a:pt x="26" y="87"/>
                  <a:pt x="27" y="89"/>
                  <a:pt x="28" y="91"/>
                </a:cubicBezTo>
                <a:cubicBezTo>
                  <a:pt x="35" y="79"/>
                  <a:pt x="42" y="67"/>
                  <a:pt x="49" y="56"/>
                </a:cubicBezTo>
                <a:cubicBezTo>
                  <a:pt x="56" y="45"/>
                  <a:pt x="63" y="34"/>
                  <a:pt x="71" y="24"/>
                </a:cubicBezTo>
                <a:cubicBezTo>
                  <a:pt x="71" y="23"/>
                  <a:pt x="72" y="24"/>
                  <a:pt x="72" y="25"/>
                </a:cubicBezTo>
                <a:cubicBezTo>
                  <a:pt x="65" y="37"/>
                  <a:pt x="58" y="48"/>
                  <a:pt x="50" y="60"/>
                </a:cubicBezTo>
                <a:cubicBezTo>
                  <a:pt x="44" y="71"/>
                  <a:pt x="37" y="82"/>
                  <a:pt x="29" y="92"/>
                </a:cubicBezTo>
                <a:cubicBezTo>
                  <a:pt x="33" y="97"/>
                  <a:pt x="36" y="102"/>
                  <a:pt x="39" y="107"/>
                </a:cubicBezTo>
                <a:cubicBezTo>
                  <a:pt x="59" y="106"/>
                  <a:pt x="78" y="101"/>
                  <a:pt x="97" y="94"/>
                </a:cubicBezTo>
                <a:cubicBezTo>
                  <a:pt x="101" y="92"/>
                  <a:pt x="105" y="91"/>
                  <a:pt x="109" y="89"/>
                </a:cubicBezTo>
                <a:cubicBezTo>
                  <a:pt x="115" y="75"/>
                  <a:pt x="122" y="62"/>
                  <a:pt x="130" y="49"/>
                </a:cubicBezTo>
                <a:cubicBezTo>
                  <a:pt x="130" y="48"/>
                  <a:pt x="132" y="49"/>
                  <a:pt x="131" y="49"/>
                </a:cubicBezTo>
                <a:cubicBezTo>
                  <a:pt x="126" y="62"/>
                  <a:pt x="120" y="75"/>
                  <a:pt x="113" y="87"/>
                </a:cubicBezTo>
                <a:cubicBezTo>
                  <a:pt x="120" y="84"/>
                  <a:pt x="127" y="80"/>
                  <a:pt x="133" y="76"/>
                </a:cubicBezTo>
                <a:cubicBezTo>
                  <a:pt x="139" y="73"/>
                  <a:pt x="144" y="68"/>
                  <a:pt x="149" y="64"/>
                </a:cubicBezTo>
                <a:cubicBezTo>
                  <a:pt x="147" y="57"/>
                  <a:pt x="144" y="49"/>
                  <a:pt x="140" y="42"/>
                </a:cubicBezTo>
                <a:cubicBezTo>
                  <a:pt x="133" y="27"/>
                  <a:pt x="124" y="13"/>
                  <a:pt x="113" y="0"/>
                </a:cubicBezTo>
                <a:cubicBezTo>
                  <a:pt x="108" y="15"/>
                  <a:pt x="101" y="30"/>
                  <a:pt x="95" y="44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8" name="CustomShape 122"/>
          <p:cNvSpPr/>
          <p:nvPr/>
        </p:nvSpPr>
        <p:spPr>
          <a:xfrm>
            <a:off x="10818720" y="2895480"/>
            <a:ext cx="344520" cy="454320"/>
          </a:xfrm>
          <a:custGeom>
            <a:avLst/>
            <a:gdLst/>
            <a:ahLst/>
            <a:cxnLst/>
            <a:rect l="l" t="t" r="r" b="b"/>
            <a:pathLst>
              <a:path w="81" h="107">
                <a:moveTo>
                  <a:pt x="28" y="104"/>
                </a:moveTo>
                <a:cubicBezTo>
                  <a:pt x="32" y="98"/>
                  <a:pt x="36" y="92"/>
                  <a:pt x="40" y="86"/>
                </a:cubicBezTo>
                <a:cubicBezTo>
                  <a:pt x="40" y="86"/>
                  <a:pt x="40" y="85"/>
                  <a:pt x="40" y="85"/>
                </a:cubicBezTo>
                <a:cubicBezTo>
                  <a:pt x="48" y="70"/>
                  <a:pt x="57" y="56"/>
                  <a:pt x="64" y="40"/>
                </a:cubicBezTo>
                <a:cubicBezTo>
                  <a:pt x="70" y="27"/>
                  <a:pt x="75" y="13"/>
                  <a:pt x="81" y="0"/>
                </a:cubicBezTo>
                <a:cubicBezTo>
                  <a:pt x="66" y="3"/>
                  <a:pt x="50" y="7"/>
                  <a:pt x="35" y="12"/>
                </a:cubicBezTo>
                <a:cubicBezTo>
                  <a:pt x="42" y="13"/>
                  <a:pt x="46" y="17"/>
                  <a:pt x="43" y="25"/>
                </a:cubicBezTo>
                <a:cubicBezTo>
                  <a:pt x="43" y="25"/>
                  <a:pt x="43" y="25"/>
                  <a:pt x="43" y="25"/>
                </a:cubicBezTo>
                <a:cubicBezTo>
                  <a:pt x="36" y="37"/>
                  <a:pt x="29" y="48"/>
                  <a:pt x="21" y="60"/>
                </a:cubicBezTo>
                <a:cubicBezTo>
                  <a:pt x="15" y="71"/>
                  <a:pt x="8" y="82"/>
                  <a:pt x="0" y="92"/>
                </a:cubicBezTo>
                <a:cubicBezTo>
                  <a:pt x="4" y="97"/>
                  <a:pt x="7" y="102"/>
                  <a:pt x="10" y="107"/>
                </a:cubicBezTo>
                <a:cubicBezTo>
                  <a:pt x="16" y="106"/>
                  <a:pt x="22" y="106"/>
                  <a:pt x="28" y="105"/>
                </a:cubicBezTo>
                <a:cubicBezTo>
                  <a:pt x="28" y="104"/>
                  <a:pt x="28" y="104"/>
                  <a:pt x="28" y="1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9" name="CustomShape 123"/>
          <p:cNvSpPr/>
          <p:nvPr/>
        </p:nvSpPr>
        <p:spPr>
          <a:xfrm>
            <a:off x="11175840" y="3048120"/>
            <a:ext cx="152640" cy="215640"/>
          </a:xfrm>
          <a:custGeom>
            <a:avLst/>
            <a:gdLst/>
            <a:ahLst/>
            <a:cxnLst/>
            <a:rect l="l" t="t" r="r" b="b"/>
            <a:pathLst>
              <a:path w="36" h="51">
                <a:moveTo>
                  <a:pt x="27" y="6"/>
                </a:moveTo>
                <a:cubicBezTo>
                  <a:pt x="26" y="4"/>
                  <a:pt x="25" y="2"/>
                  <a:pt x="24" y="0"/>
                </a:cubicBezTo>
                <a:cubicBezTo>
                  <a:pt x="22" y="4"/>
                  <a:pt x="20" y="8"/>
                  <a:pt x="18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3" y="26"/>
                  <a:pt x="7" y="39"/>
                  <a:pt x="0" y="51"/>
                </a:cubicBezTo>
                <a:cubicBezTo>
                  <a:pt x="7" y="48"/>
                  <a:pt x="14" y="44"/>
                  <a:pt x="20" y="40"/>
                </a:cubicBezTo>
                <a:cubicBezTo>
                  <a:pt x="26" y="37"/>
                  <a:pt x="31" y="32"/>
                  <a:pt x="36" y="28"/>
                </a:cubicBezTo>
                <a:cubicBezTo>
                  <a:pt x="34" y="21"/>
                  <a:pt x="31" y="13"/>
                  <a:pt x="27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0" name="CustomShape 124"/>
          <p:cNvSpPr/>
          <p:nvPr/>
        </p:nvSpPr>
        <p:spPr>
          <a:xfrm>
            <a:off x="11320560" y="3544920"/>
            <a:ext cx="117360" cy="173160"/>
          </a:xfrm>
          <a:custGeom>
            <a:avLst/>
            <a:gdLst/>
            <a:ahLst/>
            <a:cxnLst/>
            <a:rect l="l" t="t" r="r" b="b"/>
            <a:pathLst>
              <a:path w="28" h="41">
                <a:moveTo>
                  <a:pt x="16" y="41"/>
                </a:moveTo>
                <a:cubicBezTo>
                  <a:pt x="17" y="40"/>
                  <a:pt x="19" y="39"/>
                  <a:pt x="19" y="39"/>
                </a:cubicBezTo>
                <a:cubicBezTo>
                  <a:pt x="21" y="38"/>
                  <a:pt x="23" y="36"/>
                  <a:pt x="25" y="35"/>
                </a:cubicBezTo>
                <a:cubicBezTo>
                  <a:pt x="26" y="33"/>
                  <a:pt x="27" y="32"/>
                  <a:pt x="28" y="31"/>
                </a:cubicBezTo>
                <a:cubicBezTo>
                  <a:pt x="26" y="27"/>
                  <a:pt x="26" y="22"/>
                  <a:pt x="24" y="18"/>
                </a:cubicBezTo>
                <a:cubicBezTo>
                  <a:pt x="22" y="12"/>
                  <a:pt x="20" y="7"/>
                  <a:pt x="19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1" y="0"/>
                  <a:pt x="5" y="4"/>
                  <a:pt x="0" y="8"/>
                </a:cubicBezTo>
                <a:cubicBezTo>
                  <a:pt x="6" y="19"/>
                  <a:pt x="10" y="30"/>
                  <a:pt x="16" y="41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1" name="CustomShape 125"/>
          <p:cNvSpPr/>
          <p:nvPr/>
        </p:nvSpPr>
        <p:spPr>
          <a:xfrm>
            <a:off x="11264760" y="3438360"/>
            <a:ext cx="101880" cy="76320"/>
          </a:xfrm>
          <a:custGeom>
            <a:avLst/>
            <a:gdLst/>
            <a:ahLst/>
            <a:cxnLst/>
            <a:rect l="l" t="t" r="r" b="b"/>
            <a:pathLst>
              <a:path w="24" h="18">
                <a:moveTo>
                  <a:pt x="21" y="0"/>
                </a:moveTo>
                <a:cubicBezTo>
                  <a:pt x="20" y="1"/>
                  <a:pt x="18" y="2"/>
                  <a:pt x="17" y="2"/>
                </a:cubicBezTo>
                <a:cubicBezTo>
                  <a:pt x="14" y="4"/>
                  <a:pt x="11" y="5"/>
                  <a:pt x="8" y="7"/>
                </a:cubicBezTo>
                <a:cubicBezTo>
                  <a:pt x="6" y="7"/>
                  <a:pt x="3" y="9"/>
                  <a:pt x="0" y="9"/>
                </a:cubicBezTo>
                <a:cubicBezTo>
                  <a:pt x="1" y="11"/>
                  <a:pt x="1" y="12"/>
                  <a:pt x="2" y="14"/>
                </a:cubicBezTo>
                <a:cubicBezTo>
                  <a:pt x="3" y="15"/>
                  <a:pt x="3" y="17"/>
                  <a:pt x="4" y="18"/>
                </a:cubicBezTo>
                <a:cubicBezTo>
                  <a:pt x="7" y="17"/>
                  <a:pt x="11" y="16"/>
                  <a:pt x="13" y="14"/>
                </a:cubicBezTo>
                <a:cubicBezTo>
                  <a:pt x="17" y="12"/>
                  <a:pt x="21" y="9"/>
                  <a:pt x="24" y="8"/>
                </a:cubicBezTo>
                <a:cubicBezTo>
                  <a:pt x="24" y="6"/>
                  <a:pt x="23" y="4"/>
                  <a:pt x="22" y="2"/>
                </a:cubicBezTo>
                <a:cubicBezTo>
                  <a:pt x="22" y="2"/>
                  <a:pt x="22" y="1"/>
                  <a:pt x="21" y="0"/>
                </a:cubicBezTo>
                <a:close/>
              </a:path>
            </a:pathLst>
          </a:custGeom>
          <a:solidFill>
            <a:srgbClr val="446BA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2" name="CustomShape 126"/>
          <p:cNvSpPr/>
          <p:nvPr/>
        </p:nvSpPr>
        <p:spPr>
          <a:xfrm>
            <a:off x="11349000" y="3233880"/>
            <a:ext cx="187200" cy="488880"/>
          </a:xfrm>
          <a:custGeom>
            <a:avLst/>
            <a:gdLst/>
            <a:ahLst/>
            <a:cxnLst/>
            <a:rect l="l" t="t" r="r" b="b"/>
            <a:pathLst>
              <a:path w="44" h="115">
                <a:moveTo>
                  <a:pt x="32" y="58"/>
                </a:moveTo>
                <a:cubicBezTo>
                  <a:pt x="26" y="38"/>
                  <a:pt x="16" y="20"/>
                  <a:pt x="6" y="2"/>
                </a:cubicBezTo>
                <a:cubicBezTo>
                  <a:pt x="4" y="0"/>
                  <a:pt x="0" y="2"/>
                  <a:pt x="1" y="5"/>
                </a:cubicBezTo>
                <a:cubicBezTo>
                  <a:pt x="10" y="23"/>
                  <a:pt x="14" y="42"/>
                  <a:pt x="18" y="62"/>
                </a:cubicBezTo>
                <a:cubicBezTo>
                  <a:pt x="21" y="78"/>
                  <a:pt x="19" y="98"/>
                  <a:pt x="29" y="112"/>
                </a:cubicBezTo>
                <a:cubicBezTo>
                  <a:pt x="30" y="114"/>
                  <a:pt x="35" y="115"/>
                  <a:pt x="36" y="112"/>
                </a:cubicBezTo>
                <a:cubicBezTo>
                  <a:pt x="44" y="95"/>
                  <a:pt x="36" y="74"/>
                  <a:pt x="32" y="5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3" name="CustomShape 127"/>
          <p:cNvSpPr/>
          <p:nvPr/>
        </p:nvSpPr>
        <p:spPr>
          <a:xfrm>
            <a:off x="10476000" y="2751120"/>
            <a:ext cx="1093680" cy="1306440"/>
          </a:xfrm>
          <a:custGeom>
            <a:avLst/>
            <a:gdLst/>
            <a:ahLst/>
            <a:cxnLst/>
            <a:rect l="l" t="t" r="r" b="b"/>
            <a:pathLst>
              <a:path w="258" h="308">
                <a:moveTo>
                  <a:pt x="180" y="9"/>
                </a:moveTo>
                <a:cubicBezTo>
                  <a:pt x="173" y="0"/>
                  <a:pt x="173" y="0"/>
                  <a:pt x="173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141" y="0"/>
                  <a:pt x="116" y="6"/>
                  <a:pt x="93" y="15"/>
                </a:cubicBezTo>
                <a:cubicBezTo>
                  <a:pt x="69" y="24"/>
                  <a:pt x="42" y="39"/>
                  <a:pt x="20" y="56"/>
                </a:cubicBezTo>
                <a:cubicBezTo>
                  <a:pt x="7" y="68"/>
                  <a:pt x="7" y="68"/>
                  <a:pt x="7" y="68"/>
                </a:cubicBezTo>
                <a:cubicBezTo>
                  <a:pt x="4" y="78"/>
                  <a:pt x="4" y="78"/>
                  <a:pt x="4" y="78"/>
                </a:cubicBezTo>
                <a:cubicBezTo>
                  <a:pt x="3" y="85"/>
                  <a:pt x="2" y="92"/>
                  <a:pt x="1" y="99"/>
                </a:cubicBezTo>
                <a:cubicBezTo>
                  <a:pt x="0" y="106"/>
                  <a:pt x="0" y="106"/>
                  <a:pt x="0" y="106"/>
                </a:cubicBezTo>
                <a:cubicBezTo>
                  <a:pt x="7" y="120"/>
                  <a:pt x="7" y="120"/>
                  <a:pt x="7" y="120"/>
                </a:cubicBezTo>
                <a:cubicBezTo>
                  <a:pt x="22" y="148"/>
                  <a:pt x="37" y="176"/>
                  <a:pt x="51" y="204"/>
                </a:cubicBezTo>
                <a:cubicBezTo>
                  <a:pt x="62" y="225"/>
                  <a:pt x="72" y="246"/>
                  <a:pt x="81" y="267"/>
                </a:cubicBezTo>
                <a:cubicBezTo>
                  <a:pt x="83" y="273"/>
                  <a:pt x="85" y="278"/>
                  <a:pt x="87" y="284"/>
                </a:cubicBezTo>
                <a:cubicBezTo>
                  <a:pt x="91" y="295"/>
                  <a:pt x="91" y="295"/>
                  <a:pt x="91" y="295"/>
                </a:cubicBezTo>
                <a:cubicBezTo>
                  <a:pt x="103" y="301"/>
                  <a:pt x="103" y="301"/>
                  <a:pt x="103" y="301"/>
                </a:cubicBezTo>
                <a:cubicBezTo>
                  <a:pt x="105" y="302"/>
                  <a:pt x="108" y="304"/>
                  <a:pt x="111" y="305"/>
                </a:cubicBezTo>
                <a:cubicBezTo>
                  <a:pt x="122" y="308"/>
                  <a:pt x="122" y="308"/>
                  <a:pt x="122" y="308"/>
                </a:cubicBezTo>
                <a:cubicBezTo>
                  <a:pt x="126" y="307"/>
                  <a:pt x="126" y="307"/>
                  <a:pt x="126" y="307"/>
                </a:cubicBezTo>
                <a:cubicBezTo>
                  <a:pt x="126" y="307"/>
                  <a:pt x="126" y="307"/>
                  <a:pt x="126" y="307"/>
                </a:cubicBezTo>
                <a:cubicBezTo>
                  <a:pt x="145" y="303"/>
                  <a:pt x="145" y="303"/>
                  <a:pt x="145" y="303"/>
                </a:cubicBezTo>
                <a:cubicBezTo>
                  <a:pt x="163" y="298"/>
                  <a:pt x="182" y="288"/>
                  <a:pt x="198" y="281"/>
                </a:cubicBezTo>
                <a:cubicBezTo>
                  <a:pt x="216" y="273"/>
                  <a:pt x="235" y="264"/>
                  <a:pt x="251" y="252"/>
                </a:cubicBezTo>
                <a:cubicBezTo>
                  <a:pt x="258" y="247"/>
                  <a:pt x="258" y="247"/>
                  <a:pt x="258" y="247"/>
                </a:cubicBezTo>
                <a:cubicBezTo>
                  <a:pt x="258" y="238"/>
                  <a:pt x="258" y="238"/>
                  <a:pt x="258" y="238"/>
                </a:cubicBezTo>
                <a:cubicBezTo>
                  <a:pt x="257" y="157"/>
                  <a:pt x="230" y="74"/>
                  <a:pt x="180" y="9"/>
                </a:cubicBezTo>
                <a:close/>
                <a:moveTo>
                  <a:pt x="99" y="291"/>
                </a:moveTo>
                <a:cubicBezTo>
                  <a:pt x="95" y="283"/>
                  <a:pt x="91" y="274"/>
                  <a:pt x="88" y="265"/>
                </a:cubicBezTo>
                <a:cubicBezTo>
                  <a:pt x="80" y="245"/>
                  <a:pt x="70" y="225"/>
                  <a:pt x="60" y="205"/>
                </a:cubicBezTo>
                <a:cubicBezTo>
                  <a:pt x="44" y="172"/>
                  <a:pt x="26" y="141"/>
                  <a:pt x="7" y="110"/>
                </a:cubicBezTo>
                <a:cubicBezTo>
                  <a:pt x="7" y="109"/>
                  <a:pt x="7" y="109"/>
                  <a:pt x="7" y="108"/>
                </a:cubicBezTo>
                <a:cubicBezTo>
                  <a:pt x="8" y="95"/>
                  <a:pt x="10" y="83"/>
                  <a:pt x="14" y="71"/>
                </a:cubicBezTo>
                <a:cubicBezTo>
                  <a:pt x="23" y="91"/>
                  <a:pt x="35" y="110"/>
                  <a:pt x="45" y="130"/>
                </a:cubicBezTo>
                <a:cubicBezTo>
                  <a:pt x="56" y="153"/>
                  <a:pt x="66" y="177"/>
                  <a:pt x="75" y="202"/>
                </a:cubicBezTo>
                <a:cubicBezTo>
                  <a:pt x="84" y="223"/>
                  <a:pt x="92" y="245"/>
                  <a:pt x="101" y="266"/>
                </a:cubicBezTo>
                <a:cubicBezTo>
                  <a:pt x="106" y="277"/>
                  <a:pt x="108" y="289"/>
                  <a:pt x="115" y="298"/>
                </a:cubicBezTo>
                <a:cubicBezTo>
                  <a:pt x="109" y="297"/>
                  <a:pt x="104" y="294"/>
                  <a:pt x="99" y="291"/>
                </a:cubicBezTo>
                <a:close/>
                <a:moveTo>
                  <a:pt x="195" y="275"/>
                </a:moveTo>
                <a:cubicBezTo>
                  <a:pt x="181" y="282"/>
                  <a:pt x="166" y="288"/>
                  <a:pt x="152" y="293"/>
                </a:cubicBezTo>
                <a:cubicBezTo>
                  <a:pt x="143" y="296"/>
                  <a:pt x="134" y="298"/>
                  <a:pt x="125" y="300"/>
                </a:cubicBezTo>
                <a:cubicBezTo>
                  <a:pt x="112" y="285"/>
                  <a:pt x="107" y="263"/>
                  <a:pt x="99" y="244"/>
                </a:cubicBezTo>
                <a:cubicBezTo>
                  <a:pt x="91" y="223"/>
                  <a:pt x="83" y="201"/>
                  <a:pt x="75" y="180"/>
                </a:cubicBezTo>
                <a:cubicBezTo>
                  <a:pt x="60" y="143"/>
                  <a:pt x="44" y="99"/>
                  <a:pt x="18" y="68"/>
                </a:cubicBezTo>
                <a:cubicBezTo>
                  <a:pt x="24" y="63"/>
                  <a:pt x="31" y="57"/>
                  <a:pt x="38" y="52"/>
                </a:cubicBezTo>
                <a:cubicBezTo>
                  <a:pt x="53" y="42"/>
                  <a:pt x="70" y="33"/>
                  <a:pt x="87" y="25"/>
                </a:cubicBezTo>
                <a:cubicBezTo>
                  <a:pt x="106" y="17"/>
                  <a:pt x="126" y="11"/>
                  <a:pt x="146" y="9"/>
                </a:cubicBezTo>
                <a:cubicBezTo>
                  <a:pt x="155" y="7"/>
                  <a:pt x="164" y="8"/>
                  <a:pt x="173" y="9"/>
                </a:cubicBezTo>
                <a:cubicBezTo>
                  <a:pt x="196" y="41"/>
                  <a:pt x="215" y="76"/>
                  <a:pt x="228" y="113"/>
                </a:cubicBezTo>
                <a:cubicBezTo>
                  <a:pt x="236" y="137"/>
                  <a:pt x="241" y="162"/>
                  <a:pt x="245" y="187"/>
                </a:cubicBezTo>
                <a:cubicBezTo>
                  <a:pt x="248" y="206"/>
                  <a:pt x="249" y="225"/>
                  <a:pt x="250" y="244"/>
                </a:cubicBezTo>
                <a:cubicBezTo>
                  <a:pt x="233" y="256"/>
                  <a:pt x="214" y="266"/>
                  <a:pt x="195" y="27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4" name="CustomShape 128"/>
          <p:cNvSpPr/>
          <p:nvPr/>
        </p:nvSpPr>
        <p:spPr>
          <a:xfrm>
            <a:off x="10666440" y="2870280"/>
            <a:ext cx="700200" cy="504720"/>
          </a:xfrm>
          <a:custGeom>
            <a:avLst/>
            <a:gdLst/>
            <a:ahLst/>
            <a:cxnLst/>
            <a:rect l="l" t="t" r="r" b="b"/>
            <a:pathLst>
              <a:path w="165" h="119">
                <a:moveTo>
                  <a:pt x="163" y="65"/>
                </a:moveTo>
                <a:cubicBezTo>
                  <a:pt x="159" y="58"/>
                  <a:pt x="156" y="52"/>
                  <a:pt x="153" y="45"/>
                </a:cubicBezTo>
                <a:cubicBezTo>
                  <a:pt x="145" y="31"/>
                  <a:pt x="137" y="17"/>
                  <a:pt x="126" y="5"/>
                </a:cubicBezTo>
                <a:cubicBezTo>
                  <a:pt x="120" y="0"/>
                  <a:pt x="120" y="0"/>
                  <a:pt x="120" y="0"/>
                </a:cubicBezTo>
                <a:cubicBezTo>
                  <a:pt x="115" y="1"/>
                  <a:pt x="115" y="1"/>
                  <a:pt x="115" y="1"/>
                </a:cubicBezTo>
                <a:cubicBezTo>
                  <a:pt x="109" y="2"/>
                  <a:pt x="102" y="4"/>
                  <a:pt x="95" y="6"/>
                </a:cubicBezTo>
                <a:cubicBezTo>
                  <a:pt x="81" y="9"/>
                  <a:pt x="68" y="13"/>
                  <a:pt x="54" y="18"/>
                </a:cubicBezTo>
                <a:cubicBezTo>
                  <a:pt x="37" y="24"/>
                  <a:pt x="17" y="33"/>
                  <a:pt x="4" y="47"/>
                </a:cubicBezTo>
                <a:cubicBezTo>
                  <a:pt x="0" y="51"/>
                  <a:pt x="0" y="51"/>
                  <a:pt x="0" y="51"/>
                </a:cubicBezTo>
                <a:cubicBezTo>
                  <a:pt x="3" y="56"/>
                  <a:pt x="3" y="56"/>
                  <a:pt x="3" y="56"/>
                </a:cubicBezTo>
                <a:cubicBezTo>
                  <a:pt x="9" y="67"/>
                  <a:pt x="17" y="79"/>
                  <a:pt x="24" y="90"/>
                </a:cubicBezTo>
                <a:cubicBezTo>
                  <a:pt x="29" y="97"/>
                  <a:pt x="33" y="105"/>
                  <a:pt x="38" y="113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119"/>
                  <a:pt x="50" y="119"/>
                  <a:pt x="50" y="119"/>
                </a:cubicBezTo>
                <a:cubicBezTo>
                  <a:pt x="68" y="119"/>
                  <a:pt x="87" y="113"/>
                  <a:pt x="102" y="107"/>
                </a:cubicBezTo>
                <a:cubicBezTo>
                  <a:pt x="123" y="100"/>
                  <a:pt x="142" y="90"/>
                  <a:pt x="159" y="76"/>
                </a:cubicBezTo>
                <a:cubicBezTo>
                  <a:pt x="165" y="70"/>
                  <a:pt x="165" y="70"/>
                  <a:pt x="165" y="70"/>
                </a:cubicBezTo>
                <a:lnTo>
                  <a:pt x="163" y="65"/>
                </a:lnTo>
                <a:close/>
                <a:moveTo>
                  <a:pt x="140" y="82"/>
                </a:moveTo>
                <a:cubicBezTo>
                  <a:pt x="134" y="86"/>
                  <a:pt x="127" y="90"/>
                  <a:pt x="120" y="93"/>
                </a:cubicBezTo>
                <a:cubicBezTo>
                  <a:pt x="127" y="81"/>
                  <a:pt x="133" y="68"/>
                  <a:pt x="138" y="55"/>
                </a:cubicBezTo>
                <a:cubicBezTo>
                  <a:pt x="139" y="55"/>
                  <a:pt x="137" y="54"/>
                  <a:pt x="137" y="55"/>
                </a:cubicBezTo>
                <a:cubicBezTo>
                  <a:pt x="129" y="68"/>
                  <a:pt x="122" y="81"/>
                  <a:pt x="116" y="95"/>
                </a:cubicBezTo>
                <a:cubicBezTo>
                  <a:pt x="112" y="97"/>
                  <a:pt x="108" y="98"/>
                  <a:pt x="104" y="100"/>
                </a:cubicBezTo>
                <a:cubicBezTo>
                  <a:pt x="85" y="107"/>
                  <a:pt x="66" y="112"/>
                  <a:pt x="46" y="113"/>
                </a:cubicBezTo>
                <a:cubicBezTo>
                  <a:pt x="43" y="108"/>
                  <a:pt x="40" y="103"/>
                  <a:pt x="36" y="98"/>
                </a:cubicBezTo>
                <a:cubicBezTo>
                  <a:pt x="44" y="88"/>
                  <a:pt x="51" y="77"/>
                  <a:pt x="57" y="66"/>
                </a:cubicBezTo>
                <a:cubicBezTo>
                  <a:pt x="65" y="54"/>
                  <a:pt x="72" y="43"/>
                  <a:pt x="79" y="31"/>
                </a:cubicBezTo>
                <a:cubicBezTo>
                  <a:pt x="79" y="30"/>
                  <a:pt x="78" y="29"/>
                  <a:pt x="78" y="30"/>
                </a:cubicBezTo>
                <a:cubicBezTo>
                  <a:pt x="70" y="40"/>
                  <a:pt x="63" y="51"/>
                  <a:pt x="56" y="62"/>
                </a:cubicBezTo>
                <a:cubicBezTo>
                  <a:pt x="49" y="73"/>
                  <a:pt x="42" y="85"/>
                  <a:pt x="35" y="97"/>
                </a:cubicBezTo>
                <a:cubicBezTo>
                  <a:pt x="34" y="95"/>
                  <a:pt x="33" y="93"/>
                  <a:pt x="32" y="92"/>
                </a:cubicBezTo>
                <a:cubicBezTo>
                  <a:pt x="24" y="79"/>
                  <a:pt x="16" y="65"/>
                  <a:pt x="7" y="52"/>
                </a:cubicBezTo>
                <a:cubicBezTo>
                  <a:pt x="39" y="27"/>
                  <a:pt x="78" y="13"/>
                  <a:pt x="117" y="6"/>
                </a:cubicBezTo>
                <a:cubicBezTo>
                  <a:pt x="111" y="19"/>
                  <a:pt x="106" y="33"/>
                  <a:pt x="100" y="46"/>
                </a:cubicBezTo>
                <a:cubicBezTo>
                  <a:pt x="93" y="62"/>
                  <a:pt x="84" y="76"/>
                  <a:pt x="76" y="91"/>
                </a:cubicBezTo>
                <a:cubicBezTo>
                  <a:pt x="76" y="92"/>
                  <a:pt x="77" y="93"/>
                  <a:pt x="78" y="92"/>
                </a:cubicBezTo>
                <a:cubicBezTo>
                  <a:pt x="88" y="80"/>
                  <a:pt x="95" y="65"/>
                  <a:pt x="102" y="50"/>
                </a:cubicBezTo>
                <a:cubicBezTo>
                  <a:pt x="108" y="36"/>
                  <a:pt x="115" y="21"/>
                  <a:pt x="120" y="6"/>
                </a:cubicBezTo>
                <a:cubicBezTo>
                  <a:pt x="131" y="19"/>
                  <a:pt x="140" y="33"/>
                  <a:pt x="147" y="48"/>
                </a:cubicBezTo>
                <a:cubicBezTo>
                  <a:pt x="151" y="55"/>
                  <a:pt x="154" y="63"/>
                  <a:pt x="156" y="70"/>
                </a:cubicBezTo>
                <a:cubicBezTo>
                  <a:pt x="151" y="74"/>
                  <a:pt x="146" y="79"/>
                  <a:pt x="140" y="8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5" name="CustomShape 129"/>
          <p:cNvSpPr/>
          <p:nvPr/>
        </p:nvSpPr>
        <p:spPr>
          <a:xfrm>
            <a:off x="10869480" y="3425760"/>
            <a:ext cx="152640" cy="13500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4"/>
                </a:moveTo>
                <a:cubicBezTo>
                  <a:pt x="36" y="11"/>
                  <a:pt x="34" y="9"/>
                  <a:pt x="33" y="6"/>
                </a:cubicBezTo>
                <a:cubicBezTo>
                  <a:pt x="32" y="5"/>
                  <a:pt x="31" y="3"/>
                  <a:pt x="30" y="2"/>
                </a:cubicBezTo>
                <a:cubicBezTo>
                  <a:pt x="29" y="1"/>
                  <a:pt x="29" y="1"/>
                  <a:pt x="28" y="1"/>
                </a:cubicBezTo>
                <a:cubicBezTo>
                  <a:pt x="24" y="0"/>
                  <a:pt x="19" y="3"/>
                  <a:pt x="14" y="5"/>
                </a:cubicBezTo>
                <a:cubicBezTo>
                  <a:pt x="12" y="7"/>
                  <a:pt x="9" y="8"/>
                  <a:pt x="6" y="10"/>
                </a:cubicBezTo>
                <a:cubicBezTo>
                  <a:pt x="4" y="11"/>
                  <a:pt x="2" y="11"/>
                  <a:pt x="1" y="13"/>
                </a:cubicBezTo>
                <a:cubicBezTo>
                  <a:pt x="1" y="13"/>
                  <a:pt x="1" y="14"/>
                  <a:pt x="1" y="14"/>
                </a:cubicBezTo>
                <a:cubicBezTo>
                  <a:pt x="0" y="17"/>
                  <a:pt x="3" y="28"/>
                  <a:pt x="6" y="29"/>
                </a:cubicBezTo>
                <a:cubicBezTo>
                  <a:pt x="6" y="30"/>
                  <a:pt x="7" y="30"/>
                  <a:pt x="7" y="30"/>
                </a:cubicBezTo>
                <a:cubicBezTo>
                  <a:pt x="11" y="32"/>
                  <a:pt x="17" y="28"/>
                  <a:pt x="22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6" y="15"/>
                  <a:pt x="36" y="15"/>
                  <a:pt x="36" y="14"/>
                </a:cubicBezTo>
                <a:close/>
                <a:moveTo>
                  <a:pt x="18" y="21"/>
                </a:moveTo>
                <a:cubicBezTo>
                  <a:pt x="16" y="22"/>
                  <a:pt x="12" y="23"/>
                  <a:pt x="9" y="25"/>
                </a:cubicBezTo>
                <a:cubicBezTo>
                  <a:pt x="9" y="23"/>
                  <a:pt x="8" y="22"/>
                  <a:pt x="7" y="20"/>
                </a:cubicBezTo>
                <a:cubicBezTo>
                  <a:pt x="6" y="19"/>
                  <a:pt x="6" y="17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4" y="8"/>
                  <a:pt x="25" y="8"/>
                  <a:pt x="27" y="7"/>
                </a:cubicBezTo>
                <a:cubicBezTo>
                  <a:pt x="27" y="7"/>
                  <a:pt x="27" y="8"/>
                  <a:pt x="27" y="9"/>
                </a:cubicBezTo>
                <a:cubicBezTo>
                  <a:pt x="28" y="10"/>
                  <a:pt x="29" y="12"/>
                  <a:pt x="29" y="14"/>
                </a:cubicBezTo>
                <a:cubicBezTo>
                  <a:pt x="26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6" name="CustomShape 130"/>
          <p:cNvSpPr/>
          <p:nvPr/>
        </p:nvSpPr>
        <p:spPr>
          <a:xfrm>
            <a:off x="11039400" y="3352680"/>
            <a:ext cx="152640" cy="13680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4"/>
                </a:moveTo>
                <a:cubicBezTo>
                  <a:pt x="35" y="11"/>
                  <a:pt x="34" y="9"/>
                  <a:pt x="33" y="6"/>
                </a:cubicBezTo>
                <a:cubicBezTo>
                  <a:pt x="32" y="4"/>
                  <a:pt x="31" y="2"/>
                  <a:pt x="30" y="1"/>
                </a:cubicBezTo>
                <a:cubicBezTo>
                  <a:pt x="29" y="1"/>
                  <a:pt x="29" y="1"/>
                  <a:pt x="28" y="1"/>
                </a:cubicBezTo>
                <a:cubicBezTo>
                  <a:pt x="23" y="0"/>
                  <a:pt x="18" y="3"/>
                  <a:pt x="14" y="5"/>
                </a:cubicBezTo>
                <a:cubicBezTo>
                  <a:pt x="11" y="7"/>
                  <a:pt x="9" y="8"/>
                  <a:pt x="6" y="10"/>
                </a:cubicBezTo>
                <a:cubicBezTo>
                  <a:pt x="4" y="10"/>
                  <a:pt x="2" y="11"/>
                  <a:pt x="1" y="13"/>
                </a:cubicBezTo>
                <a:cubicBezTo>
                  <a:pt x="1" y="13"/>
                  <a:pt x="0" y="13"/>
                  <a:pt x="0" y="14"/>
                </a:cubicBezTo>
                <a:cubicBezTo>
                  <a:pt x="0" y="16"/>
                  <a:pt x="2" y="27"/>
                  <a:pt x="6" y="29"/>
                </a:cubicBezTo>
                <a:cubicBezTo>
                  <a:pt x="6" y="29"/>
                  <a:pt x="6" y="30"/>
                  <a:pt x="7" y="30"/>
                </a:cubicBezTo>
                <a:cubicBezTo>
                  <a:pt x="11" y="32"/>
                  <a:pt x="17" y="28"/>
                  <a:pt x="21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6" y="15"/>
                  <a:pt x="36" y="15"/>
                  <a:pt x="36" y="14"/>
                </a:cubicBezTo>
                <a:close/>
                <a:moveTo>
                  <a:pt x="18" y="21"/>
                </a:moveTo>
                <a:cubicBezTo>
                  <a:pt x="15" y="22"/>
                  <a:pt x="12" y="23"/>
                  <a:pt x="9" y="25"/>
                </a:cubicBezTo>
                <a:cubicBezTo>
                  <a:pt x="8" y="23"/>
                  <a:pt x="8" y="22"/>
                  <a:pt x="7" y="20"/>
                </a:cubicBezTo>
                <a:cubicBezTo>
                  <a:pt x="6" y="19"/>
                  <a:pt x="6" y="17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3" y="8"/>
                  <a:pt x="25" y="7"/>
                  <a:pt x="26" y="7"/>
                </a:cubicBezTo>
                <a:cubicBezTo>
                  <a:pt x="27" y="7"/>
                  <a:pt x="27" y="8"/>
                  <a:pt x="27" y="9"/>
                </a:cubicBezTo>
                <a:cubicBezTo>
                  <a:pt x="28" y="10"/>
                  <a:pt x="28" y="12"/>
                  <a:pt x="29" y="14"/>
                </a:cubicBezTo>
                <a:cubicBezTo>
                  <a:pt x="25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7" name="CustomShape 131"/>
          <p:cNvSpPr/>
          <p:nvPr/>
        </p:nvSpPr>
        <p:spPr>
          <a:xfrm>
            <a:off x="11201400" y="3286080"/>
            <a:ext cx="147600" cy="130320"/>
          </a:xfrm>
          <a:custGeom>
            <a:avLst/>
            <a:gdLst/>
            <a:ahLst/>
            <a:cxnLst/>
            <a:rect l="l" t="t" r="r" b="b"/>
            <a:pathLst>
              <a:path w="35" h="31">
                <a:moveTo>
                  <a:pt x="35" y="14"/>
                </a:moveTo>
                <a:cubicBezTo>
                  <a:pt x="35" y="11"/>
                  <a:pt x="34" y="9"/>
                  <a:pt x="33" y="6"/>
                </a:cubicBezTo>
                <a:cubicBezTo>
                  <a:pt x="32" y="4"/>
                  <a:pt x="31" y="2"/>
                  <a:pt x="29" y="1"/>
                </a:cubicBezTo>
                <a:cubicBezTo>
                  <a:pt x="29" y="1"/>
                  <a:pt x="29" y="0"/>
                  <a:pt x="28" y="0"/>
                </a:cubicBezTo>
                <a:cubicBezTo>
                  <a:pt x="23" y="0"/>
                  <a:pt x="18" y="3"/>
                  <a:pt x="14" y="5"/>
                </a:cubicBezTo>
                <a:cubicBezTo>
                  <a:pt x="11" y="7"/>
                  <a:pt x="8" y="8"/>
                  <a:pt x="6" y="9"/>
                </a:cubicBezTo>
                <a:cubicBezTo>
                  <a:pt x="4" y="10"/>
                  <a:pt x="2" y="11"/>
                  <a:pt x="1" y="13"/>
                </a:cubicBezTo>
                <a:cubicBezTo>
                  <a:pt x="0" y="13"/>
                  <a:pt x="0" y="13"/>
                  <a:pt x="0" y="14"/>
                </a:cubicBezTo>
                <a:cubicBezTo>
                  <a:pt x="0" y="16"/>
                  <a:pt x="2" y="27"/>
                  <a:pt x="6" y="29"/>
                </a:cubicBezTo>
                <a:cubicBezTo>
                  <a:pt x="6" y="29"/>
                  <a:pt x="6" y="29"/>
                  <a:pt x="7" y="30"/>
                </a:cubicBezTo>
                <a:cubicBezTo>
                  <a:pt x="11" y="31"/>
                  <a:pt x="17" y="28"/>
                  <a:pt x="21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5" y="16"/>
                  <a:pt x="35" y="16"/>
                  <a:pt x="35" y="15"/>
                </a:cubicBezTo>
                <a:cubicBezTo>
                  <a:pt x="35" y="15"/>
                  <a:pt x="35" y="15"/>
                  <a:pt x="35" y="14"/>
                </a:cubicBezTo>
                <a:close/>
                <a:moveTo>
                  <a:pt x="18" y="20"/>
                </a:moveTo>
                <a:cubicBezTo>
                  <a:pt x="15" y="22"/>
                  <a:pt x="12" y="23"/>
                  <a:pt x="9" y="25"/>
                </a:cubicBezTo>
                <a:cubicBezTo>
                  <a:pt x="8" y="23"/>
                  <a:pt x="7" y="21"/>
                  <a:pt x="7" y="20"/>
                </a:cubicBezTo>
                <a:cubicBezTo>
                  <a:pt x="6" y="19"/>
                  <a:pt x="6" y="17"/>
                  <a:pt x="5" y="16"/>
                </a:cubicBezTo>
                <a:cubicBezTo>
                  <a:pt x="8" y="15"/>
                  <a:pt x="11" y="14"/>
                  <a:pt x="13" y="13"/>
                </a:cubicBezTo>
                <a:cubicBezTo>
                  <a:pt x="16" y="11"/>
                  <a:pt x="19" y="10"/>
                  <a:pt x="22" y="8"/>
                </a:cubicBezTo>
                <a:cubicBezTo>
                  <a:pt x="23" y="8"/>
                  <a:pt x="25" y="7"/>
                  <a:pt x="26" y="7"/>
                </a:cubicBezTo>
                <a:cubicBezTo>
                  <a:pt x="26" y="7"/>
                  <a:pt x="27" y="8"/>
                  <a:pt x="27" y="8"/>
                </a:cubicBezTo>
                <a:cubicBezTo>
                  <a:pt x="28" y="10"/>
                  <a:pt x="28" y="12"/>
                  <a:pt x="29" y="14"/>
                </a:cubicBezTo>
                <a:cubicBezTo>
                  <a:pt x="25" y="16"/>
                  <a:pt x="22" y="19"/>
                  <a:pt x="18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8" name="CustomShape 132"/>
          <p:cNvSpPr/>
          <p:nvPr/>
        </p:nvSpPr>
        <p:spPr>
          <a:xfrm>
            <a:off x="10912320" y="3552840"/>
            <a:ext cx="152640" cy="131760"/>
          </a:xfrm>
          <a:custGeom>
            <a:avLst/>
            <a:gdLst/>
            <a:ahLst/>
            <a:cxnLst/>
            <a:rect l="l" t="t" r="r" b="b"/>
            <a:pathLst>
              <a:path w="36" h="31">
                <a:moveTo>
                  <a:pt x="36" y="14"/>
                </a:moveTo>
                <a:cubicBezTo>
                  <a:pt x="36" y="11"/>
                  <a:pt x="35" y="9"/>
                  <a:pt x="33" y="6"/>
                </a:cubicBezTo>
                <a:cubicBezTo>
                  <a:pt x="33" y="4"/>
                  <a:pt x="31" y="2"/>
                  <a:pt x="30" y="1"/>
                </a:cubicBezTo>
                <a:cubicBezTo>
                  <a:pt x="30" y="1"/>
                  <a:pt x="29" y="1"/>
                  <a:pt x="29" y="0"/>
                </a:cubicBezTo>
                <a:cubicBezTo>
                  <a:pt x="24" y="0"/>
                  <a:pt x="19" y="3"/>
                  <a:pt x="15" y="5"/>
                </a:cubicBezTo>
                <a:cubicBezTo>
                  <a:pt x="12" y="7"/>
                  <a:pt x="9" y="8"/>
                  <a:pt x="6" y="9"/>
                </a:cubicBezTo>
                <a:cubicBezTo>
                  <a:pt x="4" y="10"/>
                  <a:pt x="2" y="11"/>
                  <a:pt x="1" y="13"/>
                </a:cubicBezTo>
                <a:cubicBezTo>
                  <a:pt x="1" y="13"/>
                  <a:pt x="1" y="13"/>
                  <a:pt x="1" y="14"/>
                </a:cubicBezTo>
                <a:cubicBezTo>
                  <a:pt x="0" y="16"/>
                  <a:pt x="3" y="27"/>
                  <a:pt x="6" y="29"/>
                </a:cubicBezTo>
                <a:cubicBezTo>
                  <a:pt x="7" y="29"/>
                  <a:pt x="7" y="30"/>
                  <a:pt x="7" y="30"/>
                </a:cubicBezTo>
                <a:cubicBezTo>
                  <a:pt x="12" y="31"/>
                  <a:pt x="18" y="28"/>
                  <a:pt x="22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6" y="16"/>
                  <a:pt x="36" y="16"/>
                  <a:pt x="36" y="15"/>
                </a:cubicBezTo>
                <a:cubicBezTo>
                  <a:pt x="36" y="15"/>
                  <a:pt x="36" y="15"/>
                  <a:pt x="36" y="14"/>
                </a:cubicBezTo>
                <a:close/>
                <a:moveTo>
                  <a:pt x="19" y="21"/>
                </a:moveTo>
                <a:cubicBezTo>
                  <a:pt x="16" y="22"/>
                  <a:pt x="12" y="23"/>
                  <a:pt x="9" y="25"/>
                </a:cubicBezTo>
                <a:cubicBezTo>
                  <a:pt x="9" y="23"/>
                  <a:pt x="8" y="22"/>
                  <a:pt x="7" y="20"/>
                </a:cubicBezTo>
                <a:cubicBezTo>
                  <a:pt x="7" y="19"/>
                  <a:pt x="6" y="17"/>
                  <a:pt x="5" y="16"/>
                </a:cubicBezTo>
                <a:cubicBezTo>
                  <a:pt x="8" y="15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4" y="8"/>
                  <a:pt x="25" y="7"/>
                  <a:pt x="27" y="7"/>
                </a:cubicBezTo>
                <a:cubicBezTo>
                  <a:pt x="27" y="7"/>
                  <a:pt x="27" y="8"/>
                  <a:pt x="28" y="8"/>
                </a:cubicBezTo>
                <a:cubicBezTo>
                  <a:pt x="28" y="10"/>
                  <a:pt x="29" y="12"/>
                  <a:pt x="30" y="14"/>
                </a:cubicBezTo>
                <a:cubicBezTo>
                  <a:pt x="26" y="16"/>
                  <a:pt x="22" y="19"/>
                  <a:pt x="19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9" name="CustomShape 133"/>
          <p:cNvSpPr/>
          <p:nvPr/>
        </p:nvSpPr>
        <p:spPr>
          <a:xfrm>
            <a:off x="11082240" y="3479760"/>
            <a:ext cx="152640" cy="131760"/>
          </a:xfrm>
          <a:custGeom>
            <a:avLst/>
            <a:gdLst/>
            <a:ahLst/>
            <a:cxnLst/>
            <a:rect l="l" t="t" r="r" b="b"/>
            <a:pathLst>
              <a:path w="36" h="31">
                <a:moveTo>
                  <a:pt x="36" y="14"/>
                </a:moveTo>
                <a:cubicBezTo>
                  <a:pt x="36" y="11"/>
                  <a:pt x="34" y="8"/>
                  <a:pt x="33" y="6"/>
                </a:cubicBezTo>
                <a:cubicBezTo>
                  <a:pt x="32" y="4"/>
                  <a:pt x="31" y="2"/>
                  <a:pt x="30" y="1"/>
                </a:cubicBezTo>
                <a:cubicBezTo>
                  <a:pt x="29" y="1"/>
                  <a:pt x="29" y="0"/>
                  <a:pt x="28" y="0"/>
                </a:cubicBezTo>
                <a:cubicBezTo>
                  <a:pt x="24" y="0"/>
                  <a:pt x="19" y="3"/>
                  <a:pt x="15" y="5"/>
                </a:cubicBezTo>
                <a:cubicBezTo>
                  <a:pt x="12" y="6"/>
                  <a:pt x="9" y="8"/>
                  <a:pt x="6" y="9"/>
                </a:cubicBezTo>
                <a:cubicBezTo>
                  <a:pt x="4" y="10"/>
                  <a:pt x="2" y="11"/>
                  <a:pt x="1" y="13"/>
                </a:cubicBezTo>
                <a:cubicBezTo>
                  <a:pt x="1" y="13"/>
                  <a:pt x="1" y="13"/>
                  <a:pt x="1" y="14"/>
                </a:cubicBezTo>
                <a:cubicBezTo>
                  <a:pt x="0" y="16"/>
                  <a:pt x="3" y="27"/>
                  <a:pt x="6" y="29"/>
                </a:cubicBezTo>
                <a:cubicBezTo>
                  <a:pt x="6" y="29"/>
                  <a:pt x="7" y="29"/>
                  <a:pt x="7" y="30"/>
                </a:cubicBezTo>
                <a:cubicBezTo>
                  <a:pt x="11" y="31"/>
                  <a:pt x="18" y="28"/>
                  <a:pt x="22" y="26"/>
                </a:cubicBezTo>
                <a:cubicBezTo>
                  <a:pt x="26" y="24"/>
                  <a:pt x="33" y="21"/>
                  <a:pt x="35" y="16"/>
                </a:cubicBezTo>
                <a:cubicBezTo>
                  <a:pt x="35" y="16"/>
                  <a:pt x="35" y="16"/>
                  <a:pt x="36" y="15"/>
                </a:cubicBezTo>
                <a:cubicBezTo>
                  <a:pt x="36" y="15"/>
                  <a:pt x="36" y="15"/>
                  <a:pt x="36" y="14"/>
                </a:cubicBezTo>
                <a:close/>
                <a:moveTo>
                  <a:pt x="18" y="20"/>
                </a:moveTo>
                <a:cubicBezTo>
                  <a:pt x="16" y="22"/>
                  <a:pt x="12" y="23"/>
                  <a:pt x="9" y="25"/>
                </a:cubicBezTo>
                <a:cubicBezTo>
                  <a:pt x="9" y="23"/>
                  <a:pt x="8" y="21"/>
                  <a:pt x="7" y="20"/>
                </a:cubicBezTo>
                <a:cubicBezTo>
                  <a:pt x="7" y="19"/>
                  <a:pt x="6" y="17"/>
                  <a:pt x="5" y="16"/>
                </a:cubicBezTo>
                <a:cubicBezTo>
                  <a:pt x="8" y="15"/>
                  <a:pt x="11" y="14"/>
                  <a:pt x="13" y="13"/>
                </a:cubicBezTo>
                <a:cubicBezTo>
                  <a:pt x="16" y="11"/>
                  <a:pt x="19" y="10"/>
                  <a:pt x="22" y="8"/>
                </a:cubicBezTo>
                <a:cubicBezTo>
                  <a:pt x="24" y="8"/>
                  <a:pt x="25" y="7"/>
                  <a:pt x="27" y="7"/>
                </a:cubicBezTo>
                <a:cubicBezTo>
                  <a:pt x="27" y="7"/>
                  <a:pt x="27" y="8"/>
                  <a:pt x="27" y="8"/>
                </a:cubicBezTo>
                <a:cubicBezTo>
                  <a:pt x="28" y="10"/>
                  <a:pt x="29" y="12"/>
                  <a:pt x="29" y="14"/>
                </a:cubicBezTo>
                <a:cubicBezTo>
                  <a:pt x="26" y="16"/>
                  <a:pt x="22" y="19"/>
                  <a:pt x="18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0" name="CustomShape 134"/>
          <p:cNvSpPr/>
          <p:nvPr/>
        </p:nvSpPr>
        <p:spPr>
          <a:xfrm>
            <a:off x="11242800" y="3408480"/>
            <a:ext cx="153720" cy="13644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5"/>
                </a:moveTo>
                <a:cubicBezTo>
                  <a:pt x="35" y="12"/>
                  <a:pt x="34" y="9"/>
                  <a:pt x="33" y="7"/>
                </a:cubicBezTo>
                <a:cubicBezTo>
                  <a:pt x="32" y="5"/>
                  <a:pt x="31" y="3"/>
                  <a:pt x="30" y="2"/>
                </a:cubicBezTo>
                <a:cubicBezTo>
                  <a:pt x="29" y="2"/>
                  <a:pt x="29" y="1"/>
                  <a:pt x="28" y="1"/>
                </a:cubicBezTo>
                <a:cubicBezTo>
                  <a:pt x="23" y="0"/>
                  <a:pt x="19" y="4"/>
                  <a:pt x="14" y="6"/>
                </a:cubicBezTo>
                <a:cubicBezTo>
                  <a:pt x="11" y="7"/>
                  <a:pt x="9" y="9"/>
                  <a:pt x="6" y="10"/>
                </a:cubicBezTo>
                <a:cubicBezTo>
                  <a:pt x="4" y="11"/>
                  <a:pt x="2" y="12"/>
                  <a:pt x="1" y="14"/>
                </a:cubicBezTo>
                <a:cubicBezTo>
                  <a:pt x="1" y="14"/>
                  <a:pt x="0" y="14"/>
                  <a:pt x="0" y="14"/>
                </a:cubicBezTo>
                <a:cubicBezTo>
                  <a:pt x="0" y="17"/>
                  <a:pt x="2" y="28"/>
                  <a:pt x="6" y="30"/>
                </a:cubicBezTo>
                <a:cubicBezTo>
                  <a:pt x="6" y="30"/>
                  <a:pt x="6" y="30"/>
                  <a:pt x="7" y="30"/>
                </a:cubicBezTo>
                <a:cubicBezTo>
                  <a:pt x="11" y="32"/>
                  <a:pt x="17" y="29"/>
                  <a:pt x="21" y="27"/>
                </a:cubicBezTo>
                <a:cubicBezTo>
                  <a:pt x="26" y="24"/>
                  <a:pt x="33" y="22"/>
                  <a:pt x="35" y="17"/>
                </a:cubicBezTo>
                <a:cubicBezTo>
                  <a:pt x="35" y="17"/>
                  <a:pt x="35" y="16"/>
                  <a:pt x="35" y="16"/>
                </a:cubicBezTo>
                <a:cubicBezTo>
                  <a:pt x="36" y="16"/>
                  <a:pt x="36" y="15"/>
                  <a:pt x="36" y="15"/>
                </a:cubicBezTo>
                <a:close/>
                <a:moveTo>
                  <a:pt x="18" y="21"/>
                </a:moveTo>
                <a:cubicBezTo>
                  <a:pt x="16" y="23"/>
                  <a:pt x="12" y="24"/>
                  <a:pt x="9" y="25"/>
                </a:cubicBezTo>
                <a:cubicBezTo>
                  <a:pt x="8" y="24"/>
                  <a:pt x="8" y="22"/>
                  <a:pt x="7" y="21"/>
                </a:cubicBezTo>
                <a:cubicBezTo>
                  <a:pt x="6" y="19"/>
                  <a:pt x="6" y="18"/>
                  <a:pt x="5" y="16"/>
                </a:cubicBezTo>
                <a:cubicBezTo>
                  <a:pt x="8" y="16"/>
                  <a:pt x="11" y="14"/>
                  <a:pt x="13" y="14"/>
                </a:cubicBezTo>
                <a:cubicBezTo>
                  <a:pt x="16" y="12"/>
                  <a:pt x="19" y="11"/>
                  <a:pt x="22" y="9"/>
                </a:cubicBezTo>
                <a:cubicBezTo>
                  <a:pt x="23" y="9"/>
                  <a:pt x="25" y="8"/>
                  <a:pt x="26" y="7"/>
                </a:cubicBezTo>
                <a:cubicBezTo>
                  <a:pt x="27" y="8"/>
                  <a:pt x="27" y="9"/>
                  <a:pt x="27" y="9"/>
                </a:cubicBezTo>
                <a:cubicBezTo>
                  <a:pt x="28" y="11"/>
                  <a:pt x="29" y="13"/>
                  <a:pt x="29" y="15"/>
                </a:cubicBezTo>
                <a:cubicBezTo>
                  <a:pt x="26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1" name="CustomShape 135"/>
          <p:cNvSpPr/>
          <p:nvPr/>
        </p:nvSpPr>
        <p:spPr>
          <a:xfrm>
            <a:off x="10968120" y="3654360"/>
            <a:ext cx="152280" cy="13644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5"/>
                </a:moveTo>
                <a:cubicBezTo>
                  <a:pt x="35" y="12"/>
                  <a:pt x="34" y="9"/>
                  <a:pt x="33" y="6"/>
                </a:cubicBezTo>
                <a:cubicBezTo>
                  <a:pt x="32" y="5"/>
                  <a:pt x="31" y="3"/>
                  <a:pt x="30" y="2"/>
                </a:cubicBezTo>
                <a:cubicBezTo>
                  <a:pt x="29" y="1"/>
                  <a:pt x="29" y="1"/>
                  <a:pt x="28" y="1"/>
                </a:cubicBezTo>
                <a:cubicBezTo>
                  <a:pt x="23" y="0"/>
                  <a:pt x="19" y="4"/>
                  <a:pt x="14" y="6"/>
                </a:cubicBezTo>
                <a:cubicBezTo>
                  <a:pt x="12" y="7"/>
                  <a:pt x="9" y="8"/>
                  <a:pt x="6" y="10"/>
                </a:cubicBezTo>
                <a:cubicBezTo>
                  <a:pt x="4" y="11"/>
                  <a:pt x="2" y="11"/>
                  <a:pt x="1" y="13"/>
                </a:cubicBezTo>
                <a:cubicBezTo>
                  <a:pt x="1" y="13"/>
                  <a:pt x="1" y="14"/>
                  <a:pt x="0" y="14"/>
                </a:cubicBezTo>
                <a:cubicBezTo>
                  <a:pt x="0" y="17"/>
                  <a:pt x="2" y="28"/>
                  <a:pt x="6" y="29"/>
                </a:cubicBezTo>
                <a:cubicBezTo>
                  <a:pt x="6" y="30"/>
                  <a:pt x="6" y="30"/>
                  <a:pt x="7" y="30"/>
                </a:cubicBezTo>
                <a:cubicBezTo>
                  <a:pt x="11" y="32"/>
                  <a:pt x="17" y="28"/>
                  <a:pt x="21" y="26"/>
                </a:cubicBezTo>
                <a:cubicBezTo>
                  <a:pt x="26" y="24"/>
                  <a:pt x="33" y="21"/>
                  <a:pt x="35" y="17"/>
                </a:cubicBezTo>
                <a:cubicBezTo>
                  <a:pt x="35" y="16"/>
                  <a:pt x="35" y="16"/>
                  <a:pt x="35" y="16"/>
                </a:cubicBezTo>
                <a:cubicBezTo>
                  <a:pt x="36" y="15"/>
                  <a:pt x="36" y="15"/>
                  <a:pt x="36" y="15"/>
                </a:cubicBezTo>
                <a:close/>
                <a:moveTo>
                  <a:pt x="18" y="21"/>
                </a:moveTo>
                <a:cubicBezTo>
                  <a:pt x="16" y="22"/>
                  <a:pt x="12" y="23"/>
                  <a:pt x="9" y="25"/>
                </a:cubicBezTo>
                <a:cubicBezTo>
                  <a:pt x="8" y="23"/>
                  <a:pt x="8" y="22"/>
                  <a:pt x="7" y="20"/>
                </a:cubicBezTo>
                <a:cubicBezTo>
                  <a:pt x="6" y="19"/>
                  <a:pt x="6" y="18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4" y="8"/>
                  <a:pt x="25" y="8"/>
                  <a:pt x="26" y="7"/>
                </a:cubicBezTo>
                <a:cubicBezTo>
                  <a:pt x="27" y="8"/>
                  <a:pt x="27" y="8"/>
                  <a:pt x="27" y="9"/>
                </a:cubicBezTo>
                <a:cubicBezTo>
                  <a:pt x="28" y="11"/>
                  <a:pt x="29" y="12"/>
                  <a:pt x="29" y="14"/>
                </a:cubicBezTo>
                <a:cubicBezTo>
                  <a:pt x="26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2" name="CustomShape 136"/>
          <p:cNvSpPr/>
          <p:nvPr/>
        </p:nvSpPr>
        <p:spPr>
          <a:xfrm>
            <a:off x="11138040" y="3583080"/>
            <a:ext cx="152280" cy="13500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5" y="14"/>
                </a:moveTo>
                <a:cubicBezTo>
                  <a:pt x="35" y="12"/>
                  <a:pt x="34" y="9"/>
                  <a:pt x="33" y="6"/>
                </a:cubicBezTo>
                <a:cubicBezTo>
                  <a:pt x="32" y="5"/>
                  <a:pt x="31" y="3"/>
                  <a:pt x="29" y="2"/>
                </a:cubicBezTo>
                <a:cubicBezTo>
                  <a:pt x="29" y="1"/>
                  <a:pt x="29" y="1"/>
                  <a:pt x="28" y="1"/>
                </a:cubicBezTo>
                <a:cubicBezTo>
                  <a:pt x="23" y="0"/>
                  <a:pt x="18" y="3"/>
                  <a:pt x="14" y="5"/>
                </a:cubicBezTo>
                <a:cubicBezTo>
                  <a:pt x="11" y="7"/>
                  <a:pt x="8" y="8"/>
                  <a:pt x="6" y="10"/>
                </a:cubicBezTo>
                <a:cubicBezTo>
                  <a:pt x="4" y="11"/>
                  <a:pt x="2" y="11"/>
                  <a:pt x="1" y="13"/>
                </a:cubicBezTo>
                <a:cubicBezTo>
                  <a:pt x="1" y="13"/>
                  <a:pt x="0" y="14"/>
                  <a:pt x="0" y="14"/>
                </a:cubicBezTo>
                <a:cubicBezTo>
                  <a:pt x="0" y="17"/>
                  <a:pt x="2" y="28"/>
                  <a:pt x="6" y="29"/>
                </a:cubicBezTo>
                <a:cubicBezTo>
                  <a:pt x="6" y="30"/>
                  <a:pt x="6" y="30"/>
                  <a:pt x="7" y="30"/>
                </a:cubicBezTo>
                <a:cubicBezTo>
                  <a:pt x="11" y="32"/>
                  <a:pt x="17" y="28"/>
                  <a:pt x="21" y="26"/>
                </a:cubicBezTo>
                <a:cubicBezTo>
                  <a:pt x="26" y="24"/>
                  <a:pt x="33" y="21"/>
                  <a:pt x="35" y="17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5"/>
                  <a:pt x="36" y="15"/>
                  <a:pt x="35" y="14"/>
                </a:cubicBezTo>
                <a:close/>
                <a:moveTo>
                  <a:pt x="18" y="21"/>
                </a:moveTo>
                <a:cubicBezTo>
                  <a:pt x="15" y="22"/>
                  <a:pt x="12" y="23"/>
                  <a:pt x="9" y="25"/>
                </a:cubicBezTo>
                <a:cubicBezTo>
                  <a:pt x="8" y="23"/>
                  <a:pt x="7" y="22"/>
                  <a:pt x="7" y="20"/>
                </a:cubicBezTo>
                <a:cubicBezTo>
                  <a:pt x="6" y="19"/>
                  <a:pt x="6" y="17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6" y="12"/>
                  <a:pt x="19" y="10"/>
                  <a:pt x="22" y="9"/>
                </a:cubicBezTo>
                <a:cubicBezTo>
                  <a:pt x="23" y="8"/>
                  <a:pt x="25" y="8"/>
                  <a:pt x="26" y="7"/>
                </a:cubicBezTo>
                <a:cubicBezTo>
                  <a:pt x="27" y="8"/>
                  <a:pt x="27" y="8"/>
                  <a:pt x="27" y="9"/>
                </a:cubicBezTo>
                <a:cubicBezTo>
                  <a:pt x="28" y="11"/>
                  <a:pt x="28" y="12"/>
                  <a:pt x="29" y="14"/>
                </a:cubicBezTo>
                <a:cubicBezTo>
                  <a:pt x="25" y="16"/>
                  <a:pt x="22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3" name="CustomShape 137"/>
          <p:cNvSpPr/>
          <p:nvPr/>
        </p:nvSpPr>
        <p:spPr>
          <a:xfrm>
            <a:off x="11006280" y="3765600"/>
            <a:ext cx="147600" cy="135000"/>
          </a:xfrm>
          <a:custGeom>
            <a:avLst/>
            <a:gdLst/>
            <a:ahLst/>
            <a:cxnLst/>
            <a:rect l="l" t="t" r="r" b="b"/>
            <a:pathLst>
              <a:path w="35" h="32">
                <a:moveTo>
                  <a:pt x="35" y="15"/>
                </a:moveTo>
                <a:cubicBezTo>
                  <a:pt x="35" y="12"/>
                  <a:pt x="34" y="9"/>
                  <a:pt x="33" y="7"/>
                </a:cubicBezTo>
                <a:cubicBezTo>
                  <a:pt x="32" y="5"/>
                  <a:pt x="31" y="3"/>
                  <a:pt x="29" y="2"/>
                </a:cubicBezTo>
                <a:cubicBezTo>
                  <a:pt x="29" y="1"/>
                  <a:pt x="28" y="1"/>
                  <a:pt x="28" y="1"/>
                </a:cubicBezTo>
                <a:cubicBezTo>
                  <a:pt x="23" y="0"/>
                  <a:pt x="18" y="4"/>
                  <a:pt x="14" y="6"/>
                </a:cubicBezTo>
                <a:cubicBezTo>
                  <a:pt x="11" y="7"/>
                  <a:pt x="8" y="9"/>
                  <a:pt x="5" y="10"/>
                </a:cubicBezTo>
                <a:cubicBezTo>
                  <a:pt x="3" y="11"/>
                  <a:pt x="2" y="12"/>
                  <a:pt x="0" y="1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7"/>
                  <a:pt x="2" y="28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11" y="32"/>
                  <a:pt x="17" y="28"/>
                  <a:pt x="21" y="26"/>
                </a:cubicBezTo>
                <a:cubicBezTo>
                  <a:pt x="26" y="24"/>
                  <a:pt x="32" y="21"/>
                  <a:pt x="35" y="17"/>
                </a:cubicBezTo>
                <a:cubicBezTo>
                  <a:pt x="35" y="17"/>
                  <a:pt x="35" y="16"/>
                  <a:pt x="35" y="16"/>
                </a:cubicBezTo>
                <a:cubicBezTo>
                  <a:pt x="35" y="16"/>
                  <a:pt x="35" y="15"/>
                  <a:pt x="35" y="15"/>
                </a:cubicBezTo>
                <a:close/>
                <a:moveTo>
                  <a:pt x="18" y="21"/>
                </a:moveTo>
                <a:cubicBezTo>
                  <a:pt x="15" y="22"/>
                  <a:pt x="11" y="23"/>
                  <a:pt x="8" y="25"/>
                </a:cubicBezTo>
                <a:cubicBezTo>
                  <a:pt x="8" y="24"/>
                  <a:pt x="7" y="22"/>
                  <a:pt x="6" y="21"/>
                </a:cubicBezTo>
                <a:cubicBezTo>
                  <a:pt x="6" y="19"/>
                  <a:pt x="5" y="18"/>
                  <a:pt x="5" y="16"/>
                </a:cubicBezTo>
                <a:cubicBezTo>
                  <a:pt x="7" y="16"/>
                  <a:pt x="10" y="14"/>
                  <a:pt x="13" y="13"/>
                </a:cubicBezTo>
                <a:cubicBezTo>
                  <a:pt x="16" y="12"/>
                  <a:pt x="19" y="11"/>
                  <a:pt x="22" y="9"/>
                </a:cubicBezTo>
                <a:cubicBezTo>
                  <a:pt x="23" y="8"/>
                  <a:pt x="25" y="8"/>
                  <a:pt x="26" y="7"/>
                </a:cubicBezTo>
                <a:cubicBezTo>
                  <a:pt x="26" y="8"/>
                  <a:pt x="26" y="8"/>
                  <a:pt x="27" y="9"/>
                </a:cubicBezTo>
                <a:cubicBezTo>
                  <a:pt x="27" y="11"/>
                  <a:pt x="28" y="13"/>
                  <a:pt x="29" y="14"/>
                </a:cubicBezTo>
                <a:cubicBezTo>
                  <a:pt x="25" y="16"/>
                  <a:pt x="21" y="19"/>
                  <a:pt x="18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4" name="CustomShape 138"/>
          <p:cNvSpPr/>
          <p:nvPr/>
        </p:nvSpPr>
        <p:spPr>
          <a:xfrm>
            <a:off x="11171160" y="3692520"/>
            <a:ext cx="152640" cy="136440"/>
          </a:xfrm>
          <a:custGeom>
            <a:avLst/>
            <a:gdLst/>
            <a:ahLst/>
            <a:cxnLst/>
            <a:rect l="l" t="t" r="r" b="b"/>
            <a:pathLst>
              <a:path w="36" h="32">
                <a:moveTo>
                  <a:pt x="36" y="15"/>
                </a:moveTo>
                <a:cubicBezTo>
                  <a:pt x="36" y="12"/>
                  <a:pt x="35" y="9"/>
                  <a:pt x="33" y="6"/>
                </a:cubicBezTo>
                <a:cubicBezTo>
                  <a:pt x="33" y="5"/>
                  <a:pt x="31" y="3"/>
                  <a:pt x="30" y="2"/>
                </a:cubicBezTo>
                <a:cubicBezTo>
                  <a:pt x="30" y="1"/>
                  <a:pt x="29" y="1"/>
                  <a:pt x="29" y="1"/>
                </a:cubicBezTo>
                <a:cubicBezTo>
                  <a:pt x="24" y="0"/>
                  <a:pt x="19" y="4"/>
                  <a:pt x="15" y="6"/>
                </a:cubicBezTo>
                <a:cubicBezTo>
                  <a:pt x="12" y="7"/>
                  <a:pt x="9" y="9"/>
                  <a:pt x="6" y="10"/>
                </a:cubicBezTo>
                <a:cubicBezTo>
                  <a:pt x="4" y="11"/>
                  <a:pt x="2" y="11"/>
                  <a:pt x="1" y="13"/>
                </a:cubicBezTo>
                <a:cubicBezTo>
                  <a:pt x="1" y="13"/>
                  <a:pt x="1" y="14"/>
                  <a:pt x="1" y="14"/>
                </a:cubicBezTo>
                <a:cubicBezTo>
                  <a:pt x="0" y="17"/>
                  <a:pt x="3" y="28"/>
                  <a:pt x="6" y="29"/>
                </a:cubicBezTo>
                <a:cubicBezTo>
                  <a:pt x="7" y="30"/>
                  <a:pt x="7" y="30"/>
                  <a:pt x="7" y="30"/>
                </a:cubicBezTo>
                <a:cubicBezTo>
                  <a:pt x="12" y="32"/>
                  <a:pt x="18" y="28"/>
                  <a:pt x="22" y="26"/>
                </a:cubicBezTo>
                <a:cubicBezTo>
                  <a:pt x="26" y="24"/>
                  <a:pt x="33" y="21"/>
                  <a:pt x="35" y="17"/>
                </a:cubicBezTo>
                <a:cubicBezTo>
                  <a:pt x="36" y="16"/>
                  <a:pt x="36" y="16"/>
                  <a:pt x="36" y="16"/>
                </a:cubicBezTo>
                <a:cubicBezTo>
                  <a:pt x="36" y="16"/>
                  <a:pt x="36" y="15"/>
                  <a:pt x="36" y="15"/>
                </a:cubicBezTo>
                <a:close/>
                <a:moveTo>
                  <a:pt x="19" y="21"/>
                </a:moveTo>
                <a:cubicBezTo>
                  <a:pt x="16" y="22"/>
                  <a:pt x="12" y="23"/>
                  <a:pt x="9" y="25"/>
                </a:cubicBezTo>
                <a:cubicBezTo>
                  <a:pt x="9" y="24"/>
                  <a:pt x="8" y="22"/>
                  <a:pt x="7" y="20"/>
                </a:cubicBezTo>
                <a:cubicBezTo>
                  <a:pt x="7" y="19"/>
                  <a:pt x="6" y="18"/>
                  <a:pt x="5" y="16"/>
                </a:cubicBezTo>
                <a:cubicBezTo>
                  <a:pt x="8" y="16"/>
                  <a:pt x="11" y="14"/>
                  <a:pt x="13" y="13"/>
                </a:cubicBezTo>
                <a:cubicBezTo>
                  <a:pt x="17" y="12"/>
                  <a:pt x="19" y="10"/>
                  <a:pt x="22" y="9"/>
                </a:cubicBezTo>
                <a:cubicBezTo>
                  <a:pt x="24" y="8"/>
                  <a:pt x="25" y="8"/>
                  <a:pt x="27" y="7"/>
                </a:cubicBezTo>
                <a:cubicBezTo>
                  <a:pt x="27" y="8"/>
                  <a:pt x="27" y="8"/>
                  <a:pt x="28" y="9"/>
                </a:cubicBezTo>
                <a:cubicBezTo>
                  <a:pt x="28" y="11"/>
                  <a:pt x="29" y="13"/>
                  <a:pt x="30" y="14"/>
                </a:cubicBezTo>
                <a:cubicBezTo>
                  <a:pt x="26" y="16"/>
                  <a:pt x="22" y="19"/>
                  <a:pt x="19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5" name="CustomShape 139"/>
          <p:cNvSpPr/>
          <p:nvPr/>
        </p:nvSpPr>
        <p:spPr>
          <a:xfrm>
            <a:off x="11298240" y="3514680"/>
            <a:ext cx="174600" cy="238320"/>
          </a:xfrm>
          <a:custGeom>
            <a:avLst/>
            <a:gdLst/>
            <a:ahLst/>
            <a:cxnLst/>
            <a:rect l="l" t="t" r="r" b="b"/>
            <a:pathLst>
              <a:path w="41" h="56">
                <a:moveTo>
                  <a:pt x="35" y="23"/>
                </a:moveTo>
                <a:cubicBezTo>
                  <a:pt x="33" y="17"/>
                  <a:pt x="30" y="11"/>
                  <a:pt x="26" y="5"/>
                </a:cubicBezTo>
                <a:cubicBezTo>
                  <a:pt x="26" y="5"/>
                  <a:pt x="26" y="5"/>
                  <a:pt x="26" y="4"/>
                </a:cubicBezTo>
                <a:cubicBezTo>
                  <a:pt x="26" y="4"/>
                  <a:pt x="25" y="3"/>
                  <a:pt x="24" y="2"/>
                </a:cubicBezTo>
                <a:cubicBezTo>
                  <a:pt x="17" y="0"/>
                  <a:pt x="4" y="5"/>
                  <a:pt x="1" y="12"/>
                </a:cubicBezTo>
                <a:cubicBezTo>
                  <a:pt x="1" y="13"/>
                  <a:pt x="0" y="13"/>
                  <a:pt x="0" y="14"/>
                </a:cubicBezTo>
                <a:cubicBezTo>
                  <a:pt x="2" y="27"/>
                  <a:pt x="9" y="40"/>
                  <a:pt x="16" y="52"/>
                </a:cubicBezTo>
                <a:cubicBezTo>
                  <a:pt x="16" y="52"/>
                  <a:pt x="17" y="53"/>
                  <a:pt x="18" y="53"/>
                </a:cubicBezTo>
                <a:cubicBezTo>
                  <a:pt x="21" y="56"/>
                  <a:pt x="27" y="52"/>
                  <a:pt x="29" y="51"/>
                </a:cubicBezTo>
                <a:cubicBezTo>
                  <a:pt x="33" y="49"/>
                  <a:pt x="37" y="45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41" y="35"/>
                  <a:pt x="37" y="28"/>
                  <a:pt x="35" y="23"/>
                </a:cubicBezTo>
                <a:close/>
                <a:moveTo>
                  <a:pt x="30" y="42"/>
                </a:moveTo>
                <a:cubicBezTo>
                  <a:pt x="28" y="43"/>
                  <a:pt x="26" y="45"/>
                  <a:pt x="24" y="46"/>
                </a:cubicBezTo>
                <a:cubicBezTo>
                  <a:pt x="24" y="46"/>
                  <a:pt x="22" y="47"/>
                  <a:pt x="21" y="48"/>
                </a:cubicBezTo>
                <a:cubicBezTo>
                  <a:pt x="15" y="37"/>
                  <a:pt x="11" y="26"/>
                  <a:pt x="5" y="15"/>
                </a:cubicBezTo>
                <a:cubicBezTo>
                  <a:pt x="10" y="11"/>
                  <a:pt x="16" y="7"/>
                  <a:pt x="23" y="8"/>
                </a:cubicBezTo>
                <a:cubicBezTo>
                  <a:pt x="23" y="8"/>
                  <a:pt x="23" y="8"/>
                  <a:pt x="24" y="8"/>
                </a:cubicBezTo>
                <a:cubicBezTo>
                  <a:pt x="25" y="14"/>
                  <a:pt x="27" y="19"/>
                  <a:pt x="29" y="25"/>
                </a:cubicBezTo>
                <a:cubicBezTo>
                  <a:pt x="31" y="29"/>
                  <a:pt x="31" y="34"/>
                  <a:pt x="33" y="38"/>
                </a:cubicBezTo>
                <a:cubicBezTo>
                  <a:pt x="32" y="39"/>
                  <a:pt x="31" y="40"/>
                  <a:pt x="30" y="4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6" name="CustomShape 140"/>
          <p:cNvSpPr/>
          <p:nvPr/>
        </p:nvSpPr>
        <p:spPr>
          <a:xfrm>
            <a:off x="9753480" y="41400"/>
            <a:ext cx="542880" cy="865080"/>
          </a:xfrm>
          <a:custGeom>
            <a:avLst/>
            <a:gdLst/>
            <a:ahLst/>
            <a:cxnLst/>
            <a:rect l="l" t="t" r="r" b="b"/>
            <a:pathLst>
              <a:path w="128" h="204">
                <a:moveTo>
                  <a:pt x="113" y="15"/>
                </a:moveTo>
                <a:cubicBezTo>
                  <a:pt x="101" y="0"/>
                  <a:pt x="84" y="21"/>
                  <a:pt x="77" y="31"/>
                </a:cubicBezTo>
                <a:cubicBezTo>
                  <a:pt x="68" y="44"/>
                  <a:pt x="60" y="57"/>
                  <a:pt x="52" y="71"/>
                </a:cubicBezTo>
                <a:cubicBezTo>
                  <a:pt x="35" y="102"/>
                  <a:pt x="17" y="136"/>
                  <a:pt x="8" y="170"/>
                </a:cubicBezTo>
                <a:cubicBezTo>
                  <a:pt x="5" y="180"/>
                  <a:pt x="0" y="204"/>
                  <a:pt x="18" y="197"/>
                </a:cubicBezTo>
                <a:cubicBezTo>
                  <a:pt x="40" y="189"/>
                  <a:pt x="51" y="166"/>
                  <a:pt x="59" y="143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66" y="137"/>
                  <a:pt x="66" y="137"/>
                  <a:pt x="66" y="137"/>
                </a:cubicBezTo>
                <a:cubicBezTo>
                  <a:pt x="74" y="137"/>
                  <a:pt x="82" y="137"/>
                  <a:pt x="90" y="139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5" y="147"/>
                  <a:pt x="95" y="147"/>
                  <a:pt x="95" y="147"/>
                </a:cubicBezTo>
                <a:cubicBezTo>
                  <a:pt x="93" y="156"/>
                  <a:pt x="91" y="164"/>
                  <a:pt x="91" y="173"/>
                </a:cubicBezTo>
                <a:cubicBezTo>
                  <a:pt x="90" y="177"/>
                  <a:pt x="90" y="183"/>
                  <a:pt x="92" y="187"/>
                </a:cubicBezTo>
                <a:cubicBezTo>
                  <a:pt x="95" y="193"/>
                  <a:pt x="102" y="195"/>
                  <a:pt x="105" y="188"/>
                </a:cubicBezTo>
                <a:cubicBezTo>
                  <a:pt x="107" y="184"/>
                  <a:pt x="108" y="179"/>
                  <a:pt x="110" y="174"/>
                </a:cubicBezTo>
                <a:cubicBezTo>
                  <a:pt x="120" y="138"/>
                  <a:pt x="128" y="99"/>
                  <a:pt x="125" y="61"/>
                </a:cubicBezTo>
                <a:cubicBezTo>
                  <a:pt x="124" y="47"/>
                  <a:pt x="123" y="26"/>
                  <a:pt x="113" y="15"/>
                </a:cubicBezTo>
                <a:close/>
                <a:moveTo>
                  <a:pt x="100" y="101"/>
                </a:moveTo>
                <a:cubicBezTo>
                  <a:pt x="100" y="102"/>
                  <a:pt x="99" y="103"/>
                  <a:pt x="99" y="103"/>
                </a:cubicBezTo>
                <a:cubicBezTo>
                  <a:pt x="99" y="104"/>
                  <a:pt x="98" y="104"/>
                  <a:pt x="98" y="104"/>
                </a:cubicBezTo>
                <a:cubicBezTo>
                  <a:pt x="94" y="106"/>
                  <a:pt x="88" y="104"/>
                  <a:pt x="84" y="104"/>
                </a:cubicBezTo>
                <a:cubicBezTo>
                  <a:pt x="80" y="104"/>
                  <a:pt x="75" y="104"/>
                  <a:pt x="72" y="102"/>
                </a:cubicBezTo>
                <a:cubicBezTo>
                  <a:pt x="71" y="102"/>
                  <a:pt x="70" y="101"/>
                  <a:pt x="70" y="100"/>
                </a:cubicBezTo>
                <a:cubicBezTo>
                  <a:pt x="70" y="93"/>
                  <a:pt x="75" y="86"/>
                  <a:pt x="78" y="80"/>
                </a:cubicBezTo>
                <a:cubicBezTo>
                  <a:pt x="82" y="75"/>
                  <a:pt x="86" y="69"/>
                  <a:pt x="93" y="68"/>
                </a:cubicBezTo>
                <a:cubicBezTo>
                  <a:pt x="109" y="66"/>
                  <a:pt x="103" y="94"/>
                  <a:pt x="100" y="101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7" name="CustomShape 141"/>
          <p:cNvSpPr/>
          <p:nvPr/>
        </p:nvSpPr>
        <p:spPr>
          <a:xfrm>
            <a:off x="9753480" y="312840"/>
            <a:ext cx="236520" cy="593640"/>
          </a:xfrm>
          <a:custGeom>
            <a:avLst/>
            <a:gdLst/>
            <a:ahLst/>
            <a:cxnLst/>
            <a:rect l="l" t="t" r="r" b="b"/>
            <a:pathLst>
              <a:path w="56" h="140">
                <a:moveTo>
                  <a:pt x="33" y="111"/>
                </a:moveTo>
                <a:cubicBezTo>
                  <a:pt x="24" y="96"/>
                  <a:pt x="30" y="77"/>
                  <a:pt x="35" y="63"/>
                </a:cubicBezTo>
                <a:cubicBezTo>
                  <a:pt x="41" y="43"/>
                  <a:pt x="47" y="21"/>
                  <a:pt x="56" y="0"/>
                </a:cubicBezTo>
                <a:cubicBezTo>
                  <a:pt x="55" y="2"/>
                  <a:pt x="54" y="5"/>
                  <a:pt x="52" y="7"/>
                </a:cubicBezTo>
                <a:cubicBezTo>
                  <a:pt x="35" y="38"/>
                  <a:pt x="17" y="72"/>
                  <a:pt x="8" y="106"/>
                </a:cubicBezTo>
                <a:cubicBezTo>
                  <a:pt x="5" y="116"/>
                  <a:pt x="0" y="140"/>
                  <a:pt x="18" y="133"/>
                </a:cubicBezTo>
                <a:cubicBezTo>
                  <a:pt x="28" y="130"/>
                  <a:pt x="35" y="124"/>
                  <a:pt x="41" y="116"/>
                </a:cubicBezTo>
                <a:cubicBezTo>
                  <a:pt x="38" y="116"/>
                  <a:pt x="35" y="114"/>
                  <a:pt x="33" y="111"/>
                </a:cubicBezTo>
                <a:close/>
              </a:path>
            </a:pathLst>
          </a:custGeom>
          <a:solidFill>
            <a:srgbClr val="A52D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8" name="CustomShape 142"/>
          <p:cNvSpPr/>
          <p:nvPr/>
        </p:nvSpPr>
        <p:spPr>
          <a:xfrm>
            <a:off x="10045800" y="434880"/>
            <a:ext cx="149040" cy="93600"/>
          </a:xfrm>
          <a:custGeom>
            <a:avLst/>
            <a:gdLst/>
            <a:ahLst/>
            <a:cxnLst/>
            <a:rect l="l" t="t" r="r" b="b"/>
            <a:pathLst>
              <a:path w="35" h="22">
                <a:moveTo>
                  <a:pt x="31" y="8"/>
                </a:moveTo>
                <a:cubicBezTo>
                  <a:pt x="31" y="9"/>
                  <a:pt x="30" y="10"/>
                  <a:pt x="30" y="10"/>
                </a:cubicBezTo>
                <a:cubicBezTo>
                  <a:pt x="30" y="11"/>
                  <a:pt x="29" y="11"/>
                  <a:pt x="29" y="11"/>
                </a:cubicBezTo>
                <a:cubicBezTo>
                  <a:pt x="25" y="13"/>
                  <a:pt x="19" y="11"/>
                  <a:pt x="15" y="11"/>
                </a:cubicBezTo>
                <a:cubicBezTo>
                  <a:pt x="11" y="11"/>
                  <a:pt x="6" y="11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0" y="13"/>
                  <a:pt x="2" y="18"/>
                  <a:pt x="7" y="20"/>
                </a:cubicBezTo>
                <a:cubicBezTo>
                  <a:pt x="13" y="22"/>
                  <a:pt x="19" y="22"/>
                  <a:pt x="24" y="20"/>
                </a:cubicBezTo>
                <a:cubicBezTo>
                  <a:pt x="34" y="16"/>
                  <a:pt x="35" y="8"/>
                  <a:pt x="33" y="0"/>
                </a:cubicBezTo>
                <a:cubicBezTo>
                  <a:pt x="33" y="4"/>
                  <a:pt x="32" y="7"/>
                  <a:pt x="31" y="8"/>
                </a:cubicBezTo>
                <a:close/>
              </a:path>
            </a:pathLst>
          </a:custGeom>
          <a:solidFill>
            <a:srgbClr val="A52D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9" name="CustomShape 143"/>
          <p:cNvSpPr/>
          <p:nvPr/>
        </p:nvSpPr>
        <p:spPr>
          <a:xfrm>
            <a:off x="10134720" y="693720"/>
            <a:ext cx="81000" cy="174600"/>
          </a:xfrm>
          <a:custGeom>
            <a:avLst/>
            <a:gdLst/>
            <a:ahLst/>
            <a:cxnLst/>
            <a:rect l="l" t="t" r="r" b="b"/>
            <a:pathLst>
              <a:path w="19" h="41">
                <a:moveTo>
                  <a:pt x="13" y="20"/>
                </a:moveTo>
                <a:cubicBezTo>
                  <a:pt x="8" y="15"/>
                  <a:pt x="5" y="7"/>
                  <a:pt x="3" y="0"/>
                </a:cubicBezTo>
                <a:cubicBezTo>
                  <a:pt x="2" y="6"/>
                  <a:pt x="1" y="13"/>
                  <a:pt x="1" y="19"/>
                </a:cubicBezTo>
                <a:cubicBezTo>
                  <a:pt x="0" y="23"/>
                  <a:pt x="0" y="29"/>
                  <a:pt x="2" y="33"/>
                </a:cubicBezTo>
                <a:cubicBezTo>
                  <a:pt x="5" y="39"/>
                  <a:pt x="12" y="41"/>
                  <a:pt x="15" y="34"/>
                </a:cubicBezTo>
                <a:cubicBezTo>
                  <a:pt x="16" y="31"/>
                  <a:pt x="18" y="27"/>
                  <a:pt x="19" y="24"/>
                </a:cubicBezTo>
                <a:cubicBezTo>
                  <a:pt x="17" y="23"/>
                  <a:pt x="15" y="22"/>
                  <a:pt x="13" y="20"/>
                </a:cubicBezTo>
                <a:close/>
              </a:path>
            </a:pathLst>
          </a:custGeom>
          <a:solidFill>
            <a:srgbClr val="A52D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0" name="CustomShape 144"/>
          <p:cNvSpPr/>
          <p:nvPr/>
        </p:nvSpPr>
        <p:spPr>
          <a:xfrm>
            <a:off x="10172880" y="112680"/>
            <a:ext cx="90360" cy="152280"/>
          </a:xfrm>
          <a:custGeom>
            <a:avLst/>
            <a:gdLst/>
            <a:ahLst/>
            <a:cxnLst/>
            <a:rect l="l" t="t" r="r" b="b"/>
            <a:pathLst>
              <a:path w="21" h="36">
                <a:moveTo>
                  <a:pt x="7" y="3"/>
                </a:moveTo>
                <a:cubicBezTo>
                  <a:pt x="5" y="0"/>
                  <a:pt x="0" y="3"/>
                  <a:pt x="2" y="6"/>
                </a:cubicBezTo>
                <a:cubicBezTo>
                  <a:pt x="4" y="10"/>
                  <a:pt x="6" y="15"/>
                  <a:pt x="8" y="20"/>
                </a:cubicBezTo>
                <a:cubicBezTo>
                  <a:pt x="9" y="26"/>
                  <a:pt x="10" y="30"/>
                  <a:pt x="13" y="34"/>
                </a:cubicBezTo>
                <a:cubicBezTo>
                  <a:pt x="14" y="36"/>
                  <a:pt x="17" y="36"/>
                  <a:pt x="17" y="34"/>
                </a:cubicBezTo>
                <a:cubicBezTo>
                  <a:pt x="21" y="23"/>
                  <a:pt x="14" y="10"/>
                  <a:pt x="7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1" name="CustomShape 145"/>
          <p:cNvSpPr/>
          <p:nvPr/>
        </p:nvSpPr>
        <p:spPr>
          <a:xfrm>
            <a:off x="9723600" y="3240"/>
            <a:ext cx="615960" cy="949320"/>
          </a:xfrm>
          <a:custGeom>
            <a:avLst/>
            <a:gdLst/>
            <a:ahLst/>
            <a:cxnLst/>
            <a:rect l="l" t="t" r="r" b="b"/>
            <a:pathLst>
              <a:path w="145" h="224">
                <a:moveTo>
                  <a:pt x="137" y="46"/>
                </a:moveTo>
                <a:cubicBezTo>
                  <a:pt x="133" y="28"/>
                  <a:pt x="121" y="0"/>
                  <a:pt x="99" y="14"/>
                </a:cubicBezTo>
                <a:cubicBezTo>
                  <a:pt x="79" y="26"/>
                  <a:pt x="68" y="50"/>
                  <a:pt x="56" y="69"/>
                </a:cubicBezTo>
                <a:cubicBezTo>
                  <a:pt x="49" y="82"/>
                  <a:pt x="42" y="96"/>
                  <a:pt x="35" y="110"/>
                </a:cubicBezTo>
                <a:cubicBezTo>
                  <a:pt x="25" y="130"/>
                  <a:pt x="16" y="150"/>
                  <a:pt x="9" y="172"/>
                </a:cubicBezTo>
                <a:cubicBezTo>
                  <a:pt x="5" y="183"/>
                  <a:pt x="0" y="200"/>
                  <a:pt x="8" y="211"/>
                </a:cubicBezTo>
                <a:cubicBezTo>
                  <a:pt x="16" y="221"/>
                  <a:pt x="34" y="212"/>
                  <a:pt x="42" y="206"/>
                </a:cubicBezTo>
                <a:cubicBezTo>
                  <a:pt x="59" y="194"/>
                  <a:pt x="67" y="173"/>
                  <a:pt x="72" y="153"/>
                </a:cubicBezTo>
                <a:cubicBezTo>
                  <a:pt x="77" y="153"/>
                  <a:pt x="82" y="153"/>
                  <a:pt x="87" y="154"/>
                </a:cubicBezTo>
                <a:cubicBezTo>
                  <a:pt x="89" y="154"/>
                  <a:pt x="92" y="155"/>
                  <a:pt x="94" y="155"/>
                </a:cubicBezTo>
                <a:cubicBezTo>
                  <a:pt x="88" y="174"/>
                  <a:pt x="84" y="199"/>
                  <a:pt x="101" y="211"/>
                </a:cubicBezTo>
                <a:cubicBezTo>
                  <a:pt x="120" y="224"/>
                  <a:pt x="129" y="172"/>
                  <a:pt x="131" y="163"/>
                </a:cubicBezTo>
                <a:cubicBezTo>
                  <a:pt x="140" y="125"/>
                  <a:pt x="145" y="84"/>
                  <a:pt x="137" y="46"/>
                </a:cubicBezTo>
                <a:close/>
                <a:moveTo>
                  <a:pt x="117" y="183"/>
                </a:moveTo>
                <a:cubicBezTo>
                  <a:pt x="115" y="188"/>
                  <a:pt x="114" y="193"/>
                  <a:pt x="112" y="197"/>
                </a:cubicBezTo>
                <a:cubicBezTo>
                  <a:pt x="109" y="204"/>
                  <a:pt x="102" y="202"/>
                  <a:pt x="99" y="196"/>
                </a:cubicBezTo>
                <a:cubicBezTo>
                  <a:pt x="97" y="192"/>
                  <a:pt x="97" y="186"/>
                  <a:pt x="98" y="182"/>
                </a:cubicBezTo>
                <a:cubicBezTo>
                  <a:pt x="98" y="173"/>
                  <a:pt x="100" y="165"/>
                  <a:pt x="102" y="156"/>
                </a:cubicBezTo>
                <a:cubicBezTo>
                  <a:pt x="104" y="149"/>
                  <a:pt x="104" y="149"/>
                  <a:pt x="104" y="149"/>
                </a:cubicBezTo>
                <a:cubicBezTo>
                  <a:pt x="97" y="148"/>
                  <a:pt x="97" y="148"/>
                  <a:pt x="97" y="148"/>
                </a:cubicBezTo>
                <a:cubicBezTo>
                  <a:pt x="89" y="146"/>
                  <a:pt x="81" y="146"/>
                  <a:pt x="73" y="146"/>
                </a:cubicBezTo>
                <a:cubicBezTo>
                  <a:pt x="68" y="146"/>
                  <a:pt x="68" y="146"/>
                  <a:pt x="68" y="146"/>
                </a:cubicBezTo>
                <a:cubicBezTo>
                  <a:pt x="66" y="152"/>
                  <a:pt x="66" y="152"/>
                  <a:pt x="66" y="152"/>
                </a:cubicBezTo>
                <a:cubicBezTo>
                  <a:pt x="58" y="175"/>
                  <a:pt x="47" y="198"/>
                  <a:pt x="25" y="206"/>
                </a:cubicBezTo>
                <a:cubicBezTo>
                  <a:pt x="7" y="213"/>
                  <a:pt x="12" y="189"/>
                  <a:pt x="15" y="179"/>
                </a:cubicBezTo>
                <a:cubicBezTo>
                  <a:pt x="24" y="145"/>
                  <a:pt x="42" y="111"/>
                  <a:pt x="59" y="80"/>
                </a:cubicBezTo>
                <a:cubicBezTo>
                  <a:pt x="67" y="66"/>
                  <a:pt x="75" y="53"/>
                  <a:pt x="84" y="40"/>
                </a:cubicBezTo>
                <a:cubicBezTo>
                  <a:pt x="91" y="30"/>
                  <a:pt x="108" y="9"/>
                  <a:pt x="120" y="24"/>
                </a:cubicBezTo>
                <a:cubicBezTo>
                  <a:pt x="130" y="35"/>
                  <a:pt x="131" y="56"/>
                  <a:pt x="132" y="70"/>
                </a:cubicBezTo>
                <a:cubicBezTo>
                  <a:pt x="135" y="108"/>
                  <a:pt x="127" y="147"/>
                  <a:pt x="117" y="18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2" name="CustomShape 146"/>
          <p:cNvSpPr/>
          <p:nvPr/>
        </p:nvSpPr>
        <p:spPr>
          <a:xfrm>
            <a:off x="10050480" y="320760"/>
            <a:ext cx="165240" cy="169920"/>
          </a:xfrm>
          <a:custGeom>
            <a:avLst/>
            <a:gdLst/>
            <a:ahLst/>
            <a:cxnLst/>
            <a:rect l="l" t="t" r="r" b="b"/>
            <a:pathLst>
              <a:path w="39" h="40">
                <a:moveTo>
                  <a:pt x="23" y="2"/>
                </a:moveTo>
                <a:cubicBezTo>
                  <a:pt x="16" y="3"/>
                  <a:pt x="12" y="9"/>
                  <a:pt x="8" y="14"/>
                </a:cubicBezTo>
                <a:cubicBezTo>
                  <a:pt x="5" y="20"/>
                  <a:pt x="0" y="27"/>
                  <a:pt x="0" y="34"/>
                </a:cubicBezTo>
                <a:cubicBezTo>
                  <a:pt x="0" y="35"/>
                  <a:pt x="1" y="36"/>
                  <a:pt x="2" y="36"/>
                </a:cubicBezTo>
                <a:cubicBezTo>
                  <a:pt x="5" y="38"/>
                  <a:pt x="10" y="38"/>
                  <a:pt x="14" y="38"/>
                </a:cubicBezTo>
                <a:cubicBezTo>
                  <a:pt x="18" y="38"/>
                  <a:pt x="24" y="40"/>
                  <a:pt x="28" y="38"/>
                </a:cubicBezTo>
                <a:cubicBezTo>
                  <a:pt x="28" y="38"/>
                  <a:pt x="29" y="38"/>
                  <a:pt x="29" y="37"/>
                </a:cubicBezTo>
                <a:cubicBezTo>
                  <a:pt x="29" y="37"/>
                  <a:pt x="30" y="36"/>
                  <a:pt x="30" y="35"/>
                </a:cubicBezTo>
                <a:cubicBezTo>
                  <a:pt x="33" y="28"/>
                  <a:pt x="39" y="0"/>
                  <a:pt x="23" y="2"/>
                </a:cubicBezTo>
                <a:close/>
                <a:moveTo>
                  <a:pt x="24" y="33"/>
                </a:moveTo>
                <a:cubicBezTo>
                  <a:pt x="22" y="32"/>
                  <a:pt x="20" y="32"/>
                  <a:pt x="18" y="32"/>
                </a:cubicBezTo>
                <a:cubicBezTo>
                  <a:pt x="14" y="32"/>
                  <a:pt x="9" y="32"/>
                  <a:pt x="5" y="32"/>
                </a:cubicBezTo>
                <a:cubicBezTo>
                  <a:pt x="7" y="29"/>
                  <a:pt x="8" y="27"/>
                  <a:pt x="9" y="24"/>
                </a:cubicBezTo>
                <a:cubicBezTo>
                  <a:pt x="12" y="19"/>
                  <a:pt x="15" y="14"/>
                  <a:pt x="20" y="10"/>
                </a:cubicBezTo>
                <a:cubicBezTo>
                  <a:pt x="26" y="5"/>
                  <a:pt x="27" y="13"/>
                  <a:pt x="27" y="17"/>
                </a:cubicBezTo>
                <a:cubicBezTo>
                  <a:pt x="27" y="22"/>
                  <a:pt x="26" y="28"/>
                  <a:pt x="24" y="3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3" name="CustomShape 147"/>
          <p:cNvSpPr/>
          <p:nvPr/>
        </p:nvSpPr>
        <p:spPr>
          <a:xfrm>
            <a:off x="9974160" y="3532320"/>
            <a:ext cx="200160" cy="190440"/>
          </a:xfrm>
          <a:custGeom>
            <a:avLst/>
            <a:gdLst/>
            <a:ahLst/>
            <a:cxnLst/>
            <a:rect l="l" t="t" r="r" b="b"/>
            <a:pathLst>
              <a:path w="47" h="45">
                <a:moveTo>
                  <a:pt x="5" y="32"/>
                </a:moveTo>
                <a:cubicBezTo>
                  <a:pt x="11" y="41"/>
                  <a:pt x="27" y="45"/>
                  <a:pt x="37" y="36"/>
                </a:cubicBezTo>
                <a:cubicBezTo>
                  <a:pt x="47" y="26"/>
                  <a:pt x="45" y="12"/>
                  <a:pt x="35" y="4"/>
                </a:cubicBezTo>
                <a:cubicBezTo>
                  <a:pt x="26" y="1"/>
                  <a:pt x="15" y="0"/>
                  <a:pt x="8" y="9"/>
                </a:cubicBezTo>
                <a:cubicBezTo>
                  <a:pt x="2" y="15"/>
                  <a:pt x="0" y="25"/>
                  <a:pt x="5" y="32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4" name="CustomShape 148"/>
          <p:cNvSpPr/>
          <p:nvPr/>
        </p:nvSpPr>
        <p:spPr>
          <a:xfrm>
            <a:off x="9898200" y="3905280"/>
            <a:ext cx="318960" cy="203040"/>
          </a:xfrm>
          <a:custGeom>
            <a:avLst/>
            <a:gdLst/>
            <a:ahLst/>
            <a:cxnLst/>
            <a:rect l="l" t="t" r="r" b="b"/>
            <a:pathLst>
              <a:path w="75" h="48">
                <a:moveTo>
                  <a:pt x="51" y="41"/>
                </a:moveTo>
                <a:cubicBezTo>
                  <a:pt x="57" y="45"/>
                  <a:pt x="57" y="45"/>
                  <a:pt x="57" y="45"/>
                </a:cubicBezTo>
                <a:cubicBezTo>
                  <a:pt x="60" y="48"/>
                  <a:pt x="63" y="48"/>
                  <a:pt x="67" y="43"/>
                </a:cubicBezTo>
                <a:cubicBezTo>
                  <a:pt x="72" y="37"/>
                  <a:pt x="75" y="29"/>
                  <a:pt x="69" y="23"/>
                </a:cubicBezTo>
                <a:cubicBezTo>
                  <a:pt x="62" y="18"/>
                  <a:pt x="54" y="13"/>
                  <a:pt x="46" y="10"/>
                </a:cubicBezTo>
                <a:cubicBezTo>
                  <a:pt x="38" y="6"/>
                  <a:pt x="29" y="1"/>
                  <a:pt x="19" y="0"/>
                </a:cubicBezTo>
                <a:cubicBezTo>
                  <a:pt x="14" y="0"/>
                  <a:pt x="8" y="1"/>
                  <a:pt x="4" y="6"/>
                </a:cubicBezTo>
                <a:cubicBezTo>
                  <a:pt x="0" y="11"/>
                  <a:pt x="1" y="15"/>
                  <a:pt x="4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8" y="21"/>
                  <a:pt x="23" y="23"/>
                  <a:pt x="28" y="25"/>
                </a:cubicBezTo>
                <a:cubicBezTo>
                  <a:pt x="35" y="30"/>
                  <a:pt x="45" y="35"/>
                  <a:pt x="51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5" name="CustomShape 149"/>
          <p:cNvSpPr/>
          <p:nvPr/>
        </p:nvSpPr>
        <p:spPr>
          <a:xfrm>
            <a:off x="9385200" y="4805280"/>
            <a:ext cx="50760" cy="38160"/>
          </a:xfrm>
          <a:custGeom>
            <a:avLst/>
            <a:gdLst/>
            <a:ahLst/>
            <a:cxnLst/>
            <a:rect l="l" t="t" r="r" b="b"/>
            <a:pathLst>
              <a:path w="12" h="9">
                <a:moveTo>
                  <a:pt x="10" y="0"/>
                </a:moveTo>
                <a:cubicBezTo>
                  <a:pt x="10" y="1"/>
                  <a:pt x="9" y="1"/>
                  <a:pt x="8" y="1"/>
                </a:cubicBezTo>
                <a:cubicBezTo>
                  <a:pt x="6" y="0"/>
                  <a:pt x="2" y="1"/>
                  <a:pt x="1" y="4"/>
                </a:cubicBezTo>
                <a:cubicBezTo>
                  <a:pt x="0" y="7"/>
                  <a:pt x="1" y="9"/>
                  <a:pt x="4" y="9"/>
                </a:cubicBezTo>
                <a:cubicBezTo>
                  <a:pt x="7" y="9"/>
                  <a:pt x="9" y="8"/>
                  <a:pt x="11" y="5"/>
                </a:cubicBezTo>
                <a:cubicBezTo>
                  <a:pt x="12" y="3"/>
                  <a:pt x="11" y="2"/>
                  <a:pt x="10" y="0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6" name="CustomShape 150"/>
          <p:cNvSpPr/>
          <p:nvPr/>
        </p:nvSpPr>
        <p:spPr>
          <a:xfrm>
            <a:off x="10331280" y="3557520"/>
            <a:ext cx="63720" cy="58680"/>
          </a:xfrm>
          <a:custGeom>
            <a:avLst/>
            <a:gdLst/>
            <a:ahLst/>
            <a:cxnLst/>
            <a:rect l="l" t="t" r="r" b="b"/>
            <a:pathLst>
              <a:path w="15" h="14">
                <a:moveTo>
                  <a:pt x="4" y="13"/>
                </a:moveTo>
                <a:cubicBezTo>
                  <a:pt x="9" y="14"/>
                  <a:pt x="15" y="12"/>
                  <a:pt x="15" y="6"/>
                </a:cubicBezTo>
                <a:cubicBezTo>
                  <a:pt x="15" y="2"/>
                  <a:pt x="12" y="0"/>
                  <a:pt x="9" y="0"/>
                </a:cubicBezTo>
                <a:cubicBezTo>
                  <a:pt x="6" y="1"/>
                  <a:pt x="4" y="2"/>
                  <a:pt x="3" y="4"/>
                </a:cubicBezTo>
                <a:cubicBezTo>
                  <a:pt x="0" y="7"/>
                  <a:pt x="0" y="11"/>
                  <a:pt x="4" y="13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7" name="CustomShape 151"/>
          <p:cNvSpPr/>
          <p:nvPr/>
        </p:nvSpPr>
        <p:spPr>
          <a:xfrm>
            <a:off x="9570960" y="4805280"/>
            <a:ext cx="38160" cy="33480"/>
          </a:xfrm>
          <a:custGeom>
            <a:avLst/>
            <a:gdLst/>
            <a:ahLst/>
            <a:cxnLst/>
            <a:rect l="l" t="t" r="r" b="b"/>
            <a:pathLst>
              <a:path w="9" h="8">
                <a:moveTo>
                  <a:pt x="9" y="3"/>
                </a:moveTo>
                <a:cubicBezTo>
                  <a:pt x="9" y="2"/>
                  <a:pt x="9" y="1"/>
                  <a:pt x="9" y="0"/>
                </a:cubicBezTo>
                <a:cubicBezTo>
                  <a:pt x="9" y="1"/>
                  <a:pt x="9" y="1"/>
                  <a:pt x="8" y="1"/>
                </a:cubicBezTo>
                <a:cubicBezTo>
                  <a:pt x="6" y="1"/>
                  <a:pt x="0" y="4"/>
                  <a:pt x="3" y="7"/>
                </a:cubicBezTo>
                <a:cubicBezTo>
                  <a:pt x="4" y="8"/>
                  <a:pt x="7" y="8"/>
                  <a:pt x="8" y="6"/>
                </a:cubicBezTo>
                <a:cubicBezTo>
                  <a:pt x="8" y="5"/>
                  <a:pt x="9" y="4"/>
                  <a:pt x="9" y="3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8" name="CustomShape 152"/>
          <p:cNvSpPr/>
          <p:nvPr/>
        </p:nvSpPr>
        <p:spPr>
          <a:xfrm>
            <a:off x="10217160" y="3765600"/>
            <a:ext cx="96840" cy="84240"/>
          </a:xfrm>
          <a:custGeom>
            <a:avLst/>
            <a:gdLst/>
            <a:ahLst/>
            <a:cxnLst/>
            <a:rect l="l" t="t" r="r" b="b"/>
            <a:pathLst>
              <a:path w="23" h="20">
                <a:moveTo>
                  <a:pt x="5" y="17"/>
                </a:moveTo>
                <a:cubicBezTo>
                  <a:pt x="11" y="20"/>
                  <a:pt x="18" y="17"/>
                  <a:pt x="21" y="11"/>
                </a:cubicBezTo>
                <a:cubicBezTo>
                  <a:pt x="22" y="9"/>
                  <a:pt x="23" y="5"/>
                  <a:pt x="22" y="3"/>
                </a:cubicBezTo>
                <a:cubicBezTo>
                  <a:pt x="22" y="3"/>
                  <a:pt x="22" y="3"/>
                  <a:pt x="21" y="3"/>
                </a:cubicBezTo>
                <a:cubicBezTo>
                  <a:pt x="17" y="0"/>
                  <a:pt x="11" y="1"/>
                  <a:pt x="6" y="5"/>
                </a:cubicBezTo>
                <a:cubicBezTo>
                  <a:pt x="3" y="8"/>
                  <a:pt x="0" y="14"/>
                  <a:pt x="5" y="17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9" name="CustomShape 153"/>
          <p:cNvSpPr/>
          <p:nvPr/>
        </p:nvSpPr>
        <p:spPr>
          <a:xfrm>
            <a:off x="9040680" y="4019400"/>
            <a:ext cx="1052640" cy="1128960"/>
          </a:xfrm>
          <a:custGeom>
            <a:avLst/>
            <a:gdLst/>
            <a:ahLst/>
            <a:cxnLst/>
            <a:rect l="l" t="t" r="r" b="b"/>
            <a:pathLst>
              <a:path w="248" h="266">
                <a:moveTo>
                  <a:pt x="246" y="172"/>
                </a:moveTo>
                <a:cubicBezTo>
                  <a:pt x="244" y="142"/>
                  <a:pt x="225" y="124"/>
                  <a:pt x="204" y="108"/>
                </a:cubicBezTo>
                <a:cubicBezTo>
                  <a:pt x="195" y="102"/>
                  <a:pt x="195" y="102"/>
                  <a:pt x="195" y="102"/>
                </a:cubicBezTo>
                <a:cubicBezTo>
                  <a:pt x="199" y="96"/>
                  <a:pt x="199" y="96"/>
                  <a:pt x="199" y="96"/>
                </a:cubicBezTo>
                <a:cubicBezTo>
                  <a:pt x="207" y="85"/>
                  <a:pt x="214" y="74"/>
                  <a:pt x="221" y="62"/>
                </a:cubicBezTo>
                <a:cubicBezTo>
                  <a:pt x="230" y="49"/>
                  <a:pt x="239" y="35"/>
                  <a:pt x="248" y="21"/>
                </a:cubicBezTo>
                <a:cubicBezTo>
                  <a:pt x="241" y="17"/>
                  <a:pt x="235" y="11"/>
                  <a:pt x="228" y="7"/>
                </a:cubicBezTo>
                <a:cubicBezTo>
                  <a:pt x="222" y="4"/>
                  <a:pt x="216" y="2"/>
                  <a:pt x="209" y="0"/>
                </a:cubicBezTo>
                <a:cubicBezTo>
                  <a:pt x="197" y="15"/>
                  <a:pt x="186" y="31"/>
                  <a:pt x="174" y="47"/>
                </a:cubicBezTo>
                <a:cubicBezTo>
                  <a:pt x="171" y="52"/>
                  <a:pt x="167" y="57"/>
                  <a:pt x="164" y="62"/>
                </a:cubicBezTo>
                <a:cubicBezTo>
                  <a:pt x="159" y="68"/>
                  <a:pt x="159" y="68"/>
                  <a:pt x="159" y="68"/>
                </a:cubicBezTo>
                <a:cubicBezTo>
                  <a:pt x="150" y="65"/>
                  <a:pt x="150" y="65"/>
                  <a:pt x="150" y="65"/>
                </a:cubicBezTo>
                <a:cubicBezTo>
                  <a:pt x="108" y="52"/>
                  <a:pt x="55" y="68"/>
                  <a:pt x="30" y="107"/>
                </a:cubicBezTo>
                <a:cubicBezTo>
                  <a:pt x="0" y="156"/>
                  <a:pt x="30" y="207"/>
                  <a:pt x="74" y="231"/>
                </a:cubicBezTo>
                <a:cubicBezTo>
                  <a:pt x="112" y="252"/>
                  <a:pt x="172" y="266"/>
                  <a:pt x="213" y="238"/>
                </a:cubicBezTo>
                <a:cubicBezTo>
                  <a:pt x="234" y="224"/>
                  <a:pt x="248" y="198"/>
                  <a:pt x="246" y="172"/>
                </a:cubicBezTo>
                <a:close/>
                <a:moveTo>
                  <a:pt x="176" y="234"/>
                </a:moveTo>
                <a:cubicBezTo>
                  <a:pt x="149" y="242"/>
                  <a:pt x="117" y="238"/>
                  <a:pt x="91" y="227"/>
                </a:cubicBezTo>
                <a:cubicBezTo>
                  <a:pt x="39" y="206"/>
                  <a:pt x="6" y="141"/>
                  <a:pt x="59" y="98"/>
                </a:cubicBezTo>
                <a:cubicBezTo>
                  <a:pt x="59" y="97"/>
                  <a:pt x="60" y="97"/>
                  <a:pt x="60" y="97"/>
                </a:cubicBezTo>
                <a:cubicBezTo>
                  <a:pt x="60" y="97"/>
                  <a:pt x="60" y="97"/>
                  <a:pt x="60" y="97"/>
                </a:cubicBezTo>
                <a:cubicBezTo>
                  <a:pt x="86" y="79"/>
                  <a:pt x="121" y="109"/>
                  <a:pt x="140" y="122"/>
                </a:cubicBezTo>
                <a:cubicBezTo>
                  <a:pt x="154" y="132"/>
                  <a:pt x="166" y="141"/>
                  <a:pt x="183" y="145"/>
                </a:cubicBezTo>
                <a:cubicBezTo>
                  <a:pt x="192" y="147"/>
                  <a:pt x="200" y="150"/>
                  <a:pt x="208" y="155"/>
                </a:cubicBezTo>
                <a:cubicBezTo>
                  <a:pt x="217" y="160"/>
                  <a:pt x="228" y="172"/>
                  <a:pt x="224" y="183"/>
                </a:cubicBezTo>
                <a:cubicBezTo>
                  <a:pt x="224" y="183"/>
                  <a:pt x="224" y="183"/>
                  <a:pt x="224" y="183"/>
                </a:cubicBezTo>
                <a:cubicBezTo>
                  <a:pt x="221" y="205"/>
                  <a:pt x="196" y="228"/>
                  <a:pt x="176" y="234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0" name="CustomShape 154"/>
          <p:cNvSpPr/>
          <p:nvPr/>
        </p:nvSpPr>
        <p:spPr>
          <a:xfrm>
            <a:off x="9686880" y="4113360"/>
            <a:ext cx="406440" cy="963360"/>
          </a:xfrm>
          <a:custGeom>
            <a:avLst/>
            <a:gdLst/>
            <a:ahLst/>
            <a:cxnLst/>
            <a:rect l="l" t="t" r="r" b="b"/>
            <a:pathLst>
              <a:path w="96" h="227">
                <a:moveTo>
                  <a:pt x="61" y="6"/>
                </a:moveTo>
                <a:cubicBezTo>
                  <a:pt x="52" y="14"/>
                  <a:pt x="46" y="23"/>
                  <a:pt x="41" y="34"/>
                </a:cubicBezTo>
                <a:cubicBezTo>
                  <a:pt x="35" y="46"/>
                  <a:pt x="28" y="57"/>
                  <a:pt x="18" y="67"/>
                </a:cubicBezTo>
                <a:cubicBezTo>
                  <a:pt x="13" y="73"/>
                  <a:pt x="1" y="83"/>
                  <a:pt x="7" y="90"/>
                </a:cubicBezTo>
                <a:cubicBezTo>
                  <a:pt x="13" y="99"/>
                  <a:pt x="23" y="103"/>
                  <a:pt x="32" y="107"/>
                </a:cubicBezTo>
                <a:cubicBezTo>
                  <a:pt x="44" y="113"/>
                  <a:pt x="58" y="119"/>
                  <a:pt x="64" y="132"/>
                </a:cubicBezTo>
                <a:cubicBezTo>
                  <a:pt x="65" y="135"/>
                  <a:pt x="66" y="139"/>
                  <a:pt x="67" y="142"/>
                </a:cubicBezTo>
                <a:cubicBezTo>
                  <a:pt x="71" y="147"/>
                  <a:pt x="74" y="154"/>
                  <a:pt x="72" y="161"/>
                </a:cubicBezTo>
                <a:cubicBezTo>
                  <a:pt x="72" y="161"/>
                  <a:pt x="72" y="161"/>
                  <a:pt x="72" y="161"/>
                </a:cubicBezTo>
                <a:cubicBezTo>
                  <a:pt x="69" y="183"/>
                  <a:pt x="44" y="206"/>
                  <a:pt x="24" y="212"/>
                </a:cubicBezTo>
                <a:cubicBezTo>
                  <a:pt x="17" y="214"/>
                  <a:pt x="8" y="216"/>
                  <a:pt x="0" y="216"/>
                </a:cubicBezTo>
                <a:cubicBezTo>
                  <a:pt x="12" y="222"/>
                  <a:pt x="24" y="227"/>
                  <a:pt x="37" y="227"/>
                </a:cubicBezTo>
                <a:cubicBezTo>
                  <a:pt x="45" y="225"/>
                  <a:pt x="53" y="221"/>
                  <a:pt x="61" y="216"/>
                </a:cubicBezTo>
                <a:cubicBezTo>
                  <a:pt x="82" y="202"/>
                  <a:pt x="96" y="176"/>
                  <a:pt x="94" y="150"/>
                </a:cubicBezTo>
                <a:cubicBezTo>
                  <a:pt x="92" y="120"/>
                  <a:pt x="73" y="102"/>
                  <a:pt x="52" y="86"/>
                </a:cubicBezTo>
                <a:cubicBezTo>
                  <a:pt x="43" y="80"/>
                  <a:pt x="43" y="80"/>
                  <a:pt x="43" y="80"/>
                </a:cubicBezTo>
                <a:cubicBezTo>
                  <a:pt x="47" y="74"/>
                  <a:pt x="47" y="74"/>
                  <a:pt x="47" y="74"/>
                </a:cubicBezTo>
                <a:cubicBezTo>
                  <a:pt x="55" y="63"/>
                  <a:pt x="62" y="52"/>
                  <a:pt x="69" y="40"/>
                </a:cubicBezTo>
                <a:cubicBezTo>
                  <a:pt x="77" y="28"/>
                  <a:pt x="85" y="16"/>
                  <a:pt x="93" y="3"/>
                </a:cubicBezTo>
                <a:cubicBezTo>
                  <a:pt x="83" y="2"/>
                  <a:pt x="69" y="0"/>
                  <a:pt x="6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1" name="CustomShape 155"/>
          <p:cNvSpPr/>
          <p:nvPr/>
        </p:nvSpPr>
        <p:spPr>
          <a:xfrm>
            <a:off x="9177480" y="4427640"/>
            <a:ext cx="788760" cy="593640"/>
          </a:xfrm>
          <a:custGeom>
            <a:avLst/>
            <a:gdLst/>
            <a:ahLst/>
            <a:cxnLst/>
            <a:rect l="l" t="t" r="r" b="b"/>
            <a:pathLst>
              <a:path w="186" h="140">
                <a:moveTo>
                  <a:pt x="160" y="93"/>
                </a:moveTo>
                <a:cubicBezTo>
                  <a:pt x="143" y="91"/>
                  <a:pt x="125" y="85"/>
                  <a:pt x="110" y="77"/>
                </a:cubicBezTo>
                <a:cubicBezTo>
                  <a:pt x="109" y="76"/>
                  <a:pt x="110" y="75"/>
                  <a:pt x="111" y="75"/>
                </a:cubicBezTo>
                <a:cubicBezTo>
                  <a:pt x="132" y="84"/>
                  <a:pt x="164" y="95"/>
                  <a:pt x="186" y="79"/>
                </a:cubicBezTo>
                <a:cubicBezTo>
                  <a:pt x="181" y="63"/>
                  <a:pt x="158" y="59"/>
                  <a:pt x="144" y="54"/>
                </a:cubicBezTo>
                <a:cubicBezTo>
                  <a:pt x="127" y="49"/>
                  <a:pt x="114" y="38"/>
                  <a:pt x="100" y="28"/>
                </a:cubicBezTo>
                <a:cubicBezTo>
                  <a:pt x="79" y="13"/>
                  <a:pt x="59" y="0"/>
                  <a:pt x="32" y="5"/>
                </a:cubicBezTo>
                <a:cubicBezTo>
                  <a:pt x="41" y="18"/>
                  <a:pt x="49" y="30"/>
                  <a:pt x="61" y="40"/>
                </a:cubicBezTo>
                <a:cubicBezTo>
                  <a:pt x="71" y="48"/>
                  <a:pt x="83" y="55"/>
                  <a:pt x="93" y="63"/>
                </a:cubicBezTo>
                <a:cubicBezTo>
                  <a:pt x="94" y="64"/>
                  <a:pt x="93" y="66"/>
                  <a:pt x="92" y="65"/>
                </a:cubicBezTo>
                <a:cubicBezTo>
                  <a:pt x="68" y="59"/>
                  <a:pt x="34" y="32"/>
                  <a:pt x="28" y="6"/>
                </a:cubicBezTo>
                <a:cubicBezTo>
                  <a:pt x="11" y="25"/>
                  <a:pt x="0" y="45"/>
                  <a:pt x="9" y="70"/>
                </a:cubicBezTo>
                <a:cubicBezTo>
                  <a:pt x="18" y="96"/>
                  <a:pt x="36" y="116"/>
                  <a:pt x="62" y="125"/>
                </a:cubicBezTo>
                <a:cubicBezTo>
                  <a:pt x="85" y="133"/>
                  <a:pt x="113" y="140"/>
                  <a:pt x="138" y="133"/>
                </a:cubicBezTo>
                <a:cubicBezTo>
                  <a:pt x="151" y="128"/>
                  <a:pt x="163" y="122"/>
                  <a:pt x="172" y="110"/>
                </a:cubicBezTo>
                <a:cubicBezTo>
                  <a:pt x="177" y="104"/>
                  <a:pt x="180" y="97"/>
                  <a:pt x="183" y="90"/>
                </a:cubicBezTo>
                <a:cubicBezTo>
                  <a:pt x="176" y="94"/>
                  <a:pt x="166" y="94"/>
                  <a:pt x="160" y="93"/>
                </a:cubicBezTo>
                <a:close/>
                <a:moveTo>
                  <a:pt x="49" y="68"/>
                </a:moveTo>
                <a:cubicBezTo>
                  <a:pt x="46" y="69"/>
                  <a:pt x="42" y="69"/>
                  <a:pt x="41" y="66"/>
                </a:cubicBezTo>
                <a:cubicBezTo>
                  <a:pt x="39" y="63"/>
                  <a:pt x="40" y="60"/>
                  <a:pt x="43" y="57"/>
                </a:cubicBezTo>
                <a:cubicBezTo>
                  <a:pt x="45" y="56"/>
                  <a:pt x="48" y="55"/>
                  <a:pt x="50" y="57"/>
                </a:cubicBezTo>
                <a:cubicBezTo>
                  <a:pt x="51" y="57"/>
                  <a:pt x="50" y="59"/>
                  <a:pt x="49" y="58"/>
                </a:cubicBezTo>
                <a:cubicBezTo>
                  <a:pt x="46" y="57"/>
                  <a:pt x="41" y="62"/>
                  <a:pt x="44" y="64"/>
                </a:cubicBezTo>
                <a:cubicBezTo>
                  <a:pt x="45" y="66"/>
                  <a:pt x="47" y="66"/>
                  <a:pt x="48" y="65"/>
                </a:cubicBezTo>
                <a:cubicBezTo>
                  <a:pt x="50" y="64"/>
                  <a:pt x="49" y="62"/>
                  <a:pt x="50" y="61"/>
                </a:cubicBezTo>
                <a:cubicBezTo>
                  <a:pt x="50" y="61"/>
                  <a:pt x="51" y="60"/>
                  <a:pt x="51" y="61"/>
                </a:cubicBezTo>
                <a:cubicBezTo>
                  <a:pt x="54" y="62"/>
                  <a:pt x="51" y="67"/>
                  <a:pt x="49" y="68"/>
                </a:cubicBezTo>
                <a:close/>
                <a:moveTo>
                  <a:pt x="65" y="65"/>
                </a:moveTo>
                <a:cubicBezTo>
                  <a:pt x="66" y="62"/>
                  <a:pt x="69" y="64"/>
                  <a:pt x="71" y="65"/>
                </a:cubicBezTo>
                <a:cubicBezTo>
                  <a:pt x="72" y="65"/>
                  <a:pt x="71" y="67"/>
                  <a:pt x="70" y="67"/>
                </a:cubicBezTo>
                <a:cubicBezTo>
                  <a:pt x="69" y="66"/>
                  <a:pt x="68" y="66"/>
                  <a:pt x="68" y="66"/>
                </a:cubicBezTo>
                <a:cubicBezTo>
                  <a:pt x="68" y="66"/>
                  <a:pt x="68" y="66"/>
                  <a:pt x="68" y="66"/>
                </a:cubicBezTo>
                <a:cubicBezTo>
                  <a:pt x="68" y="67"/>
                  <a:pt x="68" y="68"/>
                  <a:pt x="69" y="69"/>
                </a:cubicBezTo>
                <a:cubicBezTo>
                  <a:pt x="70" y="70"/>
                  <a:pt x="70" y="71"/>
                  <a:pt x="71" y="71"/>
                </a:cubicBezTo>
                <a:cubicBezTo>
                  <a:pt x="71" y="71"/>
                  <a:pt x="72" y="71"/>
                  <a:pt x="72" y="71"/>
                </a:cubicBezTo>
                <a:cubicBezTo>
                  <a:pt x="71" y="71"/>
                  <a:pt x="72" y="71"/>
                  <a:pt x="72" y="71"/>
                </a:cubicBezTo>
                <a:cubicBezTo>
                  <a:pt x="72" y="71"/>
                  <a:pt x="72" y="71"/>
                  <a:pt x="72" y="71"/>
                </a:cubicBezTo>
                <a:cubicBezTo>
                  <a:pt x="73" y="70"/>
                  <a:pt x="73" y="69"/>
                  <a:pt x="74" y="68"/>
                </a:cubicBezTo>
                <a:cubicBezTo>
                  <a:pt x="74" y="68"/>
                  <a:pt x="75" y="68"/>
                  <a:pt x="75" y="68"/>
                </a:cubicBezTo>
                <a:cubicBezTo>
                  <a:pt x="77" y="70"/>
                  <a:pt x="75" y="75"/>
                  <a:pt x="72" y="75"/>
                </a:cubicBezTo>
                <a:cubicBezTo>
                  <a:pt x="69" y="75"/>
                  <a:pt x="67" y="73"/>
                  <a:pt x="66" y="71"/>
                </a:cubicBezTo>
                <a:cubicBezTo>
                  <a:pt x="65" y="69"/>
                  <a:pt x="64" y="67"/>
                  <a:pt x="65" y="65"/>
                </a:cubicBezTo>
                <a:close/>
                <a:moveTo>
                  <a:pt x="51" y="101"/>
                </a:moveTo>
                <a:cubicBezTo>
                  <a:pt x="46" y="100"/>
                  <a:pt x="44" y="96"/>
                  <a:pt x="47" y="91"/>
                </a:cubicBezTo>
                <a:cubicBezTo>
                  <a:pt x="50" y="87"/>
                  <a:pt x="55" y="86"/>
                  <a:pt x="58" y="88"/>
                </a:cubicBezTo>
                <a:cubicBezTo>
                  <a:pt x="58" y="88"/>
                  <a:pt x="58" y="88"/>
                  <a:pt x="59" y="88"/>
                </a:cubicBezTo>
                <a:cubicBezTo>
                  <a:pt x="58" y="88"/>
                  <a:pt x="58" y="88"/>
                  <a:pt x="58" y="88"/>
                </a:cubicBezTo>
                <a:cubicBezTo>
                  <a:pt x="58" y="87"/>
                  <a:pt x="59" y="86"/>
                  <a:pt x="59" y="86"/>
                </a:cubicBezTo>
                <a:cubicBezTo>
                  <a:pt x="64" y="86"/>
                  <a:pt x="65" y="93"/>
                  <a:pt x="63" y="97"/>
                </a:cubicBezTo>
                <a:cubicBezTo>
                  <a:pt x="60" y="100"/>
                  <a:pt x="55" y="103"/>
                  <a:pt x="51" y="101"/>
                </a:cubicBezTo>
                <a:close/>
                <a:moveTo>
                  <a:pt x="83" y="112"/>
                </a:moveTo>
                <a:cubicBezTo>
                  <a:pt x="81" y="112"/>
                  <a:pt x="79" y="111"/>
                  <a:pt x="78" y="110"/>
                </a:cubicBezTo>
                <a:cubicBezTo>
                  <a:pt x="77" y="109"/>
                  <a:pt x="76" y="107"/>
                  <a:pt x="77" y="105"/>
                </a:cubicBezTo>
                <a:cubicBezTo>
                  <a:pt x="78" y="104"/>
                  <a:pt x="80" y="103"/>
                  <a:pt x="82" y="103"/>
                </a:cubicBezTo>
                <a:cubicBezTo>
                  <a:pt x="83" y="103"/>
                  <a:pt x="83" y="105"/>
                  <a:pt x="82" y="105"/>
                </a:cubicBezTo>
                <a:cubicBezTo>
                  <a:pt x="80" y="105"/>
                  <a:pt x="78" y="107"/>
                  <a:pt x="80" y="108"/>
                </a:cubicBezTo>
                <a:cubicBezTo>
                  <a:pt x="81" y="109"/>
                  <a:pt x="82" y="109"/>
                  <a:pt x="84" y="109"/>
                </a:cubicBezTo>
                <a:cubicBezTo>
                  <a:pt x="85" y="108"/>
                  <a:pt x="86" y="107"/>
                  <a:pt x="88" y="108"/>
                </a:cubicBezTo>
                <a:cubicBezTo>
                  <a:pt x="88" y="108"/>
                  <a:pt x="88" y="108"/>
                  <a:pt x="88" y="109"/>
                </a:cubicBezTo>
                <a:cubicBezTo>
                  <a:pt x="88" y="111"/>
                  <a:pt x="85" y="112"/>
                  <a:pt x="83" y="112"/>
                </a:cubicBezTo>
                <a:close/>
                <a:moveTo>
                  <a:pt x="94" y="99"/>
                </a:moveTo>
                <a:cubicBezTo>
                  <a:pt x="88" y="94"/>
                  <a:pt x="96" y="87"/>
                  <a:pt x="101" y="87"/>
                </a:cubicBezTo>
                <a:cubicBezTo>
                  <a:pt x="102" y="87"/>
                  <a:pt x="103" y="88"/>
                  <a:pt x="102" y="89"/>
                </a:cubicBezTo>
                <a:cubicBezTo>
                  <a:pt x="103" y="89"/>
                  <a:pt x="103" y="89"/>
                  <a:pt x="103" y="89"/>
                </a:cubicBezTo>
                <a:cubicBezTo>
                  <a:pt x="107" y="90"/>
                  <a:pt x="105" y="95"/>
                  <a:pt x="103" y="97"/>
                </a:cubicBezTo>
                <a:cubicBezTo>
                  <a:pt x="101" y="100"/>
                  <a:pt x="97" y="101"/>
                  <a:pt x="94" y="99"/>
                </a:cubicBezTo>
                <a:close/>
              </a:path>
            </a:pathLst>
          </a:custGeom>
          <a:solidFill>
            <a:srgbClr val="EA42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2" name="CustomShape 156"/>
          <p:cNvSpPr/>
          <p:nvPr/>
        </p:nvSpPr>
        <p:spPr>
          <a:xfrm>
            <a:off x="9177480" y="4452840"/>
            <a:ext cx="581040" cy="568440"/>
          </a:xfrm>
          <a:custGeom>
            <a:avLst/>
            <a:gdLst/>
            <a:ahLst/>
            <a:cxnLst/>
            <a:rect l="l" t="t" r="r" b="b"/>
            <a:pathLst>
              <a:path w="137" h="134">
                <a:moveTo>
                  <a:pt x="118" y="114"/>
                </a:moveTo>
                <a:cubicBezTo>
                  <a:pt x="112" y="97"/>
                  <a:pt x="126" y="91"/>
                  <a:pt x="137" y="82"/>
                </a:cubicBezTo>
                <a:cubicBezTo>
                  <a:pt x="127" y="79"/>
                  <a:pt x="118" y="75"/>
                  <a:pt x="110" y="71"/>
                </a:cubicBezTo>
                <a:cubicBezTo>
                  <a:pt x="109" y="70"/>
                  <a:pt x="110" y="69"/>
                  <a:pt x="111" y="69"/>
                </a:cubicBezTo>
                <a:cubicBezTo>
                  <a:pt x="117" y="72"/>
                  <a:pt x="125" y="75"/>
                  <a:pt x="133" y="77"/>
                </a:cubicBezTo>
                <a:cubicBezTo>
                  <a:pt x="119" y="72"/>
                  <a:pt x="106" y="66"/>
                  <a:pt x="93" y="59"/>
                </a:cubicBezTo>
                <a:cubicBezTo>
                  <a:pt x="92" y="59"/>
                  <a:pt x="92" y="59"/>
                  <a:pt x="92" y="59"/>
                </a:cubicBezTo>
                <a:cubicBezTo>
                  <a:pt x="68" y="53"/>
                  <a:pt x="34" y="26"/>
                  <a:pt x="28" y="0"/>
                </a:cubicBezTo>
                <a:cubicBezTo>
                  <a:pt x="11" y="19"/>
                  <a:pt x="0" y="39"/>
                  <a:pt x="9" y="64"/>
                </a:cubicBezTo>
                <a:cubicBezTo>
                  <a:pt x="18" y="90"/>
                  <a:pt x="36" y="110"/>
                  <a:pt x="62" y="119"/>
                </a:cubicBezTo>
                <a:cubicBezTo>
                  <a:pt x="84" y="127"/>
                  <a:pt x="112" y="134"/>
                  <a:pt x="136" y="127"/>
                </a:cubicBezTo>
                <a:cubicBezTo>
                  <a:pt x="128" y="125"/>
                  <a:pt x="120" y="121"/>
                  <a:pt x="118" y="114"/>
                </a:cubicBezTo>
                <a:close/>
                <a:moveTo>
                  <a:pt x="49" y="62"/>
                </a:moveTo>
                <a:cubicBezTo>
                  <a:pt x="46" y="63"/>
                  <a:pt x="42" y="63"/>
                  <a:pt x="41" y="60"/>
                </a:cubicBezTo>
                <a:cubicBezTo>
                  <a:pt x="39" y="57"/>
                  <a:pt x="40" y="54"/>
                  <a:pt x="43" y="51"/>
                </a:cubicBezTo>
                <a:cubicBezTo>
                  <a:pt x="45" y="50"/>
                  <a:pt x="48" y="49"/>
                  <a:pt x="50" y="51"/>
                </a:cubicBezTo>
                <a:cubicBezTo>
                  <a:pt x="51" y="51"/>
                  <a:pt x="50" y="53"/>
                  <a:pt x="49" y="52"/>
                </a:cubicBezTo>
                <a:cubicBezTo>
                  <a:pt x="46" y="51"/>
                  <a:pt x="41" y="56"/>
                  <a:pt x="44" y="58"/>
                </a:cubicBezTo>
                <a:cubicBezTo>
                  <a:pt x="45" y="60"/>
                  <a:pt x="47" y="60"/>
                  <a:pt x="48" y="59"/>
                </a:cubicBezTo>
                <a:cubicBezTo>
                  <a:pt x="50" y="58"/>
                  <a:pt x="49" y="56"/>
                  <a:pt x="50" y="55"/>
                </a:cubicBezTo>
                <a:cubicBezTo>
                  <a:pt x="50" y="55"/>
                  <a:pt x="51" y="54"/>
                  <a:pt x="51" y="55"/>
                </a:cubicBezTo>
                <a:cubicBezTo>
                  <a:pt x="54" y="56"/>
                  <a:pt x="51" y="61"/>
                  <a:pt x="49" y="62"/>
                </a:cubicBezTo>
                <a:close/>
                <a:moveTo>
                  <a:pt x="65" y="59"/>
                </a:moveTo>
                <a:cubicBezTo>
                  <a:pt x="66" y="56"/>
                  <a:pt x="69" y="58"/>
                  <a:pt x="71" y="59"/>
                </a:cubicBezTo>
                <a:cubicBezTo>
                  <a:pt x="72" y="59"/>
                  <a:pt x="71" y="61"/>
                  <a:pt x="70" y="61"/>
                </a:cubicBezTo>
                <a:cubicBezTo>
                  <a:pt x="69" y="60"/>
                  <a:pt x="68" y="60"/>
                  <a:pt x="68" y="60"/>
                </a:cubicBezTo>
                <a:cubicBezTo>
                  <a:pt x="68" y="60"/>
                  <a:pt x="68" y="60"/>
                  <a:pt x="68" y="60"/>
                </a:cubicBezTo>
                <a:cubicBezTo>
                  <a:pt x="68" y="61"/>
                  <a:pt x="68" y="62"/>
                  <a:pt x="69" y="63"/>
                </a:cubicBezTo>
                <a:cubicBezTo>
                  <a:pt x="70" y="64"/>
                  <a:pt x="70" y="65"/>
                  <a:pt x="71" y="65"/>
                </a:cubicBezTo>
                <a:cubicBezTo>
                  <a:pt x="71" y="65"/>
                  <a:pt x="72" y="65"/>
                  <a:pt x="72" y="65"/>
                </a:cubicBezTo>
                <a:cubicBezTo>
                  <a:pt x="71" y="65"/>
                  <a:pt x="72" y="65"/>
                  <a:pt x="72" y="65"/>
                </a:cubicBezTo>
                <a:cubicBezTo>
                  <a:pt x="72" y="65"/>
                  <a:pt x="72" y="65"/>
                  <a:pt x="72" y="65"/>
                </a:cubicBezTo>
                <a:cubicBezTo>
                  <a:pt x="73" y="64"/>
                  <a:pt x="73" y="63"/>
                  <a:pt x="74" y="62"/>
                </a:cubicBezTo>
                <a:cubicBezTo>
                  <a:pt x="74" y="62"/>
                  <a:pt x="75" y="62"/>
                  <a:pt x="75" y="62"/>
                </a:cubicBezTo>
                <a:cubicBezTo>
                  <a:pt x="77" y="64"/>
                  <a:pt x="75" y="69"/>
                  <a:pt x="72" y="69"/>
                </a:cubicBezTo>
                <a:cubicBezTo>
                  <a:pt x="69" y="69"/>
                  <a:pt x="67" y="67"/>
                  <a:pt x="66" y="65"/>
                </a:cubicBezTo>
                <a:cubicBezTo>
                  <a:pt x="65" y="63"/>
                  <a:pt x="64" y="61"/>
                  <a:pt x="65" y="59"/>
                </a:cubicBezTo>
                <a:close/>
                <a:moveTo>
                  <a:pt x="51" y="95"/>
                </a:moveTo>
                <a:cubicBezTo>
                  <a:pt x="46" y="94"/>
                  <a:pt x="44" y="90"/>
                  <a:pt x="47" y="85"/>
                </a:cubicBezTo>
                <a:cubicBezTo>
                  <a:pt x="50" y="81"/>
                  <a:pt x="55" y="80"/>
                  <a:pt x="58" y="82"/>
                </a:cubicBezTo>
                <a:cubicBezTo>
                  <a:pt x="58" y="82"/>
                  <a:pt x="58" y="82"/>
                  <a:pt x="59" y="82"/>
                </a:cubicBezTo>
                <a:cubicBezTo>
                  <a:pt x="58" y="82"/>
                  <a:pt x="58" y="82"/>
                  <a:pt x="58" y="82"/>
                </a:cubicBezTo>
                <a:cubicBezTo>
                  <a:pt x="58" y="81"/>
                  <a:pt x="59" y="80"/>
                  <a:pt x="59" y="80"/>
                </a:cubicBezTo>
                <a:cubicBezTo>
                  <a:pt x="64" y="80"/>
                  <a:pt x="65" y="87"/>
                  <a:pt x="63" y="91"/>
                </a:cubicBezTo>
                <a:cubicBezTo>
                  <a:pt x="60" y="94"/>
                  <a:pt x="55" y="97"/>
                  <a:pt x="51" y="95"/>
                </a:cubicBezTo>
                <a:close/>
                <a:moveTo>
                  <a:pt x="83" y="106"/>
                </a:moveTo>
                <a:cubicBezTo>
                  <a:pt x="81" y="106"/>
                  <a:pt x="79" y="105"/>
                  <a:pt x="78" y="104"/>
                </a:cubicBezTo>
                <a:cubicBezTo>
                  <a:pt x="77" y="103"/>
                  <a:pt x="76" y="101"/>
                  <a:pt x="77" y="99"/>
                </a:cubicBezTo>
                <a:cubicBezTo>
                  <a:pt x="78" y="98"/>
                  <a:pt x="80" y="97"/>
                  <a:pt x="82" y="97"/>
                </a:cubicBezTo>
                <a:cubicBezTo>
                  <a:pt x="83" y="97"/>
                  <a:pt x="83" y="99"/>
                  <a:pt x="82" y="99"/>
                </a:cubicBezTo>
                <a:cubicBezTo>
                  <a:pt x="80" y="99"/>
                  <a:pt x="78" y="101"/>
                  <a:pt x="80" y="102"/>
                </a:cubicBezTo>
                <a:cubicBezTo>
                  <a:pt x="81" y="103"/>
                  <a:pt x="82" y="103"/>
                  <a:pt x="84" y="103"/>
                </a:cubicBezTo>
                <a:cubicBezTo>
                  <a:pt x="85" y="102"/>
                  <a:pt x="86" y="101"/>
                  <a:pt x="88" y="102"/>
                </a:cubicBezTo>
                <a:cubicBezTo>
                  <a:pt x="88" y="102"/>
                  <a:pt x="88" y="102"/>
                  <a:pt x="88" y="103"/>
                </a:cubicBezTo>
                <a:cubicBezTo>
                  <a:pt x="88" y="105"/>
                  <a:pt x="85" y="106"/>
                  <a:pt x="83" y="106"/>
                </a:cubicBezTo>
                <a:close/>
                <a:moveTo>
                  <a:pt x="94" y="93"/>
                </a:moveTo>
                <a:cubicBezTo>
                  <a:pt x="88" y="88"/>
                  <a:pt x="96" y="81"/>
                  <a:pt x="101" y="81"/>
                </a:cubicBezTo>
                <a:cubicBezTo>
                  <a:pt x="102" y="81"/>
                  <a:pt x="103" y="82"/>
                  <a:pt x="102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07" y="84"/>
                  <a:pt x="105" y="89"/>
                  <a:pt x="103" y="91"/>
                </a:cubicBezTo>
                <a:cubicBezTo>
                  <a:pt x="101" y="94"/>
                  <a:pt x="97" y="95"/>
                  <a:pt x="94" y="93"/>
                </a:cubicBezTo>
                <a:close/>
              </a:path>
            </a:pathLst>
          </a:custGeom>
          <a:solidFill>
            <a:srgbClr val="A52D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3" name="CustomShape 157"/>
          <p:cNvSpPr/>
          <p:nvPr/>
        </p:nvSpPr>
        <p:spPr>
          <a:xfrm>
            <a:off x="10059840" y="3578400"/>
            <a:ext cx="79560" cy="101520"/>
          </a:xfrm>
          <a:custGeom>
            <a:avLst/>
            <a:gdLst/>
            <a:ahLst/>
            <a:cxnLst/>
            <a:rect l="l" t="t" r="r" b="b"/>
            <a:pathLst>
              <a:path w="19" h="24">
                <a:moveTo>
                  <a:pt x="16" y="18"/>
                </a:moveTo>
                <a:cubicBezTo>
                  <a:pt x="18" y="14"/>
                  <a:pt x="19" y="8"/>
                  <a:pt x="15" y="4"/>
                </a:cubicBezTo>
                <a:cubicBezTo>
                  <a:pt x="14" y="2"/>
                  <a:pt x="12" y="0"/>
                  <a:pt x="10" y="1"/>
                </a:cubicBezTo>
                <a:cubicBezTo>
                  <a:pt x="9" y="1"/>
                  <a:pt x="8" y="1"/>
                  <a:pt x="7" y="2"/>
                </a:cubicBezTo>
                <a:cubicBezTo>
                  <a:pt x="5" y="3"/>
                  <a:pt x="4" y="4"/>
                  <a:pt x="4" y="6"/>
                </a:cubicBezTo>
                <a:cubicBezTo>
                  <a:pt x="4" y="6"/>
                  <a:pt x="4" y="7"/>
                  <a:pt x="4" y="7"/>
                </a:cubicBezTo>
                <a:cubicBezTo>
                  <a:pt x="4" y="7"/>
                  <a:pt x="4" y="7"/>
                  <a:pt x="4" y="7"/>
                </a:cubicBezTo>
                <a:cubicBezTo>
                  <a:pt x="3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0" y="15"/>
                  <a:pt x="1" y="20"/>
                  <a:pt x="5" y="22"/>
                </a:cubicBezTo>
                <a:cubicBezTo>
                  <a:pt x="8" y="24"/>
                  <a:pt x="14" y="23"/>
                  <a:pt x="16" y="1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4" name="CustomShape 158"/>
          <p:cNvSpPr/>
          <p:nvPr/>
        </p:nvSpPr>
        <p:spPr>
          <a:xfrm>
            <a:off x="10267920" y="3786120"/>
            <a:ext cx="41400" cy="42840"/>
          </a:xfrm>
          <a:custGeom>
            <a:avLst/>
            <a:gdLst/>
            <a:ahLst/>
            <a:cxnLst/>
            <a:rect l="l" t="t" r="r" b="b"/>
            <a:pathLst>
              <a:path w="10" h="10">
                <a:moveTo>
                  <a:pt x="7" y="7"/>
                </a:moveTo>
                <a:cubicBezTo>
                  <a:pt x="10" y="4"/>
                  <a:pt x="5" y="0"/>
                  <a:pt x="2" y="3"/>
                </a:cubicBezTo>
                <a:cubicBezTo>
                  <a:pt x="1" y="3"/>
                  <a:pt x="1" y="4"/>
                  <a:pt x="1" y="4"/>
                </a:cubicBezTo>
                <a:cubicBezTo>
                  <a:pt x="0" y="6"/>
                  <a:pt x="0" y="8"/>
                  <a:pt x="2" y="9"/>
                </a:cubicBezTo>
                <a:cubicBezTo>
                  <a:pt x="4" y="10"/>
                  <a:pt x="5" y="9"/>
                  <a:pt x="7" y="7"/>
                </a:cubicBezTo>
                <a:cubicBezTo>
                  <a:pt x="7" y="7"/>
                  <a:pt x="7" y="7"/>
                  <a:pt x="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5" name="CustomShape 159"/>
          <p:cNvSpPr/>
          <p:nvPr/>
        </p:nvSpPr>
        <p:spPr>
          <a:xfrm>
            <a:off x="10364760" y="3565440"/>
            <a:ext cx="25560" cy="30240"/>
          </a:xfrm>
          <a:custGeom>
            <a:avLst/>
            <a:gdLst/>
            <a:ahLst/>
            <a:cxnLst/>
            <a:rect l="l" t="t" r="r" b="b"/>
            <a:pathLst>
              <a:path w="6" h="7">
                <a:moveTo>
                  <a:pt x="5" y="4"/>
                </a:moveTo>
                <a:cubicBezTo>
                  <a:pt x="6" y="2"/>
                  <a:pt x="5" y="0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1" y="1"/>
                  <a:pt x="0" y="2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6"/>
                  <a:pt x="1" y="7"/>
                  <a:pt x="3" y="7"/>
                </a:cubicBezTo>
                <a:cubicBezTo>
                  <a:pt x="4" y="7"/>
                  <a:pt x="5" y="5"/>
                  <a:pt x="5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6" name="CustomShape 160"/>
          <p:cNvSpPr/>
          <p:nvPr/>
        </p:nvSpPr>
        <p:spPr>
          <a:xfrm>
            <a:off x="9758520" y="4851360"/>
            <a:ext cx="139680" cy="119160"/>
          </a:xfrm>
          <a:custGeom>
            <a:avLst/>
            <a:gdLst/>
            <a:ahLst/>
            <a:cxnLst/>
            <a:rect l="l" t="t" r="r" b="b"/>
            <a:pathLst>
              <a:path w="33" h="28">
                <a:moveTo>
                  <a:pt x="32" y="5"/>
                </a:moveTo>
                <a:cubicBezTo>
                  <a:pt x="33" y="2"/>
                  <a:pt x="29" y="0"/>
                  <a:pt x="27" y="3"/>
                </a:cubicBezTo>
                <a:cubicBezTo>
                  <a:pt x="22" y="11"/>
                  <a:pt x="13" y="14"/>
                  <a:pt x="4" y="18"/>
                </a:cubicBezTo>
                <a:cubicBezTo>
                  <a:pt x="0" y="20"/>
                  <a:pt x="2" y="28"/>
                  <a:pt x="7" y="28"/>
                </a:cubicBezTo>
                <a:cubicBezTo>
                  <a:pt x="19" y="26"/>
                  <a:pt x="27" y="16"/>
                  <a:pt x="32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7" name="CustomShape 161"/>
          <p:cNvSpPr/>
          <p:nvPr/>
        </p:nvSpPr>
        <p:spPr>
          <a:xfrm>
            <a:off x="8986680" y="3857760"/>
            <a:ext cx="1281240" cy="1333440"/>
          </a:xfrm>
          <a:custGeom>
            <a:avLst/>
            <a:gdLst/>
            <a:ahLst/>
            <a:cxnLst/>
            <a:rect l="l" t="t" r="r" b="b"/>
            <a:pathLst>
              <a:path w="302" h="314">
                <a:moveTo>
                  <a:pt x="269" y="209"/>
                </a:moveTo>
                <a:cubicBezTo>
                  <a:pt x="269" y="179"/>
                  <a:pt x="246" y="154"/>
                  <a:pt x="221" y="139"/>
                </a:cubicBezTo>
                <a:cubicBezTo>
                  <a:pt x="227" y="130"/>
                  <a:pt x="232" y="120"/>
                  <a:pt x="238" y="110"/>
                </a:cubicBezTo>
                <a:cubicBezTo>
                  <a:pt x="248" y="94"/>
                  <a:pt x="258" y="78"/>
                  <a:pt x="268" y="62"/>
                </a:cubicBezTo>
                <a:cubicBezTo>
                  <a:pt x="271" y="64"/>
                  <a:pt x="273" y="65"/>
                  <a:pt x="276" y="67"/>
                </a:cubicBezTo>
                <a:cubicBezTo>
                  <a:pt x="277" y="68"/>
                  <a:pt x="279" y="67"/>
                  <a:pt x="280" y="66"/>
                </a:cubicBezTo>
                <a:cubicBezTo>
                  <a:pt x="288" y="59"/>
                  <a:pt x="302" y="43"/>
                  <a:pt x="292" y="32"/>
                </a:cubicBezTo>
                <a:cubicBezTo>
                  <a:pt x="282" y="20"/>
                  <a:pt x="264" y="13"/>
                  <a:pt x="249" y="8"/>
                </a:cubicBezTo>
                <a:cubicBezTo>
                  <a:pt x="239" y="4"/>
                  <a:pt x="226" y="0"/>
                  <a:pt x="216" y="10"/>
                </a:cubicBezTo>
                <a:cubicBezTo>
                  <a:pt x="208" y="17"/>
                  <a:pt x="206" y="30"/>
                  <a:pt x="215" y="35"/>
                </a:cubicBezTo>
                <a:cubicBezTo>
                  <a:pt x="204" y="48"/>
                  <a:pt x="195" y="61"/>
                  <a:pt x="185" y="75"/>
                </a:cubicBezTo>
                <a:cubicBezTo>
                  <a:pt x="180" y="82"/>
                  <a:pt x="174" y="89"/>
                  <a:pt x="169" y="96"/>
                </a:cubicBezTo>
                <a:cubicBezTo>
                  <a:pt x="126" y="80"/>
                  <a:pt x="71" y="98"/>
                  <a:pt x="41" y="134"/>
                </a:cubicBezTo>
                <a:cubicBezTo>
                  <a:pt x="0" y="184"/>
                  <a:pt x="31" y="244"/>
                  <a:pt x="76" y="273"/>
                </a:cubicBezTo>
                <a:cubicBezTo>
                  <a:pt x="119" y="301"/>
                  <a:pt x="189" y="314"/>
                  <a:pt x="236" y="280"/>
                </a:cubicBezTo>
                <a:cubicBezTo>
                  <a:pt x="259" y="264"/>
                  <a:pt x="268" y="236"/>
                  <a:pt x="269" y="209"/>
                </a:cubicBezTo>
                <a:close/>
                <a:moveTo>
                  <a:pt x="219" y="31"/>
                </a:moveTo>
                <a:cubicBezTo>
                  <a:pt x="216" y="26"/>
                  <a:pt x="215" y="22"/>
                  <a:pt x="219" y="17"/>
                </a:cubicBezTo>
                <a:cubicBezTo>
                  <a:pt x="223" y="12"/>
                  <a:pt x="229" y="11"/>
                  <a:pt x="234" y="11"/>
                </a:cubicBezTo>
                <a:cubicBezTo>
                  <a:pt x="244" y="12"/>
                  <a:pt x="253" y="17"/>
                  <a:pt x="261" y="21"/>
                </a:cubicBezTo>
                <a:cubicBezTo>
                  <a:pt x="269" y="24"/>
                  <a:pt x="277" y="29"/>
                  <a:pt x="284" y="34"/>
                </a:cubicBezTo>
                <a:cubicBezTo>
                  <a:pt x="290" y="40"/>
                  <a:pt x="287" y="48"/>
                  <a:pt x="282" y="54"/>
                </a:cubicBezTo>
                <a:cubicBezTo>
                  <a:pt x="278" y="59"/>
                  <a:pt x="275" y="59"/>
                  <a:pt x="272" y="56"/>
                </a:cubicBezTo>
                <a:cubicBezTo>
                  <a:pt x="266" y="52"/>
                  <a:pt x="266" y="52"/>
                  <a:pt x="266" y="52"/>
                </a:cubicBezTo>
                <a:cubicBezTo>
                  <a:pt x="260" y="46"/>
                  <a:pt x="250" y="41"/>
                  <a:pt x="243" y="36"/>
                </a:cubicBezTo>
                <a:cubicBezTo>
                  <a:pt x="238" y="34"/>
                  <a:pt x="233" y="32"/>
                  <a:pt x="227" y="31"/>
                </a:cubicBezTo>
                <a:lnTo>
                  <a:pt x="219" y="31"/>
                </a:lnTo>
                <a:close/>
                <a:moveTo>
                  <a:pt x="226" y="276"/>
                </a:moveTo>
                <a:cubicBezTo>
                  <a:pt x="185" y="304"/>
                  <a:pt x="125" y="290"/>
                  <a:pt x="87" y="269"/>
                </a:cubicBezTo>
                <a:cubicBezTo>
                  <a:pt x="43" y="245"/>
                  <a:pt x="13" y="194"/>
                  <a:pt x="43" y="145"/>
                </a:cubicBezTo>
                <a:cubicBezTo>
                  <a:pt x="68" y="106"/>
                  <a:pt x="121" y="90"/>
                  <a:pt x="163" y="103"/>
                </a:cubicBezTo>
                <a:cubicBezTo>
                  <a:pt x="172" y="106"/>
                  <a:pt x="172" y="106"/>
                  <a:pt x="172" y="106"/>
                </a:cubicBezTo>
                <a:cubicBezTo>
                  <a:pt x="177" y="100"/>
                  <a:pt x="177" y="100"/>
                  <a:pt x="177" y="100"/>
                </a:cubicBezTo>
                <a:cubicBezTo>
                  <a:pt x="180" y="95"/>
                  <a:pt x="184" y="90"/>
                  <a:pt x="187" y="85"/>
                </a:cubicBezTo>
                <a:cubicBezTo>
                  <a:pt x="199" y="69"/>
                  <a:pt x="210" y="53"/>
                  <a:pt x="222" y="38"/>
                </a:cubicBezTo>
                <a:cubicBezTo>
                  <a:pt x="229" y="40"/>
                  <a:pt x="235" y="42"/>
                  <a:pt x="241" y="45"/>
                </a:cubicBezTo>
                <a:cubicBezTo>
                  <a:pt x="248" y="49"/>
                  <a:pt x="254" y="55"/>
                  <a:pt x="261" y="59"/>
                </a:cubicBezTo>
                <a:cubicBezTo>
                  <a:pt x="252" y="73"/>
                  <a:pt x="243" y="87"/>
                  <a:pt x="234" y="100"/>
                </a:cubicBezTo>
                <a:cubicBezTo>
                  <a:pt x="227" y="112"/>
                  <a:pt x="220" y="123"/>
                  <a:pt x="212" y="134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17" y="146"/>
                  <a:pt x="217" y="146"/>
                  <a:pt x="217" y="146"/>
                </a:cubicBezTo>
                <a:cubicBezTo>
                  <a:pt x="238" y="162"/>
                  <a:pt x="257" y="180"/>
                  <a:pt x="259" y="210"/>
                </a:cubicBezTo>
                <a:cubicBezTo>
                  <a:pt x="261" y="236"/>
                  <a:pt x="247" y="262"/>
                  <a:pt x="226" y="27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8" name="CustomShape 162"/>
          <p:cNvSpPr/>
          <p:nvPr/>
        </p:nvSpPr>
        <p:spPr>
          <a:xfrm>
            <a:off x="9066240" y="4354560"/>
            <a:ext cx="942840" cy="692280"/>
          </a:xfrm>
          <a:custGeom>
            <a:avLst/>
            <a:gdLst/>
            <a:ahLst/>
            <a:cxnLst/>
            <a:rect l="l" t="t" r="r" b="b"/>
            <a:pathLst>
              <a:path w="222" h="163">
                <a:moveTo>
                  <a:pt x="218" y="104"/>
                </a:moveTo>
                <a:cubicBezTo>
                  <a:pt x="218" y="104"/>
                  <a:pt x="218" y="104"/>
                  <a:pt x="218" y="104"/>
                </a:cubicBezTo>
                <a:cubicBezTo>
                  <a:pt x="222" y="93"/>
                  <a:pt x="211" y="81"/>
                  <a:pt x="202" y="76"/>
                </a:cubicBezTo>
                <a:cubicBezTo>
                  <a:pt x="194" y="71"/>
                  <a:pt x="186" y="68"/>
                  <a:pt x="177" y="66"/>
                </a:cubicBezTo>
                <a:cubicBezTo>
                  <a:pt x="160" y="62"/>
                  <a:pt x="148" y="53"/>
                  <a:pt x="134" y="43"/>
                </a:cubicBezTo>
                <a:cubicBezTo>
                  <a:pt x="115" y="30"/>
                  <a:pt x="80" y="0"/>
                  <a:pt x="54" y="18"/>
                </a:cubicBezTo>
                <a:cubicBezTo>
                  <a:pt x="54" y="18"/>
                  <a:pt x="54" y="18"/>
                  <a:pt x="54" y="18"/>
                </a:cubicBezTo>
                <a:cubicBezTo>
                  <a:pt x="54" y="18"/>
                  <a:pt x="53" y="18"/>
                  <a:pt x="53" y="19"/>
                </a:cubicBezTo>
                <a:cubicBezTo>
                  <a:pt x="0" y="62"/>
                  <a:pt x="33" y="127"/>
                  <a:pt x="85" y="148"/>
                </a:cubicBezTo>
                <a:cubicBezTo>
                  <a:pt x="111" y="159"/>
                  <a:pt x="143" y="163"/>
                  <a:pt x="170" y="155"/>
                </a:cubicBezTo>
                <a:cubicBezTo>
                  <a:pt x="190" y="149"/>
                  <a:pt x="215" y="126"/>
                  <a:pt x="218" y="104"/>
                </a:cubicBezTo>
                <a:close/>
                <a:moveTo>
                  <a:pt x="164" y="150"/>
                </a:moveTo>
                <a:cubicBezTo>
                  <a:pt x="139" y="157"/>
                  <a:pt x="111" y="150"/>
                  <a:pt x="88" y="142"/>
                </a:cubicBezTo>
                <a:cubicBezTo>
                  <a:pt x="62" y="133"/>
                  <a:pt x="44" y="113"/>
                  <a:pt x="35" y="87"/>
                </a:cubicBezTo>
                <a:cubicBezTo>
                  <a:pt x="26" y="62"/>
                  <a:pt x="37" y="42"/>
                  <a:pt x="54" y="23"/>
                </a:cubicBezTo>
                <a:cubicBezTo>
                  <a:pt x="60" y="49"/>
                  <a:pt x="94" y="76"/>
                  <a:pt x="118" y="82"/>
                </a:cubicBezTo>
                <a:cubicBezTo>
                  <a:pt x="119" y="83"/>
                  <a:pt x="120" y="81"/>
                  <a:pt x="119" y="80"/>
                </a:cubicBezTo>
                <a:cubicBezTo>
                  <a:pt x="109" y="72"/>
                  <a:pt x="97" y="65"/>
                  <a:pt x="87" y="57"/>
                </a:cubicBezTo>
                <a:cubicBezTo>
                  <a:pt x="75" y="47"/>
                  <a:pt x="67" y="35"/>
                  <a:pt x="58" y="22"/>
                </a:cubicBezTo>
                <a:cubicBezTo>
                  <a:pt x="85" y="17"/>
                  <a:pt x="105" y="30"/>
                  <a:pt x="126" y="45"/>
                </a:cubicBezTo>
                <a:cubicBezTo>
                  <a:pt x="140" y="55"/>
                  <a:pt x="153" y="66"/>
                  <a:pt x="170" y="71"/>
                </a:cubicBezTo>
                <a:cubicBezTo>
                  <a:pt x="184" y="76"/>
                  <a:pt x="207" y="80"/>
                  <a:pt x="212" y="96"/>
                </a:cubicBezTo>
                <a:cubicBezTo>
                  <a:pt x="190" y="112"/>
                  <a:pt x="158" y="101"/>
                  <a:pt x="137" y="92"/>
                </a:cubicBezTo>
                <a:cubicBezTo>
                  <a:pt x="136" y="92"/>
                  <a:pt x="135" y="93"/>
                  <a:pt x="136" y="94"/>
                </a:cubicBezTo>
                <a:cubicBezTo>
                  <a:pt x="151" y="102"/>
                  <a:pt x="169" y="108"/>
                  <a:pt x="186" y="110"/>
                </a:cubicBezTo>
                <a:cubicBezTo>
                  <a:pt x="192" y="111"/>
                  <a:pt x="202" y="111"/>
                  <a:pt x="209" y="107"/>
                </a:cubicBezTo>
                <a:cubicBezTo>
                  <a:pt x="206" y="114"/>
                  <a:pt x="203" y="121"/>
                  <a:pt x="198" y="127"/>
                </a:cubicBezTo>
                <a:cubicBezTo>
                  <a:pt x="189" y="139"/>
                  <a:pt x="177" y="145"/>
                  <a:pt x="164" y="15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9" name="CustomShape 163"/>
          <p:cNvSpPr/>
          <p:nvPr/>
        </p:nvSpPr>
        <p:spPr>
          <a:xfrm>
            <a:off x="9342360" y="4660920"/>
            <a:ext cx="63720" cy="58680"/>
          </a:xfrm>
          <a:custGeom>
            <a:avLst/>
            <a:gdLst/>
            <a:ahLst/>
            <a:cxnLst/>
            <a:rect l="l" t="t" r="r" b="b"/>
            <a:pathLst>
              <a:path w="15" h="14">
                <a:moveTo>
                  <a:pt x="12" y="6"/>
                </a:moveTo>
                <a:cubicBezTo>
                  <a:pt x="12" y="5"/>
                  <a:pt x="11" y="6"/>
                  <a:pt x="11" y="6"/>
                </a:cubicBezTo>
                <a:cubicBezTo>
                  <a:pt x="10" y="7"/>
                  <a:pt x="11" y="9"/>
                  <a:pt x="9" y="10"/>
                </a:cubicBezTo>
                <a:cubicBezTo>
                  <a:pt x="8" y="11"/>
                  <a:pt x="6" y="11"/>
                  <a:pt x="5" y="9"/>
                </a:cubicBezTo>
                <a:cubicBezTo>
                  <a:pt x="2" y="7"/>
                  <a:pt x="7" y="2"/>
                  <a:pt x="10" y="3"/>
                </a:cubicBezTo>
                <a:cubicBezTo>
                  <a:pt x="11" y="4"/>
                  <a:pt x="12" y="2"/>
                  <a:pt x="11" y="2"/>
                </a:cubicBezTo>
                <a:cubicBezTo>
                  <a:pt x="9" y="0"/>
                  <a:pt x="6" y="1"/>
                  <a:pt x="4" y="2"/>
                </a:cubicBezTo>
                <a:cubicBezTo>
                  <a:pt x="1" y="5"/>
                  <a:pt x="0" y="8"/>
                  <a:pt x="2" y="11"/>
                </a:cubicBezTo>
                <a:cubicBezTo>
                  <a:pt x="3" y="14"/>
                  <a:pt x="7" y="14"/>
                  <a:pt x="10" y="13"/>
                </a:cubicBezTo>
                <a:cubicBezTo>
                  <a:pt x="12" y="12"/>
                  <a:pt x="15" y="7"/>
                  <a:pt x="12" y="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0" name="CustomShape 164"/>
          <p:cNvSpPr/>
          <p:nvPr/>
        </p:nvSpPr>
        <p:spPr>
          <a:xfrm>
            <a:off x="9448920" y="4689360"/>
            <a:ext cx="55440" cy="55800"/>
          </a:xfrm>
          <a:custGeom>
            <a:avLst/>
            <a:gdLst/>
            <a:ahLst/>
            <a:cxnLst/>
            <a:rect l="l" t="t" r="r" b="b"/>
            <a:pathLst>
              <a:path w="13" h="13">
                <a:moveTo>
                  <a:pt x="11" y="6"/>
                </a:moveTo>
                <a:cubicBezTo>
                  <a:pt x="11" y="6"/>
                  <a:pt x="10" y="6"/>
                  <a:pt x="10" y="6"/>
                </a:cubicBezTo>
                <a:cubicBezTo>
                  <a:pt x="9" y="7"/>
                  <a:pt x="9" y="8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7" y="9"/>
                  <a:pt x="8" y="9"/>
                </a:cubicBezTo>
                <a:cubicBezTo>
                  <a:pt x="8" y="9"/>
                  <a:pt x="7" y="9"/>
                  <a:pt x="7" y="9"/>
                </a:cubicBezTo>
                <a:cubicBezTo>
                  <a:pt x="6" y="9"/>
                  <a:pt x="6" y="8"/>
                  <a:pt x="5" y="7"/>
                </a:cubicBezTo>
                <a:cubicBezTo>
                  <a:pt x="4" y="6"/>
                  <a:pt x="4" y="5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5" y="4"/>
                  <a:pt x="6" y="5"/>
                </a:cubicBezTo>
                <a:cubicBezTo>
                  <a:pt x="7" y="5"/>
                  <a:pt x="8" y="3"/>
                  <a:pt x="7" y="3"/>
                </a:cubicBezTo>
                <a:cubicBezTo>
                  <a:pt x="5" y="2"/>
                  <a:pt x="2" y="0"/>
                  <a:pt x="1" y="3"/>
                </a:cubicBezTo>
                <a:cubicBezTo>
                  <a:pt x="0" y="5"/>
                  <a:pt x="1" y="7"/>
                  <a:pt x="2" y="9"/>
                </a:cubicBezTo>
                <a:cubicBezTo>
                  <a:pt x="3" y="11"/>
                  <a:pt x="5" y="13"/>
                  <a:pt x="8" y="13"/>
                </a:cubicBezTo>
                <a:cubicBezTo>
                  <a:pt x="11" y="13"/>
                  <a:pt x="13" y="8"/>
                  <a:pt x="11" y="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1" name="CustomShape 165"/>
          <p:cNvSpPr/>
          <p:nvPr/>
        </p:nvSpPr>
        <p:spPr>
          <a:xfrm>
            <a:off x="9363240" y="4792680"/>
            <a:ext cx="90360" cy="71280"/>
          </a:xfrm>
          <a:custGeom>
            <a:avLst/>
            <a:gdLst/>
            <a:ahLst/>
            <a:cxnLst/>
            <a:rect l="l" t="t" r="r" b="b"/>
            <a:pathLst>
              <a:path w="21" h="17">
                <a:moveTo>
                  <a:pt x="19" y="11"/>
                </a:moveTo>
                <a:cubicBezTo>
                  <a:pt x="21" y="7"/>
                  <a:pt x="20" y="0"/>
                  <a:pt x="15" y="0"/>
                </a:cubicBezTo>
                <a:cubicBezTo>
                  <a:pt x="15" y="0"/>
                  <a:pt x="14" y="1"/>
                  <a:pt x="14" y="2"/>
                </a:cubicBezTo>
                <a:cubicBezTo>
                  <a:pt x="14" y="2"/>
                  <a:pt x="14" y="2"/>
                  <a:pt x="15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1" y="0"/>
                  <a:pt x="6" y="1"/>
                  <a:pt x="3" y="5"/>
                </a:cubicBezTo>
                <a:cubicBezTo>
                  <a:pt x="0" y="10"/>
                  <a:pt x="2" y="14"/>
                  <a:pt x="7" y="15"/>
                </a:cubicBezTo>
                <a:cubicBezTo>
                  <a:pt x="11" y="17"/>
                  <a:pt x="16" y="14"/>
                  <a:pt x="19" y="11"/>
                </a:cubicBezTo>
                <a:close/>
                <a:moveTo>
                  <a:pt x="9" y="12"/>
                </a:moveTo>
                <a:cubicBezTo>
                  <a:pt x="6" y="12"/>
                  <a:pt x="5" y="10"/>
                  <a:pt x="6" y="7"/>
                </a:cubicBezTo>
                <a:cubicBezTo>
                  <a:pt x="7" y="4"/>
                  <a:pt x="11" y="3"/>
                  <a:pt x="13" y="4"/>
                </a:cubicBezTo>
                <a:cubicBezTo>
                  <a:pt x="14" y="4"/>
                  <a:pt x="15" y="4"/>
                  <a:pt x="15" y="3"/>
                </a:cubicBezTo>
                <a:cubicBezTo>
                  <a:pt x="16" y="5"/>
                  <a:pt x="17" y="6"/>
                  <a:pt x="16" y="8"/>
                </a:cubicBezTo>
                <a:cubicBezTo>
                  <a:pt x="14" y="11"/>
                  <a:pt x="12" y="12"/>
                  <a:pt x="9" y="1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2" name="CustomShape 166"/>
          <p:cNvSpPr/>
          <p:nvPr/>
        </p:nvSpPr>
        <p:spPr>
          <a:xfrm>
            <a:off x="9550440" y="4795920"/>
            <a:ext cx="81000" cy="60120"/>
          </a:xfrm>
          <a:custGeom>
            <a:avLst/>
            <a:gdLst/>
            <a:ahLst/>
            <a:cxnLst/>
            <a:rect l="l" t="t" r="r" b="b"/>
            <a:pathLst>
              <a:path w="19" h="14">
                <a:moveTo>
                  <a:pt x="15" y="2"/>
                </a:moveTo>
                <a:cubicBezTo>
                  <a:pt x="15" y="2"/>
                  <a:pt x="15" y="2"/>
                  <a:pt x="14" y="2"/>
                </a:cubicBezTo>
                <a:cubicBezTo>
                  <a:pt x="15" y="1"/>
                  <a:pt x="14" y="0"/>
                  <a:pt x="13" y="0"/>
                </a:cubicBezTo>
                <a:cubicBezTo>
                  <a:pt x="8" y="0"/>
                  <a:pt x="0" y="7"/>
                  <a:pt x="6" y="12"/>
                </a:cubicBezTo>
                <a:cubicBezTo>
                  <a:pt x="9" y="14"/>
                  <a:pt x="13" y="13"/>
                  <a:pt x="15" y="10"/>
                </a:cubicBezTo>
                <a:cubicBezTo>
                  <a:pt x="17" y="8"/>
                  <a:pt x="19" y="3"/>
                  <a:pt x="15" y="2"/>
                </a:cubicBezTo>
                <a:close/>
                <a:moveTo>
                  <a:pt x="8" y="9"/>
                </a:moveTo>
                <a:cubicBezTo>
                  <a:pt x="5" y="6"/>
                  <a:pt x="11" y="3"/>
                  <a:pt x="13" y="3"/>
                </a:cubicBezTo>
                <a:cubicBezTo>
                  <a:pt x="14" y="3"/>
                  <a:pt x="14" y="3"/>
                  <a:pt x="14" y="2"/>
                </a:cubicBezTo>
                <a:cubicBezTo>
                  <a:pt x="14" y="3"/>
                  <a:pt x="14" y="4"/>
                  <a:pt x="14" y="5"/>
                </a:cubicBezTo>
                <a:cubicBezTo>
                  <a:pt x="14" y="6"/>
                  <a:pt x="13" y="7"/>
                  <a:pt x="13" y="8"/>
                </a:cubicBezTo>
                <a:cubicBezTo>
                  <a:pt x="12" y="10"/>
                  <a:pt x="9" y="10"/>
                  <a:pt x="8" y="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3" name="CustomShape 167"/>
          <p:cNvSpPr/>
          <p:nvPr/>
        </p:nvSpPr>
        <p:spPr>
          <a:xfrm>
            <a:off x="9499680" y="4863960"/>
            <a:ext cx="50760" cy="38160"/>
          </a:xfrm>
          <a:custGeom>
            <a:avLst/>
            <a:gdLst/>
            <a:ahLst/>
            <a:cxnLst/>
            <a:rect l="l" t="t" r="r" b="b"/>
            <a:pathLst>
              <a:path w="12" h="9">
                <a:moveTo>
                  <a:pt x="12" y="6"/>
                </a:moveTo>
                <a:cubicBezTo>
                  <a:pt x="12" y="5"/>
                  <a:pt x="12" y="5"/>
                  <a:pt x="12" y="5"/>
                </a:cubicBezTo>
                <a:cubicBezTo>
                  <a:pt x="10" y="4"/>
                  <a:pt x="9" y="5"/>
                  <a:pt x="8" y="6"/>
                </a:cubicBezTo>
                <a:cubicBezTo>
                  <a:pt x="6" y="6"/>
                  <a:pt x="5" y="6"/>
                  <a:pt x="4" y="5"/>
                </a:cubicBezTo>
                <a:cubicBezTo>
                  <a:pt x="2" y="4"/>
                  <a:pt x="4" y="2"/>
                  <a:pt x="6" y="2"/>
                </a:cubicBezTo>
                <a:cubicBezTo>
                  <a:pt x="7" y="2"/>
                  <a:pt x="7" y="0"/>
                  <a:pt x="6" y="0"/>
                </a:cubicBezTo>
                <a:cubicBezTo>
                  <a:pt x="4" y="0"/>
                  <a:pt x="2" y="1"/>
                  <a:pt x="1" y="2"/>
                </a:cubicBezTo>
                <a:cubicBezTo>
                  <a:pt x="0" y="4"/>
                  <a:pt x="1" y="6"/>
                  <a:pt x="2" y="7"/>
                </a:cubicBezTo>
                <a:cubicBezTo>
                  <a:pt x="3" y="8"/>
                  <a:pt x="5" y="9"/>
                  <a:pt x="7" y="9"/>
                </a:cubicBezTo>
                <a:cubicBezTo>
                  <a:pt x="9" y="9"/>
                  <a:pt x="12" y="8"/>
                  <a:pt x="12" y="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4" name="CustomShape 168"/>
          <p:cNvSpPr/>
          <p:nvPr/>
        </p:nvSpPr>
        <p:spPr>
          <a:xfrm>
            <a:off x="9910800" y="3471840"/>
            <a:ext cx="288720" cy="268200"/>
          </a:xfrm>
          <a:custGeom>
            <a:avLst/>
            <a:gdLst/>
            <a:ahLst/>
            <a:cxnLst/>
            <a:rect l="l" t="t" r="r" b="b"/>
            <a:pathLst>
              <a:path w="68" h="63">
                <a:moveTo>
                  <a:pt x="52" y="17"/>
                </a:moveTo>
                <a:cubicBezTo>
                  <a:pt x="52" y="17"/>
                  <a:pt x="52" y="17"/>
                  <a:pt x="51" y="17"/>
                </a:cubicBezTo>
                <a:cubicBezTo>
                  <a:pt x="29" y="0"/>
                  <a:pt x="0" y="30"/>
                  <a:pt x="17" y="52"/>
                </a:cubicBezTo>
                <a:cubicBezTo>
                  <a:pt x="27" y="63"/>
                  <a:pt x="46" y="63"/>
                  <a:pt x="56" y="53"/>
                </a:cubicBezTo>
                <a:cubicBezTo>
                  <a:pt x="68" y="41"/>
                  <a:pt x="64" y="24"/>
                  <a:pt x="52" y="17"/>
                </a:cubicBezTo>
                <a:close/>
                <a:moveTo>
                  <a:pt x="20" y="46"/>
                </a:moveTo>
                <a:cubicBezTo>
                  <a:pt x="15" y="39"/>
                  <a:pt x="17" y="29"/>
                  <a:pt x="23" y="23"/>
                </a:cubicBezTo>
                <a:cubicBezTo>
                  <a:pt x="30" y="14"/>
                  <a:pt x="41" y="15"/>
                  <a:pt x="50" y="18"/>
                </a:cubicBezTo>
                <a:cubicBezTo>
                  <a:pt x="60" y="26"/>
                  <a:pt x="62" y="40"/>
                  <a:pt x="52" y="50"/>
                </a:cubicBezTo>
                <a:cubicBezTo>
                  <a:pt x="42" y="59"/>
                  <a:pt x="26" y="55"/>
                  <a:pt x="20" y="4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5" name="CustomShape 169"/>
          <p:cNvSpPr/>
          <p:nvPr/>
        </p:nvSpPr>
        <p:spPr>
          <a:xfrm>
            <a:off x="10179000" y="3743280"/>
            <a:ext cx="160560" cy="131760"/>
          </a:xfrm>
          <a:custGeom>
            <a:avLst/>
            <a:gdLst/>
            <a:ahLst/>
            <a:cxnLst/>
            <a:rect l="l" t="t" r="r" b="b"/>
            <a:pathLst>
              <a:path w="38" h="31">
                <a:moveTo>
                  <a:pt x="35" y="16"/>
                </a:moveTo>
                <a:cubicBezTo>
                  <a:pt x="38" y="8"/>
                  <a:pt x="33" y="0"/>
                  <a:pt x="24" y="3"/>
                </a:cubicBezTo>
                <a:cubicBezTo>
                  <a:pt x="12" y="3"/>
                  <a:pt x="0" y="19"/>
                  <a:pt x="13" y="26"/>
                </a:cubicBezTo>
                <a:cubicBezTo>
                  <a:pt x="22" y="31"/>
                  <a:pt x="31" y="25"/>
                  <a:pt x="35" y="16"/>
                </a:cubicBezTo>
                <a:close/>
                <a:moveTo>
                  <a:pt x="14" y="22"/>
                </a:moveTo>
                <a:cubicBezTo>
                  <a:pt x="9" y="19"/>
                  <a:pt x="12" y="13"/>
                  <a:pt x="15" y="10"/>
                </a:cubicBezTo>
                <a:cubicBezTo>
                  <a:pt x="20" y="6"/>
                  <a:pt x="26" y="5"/>
                  <a:pt x="30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2" y="10"/>
                  <a:pt x="31" y="14"/>
                  <a:pt x="30" y="16"/>
                </a:cubicBezTo>
                <a:cubicBezTo>
                  <a:pt x="27" y="22"/>
                  <a:pt x="20" y="25"/>
                  <a:pt x="14" y="2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6" name="CustomShape 170"/>
          <p:cNvSpPr/>
          <p:nvPr/>
        </p:nvSpPr>
        <p:spPr>
          <a:xfrm>
            <a:off x="10309320" y="3532320"/>
            <a:ext cx="106200" cy="101520"/>
          </a:xfrm>
          <a:custGeom>
            <a:avLst/>
            <a:gdLst/>
            <a:ahLst/>
            <a:cxnLst/>
            <a:rect l="l" t="t" r="r" b="b"/>
            <a:pathLst>
              <a:path w="25" h="24">
                <a:moveTo>
                  <a:pt x="24" y="12"/>
                </a:moveTo>
                <a:cubicBezTo>
                  <a:pt x="25" y="5"/>
                  <a:pt x="17" y="0"/>
                  <a:pt x="11" y="3"/>
                </a:cubicBezTo>
                <a:cubicBezTo>
                  <a:pt x="10" y="3"/>
                  <a:pt x="10" y="4"/>
                  <a:pt x="10" y="4"/>
                </a:cubicBezTo>
                <a:cubicBezTo>
                  <a:pt x="8" y="5"/>
                  <a:pt x="5" y="7"/>
                  <a:pt x="4" y="9"/>
                </a:cubicBezTo>
                <a:cubicBezTo>
                  <a:pt x="0" y="15"/>
                  <a:pt x="3" y="21"/>
                  <a:pt x="9" y="22"/>
                </a:cubicBezTo>
                <a:cubicBezTo>
                  <a:pt x="16" y="24"/>
                  <a:pt x="23" y="20"/>
                  <a:pt x="24" y="12"/>
                </a:cubicBezTo>
                <a:close/>
                <a:moveTo>
                  <a:pt x="9" y="19"/>
                </a:moveTo>
                <a:cubicBezTo>
                  <a:pt x="5" y="17"/>
                  <a:pt x="5" y="13"/>
                  <a:pt x="8" y="10"/>
                </a:cubicBezTo>
                <a:cubicBezTo>
                  <a:pt x="9" y="8"/>
                  <a:pt x="11" y="7"/>
                  <a:pt x="14" y="6"/>
                </a:cubicBezTo>
                <a:cubicBezTo>
                  <a:pt x="17" y="6"/>
                  <a:pt x="20" y="8"/>
                  <a:pt x="20" y="12"/>
                </a:cubicBezTo>
                <a:cubicBezTo>
                  <a:pt x="20" y="18"/>
                  <a:pt x="14" y="20"/>
                  <a:pt x="9" y="1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7" name="CustomShape 171"/>
          <p:cNvSpPr/>
          <p:nvPr/>
        </p:nvSpPr>
        <p:spPr>
          <a:xfrm>
            <a:off x="10783800" y="1459080"/>
            <a:ext cx="123840" cy="126720"/>
          </a:xfrm>
          <a:custGeom>
            <a:avLst/>
            <a:gdLst/>
            <a:ahLst/>
            <a:cxnLst/>
            <a:rect l="l" t="t" r="r" b="b"/>
            <a:pathLst>
              <a:path w="29" h="30">
                <a:moveTo>
                  <a:pt x="12" y="9"/>
                </a:moveTo>
                <a:cubicBezTo>
                  <a:pt x="12" y="9"/>
                  <a:pt x="12" y="9"/>
                  <a:pt x="12" y="9"/>
                </a:cubicBezTo>
                <a:cubicBezTo>
                  <a:pt x="12" y="10"/>
                  <a:pt x="11" y="11"/>
                  <a:pt x="10" y="11"/>
                </a:cubicBezTo>
                <a:cubicBezTo>
                  <a:pt x="7" y="18"/>
                  <a:pt x="4" y="25"/>
                  <a:pt x="0" y="30"/>
                </a:cubicBezTo>
                <a:cubicBezTo>
                  <a:pt x="8" y="28"/>
                  <a:pt x="16" y="25"/>
                  <a:pt x="24" y="21"/>
                </a:cubicBezTo>
                <a:cubicBezTo>
                  <a:pt x="26" y="21"/>
                  <a:pt x="27" y="20"/>
                  <a:pt x="29" y="19"/>
                </a:cubicBezTo>
                <a:cubicBezTo>
                  <a:pt x="24" y="14"/>
                  <a:pt x="23" y="6"/>
                  <a:pt x="19" y="0"/>
                </a:cubicBezTo>
                <a:cubicBezTo>
                  <a:pt x="16" y="2"/>
                  <a:pt x="14" y="5"/>
                  <a:pt x="12" y="9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8" name="CustomShape 172"/>
          <p:cNvSpPr/>
          <p:nvPr/>
        </p:nvSpPr>
        <p:spPr>
          <a:xfrm>
            <a:off x="10902960" y="1131840"/>
            <a:ext cx="372960" cy="393840"/>
          </a:xfrm>
          <a:custGeom>
            <a:avLst/>
            <a:gdLst/>
            <a:ahLst/>
            <a:cxnLst/>
            <a:rect l="l" t="t" r="r" b="b"/>
            <a:pathLst>
              <a:path w="88" h="93">
                <a:moveTo>
                  <a:pt x="49" y="42"/>
                </a:moveTo>
                <a:cubicBezTo>
                  <a:pt x="39" y="48"/>
                  <a:pt x="28" y="52"/>
                  <a:pt x="19" y="59"/>
                </a:cubicBezTo>
                <a:cubicBezTo>
                  <a:pt x="11" y="65"/>
                  <a:pt x="5" y="73"/>
                  <a:pt x="0" y="82"/>
                </a:cubicBezTo>
                <a:cubicBezTo>
                  <a:pt x="1" y="83"/>
                  <a:pt x="1" y="83"/>
                  <a:pt x="1" y="84"/>
                </a:cubicBezTo>
                <a:cubicBezTo>
                  <a:pt x="3" y="87"/>
                  <a:pt x="4" y="90"/>
                  <a:pt x="6" y="93"/>
                </a:cubicBezTo>
                <a:cubicBezTo>
                  <a:pt x="11" y="79"/>
                  <a:pt x="24" y="67"/>
                  <a:pt x="38" y="58"/>
                </a:cubicBezTo>
                <a:cubicBezTo>
                  <a:pt x="51" y="50"/>
                  <a:pt x="64" y="43"/>
                  <a:pt x="76" y="34"/>
                </a:cubicBezTo>
                <a:cubicBezTo>
                  <a:pt x="81" y="30"/>
                  <a:pt x="85" y="27"/>
                  <a:pt x="88" y="22"/>
                </a:cubicBezTo>
                <a:cubicBezTo>
                  <a:pt x="88" y="21"/>
                  <a:pt x="88" y="19"/>
                  <a:pt x="88" y="17"/>
                </a:cubicBezTo>
                <a:cubicBezTo>
                  <a:pt x="88" y="12"/>
                  <a:pt x="88" y="6"/>
                  <a:pt x="88" y="0"/>
                </a:cubicBezTo>
                <a:cubicBezTo>
                  <a:pt x="80" y="17"/>
                  <a:pt x="64" y="33"/>
                  <a:pt x="49" y="42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9" name="CustomShape 173"/>
          <p:cNvSpPr/>
          <p:nvPr/>
        </p:nvSpPr>
        <p:spPr>
          <a:xfrm>
            <a:off x="10626840" y="1525680"/>
            <a:ext cx="118800" cy="75960"/>
          </a:xfrm>
          <a:custGeom>
            <a:avLst/>
            <a:gdLst/>
            <a:ahLst/>
            <a:cxnLst/>
            <a:rect l="l" t="t" r="r" b="b"/>
            <a:pathLst>
              <a:path w="28" h="18">
                <a:moveTo>
                  <a:pt x="0" y="8"/>
                </a:moveTo>
                <a:cubicBezTo>
                  <a:pt x="9" y="10"/>
                  <a:pt x="17" y="17"/>
                  <a:pt x="26" y="18"/>
                </a:cubicBezTo>
                <a:cubicBezTo>
                  <a:pt x="26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6"/>
                  <a:pt x="28" y="15"/>
                  <a:pt x="28" y="13"/>
                </a:cubicBezTo>
                <a:cubicBezTo>
                  <a:pt x="28" y="0"/>
                  <a:pt x="13" y="3"/>
                  <a:pt x="0" y="8"/>
                </a:cubicBezTo>
                <a:close/>
              </a:path>
            </a:pathLst>
          </a:custGeom>
          <a:solidFill>
            <a:srgbClr val="298E4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0" name="CustomShape 174"/>
          <p:cNvSpPr/>
          <p:nvPr/>
        </p:nvSpPr>
        <p:spPr>
          <a:xfrm>
            <a:off x="9601200" y="1479600"/>
            <a:ext cx="754200" cy="271440"/>
          </a:xfrm>
          <a:custGeom>
            <a:avLst/>
            <a:gdLst/>
            <a:ahLst/>
            <a:cxnLst/>
            <a:rect l="l" t="t" r="r" b="b"/>
            <a:pathLst>
              <a:path w="178" h="64">
                <a:moveTo>
                  <a:pt x="159" y="43"/>
                </a:moveTo>
                <a:cubicBezTo>
                  <a:pt x="156" y="41"/>
                  <a:pt x="154" y="38"/>
                  <a:pt x="154" y="35"/>
                </a:cubicBezTo>
                <a:cubicBezTo>
                  <a:pt x="151" y="34"/>
                  <a:pt x="151" y="34"/>
                  <a:pt x="151" y="34"/>
                </a:cubicBezTo>
                <a:cubicBezTo>
                  <a:pt x="122" y="32"/>
                  <a:pt x="92" y="24"/>
                  <a:pt x="64" y="17"/>
                </a:cubicBezTo>
                <a:cubicBezTo>
                  <a:pt x="42" y="12"/>
                  <a:pt x="21" y="6"/>
                  <a:pt x="0" y="0"/>
                </a:cubicBezTo>
                <a:cubicBezTo>
                  <a:pt x="0" y="2"/>
                  <a:pt x="0" y="5"/>
                  <a:pt x="1" y="8"/>
                </a:cubicBezTo>
                <a:cubicBezTo>
                  <a:pt x="18" y="21"/>
                  <a:pt x="44" y="21"/>
                  <a:pt x="65" y="25"/>
                </a:cubicBezTo>
                <a:cubicBezTo>
                  <a:pt x="88" y="30"/>
                  <a:pt x="110" y="38"/>
                  <a:pt x="133" y="44"/>
                </a:cubicBezTo>
                <a:cubicBezTo>
                  <a:pt x="134" y="44"/>
                  <a:pt x="134" y="47"/>
                  <a:pt x="133" y="46"/>
                </a:cubicBezTo>
                <a:cubicBezTo>
                  <a:pt x="104" y="42"/>
                  <a:pt x="77" y="32"/>
                  <a:pt x="49" y="27"/>
                </a:cubicBezTo>
                <a:cubicBezTo>
                  <a:pt x="33" y="23"/>
                  <a:pt x="14" y="23"/>
                  <a:pt x="1" y="12"/>
                </a:cubicBezTo>
                <a:cubicBezTo>
                  <a:pt x="1" y="15"/>
                  <a:pt x="2" y="17"/>
                  <a:pt x="2" y="20"/>
                </a:cubicBezTo>
                <a:cubicBezTo>
                  <a:pt x="47" y="29"/>
                  <a:pt x="92" y="45"/>
                  <a:pt x="137" y="55"/>
                </a:cubicBezTo>
                <a:cubicBezTo>
                  <a:pt x="150" y="59"/>
                  <a:pt x="164" y="61"/>
                  <a:pt x="178" y="64"/>
                </a:cubicBezTo>
                <a:cubicBezTo>
                  <a:pt x="176" y="60"/>
                  <a:pt x="174" y="56"/>
                  <a:pt x="171" y="52"/>
                </a:cubicBezTo>
                <a:cubicBezTo>
                  <a:pt x="168" y="48"/>
                  <a:pt x="164" y="46"/>
                  <a:pt x="159" y="43"/>
                </a:cubicBezTo>
                <a:close/>
                <a:moveTo>
                  <a:pt x="167" y="54"/>
                </a:moveTo>
                <a:cubicBezTo>
                  <a:pt x="160" y="54"/>
                  <a:pt x="152" y="50"/>
                  <a:pt x="146" y="48"/>
                </a:cubicBezTo>
                <a:cubicBezTo>
                  <a:pt x="145" y="47"/>
                  <a:pt x="146" y="45"/>
                  <a:pt x="147" y="45"/>
                </a:cubicBezTo>
                <a:cubicBezTo>
                  <a:pt x="151" y="47"/>
                  <a:pt x="155" y="48"/>
                  <a:pt x="159" y="49"/>
                </a:cubicBezTo>
                <a:cubicBezTo>
                  <a:pt x="162" y="50"/>
                  <a:pt x="165" y="50"/>
                  <a:pt x="167" y="52"/>
                </a:cubicBezTo>
                <a:cubicBezTo>
                  <a:pt x="168" y="52"/>
                  <a:pt x="168" y="54"/>
                  <a:pt x="167" y="54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1" name="CustomShape 175"/>
          <p:cNvSpPr/>
          <p:nvPr/>
        </p:nvSpPr>
        <p:spPr>
          <a:xfrm>
            <a:off x="9601200" y="1479600"/>
            <a:ext cx="690480" cy="212760"/>
          </a:xfrm>
          <a:custGeom>
            <a:avLst/>
            <a:gdLst/>
            <a:ahLst/>
            <a:cxnLst/>
            <a:rect l="l" t="t" r="r" b="b"/>
            <a:pathLst>
              <a:path w="163" h="50">
                <a:moveTo>
                  <a:pt x="125" y="42"/>
                </a:moveTo>
                <a:cubicBezTo>
                  <a:pt x="132" y="41"/>
                  <a:pt x="139" y="44"/>
                  <a:pt x="146" y="46"/>
                </a:cubicBezTo>
                <a:cubicBezTo>
                  <a:pt x="146" y="45"/>
                  <a:pt x="147" y="45"/>
                  <a:pt x="147" y="45"/>
                </a:cubicBezTo>
                <a:cubicBezTo>
                  <a:pt x="150" y="46"/>
                  <a:pt x="153" y="47"/>
                  <a:pt x="156" y="48"/>
                </a:cubicBezTo>
                <a:cubicBezTo>
                  <a:pt x="159" y="49"/>
                  <a:pt x="161" y="49"/>
                  <a:pt x="163" y="50"/>
                </a:cubicBezTo>
                <a:cubicBezTo>
                  <a:pt x="162" y="48"/>
                  <a:pt x="160" y="45"/>
                  <a:pt x="158" y="43"/>
                </a:cubicBezTo>
                <a:cubicBezTo>
                  <a:pt x="158" y="43"/>
                  <a:pt x="158" y="42"/>
                  <a:pt x="158" y="42"/>
                </a:cubicBezTo>
                <a:cubicBezTo>
                  <a:pt x="155" y="40"/>
                  <a:pt x="154" y="37"/>
                  <a:pt x="154" y="35"/>
                </a:cubicBezTo>
                <a:cubicBezTo>
                  <a:pt x="151" y="34"/>
                  <a:pt x="151" y="34"/>
                  <a:pt x="151" y="34"/>
                </a:cubicBezTo>
                <a:cubicBezTo>
                  <a:pt x="122" y="32"/>
                  <a:pt x="92" y="24"/>
                  <a:pt x="64" y="17"/>
                </a:cubicBezTo>
                <a:cubicBezTo>
                  <a:pt x="42" y="12"/>
                  <a:pt x="21" y="6"/>
                  <a:pt x="0" y="0"/>
                </a:cubicBezTo>
                <a:cubicBezTo>
                  <a:pt x="0" y="2"/>
                  <a:pt x="0" y="5"/>
                  <a:pt x="1" y="8"/>
                </a:cubicBezTo>
                <a:cubicBezTo>
                  <a:pt x="18" y="21"/>
                  <a:pt x="44" y="21"/>
                  <a:pt x="65" y="25"/>
                </a:cubicBezTo>
                <a:cubicBezTo>
                  <a:pt x="85" y="30"/>
                  <a:pt x="105" y="36"/>
                  <a:pt x="125" y="42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2" name="CustomShape 176"/>
          <p:cNvSpPr/>
          <p:nvPr/>
        </p:nvSpPr>
        <p:spPr>
          <a:xfrm>
            <a:off x="9609120" y="1170000"/>
            <a:ext cx="1077840" cy="428760"/>
          </a:xfrm>
          <a:custGeom>
            <a:avLst/>
            <a:gdLst/>
            <a:ahLst/>
            <a:cxnLst/>
            <a:rect l="l" t="t" r="r" b="b"/>
            <a:pathLst>
              <a:path w="254" h="101">
                <a:moveTo>
                  <a:pt x="150" y="101"/>
                </a:moveTo>
                <a:cubicBezTo>
                  <a:pt x="154" y="74"/>
                  <a:pt x="173" y="49"/>
                  <a:pt x="198" y="38"/>
                </a:cubicBezTo>
                <a:cubicBezTo>
                  <a:pt x="215" y="31"/>
                  <a:pt x="235" y="28"/>
                  <a:pt x="254" y="31"/>
                </a:cubicBezTo>
                <a:cubicBezTo>
                  <a:pt x="226" y="18"/>
                  <a:pt x="197" y="8"/>
                  <a:pt x="167" y="3"/>
                </a:cubicBezTo>
                <a:cubicBezTo>
                  <a:pt x="160" y="2"/>
                  <a:pt x="160" y="2"/>
                  <a:pt x="160" y="2"/>
                </a:cubicBezTo>
                <a:cubicBezTo>
                  <a:pt x="147" y="1"/>
                  <a:pt x="135" y="0"/>
                  <a:pt x="122" y="1"/>
                </a:cubicBezTo>
                <a:cubicBezTo>
                  <a:pt x="70" y="5"/>
                  <a:pt x="37" y="38"/>
                  <a:pt x="0" y="68"/>
                </a:cubicBezTo>
                <a:cubicBezTo>
                  <a:pt x="21" y="73"/>
                  <a:pt x="42" y="80"/>
                  <a:pt x="63" y="85"/>
                </a:cubicBezTo>
                <a:cubicBezTo>
                  <a:pt x="91" y="91"/>
                  <a:pt x="121" y="95"/>
                  <a:pt x="150" y="10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3" name="CustomShape 177"/>
          <p:cNvSpPr/>
          <p:nvPr/>
        </p:nvSpPr>
        <p:spPr>
          <a:xfrm>
            <a:off x="10339560" y="965160"/>
            <a:ext cx="933120" cy="415800"/>
          </a:xfrm>
          <a:custGeom>
            <a:avLst/>
            <a:gdLst/>
            <a:ahLst/>
            <a:cxnLst/>
            <a:rect l="l" t="t" r="r" b="b"/>
            <a:pathLst>
              <a:path w="220" h="98">
                <a:moveTo>
                  <a:pt x="143" y="26"/>
                </a:moveTo>
                <a:cubicBezTo>
                  <a:pt x="115" y="20"/>
                  <a:pt x="88" y="5"/>
                  <a:pt x="60" y="0"/>
                </a:cubicBezTo>
                <a:cubicBezTo>
                  <a:pt x="51" y="3"/>
                  <a:pt x="43" y="7"/>
                  <a:pt x="36" y="13"/>
                </a:cubicBezTo>
                <a:cubicBezTo>
                  <a:pt x="22" y="23"/>
                  <a:pt x="11" y="35"/>
                  <a:pt x="0" y="47"/>
                </a:cubicBezTo>
                <a:cubicBezTo>
                  <a:pt x="15" y="50"/>
                  <a:pt x="30" y="54"/>
                  <a:pt x="45" y="59"/>
                </a:cubicBezTo>
                <a:cubicBezTo>
                  <a:pt x="73" y="69"/>
                  <a:pt x="101" y="80"/>
                  <a:pt x="126" y="98"/>
                </a:cubicBezTo>
                <a:cubicBezTo>
                  <a:pt x="126" y="77"/>
                  <a:pt x="151" y="64"/>
                  <a:pt x="168" y="57"/>
                </a:cubicBezTo>
                <a:cubicBezTo>
                  <a:pt x="181" y="51"/>
                  <a:pt x="197" y="45"/>
                  <a:pt x="207" y="34"/>
                </a:cubicBezTo>
                <a:cubicBezTo>
                  <a:pt x="212" y="27"/>
                  <a:pt x="217" y="19"/>
                  <a:pt x="220" y="11"/>
                </a:cubicBezTo>
                <a:cubicBezTo>
                  <a:pt x="220" y="9"/>
                  <a:pt x="220" y="9"/>
                  <a:pt x="220" y="9"/>
                </a:cubicBezTo>
                <a:cubicBezTo>
                  <a:pt x="196" y="23"/>
                  <a:pt x="170" y="31"/>
                  <a:pt x="143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4" name="CustomShape 178"/>
          <p:cNvSpPr/>
          <p:nvPr/>
        </p:nvSpPr>
        <p:spPr>
          <a:xfrm>
            <a:off x="9609120" y="1198440"/>
            <a:ext cx="1077840" cy="400320"/>
          </a:xfrm>
          <a:custGeom>
            <a:avLst/>
            <a:gdLst/>
            <a:ahLst/>
            <a:cxnLst/>
            <a:rect l="l" t="t" r="r" b="b"/>
            <a:pathLst>
              <a:path w="254" h="94">
                <a:moveTo>
                  <a:pt x="185" y="0"/>
                </a:moveTo>
                <a:cubicBezTo>
                  <a:pt x="198" y="3"/>
                  <a:pt x="211" y="8"/>
                  <a:pt x="220" y="19"/>
                </a:cubicBezTo>
                <a:cubicBezTo>
                  <a:pt x="222" y="20"/>
                  <a:pt x="220" y="23"/>
                  <a:pt x="219" y="23"/>
                </a:cubicBezTo>
                <a:cubicBezTo>
                  <a:pt x="198" y="25"/>
                  <a:pt x="178" y="32"/>
                  <a:pt x="161" y="46"/>
                </a:cubicBezTo>
                <a:cubicBezTo>
                  <a:pt x="153" y="53"/>
                  <a:pt x="145" y="61"/>
                  <a:pt x="139" y="70"/>
                </a:cubicBezTo>
                <a:cubicBezTo>
                  <a:pt x="137" y="73"/>
                  <a:pt x="135" y="78"/>
                  <a:pt x="132" y="79"/>
                </a:cubicBezTo>
                <a:cubicBezTo>
                  <a:pt x="117" y="83"/>
                  <a:pt x="100" y="71"/>
                  <a:pt x="87" y="67"/>
                </a:cubicBezTo>
                <a:cubicBezTo>
                  <a:pt x="68" y="61"/>
                  <a:pt x="49" y="55"/>
                  <a:pt x="32" y="47"/>
                </a:cubicBezTo>
                <a:cubicBezTo>
                  <a:pt x="30" y="46"/>
                  <a:pt x="30" y="45"/>
                  <a:pt x="30" y="44"/>
                </a:cubicBezTo>
                <a:cubicBezTo>
                  <a:pt x="33" y="38"/>
                  <a:pt x="37" y="33"/>
                  <a:pt x="41" y="28"/>
                </a:cubicBezTo>
                <a:cubicBezTo>
                  <a:pt x="27" y="38"/>
                  <a:pt x="14" y="50"/>
                  <a:pt x="0" y="61"/>
                </a:cubicBezTo>
                <a:cubicBezTo>
                  <a:pt x="21" y="66"/>
                  <a:pt x="42" y="73"/>
                  <a:pt x="63" y="78"/>
                </a:cubicBezTo>
                <a:cubicBezTo>
                  <a:pt x="91" y="84"/>
                  <a:pt x="121" y="88"/>
                  <a:pt x="150" y="94"/>
                </a:cubicBezTo>
                <a:cubicBezTo>
                  <a:pt x="154" y="67"/>
                  <a:pt x="173" y="42"/>
                  <a:pt x="198" y="31"/>
                </a:cubicBezTo>
                <a:cubicBezTo>
                  <a:pt x="215" y="24"/>
                  <a:pt x="235" y="21"/>
                  <a:pt x="254" y="24"/>
                </a:cubicBezTo>
                <a:cubicBezTo>
                  <a:pt x="232" y="14"/>
                  <a:pt x="208" y="5"/>
                  <a:pt x="185" y="0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5" name="CustomShape 179"/>
          <p:cNvSpPr/>
          <p:nvPr/>
        </p:nvSpPr>
        <p:spPr>
          <a:xfrm>
            <a:off x="10339560" y="965160"/>
            <a:ext cx="847440" cy="415800"/>
          </a:xfrm>
          <a:custGeom>
            <a:avLst/>
            <a:gdLst/>
            <a:ahLst/>
            <a:cxnLst/>
            <a:rect l="l" t="t" r="r" b="b"/>
            <a:pathLst>
              <a:path w="200" h="98">
                <a:moveTo>
                  <a:pt x="119" y="79"/>
                </a:moveTo>
                <a:cubicBezTo>
                  <a:pt x="118" y="80"/>
                  <a:pt x="116" y="81"/>
                  <a:pt x="115" y="80"/>
                </a:cubicBezTo>
                <a:cubicBezTo>
                  <a:pt x="101" y="69"/>
                  <a:pt x="86" y="59"/>
                  <a:pt x="70" y="53"/>
                </a:cubicBezTo>
                <a:cubicBezTo>
                  <a:pt x="62" y="49"/>
                  <a:pt x="52" y="46"/>
                  <a:pt x="43" y="46"/>
                </a:cubicBezTo>
                <a:cubicBezTo>
                  <a:pt x="36" y="45"/>
                  <a:pt x="30" y="46"/>
                  <a:pt x="23" y="44"/>
                </a:cubicBezTo>
                <a:cubicBezTo>
                  <a:pt x="21" y="44"/>
                  <a:pt x="20" y="42"/>
                  <a:pt x="21" y="41"/>
                </a:cubicBezTo>
                <a:cubicBezTo>
                  <a:pt x="28" y="25"/>
                  <a:pt x="43" y="8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51" y="3"/>
                  <a:pt x="43" y="7"/>
                  <a:pt x="36" y="13"/>
                </a:cubicBezTo>
                <a:cubicBezTo>
                  <a:pt x="22" y="23"/>
                  <a:pt x="11" y="35"/>
                  <a:pt x="0" y="47"/>
                </a:cubicBezTo>
                <a:cubicBezTo>
                  <a:pt x="15" y="50"/>
                  <a:pt x="30" y="54"/>
                  <a:pt x="45" y="59"/>
                </a:cubicBezTo>
                <a:cubicBezTo>
                  <a:pt x="73" y="69"/>
                  <a:pt x="101" y="80"/>
                  <a:pt x="126" y="98"/>
                </a:cubicBezTo>
                <a:cubicBezTo>
                  <a:pt x="126" y="77"/>
                  <a:pt x="151" y="64"/>
                  <a:pt x="168" y="57"/>
                </a:cubicBezTo>
                <a:cubicBezTo>
                  <a:pt x="179" y="52"/>
                  <a:pt x="191" y="47"/>
                  <a:pt x="200" y="40"/>
                </a:cubicBezTo>
                <a:cubicBezTo>
                  <a:pt x="173" y="54"/>
                  <a:pt x="134" y="49"/>
                  <a:pt x="119" y="79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6" name="CustomShape 180"/>
          <p:cNvSpPr/>
          <p:nvPr/>
        </p:nvSpPr>
        <p:spPr>
          <a:xfrm>
            <a:off x="10271160" y="1076400"/>
            <a:ext cx="1004760" cy="679320"/>
          </a:xfrm>
          <a:custGeom>
            <a:avLst/>
            <a:gdLst/>
            <a:ahLst/>
            <a:cxnLst/>
            <a:rect l="l" t="t" r="r" b="b"/>
            <a:pathLst>
              <a:path w="237" h="160">
                <a:moveTo>
                  <a:pt x="209" y="26"/>
                </a:moveTo>
                <a:cubicBezTo>
                  <a:pt x="187" y="39"/>
                  <a:pt x="151" y="45"/>
                  <a:pt x="146" y="75"/>
                </a:cubicBezTo>
                <a:cubicBezTo>
                  <a:pt x="146" y="76"/>
                  <a:pt x="145" y="76"/>
                  <a:pt x="145" y="76"/>
                </a:cubicBezTo>
                <a:cubicBezTo>
                  <a:pt x="144" y="77"/>
                  <a:pt x="143" y="77"/>
                  <a:pt x="142" y="77"/>
                </a:cubicBezTo>
                <a:cubicBezTo>
                  <a:pt x="138" y="74"/>
                  <a:pt x="133" y="72"/>
                  <a:pt x="129" y="69"/>
                </a:cubicBezTo>
                <a:cubicBezTo>
                  <a:pt x="128" y="69"/>
                  <a:pt x="128" y="69"/>
                  <a:pt x="128" y="69"/>
                </a:cubicBezTo>
                <a:cubicBezTo>
                  <a:pt x="100" y="60"/>
                  <a:pt x="73" y="52"/>
                  <a:pt x="45" y="66"/>
                </a:cubicBezTo>
                <a:cubicBezTo>
                  <a:pt x="32" y="72"/>
                  <a:pt x="20" y="81"/>
                  <a:pt x="12" y="93"/>
                </a:cubicBezTo>
                <a:cubicBezTo>
                  <a:pt x="6" y="103"/>
                  <a:pt x="3" y="114"/>
                  <a:pt x="1" y="125"/>
                </a:cubicBezTo>
                <a:cubicBezTo>
                  <a:pt x="0" y="130"/>
                  <a:pt x="0" y="130"/>
                  <a:pt x="0" y="130"/>
                </a:cubicBezTo>
                <a:cubicBezTo>
                  <a:pt x="2" y="135"/>
                  <a:pt x="10" y="137"/>
                  <a:pt x="13" y="141"/>
                </a:cubicBezTo>
                <a:cubicBezTo>
                  <a:pt x="18" y="146"/>
                  <a:pt x="22" y="153"/>
                  <a:pt x="24" y="160"/>
                </a:cubicBezTo>
                <a:cubicBezTo>
                  <a:pt x="24" y="160"/>
                  <a:pt x="24" y="160"/>
                  <a:pt x="24" y="160"/>
                </a:cubicBezTo>
                <a:cubicBezTo>
                  <a:pt x="40" y="134"/>
                  <a:pt x="63" y="110"/>
                  <a:pt x="92" y="105"/>
                </a:cubicBezTo>
                <a:cubicBezTo>
                  <a:pt x="101" y="104"/>
                  <a:pt x="116" y="103"/>
                  <a:pt x="117" y="115"/>
                </a:cubicBezTo>
                <a:cubicBezTo>
                  <a:pt x="117" y="115"/>
                  <a:pt x="117" y="116"/>
                  <a:pt x="117" y="116"/>
                </a:cubicBezTo>
                <a:cubicBezTo>
                  <a:pt x="119" y="111"/>
                  <a:pt x="122" y="105"/>
                  <a:pt x="125" y="101"/>
                </a:cubicBezTo>
                <a:cubicBezTo>
                  <a:pt x="125" y="100"/>
                  <a:pt x="126" y="99"/>
                  <a:pt x="127" y="98"/>
                </a:cubicBezTo>
                <a:cubicBezTo>
                  <a:pt x="110" y="81"/>
                  <a:pt x="81" y="85"/>
                  <a:pt x="63" y="96"/>
                </a:cubicBezTo>
                <a:cubicBezTo>
                  <a:pt x="46" y="107"/>
                  <a:pt x="32" y="121"/>
                  <a:pt x="22" y="138"/>
                </a:cubicBezTo>
                <a:cubicBezTo>
                  <a:pt x="21" y="140"/>
                  <a:pt x="18" y="139"/>
                  <a:pt x="19" y="137"/>
                </a:cubicBezTo>
                <a:cubicBezTo>
                  <a:pt x="30" y="114"/>
                  <a:pt x="49" y="92"/>
                  <a:pt x="75" y="84"/>
                </a:cubicBezTo>
                <a:cubicBezTo>
                  <a:pt x="89" y="80"/>
                  <a:pt x="120" y="77"/>
                  <a:pt x="130" y="93"/>
                </a:cubicBezTo>
                <a:cubicBezTo>
                  <a:pt x="132" y="89"/>
                  <a:pt x="135" y="86"/>
                  <a:pt x="139" y="83"/>
                </a:cubicBezTo>
                <a:cubicBezTo>
                  <a:pt x="141" y="83"/>
                  <a:pt x="143" y="83"/>
                  <a:pt x="144" y="84"/>
                </a:cubicBezTo>
                <a:cubicBezTo>
                  <a:pt x="145" y="86"/>
                  <a:pt x="146" y="88"/>
                  <a:pt x="147" y="90"/>
                </a:cubicBezTo>
                <a:cubicBezTo>
                  <a:pt x="154" y="77"/>
                  <a:pt x="164" y="67"/>
                  <a:pt x="177" y="60"/>
                </a:cubicBezTo>
                <a:cubicBezTo>
                  <a:pt x="202" y="47"/>
                  <a:pt x="223" y="31"/>
                  <a:pt x="235" y="6"/>
                </a:cubicBezTo>
                <a:cubicBezTo>
                  <a:pt x="236" y="5"/>
                  <a:pt x="236" y="4"/>
                  <a:pt x="237" y="4"/>
                </a:cubicBezTo>
                <a:cubicBezTo>
                  <a:pt x="237" y="3"/>
                  <a:pt x="237" y="1"/>
                  <a:pt x="237" y="0"/>
                </a:cubicBezTo>
                <a:cubicBezTo>
                  <a:pt x="230" y="11"/>
                  <a:pt x="220" y="20"/>
                  <a:pt x="209" y="26"/>
                </a:cubicBezTo>
                <a:close/>
                <a:moveTo>
                  <a:pt x="105" y="75"/>
                </a:moveTo>
                <a:cubicBezTo>
                  <a:pt x="84" y="69"/>
                  <a:pt x="65" y="70"/>
                  <a:pt x="47" y="83"/>
                </a:cubicBezTo>
                <a:cubicBezTo>
                  <a:pt x="36" y="91"/>
                  <a:pt x="21" y="102"/>
                  <a:pt x="19" y="117"/>
                </a:cubicBezTo>
                <a:cubicBezTo>
                  <a:pt x="18" y="118"/>
                  <a:pt x="17" y="118"/>
                  <a:pt x="16" y="117"/>
                </a:cubicBezTo>
                <a:cubicBezTo>
                  <a:pt x="14" y="101"/>
                  <a:pt x="33" y="87"/>
                  <a:pt x="45" y="79"/>
                </a:cubicBezTo>
                <a:cubicBezTo>
                  <a:pt x="63" y="66"/>
                  <a:pt x="85" y="63"/>
                  <a:pt x="105" y="73"/>
                </a:cubicBezTo>
                <a:cubicBezTo>
                  <a:pt x="106" y="73"/>
                  <a:pt x="106" y="75"/>
                  <a:pt x="105" y="75"/>
                </a:cubicBezTo>
                <a:close/>
                <a:moveTo>
                  <a:pt x="126" y="83"/>
                </a:moveTo>
                <a:cubicBezTo>
                  <a:pt x="125" y="83"/>
                  <a:pt x="124" y="82"/>
                  <a:pt x="123" y="82"/>
                </a:cubicBezTo>
                <a:cubicBezTo>
                  <a:pt x="120" y="80"/>
                  <a:pt x="120" y="80"/>
                  <a:pt x="120" y="80"/>
                </a:cubicBezTo>
                <a:cubicBezTo>
                  <a:pt x="118" y="79"/>
                  <a:pt x="119" y="76"/>
                  <a:pt x="121" y="77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25" y="80"/>
                  <a:pt x="126" y="80"/>
                  <a:pt x="127" y="81"/>
                </a:cubicBezTo>
                <a:cubicBezTo>
                  <a:pt x="127" y="82"/>
                  <a:pt x="127" y="83"/>
                  <a:pt x="126" y="83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7" name="CustomShape 181"/>
          <p:cNvSpPr/>
          <p:nvPr/>
        </p:nvSpPr>
        <p:spPr>
          <a:xfrm>
            <a:off x="10271160" y="1076400"/>
            <a:ext cx="1004760" cy="619200"/>
          </a:xfrm>
          <a:custGeom>
            <a:avLst/>
            <a:gdLst/>
            <a:ahLst/>
            <a:cxnLst/>
            <a:rect l="l" t="t" r="r" b="b"/>
            <a:pathLst>
              <a:path w="237" h="146">
                <a:moveTo>
                  <a:pt x="209" y="26"/>
                </a:moveTo>
                <a:cubicBezTo>
                  <a:pt x="187" y="39"/>
                  <a:pt x="151" y="45"/>
                  <a:pt x="146" y="75"/>
                </a:cubicBezTo>
                <a:cubicBezTo>
                  <a:pt x="146" y="76"/>
                  <a:pt x="145" y="76"/>
                  <a:pt x="145" y="76"/>
                </a:cubicBezTo>
                <a:cubicBezTo>
                  <a:pt x="144" y="77"/>
                  <a:pt x="143" y="77"/>
                  <a:pt x="142" y="77"/>
                </a:cubicBezTo>
                <a:cubicBezTo>
                  <a:pt x="138" y="74"/>
                  <a:pt x="133" y="72"/>
                  <a:pt x="129" y="69"/>
                </a:cubicBezTo>
                <a:cubicBezTo>
                  <a:pt x="128" y="69"/>
                  <a:pt x="128" y="69"/>
                  <a:pt x="128" y="69"/>
                </a:cubicBezTo>
                <a:cubicBezTo>
                  <a:pt x="100" y="60"/>
                  <a:pt x="73" y="52"/>
                  <a:pt x="45" y="66"/>
                </a:cubicBezTo>
                <a:cubicBezTo>
                  <a:pt x="32" y="72"/>
                  <a:pt x="20" y="81"/>
                  <a:pt x="12" y="93"/>
                </a:cubicBezTo>
                <a:cubicBezTo>
                  <a:pt x="6" y="103"/>
                  <a:pt x="3" y="114"/>
                  <a:pt x="1" y="125"/>
                </a:cubicBezTo>
                <a:cubicBezTo>
                  <a:pt x="0" y="130"/>
                  <a:pt x="0" y="130"/>
                  <a:pt x="0" y="130"/>
                </a:cubicBezTo>
                <a:cubicBezTo>
                  <a:pt x="2" y="135"/>
                  <a:pt x="10" y="137"/>
                  <a:pt x="13" y="141"/>
                </a:cubicBezTo>
                <a:cubicBezTo>
                  <a:pt x="15" y="143"/>
                  <a:pt x="16" y="144"/>
                  <a:pt x="17" y="146"/>
                </a:cubicBezTo>
                <a:cubicBezTo>
                  <a:pt x="18" y="144"/>
                  <a:pt x="19" y="141"/>
                  <a:pt x="20" y="139"/>
                </a:cubicBezTo>
                <a:cubicBezTo>
                  <a:pt x="19" y="139"/>
                  <a:pt x="19" y="138"/>
                  <a:pt x="19" y="137"/>
                </a:cubicBezTo>
                <a:cubicBezTo>
                  <a:pt x="30" y="114"/>
                  <a:pt x="49" y="92"/>
                  <a:pt x="75" y="84"/>
                </a:cubicBezTo>
                <a:cubicBezTo>
                  <a:pt x="89" y="80"/>
                  <a:pt x="120" y="77"/>
                  <a:pt x="130" y="93"/>
                </a:cubicBezTo>
                <a:cubicBezTo>
                  <a:pt x="132" y="89"/>
                  <a:pt x="135" y="86"/>
                  <a:pt x="139" y="83"/>
                </a:cubicBezTo>
                <a:cubicBezTo>
                  <a:pt x="141" y="83"/>
                  <a:pt x="143" y="83"/>
                  <a:pt x="144" y="84"/>
                </a:cubicBezTo>
                <a:cubicBezTo>
                  <a:pt x="145" y="86"/>
                  <a:pt x="146" y="88"/>
                  <a:pt x="147" y="90"/>
                </a:cubicBezTo>
                <a:cubicBezTo>
                  <a:pt x="154" y="77"/>
                  <a:pt x="164" y="67"/>
                  <a:pt x="177" y="60"/>
                </a:cubicBezTo>
                <a:cubicBezTo>
                  <a:pt x="202" y="47"/>
                  <a:pt x="223" y="31"/>
                  <a:pt x="235" y="6"/>
                </a:cubicBezTo>
                <a:cubicBezTo>
                  <a:pt x="236" y="5"/>
                  <a:pt x="236" y="4"/>
                  <a:pt x="237" y="4"/>
                </a:cubicBezTo>
                <a:cubicBezTo>
                  <a:pt x="237" y="3"/>
                  <a:pt x="237" y="1"/>
                  <a:pt x="237" y="0"/>
                </a:cubicBezTo>
                <a:cubicBezTo>
                  <a:pt x="230" y="11"/>
                  <a:pt x="220" y="20"/>
                  <a:pt x="209" y="26"/>
                </a:cubicBezTo>
                <a:close/>
                <a:moveTo>
                  <a:pt x="105" y="75"/>
                </a:moveTo>
                <a:cubicBezTo>
                  <a:pt x="84" y="69"/>
                  <a:pt x="65" y="70"/>
                  <a:pt x="47" y="83"/>
                </a:cubicBezTo>
                <a:cubicBezTo>
                  <a:pt x="36" y="91"/>
                  <a:pt x="21" y="102"/>
                  <a:pt x="19" y="117"/>
                </a:cubicBezTo>
                <a:cubicBezTo>
                  <a:pt x="18" y="118"/>
                  <a:pt x="17" y="118"/>
                  <a:pt x="16" y="117"/>
                </a:cubicBezTo>
                <a:cubicBezTo>
                  <a:pt x="14" y="101"/>
                  <a:pt x="33" y="87"/>
                  <a:pt x="45" y="79"/>
                </a:cubicBezTo>
                <a:cubicBezTo>
                  <a:pt x="63" y="66"/>
                  <a:pt x="85" y="63"/>
                  <a:pt x="105" y="73"/>
                </a:cubicBezTo>
                <a:cubicBezTo>
                  <a:pt x="106" y="73"/>
                  <a:pt x="106" y="75"/>
                  <a:pt x="105" y="75"/>
                </a:cubicBezTo>
                <a:close/>
                <a:moveTo>
                  <a:pt x="126" y="83"/>
                </a:moveTo>
                <a:cubicBezTo>
                  <a:pt x="125" y="83"/>
                  <a:pt x="124" y="82"/>
                  <a:pt x="123" y="82"/>
                </a:cubicBezTo>
                <a:cubicBezTo>
                  <a:pt x="120" y="80"/>
                  <a:pt x="120" y="80"/>
                  <a:pt x="120" y="80"/>
                </a:cubicBezTo>
                <a:cubicBezTo>
                  <a:pt x="118" y="79"/>
                  <a:pt x="119" y="76"/>
                  <a:pt x="121" y="77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25" y="80"/>
                  <a:pt x="126" y="80"/>
                  <a:pt x="127" y="81"/>
                </a:cubicBezTo>
                <a:cubicBezTo>
                  <a:pt x="127" y="82"/>
                  <a:pt x="127" y="83"/>
                  <a:pt x="126" y="83"/>
                </a:cubicBezTo>
                <a:close/>
              </a:path>
            </a:pathLst>
          </a:custGeom>
          <a:solidFill>
            <a:srgbClr val="ACBF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8" name="CustomShape 182"/>
          <p:cNvSpPr/>
          <p:nvPr/>
        </p:nvSpPr>
        <p:spPr>
          <a:xfrm>
            <a:off x="10215720" y="1670040"/>
            <a:ext cx="98280" cy="38160"/>
          </a:xfrm>
          <a:custGeom>
            <a:avLst/>
            <a:gdLst/>
            <a:ahLst/>
            <a:cxnLst/>
            <a:rect l="l" t="t" r="r" b="b"/>
            <a:pathLst>
              <a:path w="23" h="9">
                <a:moveTo>
                  <a:pt x="14" y="4"/>
                </a:moveTo>
                <a:cubicBezTo>
                  <a:pt x="10" y="3"/>
                  <a:pt x="6" y="2"/>
                  <a:pt x="2" y="0"/>
                </a:cubicBezTo>
                <a:cubicBezTo>
                  <a:pt x="1" y="0"/>
                  <a:pt x="0" y="2"/>
                  <a:pt x="1" y="3"/>
                </a:cubicBezTo>
                <a:cubicBezTo>
                  <a:pt x="7" y="5"/>
                  <a:pt x="15" y="9"/>
                  <a:pt x="22" y="9"/>
                </a:cubicBezTo>
                <a:cubicBezTo>
                  <a:pt x="23" y="9"/>
                  <a:pt x="23" y="7"/>
                  <a:pt x="22" y="7"/>
                </a:cubicBezTo>
                <a:cubicBezTo>
                  <a:pt x="20" y="5"/>
                  <a:pt x="17" y="5"/>
                  <a:pt x="14" y="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9" name="CustomShape 183"/>
          <p:cNvSpPr/>
          <p:nvPr/>
        </p:nvSpPr>
        <p:spPr>
          <a:xfrm>
            <a:off x="9570960" y="944640"/>
            <a:ext cx="1735200" cy="839880"/>
          </a:xfrm>
          <a:custGeom>
            <a:avLst/>
            <a:gdLst/>
            <a:ahLst/>
            <a:cxnLst/>
            <a:rect l="l" t="t" r="r" b="b"/>
            <a:pathLst>
              <a:path w="409" h="198">
                <a:moveTo>
                  <a:pt x="404" y="3"/>
                </a:moveTo>
                <a:cubicBezTo>
                  <a:pt x="400" y="6"/>
                  <a:pt x="400" y="6"/>
                  <a:pt x="400" y="6"/>
                </a:cubicBezTo>
                <a:cubicBezTo>
                  <a:pt x="392" y="11"/>
                  <a:pt x="384" y="16"/>
                  <a:pt x="375" y="19"/>
                </a:cubicBezTo>
                <a:cubicBezTo>
                  <a:pt x="354" y="28"/>
                  <a:pt x="333" y="27"/>
                  <a:pt x="312" y="21"/>
                </a:cubicBezTo>
                <a:cubicBezTo>
                  <a:pt x="291" y="15"/>
                  <a:pt x="271" y="6"/>
                  <a:pt x="251" y="2"/>
                </a:cubicBezTo>
                <a:cubicBezTo>
                  <a:pt x="239" y="0"/>
                  <a:pt x="239" y="0"/>
                  <a:pt x="239" y="0"/>
                </a:cubicBezTo>
                <a:cubicBezTo>
                  <a:pt x="230" y="4"/>
                  <a:pt x="230" y="4"/>
                  <a:pt x="230" y="4"/>
                </a:cubicBezTo>
                <a:cubicBezTo>
                  <a:pt x="228" y="5"/>
                  <a:pt x="226" y="6"/>
                  <a:pt x="224" y="7"/>
                </a:cubicBezTo>
                <a:cubicBezTo>
                  <a:pt x="205" y="17"/>
                  <a:pt x="188" y="34"/>
                  <a:pt x="173" y="51"/>
                </a:cubicBezTo>
                <a:cubicBezTo>
                  <a:pt x="159" y="49"/>
                  <a:pt x="145" y="48"/>
                  <a:pt x="130" y="48"/>
                </a:cubicBezTo>
                <a:cubicBezTo>
                  <a:pt x="82" y="51"/>
                  <a:pt x="40" y="83"/>
                  <a:pt x="5" y="115"/>
                </a:cubicBezTo>
                <a:cubicBezTo>
                  <a:pt x="1" y="119"/>
                  <a:pt x="1" y="119"/>
                  <a:pt x="1" y="119"/>
                </a:cubicBezTo>
                <a:cubicBezTo>
                  <a:pt x="0" y="124"/>
                  <a:pt x="0" y="124"/>
                  <a:pt x="0" y="124"/>
                </a:cubicBezTo>
                <a:cubicBezTo>
                  <a:pt x="1" y="127"/>
                  <a:pt x="1" y="127"/>
                  <a:pt x="1" y="127"/>
                </a:cubicBezTo>
                <a:cubicBezTo>
                  <a:pt x="1" y="133"/>
                  <a:pt x="2" y="139"/>
                  <a:pt x="2" y="144"/>
                </a:cubicBezTo>
                <a:cubicBezTo>
                  <a:pt x="3" y="149"/>
                  <a:pt x="3" y="149"/>
                  <a:pt x="3" y="149"/>
                </a:cubicBezTo>
                <a:cubicBezTo>
                  <a:pt x="10" y="150"/>
                  <a:pt x="10" y="150"/>
                  <a:pt x="10" y="150"/>
                </a:cubicBezTo>
                <a:cubicBezTo>
                  <a:pt x="26" y="155"/>
                  <a:pt x="43" y="160"/>
                  <a:pt x="59" y="165"/>
                </a:cubicBezTo>
                <a:cubicBezTo>
                  <a:pt x="87" y="174"/>
                  <a:pt x="115" y="181"/>
                  <a:pt x="143" y="187"/>
                </a:cubicBezTo>
                <a:cubicBezTo>
                  <a:pt x="157" y="191"/>
                  <a:pt x="171" y="194"/>
                  <a:pt x="186" y="197"/>
                </a:cubicBezTo>
                <a:cubicBezTo>
                  <a:pt x="190" y="198"/>
                  <a:pt x="190" y="198"/>
                  <a:pt x="190" y="198"/>
                </a:cubicBezTo>
                <a:cubicBezTo>
                  <a:pt x="195" y="192"/>
                  <a:pt x="195" y="192"/>
                  <a:pt x="195" y="192"/>
                </a:cubicBezTo>
                <a:cubicBezTo>
                  <a:pt x="206" y="176"/>
                  <a:pt x="219" y="162"/>
                  <a:pt x="235" y="152"/>
                </a:cubicBezTo>
                <a:cubicBezTo>
                  <a:pt x="236" y="151"/>
                  <a:pt x="239" y="149"/>
                  <a:pt x="242" y="148"/>
                </a:cubicBezTo>
                <a:cubicBezTo>
                  <a:pt x="247" y="150"/>
                  <a:pt x="252" y="152"/>
                  <a:pt x="256" y="155"/>
                </a:cubicBezTo>
                <a:cubicBezTo>
                  <a:pt x="262" y="158"/>
                  <a:pt x="268" y="160"/>
                  <a:pt x="274" y="161"/>
                </a:cubicBezTo>
                <a:cubicBezTo>
                  <a:pt x="274" y="162"/>
                  <a:pt x="274" y="162"/>
                  <a:pt x="274" y="162"/>
                </a:cubicBezTo>
                <a:cubicBezTo>
                  <a:pt x="281" y="160"/>
                  <a:pt x="281" y="160"/>
                  <a:pt x="281" y="160"/>
                </a:cubicBezTo>
                <a:cubicBezTo>
                  <a:pt x="293" y="157"/>
                  <a:pt x="306" y="152"/>
                  <a:pt x="318" y="148"/>
                </a:cubicBezTo>
                <a:cubicBezTo>
                  <a:pt x="323" y="145"/>
                  <a:pt x="323" y="145"/>
                  <a:pt x="323" y="145"/>
                </a:cubicBezTo>
                <a:cubicBezTo>
                  <a:pt x="327" y="135"/>
                  <a:pt x="327" y="135"/>
                  <a:pt x="327" y="135"/>
                </a:cubicBezTo>
                <a:cubicBezTo>
                  <a:pt x="329" y="130"/>
                  <a:pt x="332" y="126"/>
                  <a:pt x="336" y="121"/>
                </a:cubicBezTo>
                <a:cubicBezTo>
                  <a:pt x="347" y="110"/>
                  <a:pt x="361" y="103"/>
                  <a:pt x="374" y="96"/>
                </a:cubicBezTo>
                <a:cubicBezTo>
                  <a:pt x="384" y="90"/>
                  <a:pt x="394" y="84"/>
                  <a:pt x="402" y="76"/>
                </a:cubicBezTo>
                <a:cubicBezTo>
                  <a:pt x="409" y="69"/>
                  <a:pt x="409" y="69"/>
                  <a:pt x="409" y="69"/>
                </a:cubicBezTo>
                <a:cubicBezTo>
                  <a:pt x="408" y="58"/>
                  <a:pt x="408" y="58"/>
                  <a:pt x="408" y="58"/>
                </a:cubicBezTo>
                <a:cubicBezTo>
                  <a:pt x="407" y="46"/>
                  <a:pt x="407" y="34"/>
                  <a:pt x="406" y="22"/>
                </a:cubicBezTo>
                <a:cubicBezTo>
                  <a:pt x="405" y="5"/>
                  <a:pt x="405" y="5"/>
                  <a:pt x="405" y="5"/>
                </a:cubicBezTo>
                <a:lnTo>
                  <a:pt x="404" y="3"/>
                </a:lnTo>
                <a:close/>
                <a:moveTo>
                  <a:pt x="131" y="54"/>
                </a:moveTo>
                <a:cubicBezTo>
                  <a:pt x="144" y="53"/>
                  <a:pt x="156" y="54"/>
                  <a:pt x="169" y="55"/>
                </a:cubicBezTo>
                <a:cubicBezTo>
                  <a:pt x="176" y="56"/>
                  <a:pt x="176" y="56"/>
                  <a:pt x="176" y="56"/>
                </a:cubicBezTo>
                <a:cubicBezTo>
                  <a:pt x="206" y="61"/>
                  <a:pt x="235" y="71"/>
                  <a:pt x="263" y="84"/>
                </a:cubicBezTo>
                <a:cubicBezTo>
                  <a:pt x="244" y="81"/>
                  <a:pt x="224" y="84"/>
                  <a:pt x="207" y="91"/>
                </a:cubicBezTo>
                <a:cubicBezTo>
                  <a:pt x="182" y="102"/>
                  <a:pt x="163" y="127"/>
                  <a:pt x="159" y="154"/>
                </a:cubicBezTo>
                <a:cubicBezTo>
                  <a:pt x="130" y="148"/>
                  <a:pt x="100" y="144"/>
                  <a:pt x="72" y="138"/>
                </a:cubicBezTo>
                <a:cubicBezTo>
                  <a:pt x="51" y="133"/>
                  <a:pt x="30" y="126"/>
                  <a:pt x="9" y="121"/>
                </a:cubicBezTo>
                <a:cubicBezTo>
                  <a:pt x="46" y="91"/>
                  <a:pt x="79" y="58"/>
                  <a:pt x="131" y="54"/>
                </a:cubicBezTo>
                <a:close/>
                <a:moveTo>
                  <a:pt x="144" y="181"/>
                </a:moveTo>
                <a:cubicBezTo>
                  <a:pt x="99" y="171"/>
                  <a:pt x="54" y="155"/>
                  <a:pt x="9" y="146"/>
                </a:cubicBezTo>
                <a:cubicBezTo>
                  <a:pt x="9" y="143"/>
                  <a:pt x="8" y="141"/>
                  <a:pt x="8" y="138"/>
                </a:cubicBezTo>
                <a:cubicBezTo>
                  <a:pt x="21" y="149"/>
                  <a:pt x="40" y="149"/>
                  <a:pt x="56" y="153"/>
                </a:cubicBezTo>
                <a:cubicBezTo>
                  <a:pt x="84" y="158"/>
                  <a:pt x="111" y="168"/>
                  <a:pt x="140" y="172"/>
                </a:cubicBezTo>
                <a:cubicBezTo>
                  <a:pt x="141" y="173"/>
                  <a:pt x="141" y="170"/>
                  <a:pt x="140" y="170"/>
                </a:cubicBezTo>
                <a:cubicBezTo>
                  <a:pt x="117" y="164"/>
                  <a:pt x="95" y="156"/>
                  <a:pt x="72" y="151"/>
                </a:cubicBezTo>
                <a:cubicBezTo>
                  <a:pt x="51" y="147"/>
                  <a:pt x="25" y="147"/>
                  <a:pt x="8" y="134"/>
                </a:cubicBezTo>
                <a:cubicBezTo>
                  <a:pt x="7" y="131"/>
                  <a:pt x="7" y="128"/>
                  <a:pt x="7" y="126"/>
                </a:cubicBezTo>
                <a:cubicBezTo>
                  <a:pt x="28" y="132"/>
                  <a:pt x="49" y="138"/>
                  <a:pt x="71" y="143"/>
                </a:cubicBezTo>
                <a:cubicBezTo>
                  <a:pt x="99" y="150"/>
                  <a:pt x="129" y="158"/>
                  <a:pt x="158" y="160"/>
                </a:cubicBezTo>
                <a:cubicBezTo>
                  <a:pt x="161" y="161"/>
                  <a:pt x="161" y="161"/>
                  <a:pt x="161" y="161"/>
                </a:cubicBezTo>
                <a:cubicBezTo>
                  <a:pt x="161" y="164"/>
                  <a:pt x="163" y="167"/>
                  <a:pt x="166" y="169"/>
                </a:cubicBezTo>
                <a:cubicBezTo>
                  <a:pt x="171" y="172"/>
                  <a:pt x="175" y="174"/>
                  <a:pt x="178" y="178"/>
                </a:cubicBezTo>
                <a:cubicBezTo>
                  <a:pt x="181" y="182"/>
                  <a:pt x="183" y="186"/>
                  <a:pt x="185" y="190"/>
                </a:cubicBezTo>
                <a:cubicBezTo>
                  <a:pt x="171" y="187"/>
                  <a:pt x="157" y="185"/>
                  <a:pt x="144" y="181"/>
                </a:cubicBezTo>
                <a:close/>
                <a:moveTo>
                  <a:pt x="277" y="150"/>
                </a:moveTo>
                <a:cubicBezTo>
                  <a:pt x="277" y="152"/>
                  <a:pt x="276" y="153"/>
                  <a:pt x="276" y="155"/>
                </a:cubicBezTo>
                <a:cubicBezTo>
                  <a:pt x="276" y="155"/>
                  <a:pt x="276" y="155"/>
                  <a:pt x="276" y="155"/>
                </a:cubicBezTo>
                <a:cubicBezTo>
                  <a:pt x="276" y="155"/>
                  <a:pt x="275" y="155"/>
                  <a:pt x="275" y="155"/>
                </a:cubicBezTo>
                <a:cubicBezTo>
                  <a:pt x="266" y="154"/>
                  <a:pt x="258" y="147"/>
                  <a:pt x="249" y="145"/>
                </a:cubicBezTo>
                <a:cubicBezTo>
                  <a:pt x="262" y="140"/>
                  <a:pt x="277" y="137"/>
                  <a:pt x="277" y="150"/>
                </a:cubicBezTo>
                <a:close/>
                <a:moveTo>
                  <a:pt x="310" y="142"/>
                </a:moveTo>
                <a:cubicBezTo>
                  <a:pt x="302" y="146"/>
                  <a:pt x="294" y="149"/>
                  <a:pt x="286" y="151"/>
                </a:cubicBezTo>
                <a:cubicBezTo>
                  <a:pt x="290" y="146"/>
                  <a:pt x="293" y="139"/>
                  <a:pt x="296" y="132"/>
                </a:cubicBezTo>
                <a:cubicBezTo>
                  <a:pt x="297" y="132"/>
                  <a:pt x="298" y="131"/>
                  <a:pt x="298" y="130"/>
                </a:cubicBezTo>
                <a:cubicBezTo>
                  <a:pt x="298" y="130"/>
                  <a:pt x="298" y="130"/>
                  <a:pt x="298" y="130"/>
                </a:cubicBezTo>
                <a:cubicBezTo>
                  <a:pt x="300" y="126"/>
                  <a:pt x="302" y="123"/>
                  <a:pt x="305" y="121"/>
                </a:cubicBezTo>
                <a:cubicBezTo>
                  <a:pt x="309" y="127"/>
                  <a:pt x="310" y="135"/>
                  <a:pt x="315" y="140"/>
                </a:cubicBezTo>
                <a:cubicBezTo>
                  <a:pt x="313" y="141"/>
                  <a:pt x="312" y="142"/>
                  <a:pt x="310" y="142"/>
                </a:cubicBezTo>
                <a:close/>
                <a:moveTo>
                  <a:pt x="402" y="61"/>
                </a:moveTo>
                <a:cubicBezTo>
                  <a:pt x="402" y="63"/>
                  <a:pt x="402" y="65"/>
                  <a:pt x="402" y="66"/>
                </a:cubicBezTo>
                <a:cubicBezTo>
                  <a:pt x="399" y="71"/>
                  <a:pt x="395" y="74"/>
                  <a:pt x="390" y="78"/>
                </a:cubicBezTo>
                <a:cubicBezTo>
                  <a:pt x="378" y="87"/>
                  <a:pt x="365" y="94"/>
                  <a:pt x="352" y="102"/>
                </a:cubicBezTo>
                <a:cubicBezTo>
                  <a:pt x="338" y="111"/>
                  <a:pt x="325" y="123"/>
                  <a:pt x="320" y="137"/>
                </a:cubicBezTo>
                <a:cubicBezTo>
                  <a:pt x="318" y="134"/>
                  <a:pt x="317" y="131"/>
                  <a:pt x="315" y="128"/>
                </a:cubicBezTo>
                <a:cubicBezTo>
                  <a:pt x="315" y="127"/>
                  <a:pt x="315" y="127"/>
                  <a:pt x="314" y="126"/>
                </a:cubicBezTo>
                <a:cubicBezTo>
                  <a:pt x="319" y="117"/>
                  <a:pt x="325" y="109"/>
                  <a:pt x="333" y="103"/>
                </a:cubicBezTo>
                <a:cubicBezTo>
                  <a:pt x="342" y="96"/>
                  <a:pt x="353" y="92"/>
                  <a:pt x="363" y="86"/>
                </a:cubicBezTo>
                <a:cubicBezTo>
                  <a:pt x="378" y="77"/>
                  <a:pt x="394" y="61"/>
                  <a:pt x="402" y="44"/>
                </a:cubicBezTo>
                <a:cubicBezTo>
                  <a:pt x="402" y="50"/>
                  <a:pt x="402" y="56"/>
                  <a:pt x="402" y="61"/>
                </a:cubicBezTo>
                <a:close/>
                <a:moveTo>
                  <a:pt x="402" y="35"/>
                </a:moveTo>
                <a:cubicBezTo>
                  <a:pt x="401" y="35"/>
                  <a:pt x="401" y="36"/>
                  <a:pt x="400" y="37"/>
                </a:cubicBezTo>
                <a:cubicBezTo>
                  <a:pt x="388" y="62"/>
                  <a:pt x="367" y="78"/>
                  <a:pt x="342" y="91"/>
                </a:cubicBezTo>
                <a:cubicBezTo>
                  <a:pt x="329" y="98"/>
                  <a:pt x="319" y="108"/>
                  <a:pt x="312" y="121"/>
                </a:cubicBezTo>
                <a:cubicBezTo>
                  <a:pt x="311" y="119"/>
                  <a:pt x="310" y="117"/>
                  <a:pt x="309" y="115"/>
                </a:cubicBezTo>
                <a:cubicBezTo>
                  <a:pt x="308" y="114"/>
                  <a:pt x="306" y="114"/>
                  <a:pt x="304" y="114"/>
                </a:cubicBezTo>
                <a:cubicBezTo>
                  <a:pt x="300" y="117"/>
                  <a:pt x="297" y="120"/>
                  <a:pt x="295" y="124"/>
                </a:cubicBezTo>
                <a:cubicBezTo>
                  <a:pt x="285" y="108"/>
                  <a:pt x="254" y="111"/>
                  <a:pt x="240" y="115"/>
                </a:cubicBezTo>
                <a:cubicBezTo>
                  <a:pt x="214" y="123"/>
                  <a:pt x="195" y="145"/>
                  <a:pt x="184" y="168"/>
                </a:cubicBezTo>
                <a:cubicBezTo>
                  <a:pt x="183" y="170"/>
                  <a:pt x="186" y="171"/>
                  <a:pt x="187" y="169"/>
                </a:cubicBezTo>
                <a:cubicBezTo>
                  <a:pt x="197" y="152"/>
                  <a:pt x="211" y="138"/>
                  <a:pt x="228" y="127"/>
                </a:cubicBezTo>
                <a:cubicBezTo>
                  <a:pt x="246" y="116"/>
                  <a:pt x="275" y="112"/>
                  <a:pt x="292" y="129"/>
                </a:cubicBezTo>
                <a:cubicBezTo>
                  <a:pt x="291" y="130"/>
                  <a:pt x="290" y="131"/>
                  <a:pt x="290" y="132"/>
                </a:cubicBezTo>
                <a:cubicBezTo>
                  <a:pt x="287" y="136"/>
                  <a:pt x="284" y="142"/>
                  <a:pt x="282" y="147"/>
                </a:cubicBezTo>
                <a:cubicBezTo>
                  <a:pt x="282" y="147"/>
                  <a:pt x="282" y="146"/>
                  <a:pt x="282" y="146"/>
                </a:cubicBezTo>
                <a:cubicBezTo>
                  <a:pt x="281" y="134"/>
                  <a:pt x="266" y="135"/>
                  <a:pt x="257" y="136"/>
                </a:cubicBezTo>
                <a:cubicBezTo>
                  <a:pt x="228" y="141"/>
                  <a:pt x="205" y="165"/>
                  <a:pt x="189" y="191"/>
                </a:cubicBezTo>
                <a:cubicBezTo>
                  <a:pt x="189" y="191"/>
                  <a:pt x="189" y="191"/>
                  <a:pt x="189" y="191"/>
                </a:cubicBezTo>
                <a:cubicBezTo>
                  <a:pt x="187" y="184"/>
                  <a:pt x="183" y="177"/>
                  <a:pt x="178" y="172"/>
                </a:cubicBezTo>
                <a:cubicBezTo>
                  <a:pt x="175" y="168"/>
                  <a:pt x="167" y="166"/>
                  <a:pt x="165" y="161"/>
                </a:cubicBezTo>
                <a:cubicBezTo>
                  <a:pt x="166" y="156"/>
                  <a:pt x="166" y="156"/>
                  <a:pt x="166" y="156"/>
                </a:cubicBezTo>
                <a:cubicBezTo>
                  <a:pt x="168" y="145"/>
                  <a:pt x="171" y="134"/>
                  <a:pt x="177" y="124"/>
                </a:cubicBezTo>
                <a:cubicBezTo>
                  <a:pt x="185" y="112"/>
                  <a:pt x="197" y="103"/>
                  <a:pt x="210" y="97"/>
                </a:cubicBezTo>
                <a:cubicBezTo>
                  <a:pt x="238" y="83"/>
                  <a:pt x="265" y="91"/>
                  <a:pt x="293" y="100"/>
                </a:cubicBezTo>
                <a:cubicBezTo>
                  <a:pt x="293" y="100"/>
                  <a:pt x="293" y="100"/>
                  <a:pt x="294" y="100"/>
                </a:cubicBezTo>
                <a:cubicBezTo>
                  <a:pt x="298" y="103"/>
                  <a:pt x="303" y="105"/>
                  <a:pt x="307" y="108"/>
                </a:cubicBezTo>
                <a:cubicBezTo>
                  <a:pt x="308" y="108"/>
                  <a:pt x="309" y="108"/>
                  <a:pt x="310" y="107"/>
                </a:cubicBezTo>
                <a:cubicBezTo>
                  <a:pt x="310" y="107"/>
                  <a:pt x="311" y="107"/>
                  <a:pt x="311" y="106"/>
                </a:cubicBezTo>
                <a:cubicBezTo>
                  <a:pt x="316" y="76"/>
                  <a:pt x="352" y="70"/>
                  <a:pt x="374" y="57"/>
                </a:cubicBezTo>
                <a:cubicBezTo>
                  <a:pt x="385" y="51"/>
                  <a:pt x="395" y="42"/>
                  <a:pt x="402" y="31"/>
                </a:cubicBezTo>
                <a:cubicBezTo>
                  <a:pt x="402" y="32"/>
                  <a:pt x="402" y="34"/>
                  <a:pt x="402" y="35"/>
                </a:cubicBezTo>
                <a:close/>
                <a:moveTo>
                  <a:pt x="401" y="16"/>
                </a:moveTo>
                <a:cubicBezTo>
                  <a:pt x="398" y="24"/>
                  <a:pt x="393" y="32"/>
                  <a:pt x="388" y="39"/>
                </a:cubicBezTo>
                <a:cubicBezTo>
                  <a:pt x="378" y="50"/>
                  <a:pt x="362" y="56"/>
                  <a:pt x="349" y="62"/>
                </a:cubicBezTo>
                <a:cubicBezTo>
                  <a:pt x="332" y="69"/>
                  <a:pt x="307" y="82"/>
                  <a:pt x="307" y="103"/>
                </a:cubicBezTo>
                <a:cubicBezTo>
                  <a:pt x="282" y="85"/>
                  <a:pt x="254" y="74"/>
                  <a:pt x="226" y="64"/>
                </a:cubicBezTo>
                <a:cubicBezTo>
                  <a:pt x="211" y="59"/>
                  <a:pt x="196" y="55"/>
                  <a:pt x="181" y="52"/>
                </a:cubicBezTo>
                <a:cubicBezTo>
                  <a:pt x="192" y="40"/>
                  <a:pt x="203" y="28"/>
                  <a:pt x="217" y="18"/>
                </a:cubicBezTo>
                <a:cubicBezTo>
                  <a:pt x="224" y="12"/>
                  <a:pt x="232" y="8"/>
                  <a:pt x="241" y="5"/>
                </a:cubicBezTo>
                <a:cubicBezTo>
                  <a:pt x="269" y="10"/>
                  <a:pt x="296" y="25"/>
                  <a:pt x="324" y="31"/>
                </a:cubicBezTo>
                <a:cubicBezTo>
                  <a:pt x="351" y="36"/>
                  <a:pt x="377" y="28"/>
                  <a:pt x="401" y="14"/>
                </a:cubicBezTo>
                <a:lnTo>
                  <a:pt x="401" y="16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0" name="CustomShape 184"/>
          <p:cNvSpPr/>
          <p:nvPr/>
        </p:nvSpPr>
        <p:spPr>
          <a:xfrm>
            <a:off x="10329840" y="1343160"/>
            <a:ext cx="390600" cy="233280"/>
          </a:xfrm>
          <a:custGeom>
            <a:avLst/>
            <a:gdLst/>
            <a:ahLst/>
            <a:cxnLst/>
            <a:rect l="l" t="t" r="r" b="b"/>
            <a:pathLst>
              <a:path w="92" h="55">
                <a:moveTo>
                  <a:pt x="91" y="10"/>
                </a:moveTo>
                <a:cubicBezTo>
                  <a:pt x="71" y="0"/>
                  <a:pt x="49" y="3"/>
                  <a:pt x="31" y="16"/>
                </a:cubicBezTo>
                <a:cubicBezTo>
                  <a:pt x="19" y="24"/>
                  <a:pt x="0" y="38"/>
                  <a:pt x="2" y="54"/>
                </a:cubicBezTo>
                <a:cubicBezTo>
                  <a:pt x="3" y="55"/>
                  <a:pt x="4" y="55"/>
                  <a:pt x="5" y="54"/>
                </a:cubicBezTo>
                <a:cubicBezTo>
                  <a:pt x="7" y="39"/>
                  <a:pt x="22" y="28"/>
                  <a:pt x="33" y="20"/>
                </a:cubicBezTo>
                <a:cubicBezTo>
                  <a:pt x="51" y="7"/>
                  <a:pt x="70" y="6"/>
                  <a:pt x="91" y="12"/>
                </a:cubicBezTo>
                <a:cubicBezTo>
                  <a:pt x="92" y="12"/>
                  <a:pt x="92" y="10"/>
                  <a:pt x="91" y="1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1" name="CustomShape 185"/>
          <p:cNvSpPr/>
          <p:nvPr/>
        </p:nvSpPr>
        <p:spPr>
          <a:xfrm>
            <a:off x="10771200" y="1398600"/>
            <a:ext cx="38160" cy="30240"/>
          </a:xfrm>
          <a:custGeom>
            <a:avLst/>
            <a:gdLst/>
            <a:ahLst/>
            <a:cxnLst/>
            <a:rect l="l" t="t" r="r" b="b"/>
            <a:pathLst>
              <a:path w="9" h="7">
                <a:moveTo>
                  <a:pt x="6" y="3"/>
                </a:moveTo>
                <a:cubicBezTo>
                  <a:pt x="3" y="1"/>
                  <a:pt x="3" y="1"/>
                  <a:pt x="3" y="1"/>
                </a:cubicBezTo>
                <a:cubicBezTo>
                  <a:pt x="1" y="0"/>
                  <a:pt x="0" y="3"/>
                  <a:pt x="2" y="4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7" y="7"/>
                  <a:pt x="8" y="7"/>
                </a:cubicBezTo>
                <a:cubicBezTo>
                  <a:pt x="9" y="7"/>
                  <a:pt x="9" y="6"/>
                  <a:pt x="9" y="5"/>
                </a:cubicBezTo>
                <a:cubicBezTo>
                  <a:pt x="8" y="4"/>
                  <a:pt x="7" y="4"/>
                  <a:pt x="6" y="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632" name="Group 186"/>
          <p:cNvGrpSpPr/>
          <p:nvPr/>
        </p:nvGrpSpPr>
        <p:grpSpPr>
          <a:xfrm>
            <a:off x="6570550" y="2947475"/>
            <a:ext cx="975960" cy="1132560"/>
            <a:chOff x="6004080" y="301320"/>
            <a:chExt cx="975960" cy="1132560"/>
          </a:xfrm>
        </p:grpSpPr>
        <p:sp>
          <p:nvSpPr>
            <p:cNvPr id="1633" name="CustomShape 187"/>
            <p:cNvSpPr/>
            <p:nvPr/>
          </p:nvSpPr>
          <p:spPr>
            <a:xfrm rot="17675400">
              <a:off x="6014880" y="549000"/>
              <a:ext cx="954000" cy="636840"/>
            </a:xfrm>
            <a:custGeom>
              <a:avLst/>
              <a:gdLst/>
              <a:ahLst/>
              <a:cxnLst/>
              <a:rect l="l" t="t" r="r" b="b"/>
              <a:pathLst>
                <a:path w="225" h="150">
                  <a:moveTo>
                    <a:pt x="220" y="101"/>
                  </a:moveTo>
                  <a:cubicBezTo>
                    <a:pt x="211" y="97"/>
                    <a:pt x="211" y="97"/>
                    <a:pt x="211" y="97"/>
                  </a:cubicBezTo>
                  <a:cubicBezTo>
                    <a:pt x="195" y="87"/>
                    <a:pt x="178" y="78"/>
                    <a:pt x="162" y="69"/>
                  </a:cubicBezTo>
                  <a:cubicBezTo>
                    <a:pt x="143" y="57"/>
                    <a:pt x="124" y="45"/>
                    <a:pt x="104" y="34"/>
                  </a:cubicBezTo>
                  <a:cubicBezTo>
                    <a:pt x="95" y="29"/>
                    <a:pt x="86" y="24"/>
                    <a:pt x="77" y="19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11"/>
                    <a:pt x="59" y="11"/>
                    <a:pt x="59" y="11"/>
                  </a:cubicBezTo>
                  <a:cubicBezTo>
                    <a:pt x="41" y="8"/>
                    <a:pt x="24" y="4"/>
                    <a:pt x="7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9" y="14"/>
                    <a:pt x="15" y="25"/>
                    <a:pt x="22" y="35"/>
                  </a:cubicBezTo>
                  <a:cubicBezTo>
                    <a:pt x="26" y="42"/>
                    <a:pt x="30" y="49"/>
                    <a:pt x="34" y="55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70" y="82"/>
                    <a:pt x="95" y="99"/>
                    <a:pt x="121" y="114"/>
                  </a:cubicBezTo>
                  <a:cubicBezTo>
                    <a:pt x="142" y="126"/>
                    <a:pt x="164" y="137"/>
                    <a:pt x="187" y="147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10" y="144"/>
                    <a:pt x="216" y="140"/>
                    <a:pt x="220" y="133"/>
                  </a:cubicBezTo>
                  <a:cubicBezTo>
                    <a:pt x="224" y="125"/>
                    <a:pt x="225" y="117"/>
                    <a:pt x="223" y="109"/>
                  </a:cubicBezTo>
                  <a:lnTo>
                    <a:pt x="220" y="101"/>
                  </a:lnTo>
                  <a:close/>
                  <a:moveTo>
                    <a:pt x="156" y="127"/>
                  </a:moveTo>
                  <a:cubicBezTo>
                    <a:pt x="169" y="123"/>
                    <a:pt x="179" y="108"/>
                    <a:pt x="181" y="94"/>
                  </a:cubicBezTo>
                  <a:cubicBezTo>
                    <a:pt x="183" y="96"/>
                    <a:pt x="186" y="97"/>
                    <a:pt x="188" y="98"/>
                  </a:cubicBezTo>
                  <a:cubicBezTo>
                    <a:pt x="191" y="100"/>
                    <a:pt x="194" y="101"/>
                    <a:pt x="197" y="103"/>
                  </a:cubicBezTo>
                  <a:cubicBezTo>
                    <a:pt x="196" y="109"/>
                    <a:pt x="195" y="114"/>
                    <a:pt x="191" y="119"/>
                  </a:cubicBezTo>
                  <a:cubicBezTo>
                    <a:pt x="186" y="127"/>
                    <a:pt x="180" y="130"/>
                    <a:pt x="172" y="134"/>
                  </a:cubicBezTo>
                  <a:cubicBezTo>
                    <a:pt x="167" y="132"/>
                    <a:pt x="162" y="130"/>
                    <a:pt x="156" y="127"/>
                  </a:cubicBezTo>
                  <a:close/>
                  <a:moveTo>
                    <a:pt x="29" y="10"/>
                  </a:moveTo>
                  <a:cubicBezTo>
                    <a:pt x="28" y="13"/>
                    <a:pt x="28" y="15"/>
                    <a:pt x="26" y="17"/>
                  </a:cubicBezTo>
                  <a:cubicBezTo>
                    <a:pt x="25" y="20"/>
                    <a:pt x="22" y="21"/>
                    <a:pt x="20" y="23"/>
                  </a:cubicBezTo>
                  <a:cubicBezTo>
                    <a:pt x="17" y="17"/>
                    <a:pt x="13" y="12"/>
                    <a:pt x="10" y="6"/>
                  </a:cubicBezTo>
                  <a:cubicBezTo>
                    <a:pt x="16" y="8"/>
                    <a:pt x="22" y="9"/>
                    <a:pt x="29" y="10"/>
                  </a:cubicBezTo>
                  <a:close/>
                  <a:moveTo>
                    <a:pt x="62" y="30"/>
                  </a:moveTo>
                  <a:cubicBezTo>
                    <a:pt x="59" y="29"/>
                    <a:pt x="57" y="33"/>
                    <a:pt x="59" y="34"/>
                  </a:cubicBezTo>
                  <a:cubicBezTo>
                    <a:pt x="60" y="35"/>
                    <a:pt x="74" y="46"/>
                    <a:pt x="64" y="45"/>
                  </a:cubicBezTo>
                  <a:cubicBezTo>
                    <a:pt x="61" y="45"/>
                    <a:pt x="58" y="44"/>
                    <a:pt x="55" y="42"/>
                  </a:cubicBezTo>
                  <a:cubicBezTo>
                    <a:pt x="54" y="42"/>
                    <a:pt x="53" y="43"/>
                    <a:pt x="54" y="44"/>
                  </a:cubicBezTo>
                  <a:cubicBezTo>
                    <a:pt x="58" y="48"/>
                    <a:pt x="66" y="58"/>
                    <a:pt x="56" y="60"/>
                  </a:cubicBezTo>
                  <a:cubicBezTo>
                    <a:pt x="51" y="61"/>
                    <a:pt x="46" y="60"/>
                    <a:pt x="41" y="58"/>
                  </a:cubicBezTo>
                  <a:cubicBezTo>
                    <a:pt x="36" y="50"/>
                    <a:pt x="31" y="41"/>
                    <a:pt x="26" y="33"/>
                  </a:cubicBezTo>
                  <a:cubicBezTo>
                    <a:pt x="24" y="30"/>
                    <a:pt x="23" y="28"/>
                    <a:pt x="22" y="26"/>
                  </a:cubicBezTo>
                  <a:cubicBezTo>
                    <a:pt x="25" y="25"/>
                    <a:pt x="28" y="22"/>
                    <a:pt x="30" y="19"/>
                  </a:cubicBezTo>
                  <a:cubicBezTo>
                    <a:pt x="32" y="17"/>
                    <a:pt x="33" y="14"/>
                    <a:pt x="33" y="11"/>
                  </a:cubicBezTo>
                  <a:cubicBezTo>
                    <a:pt x="44" y="13"/>
                    <a:pt x="54" y="15"/>
                    <a:pt x="64" y="16"/>
                  </a:cubicBezTo>
                  <a:cubicBezTo>
                    <a:pt x="66" y="19"/>
                    <a:pt x="75" y="37"/>
                    <a:pt x="62" y="30"/>
                  </a:cubicBezTo>
                  <a:close/>
                  <a:moveTo>
                    <a:pt x="175" y="82"/>
                  </a:moveTo>
                  <a:cubicBezTo>
                    <a:pt x="175" y="98"/>
                    <a:pt x="170" y="121"/>
                    <a:pt x="152" y="125"/>
                  </a:cubicBezTo>
                  <a:cubicBezTo>
                    <a:pt x="141" y="120"/>
                    <a:pt x="130" y="114"/>
                    <a:pt x="119" y="108"/>
                  </a:cubicBezTo>
                  <a:cubicBezTo>
                    <a:pt x="96" y="95"/>
                    <a:pt x="74" y="79"/>
                    <a:pt x="51" y="65"/>
                  </a:cubicBezTo>
                  <a:cubicBezTo>
                    <a:pt x="56" y="66"/>
                    <a:pt x="60" y="65"/>
                    <a:pt x="63" y="62"/>
                  </a:cubicBezTo>
                  <a:cubicBezTo>
                    <a:pt x="67" y="56"/>
                    <a:pt x="64" y="51"/>
                    <a:pt x="60" y="47"/>
                  </a:cubicBezTo>
                  <a:cubicBezTo>
                    <a:pt x="64" y="48"/>
                    <a:pt x="71" y="49"/>
                    <a:pt x="72" y="46"/>
                  </a:cubicBezTo>
                  <a:cubicBezTo>
                    <a:pt x="74" y="43"/>
                    <a:pt x="71" y="39"/>
                    <a:pt x="68" y="36"/>
                  </a:cubicBezTo>
                  <a:cubicBezTo>
                    <a:pt x="74" y="34"/>
                    <a:pt x="74" y="27"/>
                    <a:pt x="71" y="20"/>
                  </a:cubicBezTo>
                  <a:cubicBezTo>
                    <a:pt x="80" y="26"/>
                    <a:pt x="89" y="31"/>
                    <a:pt x="98" y="36"/>
                  </a:cubicBezTo>
                  <a:cubicBezTo>
                    <a:pt x="118" y="47"/>
                    <a:pt x="136" y="59"/>
                    <a:pt x="156" y="70"/>
                  </a:cubicBezTo>
                  <a:cubicBezTo>
                    <a:pt x="162" y="74"/>
                    <a:pt x="169" y="78"/>
                    <a:pt x="175" y="82"/>
                  </a:cubicBezTo>
                  <a:close/>
                  <a:moveTo>
                    <a:pt x="197" y="95"/>
                  </a:moveTo>
                  <a:cubicBezTo>
                    <a:pt x="197" y="96"/>
                    <a:pt x="197" y="98"/>
                    <a:pt x="197" y="99"/>
                  </a:cubicBezTo>
                  <a:cubicBezTo>
                    <a:pt x="194" y="97"/>
                    <a:pt x="192" y="95"/>
                    <a:pt x="189" y="93"/>
                  </a:cubicBezTo>
                  <a:cubicBezTo>
                    <a:pt x="186" y="92"/>
                    <a:pt x="184" y="90"/>
                    <a:pt x="181" y="89"/>
                  </a:cubicBezTo>
                  <a:cubicBezTo>
                    <a:pt x="181" y="88"/>
                    <a:pt x="181" y="86"/>
                    <a:pt x="181" y="85"/>
                  </a:cubicBezTo>
                  <a:cubicBezTo>
                    <a:pt x="186" y="88"/>
                    <a:pt x="192" y="91"/>
                    <a:pt x="197" y="95"/>
                  </a:cubicBezTo>
                  <a:close/>
                  <a:moveTo>
                    <a:pt x="216" y="105"/>
                  </a:moveTo>
                  <a:cubicBezTo>
                    <a:pt x="220" y="114"/>
                    <a:pt x="221" y="122"/>
                    <a:pt x="215" y="131"/>
                  </a:cubicBezTo>
                  <a:cubicBezTo>
                    <a:pt x="210" y="137"/>
                    <a:pt x="204" y="142"/>
                    <a:pt x="196" y="144"/>
                  </a:cubicBezTo>
                  <a:cubicBezTo>
                    <a:pt x="190" y="142"/>
                    <a:pt x="183" y="139"/>
                    <a:pt x="177" y="136"/>
                  </a:cubicBezTo>
                  <a:cubicBezTo>
                    <a:pt x="192" y="134"/>
                    <a:pt x="206" y="113"/>
                    <a:pt x="203" y="98"/>
                  </a:cubicBezTo>
                  <a:cubicBezTo>
                    <a:pt x="208" y="100"/>
                    <a:pt x="212" y="103"/>
                    <a:pt x="216" y="10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4" name="CustomShape 188"/>
            <p:cNvSpPr/>
            <p:nvPr/>
          </p:nvSpPr>
          <p:spPr>
            <a:xfrm rot="17675400">
              <a:off x="6723000" y="615960"/>
              <a:ext cx="45720" cy="37800"/>
            </a:xfrm>
            <a:custGeom>
              <a:avLst/>
              <a:gdLst/>
              <a:ahLst/>
              <a:cxnLst/>
              <a:rect l="l" t="t" r="r" b="b"/>
              <a:pathLst>
                <a:path w="11" h="9">
                  <a:moveTo>
                    <a:pt x="1" y="0"/>
                  </a:moveTo>
                  <a:cubicBezTo>
                    <a:pt x="3" y="0"/>
                    <a:pt x="4" y="1"/>
                    <a:pt x="6" y="2"/>
                  </a:cubicBezTo>
                  <a:cubicBezTo>
                    <a:pt x="7" y="4"/>
                    <a:pt x="8" y="5"/>
                    <a:pt x="10" y="6"/>
                  </a:cubicBezTo>
                  <a:cubicBezTo>
                    <a:pt x="11" y="7"/>
                    <a:pt x="10" y="9"/>
                    <a:pt x="9" y="8"/>
                  </a:cubicBezTo>
                  <a:cubicBezTo>
                    <a:pt x="7" y="8"/>
                    <a:pt x="5" y="7"/>
                    <a:pt x="4" y="6"/>
                  </a:cubicBezTo>
                  <a:cubicBezTo>
                    <a:pt x="2" y="5"/>
                    <a:pt x="1" y="4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5" name="CustomShape 189"/>
            <p:cNvSpPr/>
            <p:nvPr/>
          </p:nvSpPr>
          <p:spPr>
            <a:xfrm rot="17675400">
              <a:off x="6745320" y="649800"/>
              <a:ext cx="29880" cy="28440"/>
            </a:xfrm>
            <a:custGeom>
              <a:avLst/>
              <a:gdLst/>
              <a:ahLst/>
              <a:cxnLst/>
              <a:rect l="l" t="t" r="r" b="b"/>
              <a:pathLst>
                <a:path w="7" h="7">
                  <a:moveTo>
                    <a:pt x="2" y="1"/>
                  </a:moveTo>
                  <a:cubicBezTo>
                    <a:pt x="3" y="2"/>
                    <a:pt x="4" y="3"/>
                    <a:pt x="6" y="4"/>
                  </a:cubicBezTo>
                  <a:cubicBezTo>
                    <a:pt x="7" y="5"/>
                    <a:pt x="6" y="7"/>
                    <a:pt x="5" y="6"/>
                  </a:cubicBezTo>
                  <a:cubicBezTo>
                    <a:pt x="3" y="5"/>
                    <a:pt x="1" y="4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6" name="CustomShape 190"/>
            <p:cNvSpPr/>
            <p:nvPr/>
          </p:nvSpPr>
          <p:spPr>
            <a:xfrm rot="17675400">
              <a:off x="6811920" y="528480"/>
              <a:ext cx="12600" cy="25200"/>
            </a:xfrm>
            <a:custGeom>
              <a:avLst/>
              <a:gdLst/>
              <a:ahLst/>
              <a:cxnLst/>
              <a:rect l="l" t="t" r="r" b="b"/>
              <a:pathLst>
                <a:path w="3" h="6">
                  <a:moveTo>
                    <a:pt x="0" y="2"/>
                  </a:moveTo>
                  <a:cubicBezTo>
                    <a:pt x="0" y="0"/>
                    <a:pt x="1" y="0"/>
                    <a:pt x="2" y="2"/>
                  </a:cubicBezTo>
                  <a:cubicBezTo>
                    <a:pt x="2" y="2"/>
                    <a:pt x="2" y="3"/>
                    <a:pt x="3" y="4"/>
                  </a:cubicBezTo>
                  <a:cubicBezTo>
                    <a:pt x="3" y="6"/>
                    <a:pt x="0" y="6"/>
                    <a:pt x="0" y="5"/>
                  </a:cubicBezTo>
                  <a:cubicBezTo>
                    <a:pt x="0" y="4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7" name="CustomShape 191"/>
            <p:cNvSpPr/>
            <p:nvPr/>
          </p:nvSpPr>
          <p:spPr>
            <a:xfrm rot="17675400">
              <a:off x="6816600" y="549720"/>
              <a:ext cx="12600" cy="25200"/>
            </a:xfrm>
            <a:custGeom>
              <a:avLst/>
              <a:gdLst/>
              <a:ahLst/>
              <a:cxnLst/>
              <a:rect l="l" t="t" r="r" b="b"/>
              <a:pathLst>
                <a:path w="3" h="6">
                  <a:moveTo>
                    <a:pt x="1" y="5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2" y="0"/>
                    <a:pt x="2" y="1"/>
                  </a:cubicBezTo>
                  <a:cubicBezTo>
                    <a:pt x="3" y="2"/>
                    <a:pt x="3" y="3"/>
                    <a:pt x="3" y="5"/>
                  </a:cubicBezTo>
                  <a:cubicBezTo>
                    <a:pt x="3" y="6"/>
                    <a:pt x="1" y="6"/>
                    <a:pt x="1" y="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8" name="CustomShape 192"/>
            <p:cNvSpPr/>
            <p:nvPr/>
          </p:nvSpPr>
          <p:spPr>
            <a:xfrm rot="17675400">
              <a:off x="6667920" y="606600"/>
              <a:ext cx="174600" cy="168120"/>
            </a:xfrm>
            <a:custGeom>
              <a:avLst/>
              <a:gdLst/>
              <a:ahLst/>
              <a:cxnLst/>
              <a:rect l="l" t="t" r="r" b="b"/>
              <a:pathLst>
                <a:path w="41" h="40">
                  <a:moveTo>
                    <a:pt x="41" y="9"/>
                  </a:moveTo>
                  <a:cubicBezTo>
                    <a:pt x="38" y="7"/>
                    <a:pt x="35" y="6"/>
                    <a:pt x="32" y="4"/>
                  </a:cubicBezTo>
                  <a:cubicBezTo>
                    <a:pt x="30" y="3"/>
                    <a:pt x="27" y="2"/>
                    <a:pt x="25" y="0"/>
                  </a:cubicBezTo>
                  <a:cubicBezTo>
                    <a:pt x="23" y="14"/>
                    <a:pt x="13" y="29"/>
                    <a:pt x="0" y="33"/>
                  </a:cubicBezTo>
                  <a:cubicBezTo>
                    <a:pt x="6" y="36"/>
                    <a:pt x="11" y="38"/>
                    <a:pt x="16" y="40"/>
                  </a:cubicBezTo>
                  <a:cubicBezTo>
                    <a:pt x="24" y="36"/>
                    <a:pt x="30" y="33"/>
                    <a:pt x="35" y="25"/>
                  </a:cubicBezTo>
                  <a:cubicBezTo>
                    <a:pt x="39" y="20"/>
                    <a:pt x="40" y="15"/>
                    <a:pt x="41" y="9"/>
                  </a:cubicBezTo>
                  <a:close/>
                  <a:moveTo>
                    <a:pt x="28" y="21"/>
                  </a:moveTo>
                  <a:cubicBezTo>
                    <a:pt x="26" y="20"/>
                    <a:pt x="24" y="19"/>
                    <a:pt x="23" y="17"/>
                  </a:cubicBezTo>
                  <a:cubicBezTo>
                    <a:pt x="23" y="16"/>
                    <a:pt x="24" y="15"/>
                    <a:pt x="25" y="16"/>
                  </a:cubicBezTo>
                  <a:cubicBezTo>
                    <a:pt x="26" y="17"/>
                    <a:pt x="27" y="18"/>
                    <a:pt x="29" y="19"/>
                  </a:cubicBezTo>
                  <a:cubicBezTo>
                    <a:pt x="30" y="20"/>
                    <a:pt x="29" y="22"/>
                    <a:pt x="28" y="21"/>
                  </a:cubicBezTo>
                  <a:close/>
                  <a:moveTo>
                    <a:pt x="26" y="10"/>
                  </a:moveTo>
                  <a:cubicBezTo>
                    <a:pt x="26" y="9"/>
                    <a:pt x="27" y="8"/>
                    <a:pt x="27" y="8"/>
                  </a:cubicBezTo>
                  <a:cubicBezTo>
                    <a:pt x="29" y="8"/>
                    <a:pt x="30" y="9"/>
                    <a:pt x="32" y="10"/>
                  </a:cubicBezTo>
                  <a:cubicBezTo>
                    <a:pt x="33" y="12"/>
                    <a:pt x="34" y="13"/>
                    <a:pt x="36" y="14"/>
                  </a:cubicBezTo>
                  <a:cubicBezTo>
                    <a:pt x="37" y="15"/>
                    <a:pt x="36" y="17"/>
                    <a:pt x="35" y="16"/>
                  </a:cubicBezTo>
                  <a:cubicBezTo>
                    <a:pt x="33" y="16"/>
                    <a:pt x="31" y="15"/>
                    <a:pt x="30" y="14"/>
                  </a:cubicBezTo>
                  <a:cubicBezTo>
                    <a:pt x="28" y="13"/>
                    <a:pt x="27" y="12"/>
                    <a:pt x="26" y="10"/>
                  </a:cubicBezTo>
                  <a:close/>
                </a:path>
              </a:pathLst>
            </a:custGeom>
            <a:solidFill>
              <a:srgbClr val="A3BDC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9" name="CustomShape 193"/>
            <p:cNvSpPr/>
            <p:nvPr/>
          </p:nvSpPr>
          <p:spPr>
            <a:xfrm rot="17675400">
              <a:off x="6220080" y="639360"/>
              <a:ext cx="525600" cy="444600"/>
            </a:xfrm>
            <a:custGeom>
              <a:avLst/>
              <a:gdLst/>
              <a:ahLst/>
              <a:cxnLst/>
              <a:rect l="l" t="t" r="r" b="b"/>
              <a:pathLst>
                <a:path w="124" h="105">
                  <a:moveTo>
                    <a:pt x="124" y="62"/>
                  </a:moveTo>
                  <a:cubicBezTo>
                    <a:pt x="118" y="58"/>
                    <a:pt x="111" y="54"/>
                    <a:pt x="105" y="50"/>
                  </a:cubicBezTo>
                  <a:cubicBezTo>
                    <a:pt x="85" y="39"/>
                    <a:pt x="67" y="27"/>
                    <a:pt x="47" y="16"/>
                  </a:cubicBezTo>
                  <a:cubicBezTo>
                    <a:pt x="38" y="11"/>
                    <a:pt x="29" y="6"/>
                    <a:pt x="20" y="0"/>
                  </a:cubicBezTo>
                  <a:cubicBezTo>
                    <a:pt x="23" y="7"/>
                    <a:pt x="23" y="14"/>
                    <a:pt x="17" y="16"/>
                  </a:cubicBezTo>
                  <a:cubicBezTo>
                    <a:pt x="20" y="19"/>
                    <a:pt x="23" y="23"/>
                    <a:pt x="21" y="26"/>
                  </a:cubicBezTo>
                  <a:cubicBezTo>
                    <a:pt x="20" y="29"/>
                    <a:pt x="13" y="28"/>
                    <a:pt x="9" y="27"/>
                  </a:cubicBezTo>
                  <a:cubicBezTo>
                    <a:pt x="13" y="31"/>
                    <a:pt x="16" y="36"/>
                    <a:pt x="12" y="42"/>
                  </a:cubicBezTo>
                  <a:cubicBezTo>
                    <a:pt x="9" y="45"/>
                    <a:pt x="5" y="46"/>
                    <a:pt x="0" y="45"/>
                  </a:cubicBezTo>
                  <a:cubicBezTo>
                    <a:pt x="23" y="59"/>
                    <a:pt x="45" y="75"/>
                    <a:pt x="68" y="88"/>
                  </a:cubicBezTo>
                  <a:cubicBezTo>
                    <a:pt x="79" y="94"/>
                    <a:pt x="90" y="100"/>
                    <a:pt x="101" y="105"/>
                  </a:cubicBezTo>
                  <a:cubicBezTo>
                    <a:pt x="119" y="101"/>
                    <a:pt x="124" y="78"/>
                    <a:pt x="124" y="62"/>
                  </a:cubicBezTo>
                  <a:close/>
                </a:path>
              </a:pathLst>
            </a:custGeom>
            <a:solidFill>
              <a:srgbClr val="F8D95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0" name="CustomShape 194"/>
            <p:cNvSpPr/>
            <p:nvPr/>
          </p:nvSpPr>
          <p:spPr>
            <a:xfrm rot="17675400">
              <a:off x="6307920" y="776160"/>
              <a:ext cx="522360" cy="254160"/>
            </a:xfrm>
            <a:custGeom>
              <a:avLst/>
              <a:gdLst/>
              <a:ahLst/>
              <a:cxnLst/>
              <a:rect l="l" t="t" r="r" b="b"/>
              <a:pathLst>
                <a:path w="123" h="60">
                  <a:moveTo>
                    <a:pt x="121" y="33"/>
                  </a:moveTo>
                  <a:cubicBezTo>
                    <a:pt x="115" y="38"/>
                    <a:pt x="107" y="37"/>
                    <a:pt x="100" y="33"/>
                  </a:cubicBezTo>
                  <a:cubicBezTo>
                    <a:pt x="102" y="35"/>
                    <a:pt x="104" y="37"/>
                    <a:pt x="107" y="40"/>
                  </a:cubicBezTo>
                  <a:cubicBezTo>
                    <a:pt x="108" y="41"/>
                    <a:pt x="107" y="45"/>
                    <a:pt x="104" y="44"/>
                  </a:cubicBezTo>
                  <a:cubicBezTo>
                    <a:pt x="85" y="41"/>
                    <a:pt x="69" y="31"/>
                    <a:pt x="52" y="23"/>
                  </a:cubicBezTo>
                  <a:cubicBezTo>
                    <a:pt x="35" y="16"/>
                    <a:pt x="18" y="9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23" y="14"/>
                    <a:pt x="45" y="30"/>
                    <a:pt x="68" y="43"/>
                  </a:cubicBezTo>
                  <a:cubicBezTo>
                    <a:pt x="79" y="49"/>
                    <a:pt x="90" y="55"/>
                    <a:pt x="101" y="60"/>
                  </a:cubicBezTo>
                  <a:cubicBezTo>
                    <a:pt x="115" y="57"/>
                    <a:pt x="121" y="44"/>
                    <a:pt x="123" y="30"/>
                  </a:cubicBezTo>
                  <a:cubicBezTo>
                    <a:pt x="122" y="31"/>
                    <a:pt x="122" y="32"/>
                    <a:pt x="121" y="33"/>
                  </a:cubicBezTo>
                  <a:close/>
                </a:path>
              </a:pathLst>
            </a:custGeom>
            <a:solidFill>
              <a:srgbClr val="DD943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1" name="CustomShape 195"/>
            <p:cNvSpPr/>
            <p:nvPr/>
          </p:nvSpPr>
          <p:spPr>
            <a:xfrm rot="17675400">
              <a:off x="6115680" y="941040"/>
              <a:ext cx="225360" cy="211320"/>
            </a:xfrm>
            <a:custGeom>
              <a:avLst/>
              <a:gdLst/>
              <a:ahLst/>
              <a:cxnLst/>
              <a:rect l="l" t="t" r="r" b="b"/>
              <a:pathLst>
                <a:path w="53" h="50">
                  <a:moveTo>
                    <a:pt x="32" y="33"/>
                  </a:moveTo>
                  <a:cubicBezTo>
                    <a:pt x="31" y="32"/>
                    <a:pt x="32" y="31"/>
                    <a:pt x="33" y="31"/>
                  </a:cubicBezTo>
                  <a:cubicBezTo>
                    <a:pt x="36" y="33"/>
                    <a:pt x="39" y="34"/>
                    <a:pt x="42" y="34"/>
                  </a:cubicBezTo>
                  <a:cubicBezTo>
                    <a:pt x="52" y="35"/>
                    <a:pt x="38" y="24"/>
                    <a:pt x="37" y="23"/>
                  </a:cubicBezTo>
                  <a:cubicBezTo>
                    <a:pt x="35" y="22"/>
                    <a:pt x="37" y="18"/>
                    <a:pt x="40" y="19"/>
                  </a:cubicBezTo>
                  <a:cubicBezTo>
                    <a:pt x="53" y="26"/>
                    <a:pt x="44" y="8"/>
                    <a:pt x="42" y="5"/>
                  </a:cubicBezTo>
                  <a:cubicBezTo>
                    <a:pt x="32" y="4"/>
                    <a:pt x="22" y="2"/>
                    <a:pt x="11" y="0"/>
                  </a:cubicBezTo>
                  <a:cubicBezTo>
                    <a:pt x="11" y="3"/>
                    <a:pt x="10" y="6"/>
                    <a:pt x="8" y="8"/>
                  </a:cubicBezTo>
                  <a:cubicBezTo>
                    <a:pt x="6" y="11"/>
                    <a:pt x="3" y="14"/>
                    <a:pt x="0" y="15"/>
                  </a:cubicBezTo>
                  <a:cubicBezTo>
                    <a:pt x="1" y="17"/>
                    <a:pt x="2" y="19"/>
                    <a:pt x="4" y="22"/>
                  </a:cubicBezTo>
                  <a:cubicBezTo>
                    <a:pt x="9" y="30"/>
                    <a:pt x="14" y="39"/>
                    <a:pt x="19" y="47"/>
                  </a:cubicBezTo>
                  <a:cubicBezTo>
                    <a:pt x="24" y="49"/>
                    <a:pt x="29" y="50"/>
                    <a:pt x="34" y="49"/>
                  </a:cubicBezTo>
                  <a:cubicBezTo>
                    <a:pt x="44" y="47"/>
                    <a:pt x="36" y="37"/>
                    <a:pt x="32" y="33"/>
                  </a:cubicBezTo>
                  <a:close/>
                </a:path>
              </a:pathLst>
            </a:custGeom>
            <a:solidFill>
              <a:srgbClr val="F7BC8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2" name="CustomShape 196"/>
            <p:cNvSpPr/>
            <p:nvPr/>
          </p:nvSpPr>
          <p:spPr>
            <a:xfrm rot="17675400">
              <a:off x="6053400" y="1083600"/>
              <a:ext cx="80640" cy="73080"/>
            </a:xfrm>
            <a:custGeom>
              <a:avLst/>
              <a:gdLst/>
              <a:ahLst/>
              <a:cxnLst/>
              <a:rect l="l" t="t" r="r" b="b"/>
              <a:pathLst>
                <a:path w="19" h="17">
                  <a:moveTo>
                    <a:pt x="19" y="4"/>
                  </a:moveTo>
                  <a:cubicBezTo>
                    <a:pt x="12" y="3"/>
                    <a:pt x="6" y="2"/>
                    <a:pt x="0" y="0"/>
                  </a:cubicBezTo>
                  <a:cubicBezTo>
                    <a:pt x="3" y="6"/>
                    <a:pt x="7" y="11"/>
                    <a:pt x="10" y="17"/>
                  </a:cubicBezTo>
                  <a:cubicBezTo>
                    <a:pt x="12" y="15"/>
                    <a:pt x="15" y="14"/>
                    <a:pt x="16" y="11"/>
                  </a:cubicBezTo>
                  <a:cubicBezTo>
                    <a:pt x="18" y="9"/>
                    <a:pt x="18" y="7"/>
                    <a:pt x="19" y="4"/>
                  </a:cubicBezTo>
                  <a:close/>
                </a:path>
              </a:pathLst>
            </a:custGeom>
            <a:solidFill>
              <a:srgbClr val="2D495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3" name="CustomShape 197"/>
            <p:cNvSpPr/>
            <p:nvPr/>
          </p:nvSpPr>
          <p:spPr>
            <a:xfrm rot="17675400">
              <a:off x="6729120" y="517680"/>
              <a:ext cx="185760" cy="195120"/>
            </a:xfrm>
            <a:custGeom>
              <a:avLst/>
              <a:gdLst/>
              <a:ahLst/>
              <a:cxnLst/>
              <a:rect l="l" t="t" r="r" b="b"/>
              <a:pathLst>
                <a:path w="44" h="46">
                  <a:moveTo>
                    <a:pt x="0" y="38"/>
                  </a:moveTo>
                  <a:cubicBezTo>
                    <a:pt x="6" y="41"/>
                    <a:pt x="13" y="44"/>
                    <a:pt x="19" y="46"/>
                  </a:cubicBezTo>
                  <a:cubicBezTo>
                    <a:pt x="27" y="44"/>
                    <a:pt x="33" y="39"/>
                    <a:pt x="38" y="33"/>
                  </a:cubicBezTo>
                  <a:cubicBezTo>
                    <a:pt x="44" y="24"/>
                    <a:pt x="43" y="16"/>
                    <a:pt x="39" y="7"/>
                  </a:cubicBezTo>
                  <a:cubicBezTo>
                    <a:pt x="35" y="5"/>
                    <a:pt x="31" y="2"/>
                    <a:pt x="26" y="0"/>
                  </a:cubicBezTo>
                  <a:cubicBezTo>
                    <a:pt x="29" y="15"/>
                    <a:pt x="15" y="36"/>
                    <a:pt x="0" y="38"/>
                  </a:cubicBezTo>
                  <a:close/>
                  <a:moveTo>
                    <a:pt x="36" y="17"/>
                  </a:moveTo>
                  <a:cubicBezTo>
                    <a:pt x="36" y="16"/>
                    <a:pt x="36" y="15"/>
                    <a:pt x="36" y="14"/>
                  </a:cubicBezTo>
                  <a:cubicBezTo>
                    <a:pt x="36" y="12"/>
                    <a:pt x="37" y="12"/>
                    <a:pt x="38" y="14"/>
                  </a:cubicBezTo>
                  <a:cubicBezTo>
                    <a:pt x="38" y="14"/>
                    <a:pt x="38" y="15"/>
                    <a:pt x="39" y="16"/>
                  </a:cubicBezTo>
                  <a:cubicBezTo>
                    <a:pt x="39" y="18"/>
                    <a:pt x="36" y="18"/>
                    <a:pt x="36" y="17"/>
                  </a:cubicBezTo>
                  <a:close/>
                  <a:moveTo>
                    <a:pt x="34" y="16"/>
                  </a:moveTo>
                  <a:cubicBezTo>
                    <a:pt x="35" y="17"/>
                    <a:pt x="35" y="18"/>
                    <a:pt x="35" y="20"/>
                  </a:cubicBezTo>
                  <a:cubicBezTo>
                    <a:pt x="35" y="21"/>
                    <a:pt x="33" y="21"/>
                    <a:pt x="33" y="20"/>
                  </a:cubicBezTo>
                  <a:cubicBezTo>
                    <a:pt x="33" y="18"/>
                    <a:pt x="32" y="17"/>
                    <a:pt x="32" y="16"/>
                  </a:cubicBezTo>
                  <a:cubicBezTo>
                    <a:pt x="32" y="15"/>
                    <a:pt x="34" y="15"/>
                    <a:pt x="34" y="16"/>
                  </a:cubicBezTo>
                  <a:close/>
                </a:path>
              </a:pathLst>
            </a:custGeom>
            <a:solidFill>
              <a:srgbClr val="F071A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4" name="CustomShape 198"/>
            <p:cNvSpPr/>
            <p:nvPr/>
          </p:nvSpPr>
          <p:spPr>
            <a:xfrm rot="17675400">
              <a:off x="6657840" y="573120"/>
              <a:ext cx="68040" cy="60120"/>
            </a:xfrm>
            <a:custGeom>
              <a:avLst/>
              <a:gdLst/>
              <a:ahLst/>
              <a:cxnLst/>
              <a:rect l="l" t="t" r="r" b="b"/>
              <a:pathLst>
                <a:path w="16" h="14">
                  <a:moveTo>
                    <a:pt x="16" y="14"/>
                  </a:moveTo>
                  <a:cubicBezTo>
                    <a:pt x="16" y="13"/>
                    <a:pt x="16" y="11"/>
                    <a:pt x="16" y="10"/>
                  </a:cubicBezTo>
                  <a:cubicBezTo>
                    <a:pt x="11" y="6"/>
                    <a:pt x="5" y="3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3" y="5"/>
                    <a:pt x="5" y="7"/>
                    <a:pt x="8" y="8"/>
                  </a:cubicBezTo>
                  <a:cubicBezTo>
                    <a:pt x="11" y="10"/>
                    <a:pt x="13" y="12"/>
                    <a:pt x="1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5" name="CustomShape 199"/>
            <p:cNvSpPr/>
            <p:nvPr/>
          </p:nvSpPr>
          <p:spPr>
            <a:xfrm rot="17675400">
              <a:off x="6275160" y="729720"/>
              <a:ext cx="306360" cy="185760"/>
            </a:xfrm>
            <a:custGeom>
              <a:avLst/>
              <a:gdLst/>
              <a:ahLst/>
              <a:cxnLst/>
              <a:rect l="l" t="t" r="r" b="b"/>
              <a:pathLst>
                <a:path w="72" h="44">
                  <a:moveTo>
                    <a:pt x="70" y="41"/>
                  </a:moveTo>
                  <a:cubicBezTo>
                    <a:pt x="52" y="22"/>
                    <a:pt x="24" y="15"/>
                    <a:pt x="2" y="1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21" y="18"/>
                    <a:pt x="44" y="35"/>
                    <a:pt x="68" y="44"/>
                  </a:cubicBezTo>
                  <a:cubicBezTo>
                    <a:pt x="70" y="44"/>
                    <a:pt x="72" y="42"/>
                    <a:pt x="70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646" name="Group 200"/>
          <p:cNvGrpSpPr/>
          <p:nvPr/>
        </p:nvGrpSpPr>
        <p:grpSpPr>
          <a:xfrm>
            <a:off x="142560" y="530189"/>
            <a:ext cx="1633680" cy="1527480"/>
            <a:chOff x="3544920" y="423720"/>
            <a:chExt cx="1633680" cy="1527480"/>
          </a:xfrm>
        </p:grpSpPr>
        <p:sp>
          <p:nvSpPr>
            <p:cNvPr id="1648" name="CustomShape 202"/>
            <p:cNvSpPr/>
            <p:nvPr/>
          </p:nvSpPr>
          <p:spPr>
            <a:xfrm>
              <a:off x="3791160" y="1255680"/>
              <a:ext cx="420480" cy="695520"/>
            </a:xfrm>
            <a:custGeom>
              <a:avLst/>
              <a:gdLst/>
              <a:ahLst/>
              <a:cxnLst/>
              <a:rect l="l" t="t" r="r" b="b"/>
              <a:pathLst>
                <a:path w="99" h="164">
                  <a:moveTo>
                    <a:pt x="85" y="104"/>
                  </a:moveTo>
                  <a:cubicBezTo>
                    <a:pt x="69" y="108"/>
                    <a:pt x="55" y="125"/>
                    <a:pt x="37" y="124"/>
                  </a:cubicBezTo>
                  <a:cubicBezTo>
                    <a:pt x="28" y="124"/>
                    <a:pt x="27" y="110"/>
                    <a:pt x="26" y="104"/>
                  </a:cubicBezTo>
                  <a:cubicBezTo>
                    <a:pt x="25" y="100"/>
                    <a:pt x="25" y="96"/>
                    <a:pt x="25" y="91"/>
                  </a:cubicBezTo>
                  <a:cubicBezTo>
                    <a:pt x="33" y="89"/>
                    <a:pt x="41" y="86"/>
                    <a:pt x="48" y="84"/>
                  </a:cubicBezTo>
                  <a:cubicBezTo>
                    <a:pt x="59" y="80"/>
                    <a:pt x="73" y="79"/>
                    <a:pt x="80" y="69"/>
                  </a:cubicBezTo>
                  <a:cubicBezTo>
                    <a:pt x="82" y="65"/>
                    <a:pt x="80" y="60"/>
                    <a:pt x="77" y="59"/>
                  </a:cubicBezTo>
                  <a:cubicBezTo>
                    <a:pt x="65" y="55"/>
                    <a:pt x="53" y="62"/>
                    <a:pt x="42" y="66"/>
                  </a:cubicBezTo>
                  <a:cubicBezTo>
                    <a:pt x="36" y="68"/>
                    <a:pt x="30" y="70"/>
                    <a:pt x="24" y="73"/>
                  </a:cubicBezTo>
                  <a:cubicBezTo>
                    <a:pt x="24" y="59"/>
                    <a:pt x="24" y="44"/>
                    <a:pt x="19" y="32"/>
                  </a:cubicBezTo>
                  <a:cubicBezTo>
                    <a:pt x="31" y="30"/>
                    <a:pt x="42" y="28"/>
                    <a:pt x="53" y="27"/>
                  </a:cubicBezTo>
                  <a:cubicBezTo>
                    <a:pt x="65" y="25"/>
                    <a:pt x="76" y="25"/>
                    <a:pt x="84" y="16"/>
                  </a:cubicBezTo>
                  <a:cubicBezTo>
                    <a:pt x="87" y="12"/>
                    <a:pt x="84" y="7"/>
                    <a:pt x="80" y="5"/>
                  </a:cubicBezTo>
                  <a:cubicBezTo>
                    <a:pt x="70" y="0"/>
                    <a:pt x="56" y="5"/>
                    <a:pt x="45" y="7"/>
                  </a:cubicBezTo>
                  <a:cubicBezTo>
                    <a:pt x="33" y="9"/>
                    <a:pt x="20" y="12"/>
                    <a:pt x="9" y="18"/>
                  </a:cubicBezTo>
                  <a:cubicBezTo>
                    <a:pt x="6" y="19"/>
                    <a:pt x="5" y="21"/>
                    <a:pt x="5" y="24"/>
                  </a:cubicBezTo>
                  <a:cubicBezTo>
                    <a:pt x="0" y="40"/>
                    <a:pt x="2" y="58"/>
                    <a:pt x="2" y="75"/>
                  </a:cubicBezTo>
                  <a:cubicBezTo>
                    <a:pt x="2" y="92"/>
                    <a:pt x="2" y="108"/>
                    <a:pt x="8" y="124"/>
                  </a:cubicBezTo>
                  <a:cubicBezTo>
                    <a:pt x="21" y="164"/>
                    <a:pt x="77" y="143"/>
                    <a:pt x="94" y="118"/>
                  </a:cubicBezTo>
                  <a:cubicBezTo>
                    <a:pt x="99" y="112"/>
                    <a:pt x="93" y="102"/>
                    <a:pt x="85" y="104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9" name="CustomShape 203"/>
            <p:cNvSpPr/>
            <p:nvPr/>
          </p:nvSpPr>
          <p:spPr>
            <a:xfrm>
              <a:off x="4160880" y="1489320"/>
              <a:ext cx="172800" cy="83880"/>
            </a:xfrm>
            <a:custGeom>
              <a:avLst/>
              <a:gdLst/>
              <a:ahLst/>
              <a:cxnLst/>
              <a:rect l="l" t="t" r="r" b="b"/>
              <a:pathLst>
                <a:path w="41" h="20">
                  <a:moveTo>
                    <a:pt x="31" y="0"/>
                  </a:moveTo>
                  <a:cubicBezTo>
                    <a:pt x="26" y="0"/>
                    <a:pt x="0" y="6"/>
                    <a:pt x="7" y="16"/>
                  </a:cubicBezTo>
                  <a:cubicBezTo>
                    <a:pt x="10" y="20"/>
                    <a:pt x="15" y="19"/>
                    <a:pt x="19" y="18"/>
                  </a:cubicBezTo>
                  <a:cubicBezTo>
                    <a:pt x="24" y="18"/>
                    <a:pt x="30" y="17"/>
                    <a:pt x="34" y="15"/>
                  </a:cubicBezTo>
                  <a:cubicBezTo>
                    <a:pt x="41" y="11"/>
                    <a:pt x="40" y="0"/>
                    <a:pt x="31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0" name="CustomShape 204"/>
            <p:cNvSpPr/>
            <p:nvPr/>
          </p:nvSpPr>
          <p:spPr>
            <a:xfrm>
              <a:off x="4194360" y="1573560"/>
              <a:ext cx="131760" cy="98280"/>
            </a:xfrm>
            <a:custGeom>
              <a:avLst/>
              <a:gdLst/>
              <a:ahLst/>
              <a:cxnLst/>
              <a:rect l="l" t="t" r="r" b="b"/>
              <a:pathLst>
                <a:path w="31" h="23">
                  <a:moveTo>
                    <a:pt x="27" y="2"/>
                  </a:moveTo>
                  <a:cubicBezTo>
                    <a:pt x="19" y="0"/>
                    <a:pt x="13" y="7"/>
                    <a:pt x="6" y="9"/>
                  </a:cubicBezTo>
                  <a:cubicBezTo>
                    <a:pt x="3" y="10"/>
                    <a:pt x="0" y="13"/>
                    <a:pt x="1" y="17"/>
                  </a:cubicBezTo>
                  <a:cubicBezTo>
                    <a:pt x="1" y="20"/>
                    <a:pt x="5" y="23"/>
                    <a:pt x="8" y="22"/>
                  </a:cubicBezTo>
                  <a:cubicBezTo>
                    <a:pt x="16" y="21"/>
                    <a:pt x="30" y="17"/>
                    <a:pt x="31" y="8"/>
                  </a:cubicBezTo>
                  <a:cubicBezTo>
                    <a:pt x="31" y="6"/>
                    <a:pt x="29" y="3"/>
                    <a:pt x="27" y="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1" name="CustomShape 205"/>
            <p:cNvSpPr/>
            <p:nvPr/>
          </p:nvSpPr>
          <p:spPr>
            <a:xfrm>
              <a:off x="4338720" y="1357560"/>
              <a:ext cx="398520" cy="352440"/>
            </a:xfrm>
            <a:custGeom>
              <a:avLst/>
              <a:gdLst/>
              <a:ahLst/>
              <a:cxnLst/>
              <a:rect l="l" t="t" r="r" b="b"/>
              <a:pathLst>
                <a:path w="94" h="83">
                  <a:moveTo>
                    <a:pt x="62" y="5"/>
                  </a:moveTo>
                  <a:cubicBezTo>
                    <a:pt x="54" y="6"/>
                    <a:pt x="48" y="12"/>
                    <a:pt x="44" y="19"/>
                  </a:cubicBezTo>
                  <a:cubicBezTo>
                    <a:pt x="38" y="14"/>
                    <a:pt x="31" y="11"/>
                    <a:pt x="24" y="15"/>
                  </a:cubicBezTo>
                  <a:cubicBezTo>
                    <a:pt x="1" y="26"/>
                    <a:pt x="0" y="54"/>
                    <a:pt x="4" y="76"/>
                  </a:cubicBezTo>
                  <a:cubicBezTo>
                    <a:pt x="6" y="83"/>
                    <a:pt x="16" y="81"/>
                    <a:pt x="15" y="74"/>
                  </a:cubicBezTo>
                  <a:cubicBezTo>
                    <a:pt x="14" y="62"/>
                    <a:pt x="15" y="39"/>
                    <a:pt x="27" y="32"/>
                  </a:cubicBezTo>
                  <a:cubicBezTo>
                    <a:pt x="27" y="32"/>
                    <a:pt x="28" y="32"/>
                    <a:pt x="29" y="32"/>
                  </a:cubicBezTo>
                  <a:cubicBezTo>
                    <a:pt x="30" y="33"/>
                    <a:pt x="31" y="36"/>
                    <a:pt x="32" y="37"/>
                  </a:cubicBezTo>
                  <a:cubicBezTo>
                    <a:pt x="35" y="42"/>
                    <a:pt x="36" y="47"/>
                    <a:pt x="36" y="53"/>
                  </a:cubicBezTo>
                  <a:cubicBezTo>
                    <a:pt x="36" y="60"/>
                    <a:pt x="37" y="66"/>
                    <a:pt x="37" y="70"/>
                  </a:cubicBezTo>
                  <a:cubicBezTo>
                    <a:pt x="39" y="81"/>
                    <a:pt x="55" y="80"/>
                    <a:pt x="56" y="69"/>
                  </a:cubicBezTo>
                  <a:cubicBezTo>
                    <a:pt x="57" y="60"/>
                    <a:pt x="57" y="50"/>
                    <a:pt x="55" y="40"/>
                  </a:cubicBezTo>
                  <a:cubicBezTo>
                    <a:pt x="56" y="33"/>
                    <a:pt x="58" y="26"/>
                    <a:pt x="64" y="22"/>
                  </a:cubicBezTo>
                  <a:cubicBezTo>
                    <a:pt x="72" y="18"/>
                    <a:pt x="71" y="60"/>
                    <a:pt x="72" y="64"/>
                  </a:cubicBezTo>
                  <a:cubicBezTo>
                    <a:pt x="74" y="71"/>
                    <a:pt x="83" y="71"/>
                    <a:pt x="86" y="65"/>
                  </a:cubicBezTo>
                  <a:cubicBezTo>
                    <a:pt x="94" y="48"/>
                    <a:pt x="91" y="0"/>
                    <a:pt x="62" y="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2" name="CustomShape 206"/>
            <p:cNvSpPr/>
            <p:nvPr/>
          </p:nvSpPr>
          <p:spPr>
            <a:xfrm>
              <a:off x="4704120" y="1281240"/>
              <a:ext cx="330120" cy="304920"/>
            </a:xfrm>
            <a:custGeom>
              <a:avLst/>
              <a:gdLst/>
              <a:ahLst/>
              <a:cxnLst/>
              <a:rect l="l" t="t" r="r" b="b"/>
              <a:pathLst>
                <a:path w="78" h="72">
                  <a:moveTo>
                    <a:pt x="69" y="38"/>
                  </a:moveTo>
                  <a:cubicBezTo>
                    <a:pt x="59" y="41"/>
                    <a:pt x="52" y="49"/>
                    <a:pt x="42" y="51"/>
                  </a:cubicBezTo>
                  <a:cubicBezTo>
                    <a:pt x="38" y="51"/>
                    <a:pt x="33" y="49"/>
                    <a:pt x="31" y="46"/>
                  </a:cubicBezTo>
                  <a:cubicBezTo>
                    <a:pt x="28" y="41"/>
                    <a:pt x="28" y="36"/>
                    <a:pt x="31" y="30"/>
                  </a:cubicBezTo>
                  <a:cubicBezTo>
                    <a:pt x="34" y="23"/>
                    <a:pt x="43" y="17"/>
                    <a:pt x="50" y="12"/>
                  </a:cubicBezTo>
                  <a:cubicBezTo>
                    <a:pt x="53" y="9"/>
                    <a:pt x="51" y="3"/>
                    <a:pt x="46" y="2"/>
                  </a:cubicBezTo>
                  <a:cubicBezTo>
                    <a:pt x="19" y="0"/>
                    <a:pt x="0" y="31"/>
                    <a:pt x="12" y="55"/>
                  </a:cubicBezTo>
                  <a:cubicBezTo>
                    <a:pt x="18" y="65"/>
                    <a:pt x="29" y="72"/>
                    <a:pt x="41" y="72"/>
                  </a:cubicBezTo>
                  <a:cubicBezTo>
                    <a:pt x="55" y="72"/>
                    <a:pt x="74" y="63"/>
                    <a:pt x="77" y="48"/>
                  </a:cubicBezTo>
                  <a:cubicBezTo>
                    <a:pt x="78" y="43"/>
                    <a:pt x="75" y="36"/>
                    <a:pt x="69" y="3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3" name="CustomShape 207"/>
            <p:cNvSpPr/>
            <p:nvPr/>
          </p:nvSpPr>
          <p:spPr>
            <a:xfrm>
              <a:off x="4894560" y="1047600"/>
              <a:ext cx="284040" cy="245880"/>
            </a:xfrm>
            <a:custGeom>
              <a:avLst/>
              <a:gdLst/>
              <a:ahLst/>
              <a:cxnLst/>
              <a:rect l="l" t="t" r="r" b="b"/>
              <a:pathLst>
                <a:path w="67" h="58">
                  <a:moveTo>
                    <a:pt x="57" y="37"/>
                  </a:moveTo>
                  <a:cubicBezTo>
                    <a:pt x="52" y="36"/>
                    <a:pt x="46" y="36"/>
                    <a:pt x="40" y="36"/>
                  </a:cubicBezTo>
                  <a:cubicBezTo>
                    <a:pt x="43" y="29"/>
                    <a:pt x="44" y="20"/>
                    <a:pt x="38" y="13"/>
                  </a:cubicBezTo>
                  <a:cubicBezTo>
                    <a:pt x="28" y="0"/>
                    <a:pt x="10" y="10"/>
                    <a:pt x="3" y="20"/>
                  </a:cubicBezTo>
                  <a:cubicBezTo>
                    <a:pt x="0" y="23"/>
                    <a:pt x="5" y="26"/>
                    <a:pt x="8" y="25"/>
                  </a:cubicBezTo>
                  <a:cubicBezTo>
                    <a:pt x="11" y="24"/>
                    <a:pt x="23" y="19"/>
                    <a:pt x="23" y="23"/>
                  </a:cubicBezTo>
                  <a:cubicBezTo>
                    <a:pt x="23" y="29"/>
                    <a:pt x="17" y="35"/>
                    <a:pt x="13" y="39"/>
                  </a:cubicBezTo>
                  <a:cubicBezTo>
                    <a:pt x="6" y="46"/>
                    <a:pt x="11" y="56"/>
                    <a:pt x="21" y="56"/>
                  </a:cubicBezTo>
                  <a:cubicBezTo>
                    <a:pt x="33" y="55"/>
                    <a:pt x="49" y="58"/>
                    <a:pt x="60" y="52"/>
                  </a:cubicBezTo>
                  <a:cubicBezTo>
                    <a:pt x="67" y="48"/>
                    <a:pt x="65" y="39"/>
                    <a:pt x="57" y="37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4" name="CustomShape 208"/>
            <p:cNvSpPr/>
            <p:nvPr/>
          </p:nvSpPr>
          <p:spPr>
            <a:xfrm>
              <a:off x="3740400" y="448920"/>
              <a:ext cx="496800" cy="619200"/>
            </a:xfrm>
            <a:custGeom>
              <a:avLst/>
              <a:gdLst/>
              <a:ahLst/>
              <a:cxnLst/>
              <a:rect l="l" t="t" r="r" b="b"/>
              <a:pathLst>
                <a:path w="117" h="146">
                  <a:moveTo>
                    <a:pt x="88" y="38"/>
                  </a:moveTo>
                  <a:cubicBezTo>
                    <a:pt x="70" y="37"/>
                    <a:pt x="52" y="48"/>
                    <a:pt x="39" y="60"/>
                  </a:cubicBezTo>
                  <a:cubicBezTo>
                    <a:pt x="39" y="61"/>
                    <a:pt x="38" y="62"/>
                    <a:pt x="38" y="63"/>
                  </a:cubicBezTo>
                  <a:cubicBezTo>
                    <a:pt x="37" y="63"/>
                    <a:pt x="37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4" y="65"/>
                    <a:pt x="33" y="63"/>
                    <a:pt x="34" y="61"/>
                  </a:cubicBezTo>
                  <a:cubicBezTo>
                    <a:pt x="34" y="60"/>
                    <a:pt x="35" y="59"/>
                    <a:pt x="36" y="58"/>
                  </a:cubicBezTo>
                  <a:cubicBezTo>
                    <a:pt x="38" y="50"/>
                    <a:pt x="42" y="41"/>
                    <a:pt x="43" y="32"/>
                  </a:cubicBezTo>
                  <a:cubicBezTo>
                    <a:pt x="44" y="23"/>
                    <a:pt x="42" y="0"/>
                    <a:pt x="27" y="9"/>
                  </a:cubicBezTo>
                  <a:cubicBezTo>
                    <a:pt x="13" y="17"/>
                    <a:pt x="8" y="40"/>
                    <a:pt x="5" y="55"/>
                  </a:cubicBezTo>
                  <a:cubicBezTo>
                    <a:pt x="2" y="70"/>
                    <a:pt x="0" y="85"/>
                    <a:pt x="0" y="100"/>
                  </a:cubicBezTo>
                  <a:cubicBezTo>
                    <a:pt x="0" y="117"/>
                    <a:pt x="2" y="132"/>
                    <a:pt x="5" y="146"/>
                  </a:cubicBezTo>
                  <a:cubicBezTo>
                    <a:pt x="30" y="127"/>
                    <a:pt x="53" y="107"/>
                    <a:pt x="75" y="84"/>
                  </a:cubicBezTo>
                  <a:cubicBezTo>
                    <a:pt x="81" y="77"/>
                    <a:pt x="117" y="39"/>
                    <a:pt x="88" y="38"/>
                  </a:cubicBezTo>
                  <a:close/>
                </a:path>
              </a:pathLst>
            </a:custGeom>
            <a:solidFill>
              <a:srgbClr val="E943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5" name="CustomShape 209"/>
            <p:cNvSpPr/>
            <p:nvPr/>
          </p:nvSpPr>
          <p:spPr>
            <a:xfrm>
              <a:off x="3740400" y="779400"/>
              <a:ext cx="339480" cy="288720"/>
            </a:xfrm>
            <a:custGeom>
              <a:avLst/>
              <a:gdLst/>
              <a:ahLst/>
              <a:cxnLst/>
              <a:rect l="l" t="t" r="r" b="b"/>
              <a:pathLst>
                <a:path w="80" h="68">
                  <a:moveTo>
                    <a:pt x="12" y="34"/>
                  </a:moveTo>
                  <a:cubicBezTo>
                    <a:pt x="11" y="35"/>
                    <a:pt x="9" y="35"/>
                    <a:pt x="8" y="33"/>
                  </a:cubicBezTo>
                  <a:cubicBezTo>
                    <a:pt x="5" y="27"/>
                    <a:pt x="3" y="20"/>
                    <a:pt x="0" y="13"/>
                  </a:cubicBezTo>
                  <a:cubicBezTo>
                    <a:pt x="0" y="16"/>
                    <a:pt x="0" y="19"/>
                    <a:pt x="0" y="22"/>
                  </a:cubicBezTo>
                  <a:cubicBezTo>
                    <a:pt x="0" y="39"/>
                    <a:pt x="2" y="54"/>
                    <a:pt x="5" y="68"/>
                  </a:cubicBezTo>
                  <a:cubicBezTo>
                    <a:pt x="30" y="49"/>
                    <a:pt x="53" y="29"/>
                    <a:pt x="75" y="6"/>
                  </a:cubicBezTo>
                  <a:cubicBezTo>
                    <a:pt x="76" y="5"/>
                    <a:pt x="78" y="3"/>
                    <a:pt x="80" y="0"/>
                  </a:cubicBezTo>
                  <a:cubicBezTo>
                    <a:pt x="58" y="12"/>
                    <a:pt x="35" y="23"/>
                    <a:pt x="12" y="34"/>
                  </a:cubicBezTo>
                  <a:close/>
                </a:path>
              </a:pathLst>
            </a:custGeom>
            <a:solidFill>
              <a:srgbClr val="A52D3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6" name="CustomShape 210"/>
            <p:cNvSpPr/>
            <p:nvPr/>
          </p:nvSpPr>
          <p:spPr>
            <a:xfrm>
              <a:off x="3706920" y="423720"/>
              <a:ext cx="530280" cy="704880"/>
            </a:xfrm>
            <a:custGeom>
              <a:avLst/>
              <a:gdLst/>
              <a:ahLst/>
              <a:cxnLst/>
              <a:rect l="l" t="t" r="r" b="b"/>
              <a:pathLst>
                <a:path w="125" h="166">
                  <a:moveTo>
                    <a:pt x="97" y="38"/>
                  </a:moveTo>
                  <a:cubicBezTo>
                    <a:pt x="83" y="36"/>
                    <a:pt x="65" y="45"/>
                    <a:pt x="53" y="55"/>
                  </a:cubicBezTo>
                  <a:cubicBezTo>
                    <a:pt x="59" y="40"/>
                    <a:pt x="64" y="19"/>
                    <a:pt x="52" y="11"/>
                  </a:cubicBezTo>
                  <a:cubicBezTo>
                    <a:pt x="36" y="0"/>
                    <a:pt x="23" y="14"/>
                    <a:pt x="16" y="28"/>
                  </a:cubicBezTo>
                  <a:cubicBezTo>
                    <a:pt x="6" y="48"/>
                    <a:pt x="3" y="74"/>
                    <a:pt x="1" y="96"/>
                  </a:cubicBezTo>
                  <a:cubicBezTo>
                    <a:pt x="0" y="116"/>
                    <a:pt x="1" y="138"/>
                    <a:pt x="6" y="159"/>
                  </a:cubicBezTo>
                  <a:cubicBezTo>
                    <a:pt x="8" y="166"/>
                    <a:pt x="8" y="166"/>
                    <a:pt x="8" y="166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34" y="147"/>
                    <a:pt x="52" y="132"/>
                    <a:pt x="68" y="116"/>
                  </a:cubicBezTo>
                  <a:cubicBezTo>
                    <a:pt x="82" y="101"/>
                    <a:pt x="101" y="86"/>
                    <a:pt x="110" y="67"/>
                  </a:cubicBezTo>
                  <a:cubicBezTo>
                    <a:pt x="116" y="54"/>
                    <a:pt x="112" y="41"/>
                    <a:pt x="97" y="38"/>
                  </a:cubicBezTo>
                  <a:close/>
                  <a:moveTo>
                    <a:pt x="83" y="90"/>
                  </a:moveTo>
                  <a:cubicBezTo>
                    <a:pt x="61" y="113"/>
                    <a:pt x="38" y="133"/>
                    <a:pt x="13" y="152"/>
                  </a:cubicBezTo>
                  <a:cubicBezTo>
                    <a:pt x="10" y="138"/>
                    <a:pt x="8" y="123"/>
                    <a:pt x="8" y="106"/>
                  </a:cubicBezTo>
                  <a:cubicBezTo>
                    <a:pt x="8" y="91"/>
                    <a:pt x="10" y="76"/>
                    <a:pt x="13" y="61"/>
                  </a:cubicBezTo>
                  <a:cubicBezTo>
                    <a:pt x="16" y="46"/>
                    <a:pt x="21" y="23"/>
                    <a:pt x="35" y="15"/>
                  </a:cubicBezTo>
                  <a:cubicBezTo>
                    <a:pt x="50" y="6"/>
                    <a:pt x="52" y="29"/>
                    <a:pt x="51" y="38"/>
                  </a:cubicBezTo>
                  <a:cubicBezTo>
                    <a:pt x="50" y="47"/>
                    <a:pt x="46" y="56"/>
                    <a:pt x="44" y="64"/>
                  </a:cubicBezTo>
                  <a:cubicBezTo>
                    <a:pt x="43" y="65"/>
                    <a:pt x="42" y="66"/>
                    <a:pt x="42" y="67"/>
                  </a:cubicBezTo>
                  <a:cubicBezTo>
                    <a:pt x="41" y="69"/>
                    <a:pt x="42" y="71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5" y="69"/>
                    <a:pt x="45" y="69"/>
                    <a:pt x="46" y="69"/>
                  </a:cubicBezTo>
                  <a:cubicBezTo>
                    <a:pt x="46" y="68"/>
                    <a:pt x="47" y="67"/>
                    <a:pt x="47" y="66"/>
                  </a:cubicBezTo>
                  <a:cubicBezTo>
                    <a:pt x="60" y="54"/>
                    <a:pt x="78" y="43"/>
                    <a:pt x="96" y="44"/>
                  </a:cubicBezTo>
                  <a:cubicBezTo>
                    <a:pt x="125" y="45"/>
                    <a:pt x="89" y="83"/>
                    <a:pt x="83" y="9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7" name="CustomShape 211"/>
            <p:cNvSpPr/>
            <p:nvPr/>
          </p:nvSpPr>
          <p:spPr>
            <a:xfrm>
              <a:off x="3587760" y="580680"/>
              <a:ext cx="101520" cy="42840"/>
            </a:xfrm>
            <a:custGeom>
              <a:avLst/>
              <a:gdLst/>
              <a:ahLst/>
              <a:cxnLst/>
              <a:rect l="l" t="t" r="r" b="b"/>
              <a:pathLst>
                <a:path w="24" h="10">
                  <a:moveTo>
                    <a:pt x="22" y="5"/>
                  </a:moveTo>
                  <a:cubicBezTo>
                    <a:pt x="19" y="3"/>
                    <a:pt x="16" y="3"/>
                    <a:pt x="13" y="2"/>
                  </a:cubicBezTo>
                  <a:cubicBezTo>
                    <a:pt x="10" y="2"/>
                    <a:pt x="6" y="1"/>
                    <a:pt x="3" y="0"/>
                  </a:cubicBezTo>
                  <a:cubicBezTo>
                    <a:pt x="0" y="0"/>
                    <a:pt x="0" y="4"/>
                    <a:pt x="2" y="5"/>
                  </a:cubicBezTo>
                  <a:cubicBezTo>
                    <a:pt x="7" y="7"/>
                    <a:pt x="16" y="10"/>
                    <a:pt x="22" y="9"/>
                  </a:cubicBezTo>
                  <a:cubicBezTo>
                    <a:pt x="24" y="8"/>
                    <a:pt x="24" y="5"/>
                    <a:pt x="22" y="5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8" name="CustomShape 212"/>
            <p:cNvSpPr/>
            <p:nvPr/>
          </p:nvSpPr>
          <p:spPr>
            <a:xfrm>
              <a:off x="3544920" y="814320"/>
              <a:ext cx="85680" cy="25200"/>
            </a:xfrm>
            <a:custGeom>
              <a:avLst/>
              <a:gdLst/>
              <a:ahLst/>
              <a:cxnLst/>
              <a:rect l="l" t="t" r="r" b="b"/>
              <a:pathLst>
                <a:path w="20" h="6">
                  <a:moveTo>
                    <a:pt x="18" y="1"/>
                  </a:moveTo>
                  <a:cubicBezTo>
                    <a:pt x="16" y="0"/>
                    <a:pt x="12" y="0"/>
                    <a:pt x="9" y="0"/>
                  </a:cubicBezTo>
                  <a:cubicBezTo>
                    <a:pt x="7" y="0"/>
                    <a:pt x="4" y="1"/>
                    <a:pt x="2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3" y="5"/>
                    <a:pt x="6" y="5"/>
                    <a:pt x="8" y="5"/>
                  </a:cubicBezTo>
                  <a:cubicBezTo>
                    <a:pt x="11" y="5"/>
                    <a:pt x="15" y="6"/>
                    <a:pt x="18" y="5"/>
                  </a:cubicBezTo>
                  <a:cubicBezTo>
                    <a:pt x="19" y="4"/>
                    <a:pt x="20" y="2"/>
                    <a:pt x="18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9" name="CustomShape 213"/>
            <p:cNvSpPr/>
            <p:nvPr/>
          </p:nvSpPr>
          <p:spPr>
            <a:xfrm>
              <a:off x="3953160" y="1000080"/>
              <a:ext cx="33120" cy="110880"/>
            </a:xfrm>
            <a:custGeom>
              <a:avLst/>
              <a:gdLst/>
              <a:ahLst/>
              <a:cxnLst/>
              <a:rect l="l" t="t" r="r" b="b"/>
              <a:pathLst>
                <a:path w="8" h="26">
                  <a:moveTo>
                    <a:pt x="7" y="14"/>
                  </a:moveTo>
                  <a:cubicBezTo>
                    <a:pt x="7" y="10"/>
                    <a:pt x="8" y="6"/>
                    <a:pt x="6" y="2"/>
                  </a:cubicBezTo>
                  <a:cubicBezTo>
                    <a:pt x="5" y="1"/>
                    <a:pt x="3" y="0"/>
                    <a:pt x="2" y="2"/>
                  </a:cubicBezTo>
                  <a:cubicBezTo>
                    <a:pt x="0" y="5"/>
                    <a:pt x="1" y="9"/>
                    <a:pt x="1" y="12"/>
                  </a:cubicBezTo>
                  <a:cubicBezTo>
                    <a:pt x="1" y="16"/>
                    <a:pt x="2" y="21"/>
                    <a:pt x="5" y="24"/>
                  </a:cubicBezTo>
                  <a:cubicBezTo>
                    <a:pt x="5" y="26"/>
                    <a:pt x="8" y="26"/>
                    <a:pt x="8" y="24"/>
                  </a:cubicBezTo>
                  <a:cubicBezTo>
                    <a:pt x="8" y="20"/>
                    <a:pt x="8" y="17"/>
                    <a:pt x="7" y="14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0" name="CustomShape 214"/>
            <p:cNvSpPr/>
            <p:nvPr/>
          </p:nvSpPr>
          <p:spPr>
            <a:xfrm>
              <a:off x="4131000" y="895320"/>
              <a:ext cx="71280" cy="63360"/>
            </a:xfrm>
            <a:custGeom>
              <a:avLst/>
              <a:gdLst/>
              <a:ahLst/>
              <a:cxnLst/>
              <a:rect l="l" t="t" r="r" b="b"/>
              <a:pathLst>
                <a:path w="17" h="15">
                  <a:moveTo>
                    <a:pt x="16" y="12"/>
                  </a:moveTo>
                  <a:cubicBezTo>
                    <a:pt x="14" y="10"/>
                    <a:pt x="12" y="8"/>
                    <a:pt x="10" y="6"/>
                  </a:cubicBezTo>
                  <a:cubicBezTo>
                    <a:pt x="8" y="4"/>
                    <a:pt x="6" y="2"/>
                    <a:pt x="3" y="1"/>
                  </a:cubicBezTo>
                  <a:cubicBezTo>
                    <a:pt x="2" y="0"/>
                    <a:pt x="0" y="2"/>
                    <a:pt x="0" y="3"/>
                  </a:cubicBezTo>
                  <a:cubicBezTo>
                    <a:pt x="2" y="9"/>
                    <a:pt x="9" y="14"/>
                    <a:pt x="15" y="15"/>
                  </a:cubicBezTo>
                  <a:cubicBezTo>
                    <a:pt x="16" y="15"/>
                    <a:pt x="17" y="14"/>
                    <a:pt x="16" y="1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1" name="CustomShape 215"/>
            <p:cNvSpPr/>
            <p:nvPr/>
          </p:nvSpPr>
          <p:spPr>
            <a:xfrm>
              <a:off x="4249800" y="571320"/>
              <a:ext cx="126720" cy="42840"/>
            </a:xfrm>
            <a:custGeom>
              <a:avLst/>
              <a:gdLst/>
              <a:ahLst/>
              <a:cxnLst/>
              <a:rect l="l" t="t" r="r" b="b"/>
              <a:pathLst>
                <a:path w="30" h="10">
                  <a:moveTo>
                    <a:pt x="27" y="4"/>
                  </a:moveTo>
                  <a:cubicBezTo>
                    <a:pt x="19" y="3"/>
                    <a:pt x="9" y="0"/>
                    <a:pt x="2" y="4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6" y="10"/>
                    <a:pt x="10" y="9"/>
                    <a:pt x="14" y="9"/>
                  </a:cubicBezTo>
                  <a:cubicBezTo>
                    <a:pt x="18" y="9"/>
                    <a:pt x="23" y="9"/>
                    <a:pt x="27" y="9"/>
                  </a:cubicBezTo>
                  <a:cubicBezTo>
                    <a:pt x="30" y="9"/>
                    <a:pt x="30" y="4"/>
                    <a:pt x="27" y="4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2" name="CustomShape 216"/>
            <p:cNvSpPr/>
            <p:nvPr/>
          </p:nvSpPr>
          <p:spPr>
            <a:xfrm>
              <a:off x="4240440" y="738000"/>
              <a:ext cx="50760" cy="25200"/>
            </a:xfrm>
            <a:custGeom>
              <a:avLst/>
              <a:gdLst/>
              <a:ahLst/>
              <a:cxnLst/>
              <a:rect l="l" t="t" r="r" b="b"/>
              <a:pathLst>
                <a:path w="12" h="6">
                  <a:moveTo>
                    <a:pt x="9" y="2"/>
                  </a:moveTo>
                  <a:cubicBezTo>
                    <a:pt x="7" y="2"/>
                    <a:pt x="4" y="0"/>
                    <a:pt x="2" y="1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3" y="6"/>
                    <a:pt x="6" y="6"/>
                    <a:pt x="9" y="6"/>
                  </a:cubicBezTo>
                  <a:cubicBezTo>
                    <a:pt x="11" y="6"/>
                    <a:pt x="12" y="2"/>
                    <a:pt x="9" y="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663" name="Group 217"/>
          <p:cNvGrpSpPr/>
          <p:nvPr/>
        </p:nvGrpSpPr>
        <p:grpSpPr>
          <a:xfrm>
            <a:off x="5222672" y="3141540"/>
            <a:ext cx="1378440" cy="1383120"/>
            <a:chOff x="6859440" y="824400"/>
            <a:chExt cx="1378440" cy="1383120"/>
          </a:xfrm>
        </p:grpSpPr>
        <p:sp>
          <p:nvSpPr>
            <p:cNvPr id="1664" name="CustomShape 218"/>
            <p:cNvSpPr/>
            <p:nvPr/>
          </p:nvSpPr>
          <p:spPr>
            <a:xfrm rot="19628400">
              <a:off x="7045920" y="1469520"/>
              <a:ext cx="68400" cy="52200"/>
            </a:xfrm>
            <a:custGeom>
              <a:avLst/>
              <a:gdLst/>
              <a:ahLst/>
              <a:cxnLst/>
              <a:rect l="l" t="t" r="r" b="b"/>
              <a:pathLst>
                <a:path w="26" h="20">
                  <a:moveTo>
                    <a:pt x="26" y="3"/>
                  </a:moveTo>
                  <a:cubicBezTo>
                    <a:pt x="22" y="2"/>
                    <a:pt x="11" y="0"/>
                    <a:pt x="8" y="2"/>
                  </a:cubicBezTo>
                  <a:cubicBezTo>
                    <a:pt x="0" y="7"/>
                    <a:pt x="14" y="16"/>
                    <a:pt x="22" y="20"/>
                  </a:cubicBezTo>
                  <a:cubicBezTo>
                    <a:pt x="23" y="15"/>
                    <a:pt x="24" y="9"/>
                    <a:pt x="26" y="3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5" name="CustomShape 219"/>
            <p:cNvSpPr/>
            <p:nvPr/>
          </p:nvSpPr>
          <p:spPr>
            <a:xfrm rot="19628400">
              <a:off x="7019280" y="1360440"/>
              <a:ext cx="57960" cy="44280"/>
            </a:xfrm>
            <a:custGeom>
              <a:avLst/>
              <a:gdLst/>
              <a:ahLst/>
              <a:cxnLst/>
              <a:rect l="l" t="t" r="r" b="b"/>
              <a:pathLst>
                <a:path w="22" h="17">
                  <a:moveTo>
                    <a:pt x="22" y="2"/>
                  </a:moveTo>
                  <a:cubicBezTo>
                    <a:pt x="17" y="0"/>
                    <a:pt x="12" y="0"/>
                    <a:pt x="8" y="1"/>
                  </a:cubicBezTo>
                  <a:cubicBezTo>
                    <a:pt x="0" y="6"/>
                    <a:pt x="10" y="13"/>
                    <a:pt x="17" y="17"/>
                  </a:cubicBezTo>
                  <a:cubicBezTo>
                    <a:pt x="19" y="12"/>
                    <a:pt x="20" y="7"/>
                    <a:pt x="22" y="2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6" name="CustomShape 220"/>
            <p:cNvSpPr/>
            <p:nvPr/>
          </p:nvSpPr>
          <p:spPr>
            <a:xfrm rot="19628400">
              <a:off x="7177680" y="1719000"/>
              <a:ext cx="52200" cy="63720"/>
            </a:xfrm>
            <a:custGeom>
              <a:avLst/>
              <a:gdLst/>
              <a:ahLst/>
              <a:cxnLst/>
              <a:rect l="l" t="t" r="r" b="b"/>
              <a:pathLst>
                <a:path w="20" h="24">
                  <a:moveTo>
                    <a:pt x="4" y="5"/>
                  </a:moveTo>
                  <a:cubicBezTo>
                    <a:pt x="2" y="7"/>
                    <a:pt x="0" y="11"/>
                    <a:pt x="0" y="14"/>
                  </a:cubicBezTo>
                  <a:cubicBezTo>
                    <a:pt x="1" y="19"/>
                    <a:pt x="7" y="20"/>
                    <a:pt x="10" y="21"/>
                  </a:cubicBezTo>
                  <a:cubicBezTo>
                    <a:pt x="13" y="22"/>
                    <a:pt x="15" y="23"/>
                    <a:pt x="17" y="24"/>
                  </a:cubicBezTo>
                  <a:cubicBezTo>
                    <a:pt x="18" y="17"/>
                    <a:pt x="19" y="9"/>
                    <a:pt x="20" y="1"/>
                  </a:cubicBezTo>
                  <a:cubicBezTo>
                    <a:pt x="14" y="0"/>
                    <a:pt x="8" y="1"/>
                    <a:pt x="4" y="5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7" name="CustomShape 221"/>
            <p:cNvSpPr/>
            <p:nvPr/>
          </p:nvSpPr>
          <p:spPr>
            <a:xfrm rot="19628400">
              <a:off x="7242480" y="1860840"/>
              <a:ext cx="57960" cy="54720"/>
            </a:xfrm>
            <a:custGeom>
              <a:avLst/>
              <a:gdLst/>
              <a:ahLst/>
              <a:cxnLst/>
              <a:rect l="l" t="t" r="r" b="b"/>
              <a:pathLst>
                <a:path w="22" h="21">
                  <a:moveTo>
                    <a:pt x="8" y="2"/>
                  </a:moveTo>
                  <a:cubicBezTo>
                    <a:pt x="3" y="4"/>
                    <a:pt x="0" y="10"/>
                    <a:pt x="5" y="14"/>
                  </a:cubicBezTo>
                  <a:cubicBezTo>
                    <a:pt x="8" y="16"/>
                    <a:pt x="11" y="17"/>
                    <a:pt x="13" y="18"/>
                  </a:cubicBezTo>
                  <a:cubicBezTo>
                    <a:pt x="16" y="19"/>
                    <a:pt x="19" y="20"/>
                    <a:pt x="21" y="21"/>
                  </a:cubicBezTo>
                  <a:cubicBezTo>
                    <a:pt x="22" y="14"/>
                    <a:pt x="22" y="7"/>
                    <a:pt x="22" y="1"/>
                  </a:cubicBezTo>
                  <a:cubicBezTo>
                    <a:pt x="17" y="0"/>
                    <a:pt x="13" y="0"/>
                    <a:pt x="8" y="2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8" name="CustomShape 222"/>
            <p:cNvSpPr/>
            <p:nvPr/>
          </p:nvSpPr>
          <p:spPr>
            <a:xfrm rot="19628400">
              <a:off x="7115400" y="1590120"/>
              <a:ext cx="50040" cy="61560"/>
            </a:xfrm>
            <a:custGeom>
              <a:avLst/>
              <a:gdLst/>
              <a:ahLst/>
              <a:cxnLst/>
              <a:rect l="l" t="t" r="r" b="b"/>
              <a:pathLst>
                <a:path w="19" h="23">
                  <a:moveTo>
                    <a:pt x="19" y="2"/>
                  </a:moveTo>
                  <a:cubicBezTo>
                    <a:pt x="15" y="1"/>
                    <a:pt x="10" y="0"/>
                    <a:pt x="7" y="3"/>
                  </a:cubicBezTo>
                  <a:cubicBezTo>
                    <a:pt x="0" y="10"/>
                    <a:pt x="10" y="18"/>
                    <a:pt x="16" y="23"/>
                  </a:cubicBezTo>
                  <a:cubicBezTo>
                    <a:pt x="17" y="16"/>
                    <a:pt x="18" y="9"/>
                    <a:pt x="19" y="2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9" name="CustomShape 223"/>
            <p:cNvSpPr/>
            <p:nvPr/>
          </p:nvSpPr>
          <p:spPr>
            <a:xfrm rot="19628400">
              <a:off x="7299360" y="1974240"/>
              <a:ext cx="65880" cy="52200"/>
            </a:xfrm>
            <a:custGeom>
              <a:avLst/>
              <a:gdLst/>
              <a:ahLst/>
              <a:cxnLst/>
              <a:rect l="l" t="t" r="r" b="b"/>
              <a:pathLst>
                <a:path w="25" h="20">
                  <a:moveTo>
                    <a:pt x="5" y="9"/>
                  </a:moveTo>
                  <a:cubicBezTo>
                    <a:pt x="9" y="16"/>
                    <a:pt x="17" y="18"/>
                    <a:pt x="25" y="20"/>
                  </a:cubicBezTo>
                  <a:cubicBezTo>
                    <a:pt x="25" y="14"/>
                    <a:pt x="25" y="9"/>
                    <a:pt x="25" y="3"/>
                  </a:cubicBezTo>
                  <a:cubicBezTo>
                    <a:pt x="13" y="1"/>
                    <a:pt x="0" y="0"/>
                    <a:pt x="5" y="9"/>
                  </a:cubicBezTo>
                  <a:close/>
                </a:path>
              </a:pathLst>
            </a:custGeom>
            <a:solidFill>
              <a:srgbClr val="678B9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0" name="CustomShape 224"/>
            <p:cNvSpPr/>
            <p:nvPr/>
          </p:nvSpPr>
          <p:spPr>
            <a:xfrm rot="19628400">
              <a:off x="7144200" y="994680"/>
              <a:ext cx="866520" cy="974880"/>
            </a:xfrm>
            <a:custGeom>
              <a:avLst/>
              <a:gdLst/>
              <a:ahLst/>
              <a:cxnLst/>
              <a:rect l="l" t="t" r="r" b="b"/>
              <a:pathLst>
                <a:path w="329" h="370">
                  <a:moveTo>
                    <a:pt x="42" y="17"/>
                  </a:moveTo>
                  <a:cubicBezTo>
                    <a:pt x="40" y="23"/>
                    <a:pt x="38" y="29"/>
                    <a:pt x="37" y="35"/>
                  </a:cubicBezTo>
                  <a:cubicBezTo>
                    <a:pt x="40" y="38"/>
                    <a:pt x="42" y="40"/>
                    <a:pt x="44" y="43"/>
                  </a:cubicBezTo>
                  <a:cubicBezTo>
                    <a:pt x="45" y="45"/>
                    <a:pt x="43" y="47"/>
                    <a:pt x="41" y="46"/>
                  </a:cubicBezTo>
                  <a:cubicBezTo>
                    <a:pt x="40" y="45"/>
                    <a:pt x="37" y="43"/>
                    <a:pt x="35" y="42"/>
                  </a:cubicBezTo>
                  <a:cubicBezTo>
                    <a:pt x="31" y="53"/>
                    <a:pt x="28" y="65"/>
                    <a:pt x="26" y="77"/>
                  </a:cubicBezTo>
                  <a:cubicBezTo>
                    <a:pt x="29" y="79"/>
                    <a:pt x="32" y="82"/>
                    <a:pt x="33" y="86"/>
                  </a:cubicBezTo>
                  <a:cubicBezTo>
                    <a:pt x="34" y="88"/>
                    <a:pt x="31" y="89"/>
                    <a:pt x="30" y="88"/>
                  </a:cubicBezTo>
                  <a:cubicBezTo>
                    <a:pt x="28" y="86"/>
                    <a:pt x="26" y="85"/>
                    <a:pt x="24" y="83"/>
                  </a:cubicBezTo>
                  <a:cubicBezTo>
                    <a:pt x="21" y="97"/>
                    <a:pt x="18" y="111"/>
                    <a:pt x="15" y="125"/>
                  </a:cubicBezTo>
                  <a:cubicBezTo>
                    <a:pt x="20" y="126"/>
                    <a:pt x="25" y="129"/>
                    <a:pt x="27" y="134"/>
                  </a:cubicBezTo>
                  <a:cubicBezTo>
                    <a:pt x="27" y="135"/>
                    <a:pt x="25" y="137"/>
                    <a:pt x="24" y="136"/>
                  </a:cubicBezTo>
                  <a:cubicBezTo>
                    <a:pt x="21" y="134"/>
                    <a:pt x="18" y="133"/>
                    <a:pt x="14" y="132"/>
                  </a:cubicBezTo>
                  <a:cubicBezTo>
                    <a:pt x="12" y="147"/>
                    <a:pt x="9" y="161"/>
                    <a:pt x="8" y="176"/>
                  </a:cubicBezTo>
                  <a:cubicBezTo>
                    <a:pt x="11" y="177"/>
                    <a:pt x="15" y="178"/>
                    <a:pt x="17" y="180"/>
                  </a:cubicBezTo>
                  <a:cubicBezTo>
                    <a:pt x="19" y="181"/>
                    <a:pt x="19" y="183"/>
                    <a:pt x="17" y="184"/>
                  </a:cubicBezTo>
                  <a:cubicBezTo>
                    <a:pt x="14" y="185"/>
                    <a:pt x="10" y="184"/>
                    <a:pt x="7" y="184"/>
                  </a:cubicBezTo>
                  <a:cubicBezTo>
                    <a:pt x="7" y="185"/>
                    <a:pt x="7" y="186"/>
                    <a:pt x="7" y="186"/>
                  </a:cubicBezTo>
                  <a:cubicBezTo>
                    <a:pt x="5" y="203"/>
                    <a:pt x="4" y="219"/>
                    <a:pt x="3" y="235"/>
                  </a:cubicBezTo>
                  <a:cubicBezTo>
                    <a:pt x="7" y="236"/>
                    <a:pt x="10" y="238"/>
                    <a:pt x="13" y="239"/>
                  </a:cubicBezTo>
                  <a:cubicBezTo>
                    <a:pt x="15" y="240"/>
                    <a:pt x="14" y="243"/>
                    <a:pt x="12" y="243"/>
                  </a:cubicBezTo>
                  <a:cubicBezTo>
                    <a:pt x="9" y="244"/>
                    <a:pt x="6" y="243"/>
                    <a:pt x="3" y="243"/>
                  </a:cubicBezTo>
                  <a:cubicBezTo>
                    <a:pt x="2" y="258"/>
                    <a:pt x="2" y="273"/>
                    <a:pt x="1" y="288"/>
                  </a:cubicBezTo>
                  <a:cubicBezTo>
                    <a:pt x="5" y="289"/>
                    <a:pt x="7" y="291"/>
                    <a:pt x="9" y="292"/>
                  </a:cubicBezTo>
                  <a:cubicBezTo>
                    <a:pt x="10" y="293"/>
                    <a:pt x="9" y="296"/>
                    <a:pt x="7" y="296"/>
                  </a:cubicBezTo>
                  <a:cubicBezTo>
                    <a:pt x="6" y="296"/>
                    <a:pt x="4" y="295"/>
                    <a:pt x="1" y="295"/>
                  </a:cubicBezTo>
                  <a:cubicBezTo>
                    <a:pt x="1" y="301"/>
                    <a:pt x="1" y="306"/>
                    <a:pt x="1" y="312"/>
                  </a:cubicBezTo>
                  <a:cubicBezTo>
                    <a:pt x="2" y="312"/>
                    <a:pt x="2" y="313"/>
                    <a:pt x="3" y="313"/>
                  </a:cubicBezTo>
                  <a:cubicBezTo>
                    <a:pt x="4" y="314"/>
                    <a:pt x="4" y="316"/>
                    <a:pt x="3" y="317"/>
                  </a:cubicBezTo>
                  <a:cubicBezTo>
                    <a:pt x="2" y="317"/>
                    <a:pt x="2" y="318"/>
                    <a:pt x="1" y="318"/>
                  </a:cubicBezTo>
                  <a:cubicBezTo>
                    <a:pt x="1" y="329"/>
                    <a:pt x="0" y="340"/>
                    <a:pt x="0" y="352"/>
                  </a:cubicBezTo>
                  <a:cubicBezTo>
                    <a:pt x="58" y="350"/>
                    <a:pt x="117" y="357"/>
                    <a:pt x="174" y="362"/>
                  </a:cubicBezTo>
                  <a:cubicBezTo>
                    <a:pt x="206" y="365"/>
                    <a:pt x="238" y="367"/>
                    <a:pt x="270" y="370"/>
                  </a:cubicBezTo>
                  <a:cubicBezTo>
                    <a:pt x="271" y="318"/>
                    <a:pt x="280" y="266"/>
                    <a:pt x="289" y="217"/>
                  </a:cubicBezTo>
                  <a:cubicBezTo>
                    <a:pt x="300" y="157"/>
                    <a:pt x="313" y="98"/>
                    <a:pt x="329" y="40"/>
                  </a:cubicBezTo>
                  <a:cubicBezTo>
                    <a:pt x="240" y="8"/>
                    <a:pt x="135" y="0"/>
                    <a:pt x="42" y="17"/>
                  </a:cubicBezTo>
                  <a:close/>
                  <a:moveTo>
                    <a:pt x="27" y="333"/>
                  </a:moveTo>
                  <a:cubicBezTo>
                    <a:pt x="25" y="335"/>
                    <a:pt x="23" y="336"/>
                    <a:pt x="21" y="337"/>
                  </a:cubicBezTo>
                  <a:cubicBezTo>
                    <a:pt x="18" y="339"/>
                    <a:pt x="16" y="335"/>
                    <a:pt x="18" y="334"/>
                  </a:cubicBezTo>
                  <a:cubicBezTo>
                    <a:pt x="20" y="333"/>
                    <a:pt x="23" y="331"/>
                    <a:pt x="25" y="331"/>
                  </a:cubicBezTo>
                  <a:cubicBezTo>
                    <a:pt x="27" y="330"/>
                    <a:pt x="28" y="332"/>
                    <a:pt x="27" y="333"/>
                  </a:cubicBezTo>
                  <a:close/>
                  <a:moveTo>
                    <a:pt x="31" y="344"/>
                  </a:moveTo>
                  <a:cubicBezTo>
                    <a:pt x="29" y="344"/>
                    <a:pt x="29" y="341"/>
                    <a:pt x="31" y="341"/>
                  </a:cubicBezTo>
                  <a:cubicBezTo>
                    <a:pt x="33" y="341"/>
                    <a:pt x="33" y="344"/>
                    <a:pt x="31" y="344"/>
                  </a:cubicBezTo>
                  <a:close/>
                  <a:moveTo>
                    <a:pt x="32" y="318"/>
                  </a:moveTo>
                  <a:cubicBezTo>
                    <a:pt x="30" y="320"/>
                    <a:pt x="27" y="321"/>
                    <a:pt x="24" y="322"/>
                  </a:cubicBezTo>
                  <a:cubicBezTo>
                    <a:pt x="21" y="324"/>
                    <a:pt x="18" y="325"/>
                    <a:pt x="16" y="327"/>
                  </a:cubicBezTo>
                  <a:cubicBezTo>
                    <a:pt x="14" y="328"/>
                    <a:pt x="12" y="326"/>
                    <a:pt x="14" y="324"/>
                  </a:cubicBezTo>
                  <a:cubicBezTo>
                    <a:pt x="18" y="320"/>
                    <a:pt x="25" y="315"/>
                    <a:pt x="32" y="316"/>
                  </a:cubicBezTo>
                  <a:cubicBezTo>
                    <a:pt x="33" y="316"/>
                    <a:pt x="34" y="318"/>
                    <a:pt x="32" y="318"/>
                  </a:cubicBezTo>
                  <a:close/>
                  <a:moveTo>
                    <a:pt x="278" y="76"/>
                  </a:moveTo>
                  <a:cubicBezTo>
                    <a:pt x="284" y="77"/>
                    <a:pt x="284" y="77"/>
                    <a:pt x="284" y="77"/>
                  </a:cubicBezTo>
                  <a:cubicBezTo>
                    <a:pt x="284" y="83"/>
                    <a:pt x="284" y="83"/>
                    <a:pt x="284" y="83"/>
                  </a:cubicBezTo>
                  <a:cubicBezTo>
                    <a:pt x="282" y="109"/>
                    <a:pt x="277" y="136"/>
                    <a:pt x="269" y="161"/>
                  </a:cubicBezTo>
                  <a:cubicBezTo>
                    <a:pt x="267" y="168"/>
                    <a:pt x="267" y="168"/>
                    <a:pt x="267" y="168"/>
                  </a:cubicBezTo>
                  <a:cubicBezTo>
                    <a:pt x="258" y="169"/>
                    <a:pt x="258" y="169"/>
                    <a:pt x="258" y="169"/>
                  </a:cubicBezTo>
                  <a:cubicBezTo>
                    <a:pt x="192" y="174"/>
                    <a:pt x="126" y="158"/>
                    <a:pt x="62" y="144"/>
                  </a:cubicBezTo>
                  <a:cubicBezTo>
                    <a:pt x="55" y="142"/>
                    <a:pt x="55" y="142"/>
                    <a:pt x="55" y="142"/>
                  </a:cubicBezTo>
                  <a:cubicBezTo>
                    <a:pt x="55" y="137"/>
                    <a:pt x="55" y="137"/>
                    <a:pt x="55" y="137"/>
                  </a:cubicBezTo>
                  <a:cubicBezTo>
                    <a:pt x="55" y="108"/>
                    <a:pt x="63" y="79"/>
                    <a:pt x="74" y="53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112" y="45"/>
                    <a:pt x="142" y="49"/>
                    <a:pt x="170" y="53"/>
                  </a:cubicBezTo>
                  <a:cubicBezTo>
                    <a:pt x="207" y="58"/>
                    <a:pt x="243" y="66"/>
                    <a:pt x="278" y="76"/>
                  </a:cubicBezTo>
                  <a:close/>
                </a:path>
              </a:pathLst>
            </a:custGeom>
            <a:solidFill>
              <a:srgbClr val="EA425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1" name="CustomShape 225"/>
            <p:cNvSpPr/>
            <p:nvPr/>
          </p:nvSpPr>
          <p:spPr>
            <a:xfrm rot="19628400">
              <a:off x="7165800" y="1068120"/>
              <a:ext cx="719640" cy="938160"/>
            </a:xfrm>
            <a:custGeom>
              <a:avLst/>
              <a:gdLst/>
              <a:ahLst/>
              <a:cxnLst/>
              <a:rect l="l" t="t" r="r" b="b"/>
              <a:pathLst>
                <a:path w="273" h="356">
                  <a:moveTo>
                    <a:pt x="244" y="314"/>
                  </a:moveTo>
                  <a:cubicBezTo>
                    <a:pt x="214" y="316"/>
                    <a:pt x="184" y="317"/>
                    <a:pt x="154" y="315"/>
                  </a:cubicBezTo>
                  <a:cubicBezTo>
                    <a:pt x="128" y="313"/>
                    <a:pt x="101" y="309"/>
                    <a:pt x="74" y="307"/>
                  </a:cubicBezTo>
                  <a:cubicBezTo>
                    <a:pt x="71" y="307"/>
                    <a:pt x="69" y="304"/>
                    <a:pt x="70" y="301"/>
                  </a:cubicBezTo>
                  <a:cubicBezTo>
                    <a:pt x="73" y="291"/>
                    <a:pt x="77" y="281"/>
                    <a:pt x="82" y="272"/>
                  </a:cubicBezTo>
                  <a:cubicBezTo>
                    <a:pt x="62" y="277"/>
                    <a:pt x="44" y="287"/>
                    <a:pt x="23" y="292"/>
                  </a:cubicBezTo>
                  <a:cubicBezTo>
                    <a:pt x="21" y="292"/>
                    <a:pt x="18" y="291"/>
                    <a:pt x="18" y="289"/>
                  </a:cubicBezTo>
                  <a:cubicBezTo>
                    <a:pt x="7" y="240"/>
                    <a:pt x="21" y="190"/>
                    <a:pt x="32" y="143"/>
                  </a:cubicBezTo>
                  <a:cubicBezTo>
                    <a:pt x="43" y="95"/>
                    <a:pt x="50" y="47"/>
                    <a:pt x="64" y="0"/>
                  </a:cubicBezTo>
                  <a:cubicBezTo>
                    <a:pt x="56" y="1"/>
                    <a:pt x="49" y="2"/>
                    <a:pt x="42" y="3"/>
                  </a:cubicBezTo>
                  <a:cubicBezTo>
                    <a:pt x="40" y="9"/>
                    <a:pt x="38" y="15"/>
                    <a:pt x="37" y="21"/>
                  </a:cubicBezTo>
                  <a:cubicBezTo>
                    <a:pt x="40" y="24"/>
                    <a:pt x="42" y="26"/>
                    <a:pt x="44" y="29"/>
                  </a:cubicBezTo>
                  <a:cubicBezTo>
                    <a:pt x="45" y="31"/>
                    <a:pt x="43" y="33"/>
                    <a:pt x="41" y="32"/>
                  </a:cubicBezTo>
                  <a:cubicBezTo>
                    <a:pt x="40" y="31"/>
                    <a:pt x="37" y="29"/>
                    <a:pt x="35" y="28"/>
                  </a:cubicBezTo>
                  <a:cubicBezTo>
                    <a:pt x="31" y="39"/>
                    <a:pt x="28" y="51"/>
                    <a:pt x="26" y="63"/>
                  </a:cubicBezTo>
                  <a:cubicBezTo>
                    <a:pt x="29" y="65"/>
                    <a:pt x="32" y="68"/>
                    <a:pt x="33" y="72"/>
                  </a:cubicBezTo>
                  <a:cubicBezTo>
                    <a:pt x="34" y="74"/>
                    <a:pt x="31" y="75"/>
                    <a:pt x="30" y="74"/>
                  </a:cubicBezTo>
                  <a:cubicBezTo>
                    <a:pt x="28" y="72"/>
                    <a:pt x="26" y="71"/>
                    <a:pt x="24" y="69"/>
                  </a:cubicBezTo>
                  <a:cubicBezTo>
                    <a:pt x="21" y="83"/>
                    <a:pt x="18" y="97"/>
                    <a:pt x="15" y="111"/>
                  </a:cubicBezTo>
                  <a:cubicBezTo>
                    <a:pt x="20" y="112"/>
                    <a:pt x="25" y="115"/>
                    <a:pt x="27" y="120"/>
                  </a:cubicBezTo>
                  <a:cubicBezTo>
                    <a:pt x="27" y="121"/>
                    <a:pt x="25" y="123"/>
                    <a:pt x="24" y="122"/>
                  </a:cubicBezTo>
                  <a:cubicBezTo>
                    <a:pt x="21" y="120"/>
                    <a:pt x="18" y="119"/>
                    <a:pt x="14" y="118"/>
                  </a:cubicBezTo>
                  <a:cubicBezTo>
                    <a:pt x="12" y="133"/>
                    <a:pt x="9" y="147"/>
                    <a:pt x="8" y="162"/>
                  </a:cubicBezTo>
                  <a:cubicBezTo>
                    <a:pt x="11" y="163"/>
                    <a:pt x="15" y="164"/>
                    <a:pt x="17" y="166"/>
                  </a:cubicBezTo>
                  <a:cubicBezTo>
                    <a:pt x="19" y="167"/>
                    <a:pt x="19" y="169"/>
                    <a:pt x="17" y="170"/>
                  </a:cubicBezTo>
                  <a:cubicBezTo>
                    <a:pt x="14" y="171"/>
                    <a:pt x="10" y="170"/>
                    <a:pt x="7" y="170"/>
                  </a:cubicBezTo>
                  <a:cubicBezTo>
                    <a:pt x="7" y="171"/>
                    <a:pt x="7" y="172"/>
                    <a:pt x="7" y="172"/>
                  </a:cubicBezTo>
                  <a:cubicBezTo>
                    <a:pt x="5" y="189"/>
                    <a:pt x="4" y="205"/>
                    <a:pt x="3" y="221"/>
                  </a:cubicBezTo>
                  <a:cubicBezTo>
                    <a:pt x="7" y="222"/>
                    <a:pt x="10" y="224"/>
                    <a:pt x="13" y="225"/>
                  </a:cubicBezTo>
                  <a:cubicBezTo>
                    <a:pt x="15" y="226"/>
                    <a:pt x="14" y="229"/>
                    <a:pt x="12" y="229"/>
                  </a:cubicBezTo>
                  <a:cubicBezTo>
                    <a:pt x="9" y="230"/>
                    <a:pt x="6" y="229"/>
                    <a:pt x="3" y="229"/>
                  </a:cubicBezTo>
                  <a:cubicBezTo>
                    <a:pt x="2" y="244"/>
                    <a:pt x="2" y="259"/>
                    <a:pt x="1" y="274"/>
                  </a:cubicBezTo>
                  <a:cubicBezTo>
                    <a:pt x="5" y="275"/>
                    <a:pt x="7" y="277"/>
                    <a:pt x="9" y="278"/>
                  </a:cubicBezTo>
                  <a:cubicBezTo>
                    <a:pt x="10" y="279"/>
                    <a:pt x="9" y="282"/>
                    <a:pt x="7" y="282"/>
                  </a:cubicBezTo>
                  <a:cubicBezTo>
                    <a:pt x="6" y="282"/>
                    <a:pt x="4" y="281"/>
                    <a:pt x="1" y="281"/>
                  </a:cubicBezTo>
                  <a:cubicBezTo>
                    <a:pt x="1" y="287"/>
                    <a:pt x="1" y="292"/>
                    <a:pt x="1" y="298"/>
                  </a:cubicBezTo>
                  <a:cubicBezTo>
                    <a:pt x="2" y="298"/>
                    <a:pt x="2" y="299"/>
                    <a:pt x="3" y="299"/>
                  </a:cubicBezTo>
                  <a:cubicBezTo>
                    <a:pt x="4" y="300"/>
                    <a:pt x="4" y="302"/>
                    <a:pt x="3" y="303"/>
                  </a:cubicBezTo>
                  <a:cubicBezTo>
                    <a:pt x="2" y="303"/>
                    <a:pt x="2" y="304"/>
                    <a:pt x="1" y="304"/>
                  </a:cubicBezTo>
                  <a:cubicBezTo>
                    <a:pt x="1" y="315"/>
                    <a:pt x="0" y="326"/>
                    <a:pt x="0" y="338"/>
                  </a:cubicBezTo>
                  <a:cubicBezTo>
                    <a:pt x="58" y="336"/>
                    <a:pt x="117" y="343"/>
                    <a:pt x="174" y="348"/>
                  </a:cubicBezTo>
                  <a:cubicBezTo>
                    <a:pt x="206" y="351"/>
                    <a:pt x="238" y="353"/>
                    <a:pt x="270" y="356"/>
                  </a:cubicBezTo>
                  <a:cubicBezTo>
                    <a:pt x="271" y="341"/>
                    <a:pt x="272" y="326"/>
                    <a:pt x="273" y="311"/>
                  </a:cubicBezTo>
                  <a:cubicBezTo>
                    <a:pt x="263" y="312"/>
                    <a:pt x="254" y="313"/>
                    <a:pt x="244" y="314"/>
                  </a:cubicBezTo>
                  <a:close/>
                  <a:moveTo>
                    <a:pt x="27" y="319"/>
                  </a:moveTo>
                  <a:cubicBezTo>
                    <a:pt x="25" y="321"/>
                    <a:pt x="23" y="322"/>
                    <a:pt x="21" y="323"/>
                  </a:cubicBezTo>
                  <a:cubicBezTo>
                    <a:pt x="18" y="325"/>
                    <a:pt x="16" y="321"/>
                    <a:pt x="18" y="320"/>
                  </a:cubicBezTo>
                  <a:cubicBezTo>
                    <a:pt x="20" y="319"/>
                    <a:pt x="23" y="317"/>
                    <a:pt x="25" y="317"/>
                  </a:cubicBezTo>
                  <a:cubicBezTo>
                    <a:pt x="27" y="316"/>
                    <a:pt x="28" y="318"/>
                    <a:pt x="27" y="319"/>
                  </a:cubicBezTo>
                  <a:close/>
                  <a:moveTo>
                    <a:pt x="31" y="330"/>
                  </a:moveTo>
                  <a:cubicBezTo>
                    <a:pt x="29" y="330"/>
                    <a:pt x="29" y="327"/>
                    <a:pt x="31" y="327"/>
                  </a:cubicBezTo>
                  <a:cubicBezTo>
                    <a:pt x="33" y="327"/>
                    <a:pt x="33" y="330"/>
                    <a:pt x="31" y="330"/>
                  </a:cubicBezTo>
                  <a:close/>
                  <a:moveTo>
                    <a:pt x="32" y="304"/>
                  </a:moveTo>
                  <a:cubicBezTo>
                    <a:pt x="30" y="306"/>
                    <a:pt x="27" y="307"/>
                    <a:pt x="24" y="308"/>
                  </a:cubicBezTo>
                  <a:cubicBezTo>
                    <a:pt x="21" y="310"/>
                    <a:pt x="18" y="311"/>
                    <a:pt x="16" y="313"/>
                  </a:cubicBezTo>
                  <a:cubicBezTo>
                    <a:pt x="14" y="314"/>
                    <a:pt x="12" y="312"/>
                    <a:pt x="14" y="310"/>
                  </a:cubicBezTo>
                  <a:cubicBezTo>
                    <a:pt x="18" y="306"/>
                    <a:pt x="25" y="301"/>
                    <a:pt x="32" y="302"/>
                  </a:cubicBezTo>
                  <a:cubicBezTo>
                    <a:pt x="33" y="302"/>
                    <a:pt x="34" y="304"/>
                    <a:pt x="32" y="304"/>
                  </a:cubicBezTo>
                  <a:close/>
                </a:path>
              </a:pathLst>
            </a:custGeom>
            <a:solidFill>
              <a:srgbClr val="A52D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2" name="CustomShape 226"/>
            <p:cNvSpPr/>
            <p:nvPr/>
          </p:nvSpPr>
          <p:spPr>
            <a:xfrm rot="19628400">
              <a:off x="7196760" y="1158480"/>
              <a:ext cx="563040" cy="287280"/>
            </a:xfrm>
            <a:custGeom>
              <a:avLst/>
              <a:gdLst/>
              <a:ahLst/>
              <a:cxnLst/>
              <a:rect l="l" t="t" r="r" b="b"/>
              <a:pathLst>
                <a:path w="214" h="109">
                  <a:moveTo>
                    <a:pt x="0" y="85"/>
                  </a:moveTo>
                  <a:cubicBezTo>
                    <a:pt x="33" y="92"/>
                    <a:pt x="66" y="98"/>
                    <a:pt x="99" y="104"/>
                  </a:cubicBezTo>
                  <a:cubicBezTo>
                    <a:pt x="132" y="109"/>
                    <a:pt x="165" y="106"/>
                    <a:pt x="197" y="108"/>
                  </a:cubicBezTo>
                  <a:cubicBezTo>
                    <a:pt x="204" y="82"/>
                    <a:pt x="210" y="56"/>
                    <a:pt x="214" y="29"/>
                  </a:cubicBezTo>
                  <a:cubicBezTo>
                    <a:pt x="201" y="27"/>
                    <a:pt x="188" y="23"/>
                    <a:pt x="175" y="20"/>
                  </a:cubicBezTo>
                  <a:cubicBezTo>
                    <a:pt x="156" y="16"/>
                    <a:pt x="136" y="12"/>
                    <a:pt x="116" y="9"/>
                  </a:cubicBezTo>
                  <a:cubicBezTo>
                    <a:pt x="83" y="4"/>
                    <a:pt x="50" y="4"/>
                    <a:pt x="17" y="0"/>
                  </a:cubicBezTo>
                  <a:cubicBezTo>
                    <a:pt x="7" y="28"/>
                    <a:pt x="4" y="56"/>
                    <a:pt x="0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3" name="CustomShape 227"/>
            <p:cNvSpPr/>
            <p:nvPr/>
          </p:nvSpPr>
          <p:spPr>
            <a:xfrm rot="19628400">
              <a:off x="7200000" y="1170000"/>
              <a:ext cx="520920" cy="287280"/>
            </a:xfrm>
            <a:custGeom>
              <a:avLst/>
              <a:gdLst/>
              <a:ahLst/>
              <a:cxnLst/>
              <a:rect l="l" t="t" r="r" b="b"/>
              <a:pathLst>
                <a:path w="198" h="109">
                  <a:moveTo>
                    <a:pt x="113" y="88"/>
                  </a:moveTo>
                  <a:cubicBezTo>
                    <a:pt x="94" y="84"/>
                    <a:pt x="75" y="77"/>
                    <a:pt x="56" y="72"/>
                  </a:cubicBezTo>
                  <a:cubicBezTo>
                    <a:pt x="45" y="69"/>
                    <a:pt x="33" y="66"/>
                    <a:pt x="24" y="59"/>
                  </a:cubicBezTo>
                  <a:cubicBezTo>
                    <a:pt x="6" y="44"/>
                    <a:pt x="14" y="21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7" y="28"/>
                    <a:pt x="4" y="56"/>
                    <a:pt x="0" y="85"/>
                  </a:cubicBezTo>
                  <a:cubicBezTo>
                    <a:pt x="33" y="92"/>
                    <a:pt x="66" y="98"/>
                    <a:pt x="99" y="104"/>
                  </a:cubicBezTo>
                  <a:cubicBezTo>
                    <a:pt x="132" y="109"/>
                    <a:pt x="165" y="106"/>
                    <a:pt x="197" y="108"/>
                  </a:cubicBezTo>
                  <a:cubicBezTo>
                    <a:pt x="198" y="106"/>
                    <a:pt x="198" y="105"/>
                    <a:pt x="198" y="104"/>
                  </a:cubicBezTo>
                  <a:cubicBezTo>
                    <a:pt x="169" y="100"/>
                    <a:pt x="141" y="95"/>
                    <a:pt x="113" y="88"/>
                  </a:cubicBezTo>
                  <a:close/>
                </a:path>
              </a:pathLst>
            </a:custGeom>
            <a:solidFill>
              <a:srgbClr val="AEC4C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4" name="CustomShape 228"/>
            <p:cNvSpPr/>
            <p:nvPr/>
          </p:nvSpPr>
          <p:spPr>
            <a:xfrm rot="19628400">
              <a:off x="7178400" y="1137960"/>
              <a:ext cx="603000" cy="339480"/>
            </a:xfrm>
            <a:custGeom>
              <a:avLst/>
              <a:gdLst/>
              <a:ahLst/>
              <a:cxnLst/>
              <a:rect l="l" t="t" r="r" b="b"/>
              <a:pathLst>
                <a:path w="229" h="129">
                  <a:moveTo>
                    <a:pt x="223" y="31"/>
                  </a:moveTo>
                  <a:cubicBezTo>
                    <a:pt x="188" y="21"/>
                    <a:pt x="152" y="13"/>
                    <a:pt x="115" y="8"/>
                  </a:cubicBezTo>
                  <a:cubicBezTo>
                    <a:pt x="87" y="4"/>
                    <a:pt x="57" y="0"/>
                    <a:pt x="27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8" y="34"/>
                    <a:pt x="0" y="63"/>
                    <a:pt x="0" y="92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1" y="113"/>
                    <a:pt x="137" y="129"/>
                    <a:pt x="203" y="124"/>
                  </a:cubicBezTo>
                  <a:cubicBezTo>
                    <a:pt x="212" y="123"/>
                    <a:pt x="212" y="123"/>
                    <a:pt x="212" y="123"/>
                  </a:cubicBezTo>
                  <a:cubicBezTo>
                    <a:pt x="214" y="116"/>
                    <a:pt x="214" y="116"/>
                    <a:pt x="214" y="116"/>
                  </a:cubicBezTo>
                  <a:cubicBezTo>
                    <a:pt x="222" y="91"/>
                    <a:pt x="227" y="64"/>
                    <a:pt x="229" y="38"/>
                  </a:cubicBezTo>
                  <a:cubicBezTo>
                    <a:pt x="229" y="32"/>
                    <a:pt x="229" y="32"/>
                    <a:pt x="229" y="32"/>
                  </a:cubicBezTo>
                  <a:lnTo>
                    <a:pt x="223" y="31"/>
                  </a:lnTo>
                  <a:close/>
                  <a:moveTo>
                    <a:pt x="205" y="116"/>
                  </a:moveTo>
                  <a:cubicBezTo>
                    <a:pt x="173" y="114"/>
                    <a:pt x="140" y="117"/>
                    <a:pt x="107" y="112"/>
                  </a:cubicBezTo>
                  <a:cubicBezTo>
                    <a:pt x="74" y="106"/>
                    <a:pt x="41" y="100"/>
                    <a:pt x="8" y="93"/>
                  </a:cubicBezTo>
                  <a:cubicBezTo>
                    <a:pt x="12" y="64"/>
                    <a:pt x="15" y="36"/>
                    <a:pt x="25" y="8"/>
                  </a:cubicBezTo>
                  <a:cubicBezTo>
                    <a:pt x="58" y="12"/>
                    <a:pt x="91" y="12"/>
                    <a:pt x="124" y="17"/>
                  </a:cubicBezTo>
                  <a:cubicBezTo>
                    <a:pt x="144" y="20"/>
                    <a:pt x="164" y="24"/>
                    <a:pt x="183" y="28"/>
                  </a:cubicBezTo>
                  <a:cubicBezTo>
                    <a:pt x="196" y="31"/>
                    <a:pt x="209" y="35"/>
                    <a:pt x="222" y="37"/>
                  </a:cubicBezTo>
                  <a:cubicBezTo>
                    <a:pt x="218" y="64"/>
                    <a:pt x="212" y="90"/>
                    <a:pt x="205" y="116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5" name="CustomShape 229"/>
            <p:cNvSpPr/>
            <p:nvPr/>
          </p:nvSpPr>
          <p:spPr>
            <a:xfrm rot="19628400">
              <a:off x="7053120" y="1012320"/>
              <a:ext cx="990720" cy="1006560"/>
            </a:xfrm>
            <a:custGeom>
              <a:avLst/>
              <a:gdLst/>
              <a:ahLst/>
              <a:cxnLst/>
              <a:rect l="l" t="t" r="r" b="b"/>
              <a:pathLst>
                <a:path w="376" h="382">
                  <a:moveTo>
                    <a:pt x="371" y="33"/>
                  </a:moveTo>
                  <a:cubicBezTo>
                    <a:pt x="328" y="12"/>
                    <a:pt x="273" y="7"/>
                    <a:pt x="227" y="4"/>
                  </a:cubicBezTo>
                  <a:cubicBezTo>
                    <a:pt x="181" y="0"/>
                    <a:pt x="130" y="0"/>
                    <a:pt x="84" y="10"/>
                  </a:cubicBezTo>
                  <a:cubicBezTo>
                    <a:pt x="76" y="13"/>
                    <a:pt x="76" y="13"/>
                    <a:pt x="76" y="13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72" y="24"/>
                    <a:pt x="70" y="28"/>
                    <a:pt x="69" y="31"/>
                  </a:cubicBezTo>
                  <a:cubicBezTo>
                    <a:pt x="60" y="27"/>
                    <a:pt x="50" y="26"/>
                    <a:pt x="44" y="34"/>
                  </a:cubicBezTo>
                  <a:cubicBezTo>
                    <a:pt x="33" y="45"/>
                    <a:pt x="48" y="59"/>
                    <a:pt x="60" y="62"/>
                  </a:cubicBezTo>
                  <a:cubicBezTo>
                    <a:pt x="59" y="66"/>
                    <a:pt x="58" y="70"/>
                    <a:pt x="57" y="74"/>
                  </a:cubicBezTo>
                  <a:cubicBezTo>
                    <a:pt x="57" y="73"/>
                    <a:pt x="56" y="73"/>
                    <a:pt x="55" y="73"/>
                  </a:cubicBezTo>
                  <a:cubicBezTo>
                    <a:pt x="48" y="71"/>
                    <a:pt x="35" y="69"/>
                    <a:pt x="29" y="76"/>
                  </a:cubicBezTo>
                  <a:cubicBezTo>
                    <a:pt x="19" y="88"/>
                    <a:pt x="37" y="103"/>
                    <a:pt x="50" y="107"/>
                  </a:cubicBezTo>
                  <a:cubicBezTo>
                    <a:pt x="49" y="112"/>
                    <a:pt x="48" y="118"/>
                    <a:pt x="48" y="123"/>
                  </a:cubicBezTo>
                  <a:cubicBezTo>
                    <a:pt x="41" y="121"/>
                    <a:pt x="33" y="120"/>
                    <a:pt x="27" y="126"/>
                  </a:cubicBezTo>
                  <a:cubicBezTo>
                    <a:pt x="16" y="138"/>
                    <a:pt x="29" y="156"/>
                    <a:pt x="42" y="160"/>
                  </a:cubicBezTo>
                  <a:cubicBezTo>
                    <a:pt x="42" y="165"/>
                    <a:pt x="41" y="171"/>
                    <a:pt x="40" y="176"/>
                  </a:cubicBezTo>
                  <a:cubicBezTo>
                    <a:pt x="37" y="175"/>
                    <a:pt x="34" y="175"/>
                    <a:pt x="31" y="175"/>
                  </a:cubicBezTo>
                  <a:cubicBezTo>
                    <a:pt x="23" y="176"/>
                    <a:pt x="17" y="181"/>
                    <a:pt x="14" y="188"/>
                  </a:cubicBezTo>
                  <a:cubicBezTo>
                    <a:pt x="7" y="204"/>
                    <a:pt x="23" y="213"/>
                    <a:pt x="37" y="215"/>
                  </a:cubicBezTo>
                  <a:cubicBezTo>
                    <a:pt x="36" y="222"/>
                    <a:pt x="35" y="228"/>
                    <a:pt x="35" y="235"/>
                  </a:cubicBezTo>
                  <a:cubicBezTo>
                    <a:pt x="23" y="233"/>
                    <a:pt x="11" y="235"/>
                    <a:pt x="7" y="246"/>
                  </a:cubicBezTo>
                  <a:cubicBezTo>
                    <a:pt x="4" y="253"/>
                    <a:pt x="7" y="260"/>
                    <a:pt x="13" y="263"/>
                  </a:cubicBezTo>
                  <a:cubicBezTo>
                    <a:pt x="18" y="267"/>
                    <a:pt x="26" y="270"/>
                    <a:pt x="33" y="271"/>
                  </a:cubicBezTo>
                  <a:cubicBezTo>
                    <a:pt x="33" y="276"/>
                    <a:pt x="32" y="280"/>
                    <a:pt x="32" y="285"/>
                  </a:cubicBezTo>
                  <a:cubicBezTo>
                    <a:pt x="18" y="281"/>
                    <a:pt x="2" y="281"/>
                    <a:pt x="1" y="296"/>
                  </a:cubicBezTo>
                  <a:cubicBezTo>
                    <a:pt x="0" y="309"/>
                    <a:pt x="17" y="319"/>
                    <a:pt x="31" y="320"/>
                  </a:cubicBezTo>
                  <a:cubicBezTo>
                    <a:pt x="31" y="331"/>
                    <a:pt x="31" y="342"/>
                    <a:pt x="31" y="353"/>
                  </a:cubicBezTo>
                  <a:cubicBezTo>
                    <a:pt x="32" y="359"/>
                    <a:pt x="32" y="359"/>
                    <a:pt x="32" y="359"/>
                  </a:cubicBezTo>
                  <a:cubicBezTo>
                    <a:pt x="40" y="360"/>
                    <a:pt x="40" y="360"/>
                    <a:pt x="40" y="360"/>
                  </a:cubicBezTo>
                  <a:cubicBezTo>
                    <a:pt x="98" y="362"/>
                    <a:pt x="156" y="365"/>
                    <a:pt x="214" y="371"/>
                  </a:cubicBezTo>
                  <a:cubicBezTo>
                    <a:pt x="246" y="374"/>
                    <a:pt x="278" y="378"/>
                    <a:pt x="310" y="381"/>
                  </a:cubicBezTo>
                  <a:cubicBezTo>
                    <a:pt x="320" y="382"/>
                    <a:pt x="320" y="382"/>
                    <a:pt x="320" y="382"/>
                  </a:cubicBezTo>
                  <a:cubicBezTo>
                    <a:pt x="320" y="371"/>
                    <a:pt x="320" y="371"/>
                    <a:pt x="320" y="371"/>
                  </a:cubicBezTo>
                  <a:cubicBezTo>
                    <a:pt x="324" y="318"/>
                    <a:pt x="329" y="265"/>
                    <a:pt x="338" y="212"/>
                  </a:cubicBezTo>
                  <a:cubicBezTo>
                    <a:pt x="349" y="156"/>
                    <a:pt x="362" y="100"/>
                    <a:pt x="375" y="43"/>
                  </a:cubicBezTo>
                  <a:cubicBezTo>
                    <a:pt x="376" y="35"/>
                    <a:pt x="376" y="35"/>
                    <a:pt x="376" y="35"/>
                  </a:cubicBezTo>
                  <a:lnTo>
                    <a:pt x="371" y="33"/>
                  </a:lnTo>
                  <a:close/>
                  <a:moveTo>
                    <a:pt x="32" y="311"/>
                  </a:moveTo>
                  <a:cubicBezTo>
                    <a:pt x="24" y="309"/>
                    <a:pt x="16" y="307"/>
                    <a:pt x="12" y="300"/>
                  </a:cubicBezTo>
                  <a:cubicBezTo>
                    <a:pt x="7" y="291"/>
                    <a:pt x="20" y="292"/>
                    <a:pt x="32" y="294"/>
                  </a:cubicBezTo>
                  <a:cubicBezTo>
                    <a:pt x="32" y="300"/>
                    <a:pt x="32" y="305"/>
                    <a:pt x="32" y="311"/>
                  </a:cubicBezTo>
                  <a:moveTo>
                    <a:pt x="33" y="263"/>
                  </a:moveTo>
                  <a:cubicBezTo>
                    <a:pt x="31" y="262"/>
                    <a:pt x="28" y="261"/>
                    <a:pt x="25" y="260"/>
                  </a:cubicBezTo>
                  <a:cubicBezTo>
                    <a:pt x="23" y="259"/>
                    <a:pt x="20" y="258"/>
                    <a:pt x="17" y="256"/>
                  </a:cubicBezTo>
                  <a:cubicBezTo>
                    <a:pt x="12" y="252"/>
                    <a:pt x="15" y="246"/>
                    <a:pt x="20" y="244"/>
                  </a:cubicBezTo>
                  <a:cubicBezTo>
                    <a:pt x="25" y="242"/>
                    <a:pt x="29" y="242"/>
                    <a:pt x="34" y="243"/>
                  </a:cubicBezTo>
                  <a:cubicBezTo>
                    <a:pt x="34" y="249"/>
                    <a:pt x="34" y="256"/>
                    <a:pt x="33" y="263"/>
                  </a:cubicBezTo>
                  <a:moveTo>
                    <a:pt x="37" y="207"/>
                  </a:moveTo>
                  <a:cubicBezTo>
                    <a:pt x="35" y="206"/>
                    <a:pt x="33" y="205"/>
                    <a:pt x="30" y="204"/>
                  </a:cubicBezTo>
                  <a:cubicBezTo>
                    <a:pt x="27" y="203"/>
                    <a:pt x="21" y="202"/>
                    <a:pt x="20" y="197"/>
                  </a:cubicBezTo>
                  <a:cubicBezTo>
                    <a:pt x="20" y="194"/>
                    <a:pt x="22" y="190"/>
                    <a:pt x="24" y="188"/>
                  </a:cubicBezTo>
                  <a:cubicBezTo>
                    <a:pt x="28" y="184"/>
                    <a:pt x="34" y="183"/>
                    <a:pt x="40" y="184"/>
                  </a:cubicBezTo>
                  <a:cubicBezTo>
                    <a:pt x="39" y="192"/>
                    <a:pt x="38" y="200"/>
                    <a:pt x="37" y="207"/>
                  </a:cubicBezTo>
                  <a:moveTo>
                    <a:pt x="53" y="38"/>
                  </a:moveTo>
                  <a:cubicBezTo>
                    <a:pt x="57" y="37"/>
                    <a:pt x="62" y="37"/>
                    <a:pt x="67" y="39"/>
                  </a:cubicBezTo>
                  <a:cubicBezTo>
                    <a:pt x="65" y="44"/>
                    <a:pt x="64" y="49"/>
                    <a:pt x="62" y="54"/>
                  </a:cubicBezTo>
                  <a:cubicBezTo>
                    <a:pt x="55" y="50"/>
                    <a:pt x="45" y="43"/>
                    <a:pt x="53" y="38"/>
                  </a:cubicBezTo>
                  <a:moveTo>
                    <a:pt x="38" y="80"/>
                  </a:moveTo>
                  <a:cubicBezTo>
                    <a:pt x="41" y="78"/>
                    <a:pt x="52" y="80"/>
                    <a:pt x="56" y="81"/>
                  </a:cubicBezTo>
                  <a:cubicBezTo>
                    <a:pt x="54" y="87"/>
                    <a:pt x="53" y="93"/>
                    <a:pt x="52" y="98"/>
                  </a:cubicBezTo>
                  <a:cubicBezTo>
                    <a:pt x="44" y="94"/>
                    <a:pt x="30" y="85"/>
                    <a:pt x="38" y="80"/>
                  </a:cubicBezTo>
                  <a:moveTo>
                    <a:pt x="34" y="132"/>
                  </a:moveTo>
                  <a:cubicBezTo>
                    <a:pt x="37" y="129"/>
                    <a:pt x="42" y="130"/>
                    <a:pt x="46" y="131"/>
                  </a:cubicBezTo>
                  <a:cubicBezTo>
                    <a:pt x="45" y="138"/>
                    <a:pt x="44" y="145"/>
                    <a:pt x="43" y="152"/>
                  </a:cubicBezTo>
                  <a:cubicBezTo>
                    <a:pt x="37" y="147"/>
                    <a:pt x="27" y="139"/>
                    <a:pt x="34" y="132"/>
                  </a:cubicBezTo>
                  <a:moveTo>
                    <a:pt x="329" y="218"/>
                  </a:moveTo>
                  <a:cubicBezTo>
                    <a:pt x="320" y="267"/>
                    <a:pt x="311" y="319"/>
                    <a:pt x="310" y="371"/>
                  </a:cubicBezTo>
                  <a:cubicBezTo>
                    <a:pt x="278" y="368"/>
                    <a:pt x="246" y="366"/>
                    <a:pt x="214" y="363"/>
                  </a:cubicBezTo>
                  <a:cubicBezTo>
                    <a:pt x="157" y="358"/>
                    <a:pt x="98" y="351"/>
                    <a:pt x="40" y="353"/>
                  </a:cubicBezTo>
                  <a:cubicBezTo>
                    <a:pt x="40" y="341"/>
                    <a:pt x="41" y="330"/>
                    <a:pt x="41" y="319"/>
                  </a:cubicBezTo>
                  <a:cubicBezTo>
                    <a:pt x="42" y="319"/>
                    <a:pt x="42" y="318"/>
                    <a:pt x="43" y="318"/>
                  </a:cubicBezTo>
                  <a:cubicBezTo>
                    <a:pt x="44" y="317"/>
                    <a:pt x="44" y="315"/>
                    <a:pt x="43" y="314"/>
                  </a:cubicBezTo>
                  <a:cubicBezTo>
                    <a:pt x="42" y="314"/>
                    <a:pt x="42" y="313"/>
                    <a:pt x="41" y="313"/>
                  </a:cubicBezTo>
                  <a:cubicBezTo>
                    <a:pt x="41" y="307"/>
                    <a:pt x="41" y="302"/>
                    <a:pt x="41" y="296"/>
                  </a:cubicBezTo>
                  <a:cubicBezTo>
                    <a:pt x="44" y="296"/>
                    <a:pt x="46" y="297"/>
                    <a:pt x="47" y="297"/>
                  </a:cubicBezTo>
                  <a:cubicBezTo>
                    <a:pt x="49" y="297"/>
                    <a:pt x="50" y="294"/>
                    <a:pt x="49" y="293"/>
                  </a:cubicBezTo>
                  <a:cubicBezTo>
                    <a:pt x="47" y="292"/>
                    <a:pt x="45" y="290"/>
                    <a:pt x="41" y="289"/>
                  </a:cubicBezTo>
                  <a:cubicBezTo>
                    <a:pt x="42" y="274"/>
                    <a:pt x="42" y="259"/>
                    <a:pt x="43" y="244"/>
                  </a:cubicBezTo>
                  <a:cubicBezTo>
                    <a:pt x="46" y="244"/>
                    <a:pt x="49" y="245"/>
                    <a:pt x="52" y="244"/>
                  </a:cubicBezTo>
                  <a:cubicBezTo>
                    <a:pt x="54" y="244"/>
                    <a:pt x="55" y="241"/>
                    <a:pt x="53" y="240"/>
                  </a:cubicBezTo>
                  <a:cubicBezTo>
                    <a:pt x="50" y="239"/>
                    <a:pt x="47" y="237"/>
                    <a:pt x="43" y="236"/>
                  </a:cubicBezTo>
                  <a:cubicBezTo>
                    <a:pt x="44" y="220"/>
                    <a:pt x="45" y="204"/>
                    <a:pt x="47" y="187"/>
                  </a:cubicBezTo>
                  <a:cubicBezTo>
                    <a:pt x="47" y="187"/>
                    <a:pt x="47" y="186"/>
                    <a:pt x="47" y="185"/>
                  </a:cubicBezTo>
                  <a:cubicBezTo>
                    <a:pt x="50" y="185"/>
                    <a:pt x="54" y="186"/>
                    <a:pt x="57" y="185"/>
                  </a:cubicBezTo>
                  <a:cubicBezTo>
                    <a:pt x="59" y="184"/>
                    <a:pt x="59" y="182"/>
                    <a:pt x="57" y="181"/>
                  </a:cubicBezTo>
                  <a:cubicBezTo>
                    <a:pt x="55" y="179"/>
                    <a:pt x="51" y="178"/>
                    <a:pt x="48" y="177"/>
                  </a:cubicBezTo>
                  <a:cubicBezTo>
                    <a:pt x="49" y="162"/>
                    <a:pt x="52" y="148"/>
                    <a:pt x="54" y="133"/>
                  </a:cubicBezTo>
                  <a:cubicBezTo>
                    <a:pt x="58" y="134"/>
                    <a:pt x="61" y="135"/>
                    <a:pt x="64" y="137"/>
                  </a:cubicBezTo>
                  <a:cubicBezTo>
                    <a:pt x="65" y="138"/>
                    <a:pt x="67" y="136"/>
                    <a:pt x="67" y="135"/>
                  </a:cubicBezTo>
                  <a:cubicBezTo>
                    <a:pt x="65" y="130"/>
                    <a:pt x="60" y="127"/>
                    <a:pt x="55" y="126"/>
                  </a:cubicBezTo>
                  <a:cubicBezTo>
                    <a:pt x="58" y="112"/>
                    <a:pt x="61" y="98"/>
                    <a:pt x="64" y="84"/>
                  </a:cubicBezTo>
                  <a:cubicBezTo>
                    <a:pt x="66" y="86"/>
                    <a:pt x="68" y="87"/>
                    <a:pt x="70" y="89"/>
                  </a:cubicBezTo>
                  <a:cubicBezTo>
                    <a:pt x="71" y="90"/>
                    <a:pt x="74" y="89"/>
                    <a:pt x="73" y="87"/>
                  </a:cubicBezTo>
                  <a:cubicBezTo>
                    <a:pt x="72" y="83"/>
                    <a:pt x="69" y="80"/>
                    <a:pt x="66" y="78"/>
                  </a:cubicBezTo>
                  <a:cubicBezTo>
                    <a:pt x="68" y="66"/>
                    <a:pt x="71" y="54"/>
                    <a:pt x="75" y="43"/>
                  </a:cubicBezTo>
                  <a:cubicBezTo>
                    <a:pt x="77" y="44"/>
                    <a:pt x="80" y="46"/>
                    <a:pt x="81" y="47"/>
                  </a:cubicBezTo>
                  <a:cubicBezTo>
                    <a:pt x="83" y="48"/>
                    <a:pt x="85" y="46"/>
                    <a:pt x="84" y="44"/>
                  </a:cubicBezTo>
                  <a:cubicBezTo>
                    <a:pt x="82" y="41"/>
                    <a:pt x="80" y="39"/>
                    <a:pt x="77" y="36"/>
                  </a:cubicBezTo>
                  <a:cubicBezTo>
                    <a:pt x="78" y="30"/>
                    <a:pt x="80" y="24"/>
                    <a:pt x="82" y="18"/>
                  </a:cubicBezTo>
                  <a:cubicBezTo>
                    <a:pt x="175" y="1"/>
                    <a:pt x="280" y="9"/>
                    <a:pt x="369" y="41"/>
                  </a:cubicBezTo>
                  <a:cubicBezTo>
                    <a:pt x="353" y="99"/>
                    <a:pt x="340" y="158"/>
                    <a:pt x="329" y="218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6" name="CustomShape 230"/>
            <p:cNvSpPr/>
            <p:nvPr/>
          </p:nvSpPr>
          <p:spPr>
            <a:xfrm rot="19628400">
              <a:off x="7430400" y="1968120"/>
              <a:ext cx="57960" cy="35280"/>
            </a:xfrm>
            <a:custGeom>
              <a:avLst/>
              <a:gdLst/>
              <a:ahLst/>
              <a:cxnLst/>
              <a:rect l="l" t="t" r="r" b="b"/>
              <a:pathLst>
                <a:path w="22" h="13">
                  <a:moveTo>
                    <a:pt x="20" y="1"/>
                  </a:moveTo>
                  <a:cubicBezTo>
                    <a:pt x="13" y="0"/>
                    <a:pt x="6" y="5"/>
                    <a:pt x="2" y="9"/>
                  </a:cubicBezTo>
                  <a:cubicBezTo>
                    <a:pt x="0" y="11"/>
                    <a:pt x="2" y="13"/>
                    <a:pt x="4" y="12"/>
                  </a:cubicBezTo>
                  <a:cubicBezTo>
                    <a:pt x="6" y="10"/>
                    <a:pt x="9" y="9"/>
                    <a:pt x="12" y="7"/>
                  </a:cubicBezTo>
                  <a:cubicBezTo>
                    <a:pt x="15" y="6"/>
                    <a:pt x="18" y="5"/>
                    <a:pt x="20" y="3"/>
                  </a:cubicBezTo>
                  <a:cubicBezTo>
                    <a:pt x="22" y="3"/>
                    <a:pt x="21" y="1"/>
                    <a:pt x="20" y="1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7" name="CustomShape 231"/>
            <p:cNvSpPr/>
            <p:nvPr/>
          </p:nvSpPr>
          <p:spPr>
            <a:xfrm rot="19628400">
              <a:off x="7459560" y="2004120"/>
              <a:ext cx="31680" cy="23760"/>
            </a:xfrm>
            <a:custGeom>
              <a:avLst/>
              <a:gdLst/>
              <a:ahLst/>
              <a:cxnLst/>
              <a:rect l="l" t="t" r="r" b="b"/>
              <a:pathLst>
                <a:path w="12" h="9">
                  <a:moveTo>
                    <a:pt x="9" y="1"/>
                  </a:moveTo>
                  <a:cubicBezTo>
                    <a:pt x="7" y="1"/>
                    <a:pt x="4" y="3"/>
                    <a:pt x="2" y="4"/>
                  </a:cubicBezTo>
                  <a:cubicBezTo>
                    <a:pt x="0" y="5"/>
                    <a:pt x="2" y="9"/>
                    <a:pt x="5" y="7"/>
                  </a:cubicBezTo>
                  <a:cubicBezTo>
                    <a:pt x="7" y="6"/>
                    <a:pt x="9" y="5"/>
                    <a:pt x="11" y="3"/>
                  </a:cubicBezTo>
                  <a:cubicBezTo>
                    <a:pt x="12" y="2"/>
                    <a:pt x="11" y="0"/>
                    <a:pt x="9" y="1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8" name="CustomShape 232"/>
            <p:cNvSpPr/>
            <p:nvPr/>
          </p:nvSpPr>
          <p:spPr>
            <a:xfrm rot="19628400">
              <a:off x="7501320" y="2017800"/>
              <a:ext cx="11160" cy="6840"/>
            </a:xfrm>
            <a:custGeom>
              <a:avLst/>
              <a:gdLst/>
              <a:ahLst/>
              <a:cxnLst/>
              <a:rect l="l" t="t" r="r" b="b"/>
              <a:pathLst>
                <a:path w="4" h="3">
                  <a:moveTo>
                    <a:pt x="2" y="0"/>
                  </a:moveTo>
                  <a:cubicBezTo>
                    <a:pt x="0" y="0"/>
                    <a:pt x="0" y="3"/>
                    <a:pt x="2" y="3"/>
                  </a:cubicBezTo>
                  <a:cubicBezTo>
                    <a:pt x="4" y="3"/>
                    <a:pt x="4" y="0"/>
                    <a:pt x="2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679" name="CustomShape 233"/>
          <p:cNvSpPr/>
          <p:nvPr/>
        </p:nvSpPr>
        <p:spPr>
          <a:xfrm>
            <a:off x="10882440" y="4811760"/>
            <a:ext cx="293400" cy="326880"/>
          </a:xfrm>
          <a:custGeom>
            <a:avLst/>
            <a:gdLst/>
            <a:ahLst/>
            <a:cxnLst/>
            <a:rect l="l" t="t" r="r" b="b"/>
            <a:pathLst>
              <a:path w="69" h="77">
                <a:moveTo>
                  <a:pt x="50" y="24"/>
                </a:moveTo>
                <a:cubicBezTo>
                  <a:pt x="47" y="25"/>
                  <a:pt x="46" y="22"/>
                  <a:pt x="47" y="20"/>
                </a:cubicBezTo>
                <a:cubicBezTo>
                  <a:pt x="49" y="15"/>
                  <a:pt x="52" y="6"/>
                  <a:pt x="43" y="8"/>
                </a:cubicBezTo>
                <a:cubicBezTo>
                  <a:pt x="38" y="10"/>
                  <a:pt x="34" y="13"/>
                  <a:pt x="31" y="17"/>
                </a:cubicBezTo>
                <a:cubicBezTo>
                  <a:pt x="29" y="19"/>
                  <a:pt x="27" y="19"/>
                  <a:pt x="26" y="17"/>
                </a:cubicBezTo>
                <a:cubicBezTo>
                  <a:pt x="24" y="12"/>
                  <a:pt x="17" y="0"/>
                  <a:pt x="14" y="11"/>
                </a:cubicBezTo>
                <a:cubicBezTo>
                  <a:pt x="12" y="17"/>
                  <a:pt x="13" y="23"/>
                  <a:pt x="16" y="28"/>
                </a:cubicBezTo>
                <a:cubicBezTo>
                  <a:pt x="16" y="29"/>
                  <a:pt x="16" y="30"/>
                  <a:pt x="16" y="30"/>
                </a:cubicBezTo>
                <a:cubicBezTo>
                  <a:pt x="16" y="31"/>
                  <a:pt x="16" y="32"/>
                  <a:pt x="15" y="33"/>
                </a:cubicBezTo>
                <a:cubicBezTo>
                  <a:pt x="9" y="36"/>
                  <a:pt x="0" y="44"/>
                  <a:pt x="5" y="51"/>
                </a:cubicBezTo>
                <a:cubicBezTo>
                  <a:pt x="10" y="58"/>
                  <a:pt x="19" y="53"/>
                  <a:pt x="24" y="49"/>
                </a:cubicBezTo>
                <a:cubicBezTo>
                  <a:pt x="26" y="48"/>
                  <a:pt x="28" y="50"/>
                  <a:pt x="28" y="52"/>
                </a:cubicBezTo>
                <a:cubicBezTo>
                  <a:pt x="29" y="58"/>
                  <a:pt x="32" y="77"/>
                  <a:pt x="43" y="71"/>
                </a:cubicBezTo>
                <a:cubicBezTo>
                  <a:pt x="51" y="67"/>
                  <a:pt x="52" y="57"/>
                  <a:pt x="48" y="49"/>
                </a:cubicBezTo>
                <a:cubicBezTo>
                  <a:pt x="48" y="47"/>
                  <a:pt x="48" y="45"/>
                  <a:pt x="50" y="45"/>
                </a:cubicBezTo>
                <a:cubicBezTo>
                  <a:pt x="57" y="43"/>
                  <a:pt x="69" y="39"/>
                  <a:pt x="69" y="29"/>
                </a:cubicBezTo>
                <a:cubicBezTo>
                  <a:pt x="68" y="19"/>
                  <a:pt x="56" y="22"/>
                  <a:pt x="50" y="24"/>
                </a:cubicBezTo>
                <a:close/>
              </a:path>
            </a:pathLst>
          </a:custGeom>
          <a:solidFill>
            <a:srgbClr val="42C6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0" name="CustomShape 234"/>
          <p:cNvSpPr/>
          <p:nvPr/>
        </p:nvSpPr>
        <p:spPr>
          <a:xfrm>
            <a:off x="10861560" y="4799160"/>
            <a:ext cx="339840" cy="357120"/>
          </a:xfrm>
          <a:custGeom>
            <a:avLst/>
            <a:gdLst/>
            <a:ahLst/>
            <a:cxnLst/>
            <a:rect l="l" t="t" r="r" b="b"/>
            <a:pathLst>
              <a:path w="80" h="84">
                <a:moveTo>
                  <a:pt x="79" y="31"/>
                </a:moveTo>
                <a:cubicBezTo>
                  <a:pt x="79" y="20"/>
                  <a:pt x="67" y="19"/>
                  <a:pt x="59" y="20"/>
                </a:cubicBezTo>
                <a:cubicBezTo>
                  <a:pt x="60" y="15"/>
                  <a:pt x="60" y="8"/>
                  <a:pt x="54" y="6"/>
                </a:cubicBezTo>
                <a:cubicBezTo>
                  <a:pt x="47" y="3"/>
                  <a:pt x="39" y="9"/>
                  <a:pt x="34" y="14"/>
                </a:cubicBezTo>
                <a:cubicBezTo>
                  <a:pt x="31" y="7"/>
                  <a:pt x="24" y="0"/>
                  <a:pt x="17" y="6"/>
                </a:cubicBezTo>
                <a:cubicBezTo>
                  <a:pt x="11" y="13"/>
                  <a:pt x="11" y="24"/>
                  <a:pt x="16" y="32"/>
                </a:cubicBezTo>
                <a:cubicBezTo>
                  <a:pt x="8" y="37"/>
                  <a:pt x="0" y="46"/>
                  <a:pt x="5" y="56"/>
                </a:cubicBezTo>
                <a:cubicBezTo>
                  <a:pt x="10" y="66"/>
                  <a:pt x="20" y="64"/>
                  <a:pt x="28" y="60"/>
                </a:cubicBezTo>
                <a:cubicBezTo>
                  <a:pt x="30" y="71"/>
                  <a:pt x="36" y="84"/>
                  <a:pt x="49" y="80"/>
                </a:cubicBezTo>
                <a:cubicBezTo>
                  <a:pt x="61" y="76"/>
                  <a:pt x="63" y="63"/>
                  <a:pt x="59" y="52"/>
                </a:cubicBezTo>
                <a:cubicBezTo>
                  <a:pt x="70" y="50"/>
                  <a:pt x="80" y="43"/>
                  <a:pt x="79" y="31"/>
                </a:cubicBezTo>
                <a:close/>
                <a:moveTo>
                  <a:pt x="55" y="48"/>
                </a:moveTo>
                <a:cubicBezTo>
                  <a:pt x="53" y="48"/>
                  <a:pt x="53" y="50"/>
                  <a:pt x="53" y="52"/>
                </a:cubicBezTo>
                <a:cubicBezTo>
                  <a:pt x="57" y="60"/>
                  <a:pt x="56" y="70"/>
                  <a:pt x="48" y="74"/>
                </a:cubicBezTo>
                <a:cubicBezTo>
                  <a:pt x="37" y="80"/>
                  <a:pt x="34" y="61"/>
                  <a:pt x="33" y="55"/>
                </a:cubicBezTo>
                <a:cubicBezTo>
                  <a:pt x="33" y="53"/>
                  <a:pt x="31" y="51"/>
                  <a:pt x="29" y="52"/>
                </a:cubicBezTo>
                <a:cubicBezTo>
                  <a:pt x="24" y="56"/>
                  <a:pt x="15" y="61"/>
                  <a:pt x="10" y="54"/>
                </a:cubicBezTo>
                <a:cubicBezTo>
                  <a:pt x="5" y="47"/>
                  <a:pt x="14" y="39"/>
                  <a:pt x="20" y="36"/>
                </a:cubicBezTo>
                <a:cubicBezTo>
                  <a:pt x="21" y="35"/>
                  <a:pt x="21" y="34"/>
                  <a:pt x="21" y="33"/>
                </a:cubicBezTo>
                <a:cubicBezTo>
                  <a:pt x="21" y="33"/>
                  <a:pt x="21" y="32"/>
                  <a:pt x="21" y="31"/>
                </a:cubicBezTo>
                <a:cubicBezTo>
                  <a:pt x="18" y="26"/>
                  <a:pt x="17" y="20"/>
                  <a:pt x="19" y="14"/>
                </a:cubicBezTo>
                <a:cubicBezTo>
                  <a:pt x="22" y="3"/>
                  <a:pt x="29" y="15"/>
                  <a:pt x="31" y="20"/>
                </a:cubicBezTo>
                <a:cubicBezTo>
                  <a:pt x="32" y="22"/>
                  <a:pt x="34" y="22"/>
                  <a:pt x="36" y="20"/>
                </a:cubicBezTo>
                <a:cubicBezTo>
                  <a:pt x="39" y="16"/>
                  <a:pt x="43" y="13"/>
                  <a:pt x="48" y="11"/>
                </a:cubicBezTo>
                <a:cubicBezTo>
                  <a:pt x="57" y="9"/>
                  <a:pt x="54" y="18"/>
                  <a:pt x="52" y="23"/>
                </a:cubicBezTo>
                <a:cubicBezTo>
                  <a:pt x="51" y="25"/>
                  <a:pt x="52" y="28"/>
                  <a:pt x="55" y="27"/>
                </a:cubicBezTo>
                <a:cubicBezTo>
                  <a:pt x="61" y="25"/>
                  <a:pt x="73" y="22"/>
                  <a:pt x="74" y="32"/>
                </a:cubicBezTo>
                <a:cubicBezTo>
                  <a:pt x="74" y="42"/>
                  <a:pt x="62" y="46"/>
                  <a:pt x="55" y="4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1 CuadroTexto"/>
          <p:cNvSpPr txBox="1"/>
          <p:nvPr/>
        </p:nvSpPr>
        <p:spPr>
          <a:xfrm>
            <a:off x="3762733" y="4240400"/>
            <a:ext cx="506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/>
              <a:t>Éxito…</a:t>
            </a:r>
          </a:p>
        </p:txBody>
      </p:sp>
      <p:pic>
        <p:nvPicPr>
          <p:cNvPr id="2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36" y="195811"/>
            <a:ext cx="837726" cy="86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326</Words>
  <Application>Microsoft Office PowerPoint</Application>
  <PresentationFormat>Personalizado</PresentationFormat>
  <Paragraphs>60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Cordia New</vt:lpstr>
      <vt:lpstr>DejaVu Sans</vt:lpstr>
      <vt:lpstr>Hind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7</dc:creator>
  <cp:lastModifiedBy>usuario</cp:lastModifiedBy>
  <cp:revision>37</cp:revision>
  <dcterms:created xsi:type="dcterms:W3CDTF">2019-03-19T06:29:40Z</dcterms:created>
  <dcterms:modified xsi:type="dcterms:W3CDTF">2020-08-13T21:01:41Z</dcterms:modified>
  <dc:language>en-US</dc:language>
</cp:coreProperties>
</file>