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2" r:id="rId3"/>
    <p:sldId id="264" r:id="rId4"/>
    <p:sldId id="265" r:id="rId5"/>
    <p:sldId id="266" r:id="rId6"/>
    <p:sldId id="267" r:id="rId7"/>
    <p:sldId id="261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852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187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13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580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872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65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51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477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95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04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F4F28F-E6E9-4C6A-816E-A197713A5202}" type="datetimeFigureOut">
              <a:rPr lang="es-CL" smtClean="0"/>
              <a:t>15-06-2020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127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Colegio República Argentina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semana de 15 al 19 de junio 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Katerina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Durán Gallegos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400" b="1" dirty="0" smtClean="0"/>
              <a:t>ORIENTACIÓN</a:t>
            </a:r>
            <a:endParaRPr lang="es-CL" sz="4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56" y="157146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4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UNA FAMILIA?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9268" y="4202544"/>
            <a:ext cx="7315200" cy="1782203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accent1"/>
                </a:solidFill>
              </a:rPr>
              <a:t> </a:t>
            </a:r>
            <a:r>
              <a:rPr lang="es-E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familia es un grupo de personas unidas por vínculos de parentesco, ya sea </a:t>
            </a:r>
            <a:r>
              <a:rPr lang="es-ES" sz="1800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consanguíneo</a:t>
            </a:r>
            <a:r>
              <a:rPr lang="es-ES" b="1" dirty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por matrimonio o adopción que viven juntos por un período indefinido de tiempo. </a:t>
            </a:r>
          </a:p>
          <a:p>
            <a:endParaRPr lang="es-CL" dirty="0"/>
          </a:p>
        </p:txBody>
      </p:sp>
      <p:pic>
        <p:nvPicPr>
          <p:cNvPr id="1026" name="Picture 2" descr="Vectores de stock de Sketc, ilustraciones de Sketc sin royalti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92" y="434120"/>
            <a:ext cx="2714951" cy="26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56" y="157146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1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 smtClean="0"/>
              <a:t>CONOZCAMOS A TU FAMILIA </a:t>
            </a:r>
            <a:endParaRPr lang="es-CL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F1AEFB-8725-466B-A536-CD4C3E144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450"/>
          <a:stretch/>
        </p:blipFill>
        <p:spPr>
          <a:xfrm rot="634101">
            <a:off x="9785666" y="362989"/>
            <a:ext cx="1944454" cy="29077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2032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D4F635-8D76-46B1-9446-7673B972E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1" t="12000" b="615"/>
          <a:stretch/>
        </p:blipFill>
        <p:spPr>
          <a:xfrm rot="20700922">
            <a:off x="4055295" y="350136"/>
            <a:ext cx="2010215" cy="19976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1905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A178F1-DE47-4DE4-8FF4-B71272866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84">
            <a:off x="6336301" y="665933"/>
            <a:ext cx="3152482" cy="31524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215900" dir="42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211B6D-F366-4E52-A76E-F0A6094EE0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817"/>
          <a:stretch/>
        </p:blipFill>
        <p:spPr>
          <a:xfrm rot="1121421">
            <a:off x="9354611" y="4930212"/>
            <a:ext cx="2466975" cy="13964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4064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359F8C-C2B3-4EFA-B55B-7BCB08D7D9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48" t="6794" r="26224" b="5324"/>
          <a:stretch/>
        </p:blipFill>
        <p:spPr>
          <a:xfrm>
            <a:off x="3652316" y="2719357"/>
            <a:ext cx="1408086" cy="2378397"/>
          </a:xfrm>
          <a:prstGeom prst="rect">
            <a:avLst/>
          </a:prstGeom>
        </p:spPr>
      </p:pic>
      <p:pic>
        <p:nvPicPr>
          <p:cNvPr id="2050" name="Picture 2" descr="Dibujo de Niña con su perrito :) pintado por Laurilla97 en Dibujo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52" y="4966813"/>
            <a:ext cx="1935847" cy="1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bujo de gato, gatito sentado en el cuerpo de la niña., mamífero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49" y="4443256"/>
            <a:ext cx="1771992" cy="17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1356" y="157146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2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ACTIVIDADES DIVERTIDAS EN FAMILIA</a:t>
            </a:r>
            <a:endParaRPr lang="es-CL" dirty="0"/>
          </a:p>
        </p:txBody>
      </p:sp>
      <p:pic>
        <p:nvPicPr>
          <p:cNvPr id="3074" name="Picture 2" descr="Familia viajando juntos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63" y="332509"/>
            <a:ext cx="3999897" cy="30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uz y Arte: DOWNSHIF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958">
            <a:off x="9105611" y="3454400"/>
            <a:ext cx="2352964" cy="23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bujos Animados De Familias | Vectores, Fotos de Stock y PSD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74" y="3814618"/>
            <a:ext cx="3018491" cy="23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356" y="157146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9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ROLES &amp; HÁBITOS DENTRO DE LA FAMILIA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314F79-79BD-4AC9-A691-C116FBD8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92" b="13026"/>
          <a:stretch/>
        </p:blipFill>
        <p:spPr>
          <a:xfrm>
            <a:off x="4705976" y="1996658"/>
            <a:ext cx="4612491" cy="243066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4098" name="Picture 2" descr="Niña haciendo cama - Descargar Vectores Gratis, Illustrato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2" y="0"/>
            <a:ext cx="3279775" cy="18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ctores de stock de Niños limpiando, ilustraciones de Niño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84" y="4580988"/>
            <a:ext cx="5328516" cy="21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416" y="955047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dirty="0" smtClean="0"/>
              <a:t>PLANIFIQUEMOS UNA ACTIVIDAD DIVERTIDA.</a:t>
            </a:r>
            <a:br>
              <a:rPr lang="es-CL" sz="2800" dirty="0" smtClean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RECUERDA LO IMPORTANTE Y POSITIVO  QUE ES LA FAMILIA.</a:t>
            </a:r>
            <a:endParaRPr lang="es-CL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172179-3B9D-4563-88A5-F2DA55CE1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0" r="5237"/>
          <a:stretch/>
        </p:blipFill>
        <p:spPr>
          <a:xfrm>
            <a:off x="6603999" y="4221395"/>
            <a:ext cx="2262415" cy="1641532"/>
          </a:xfrm>
          <a:prstGeom prst="rect">
            <a:avLst/>
          </a:prstGeom>
        </p:spPr>
      </p:pic>
      <p:pic>
        <p:nvPicPr>
          <p:cNvPr id="5122" name="Picture 2" descr="Ilustración de La Familia Duerme En La Cama Dibujos Animados Mamá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79" y="279690"/>
            <a:ext cx="3257837" cy="32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amilia jugando juegos de m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51" y="324571"/>
            <a:ext cx="3837710" cy="31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416" y="279690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C214D-2C7B-4C78-8606-0E854977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324881-8960-4CCA-815E-51C2B881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43F5B8-12EA-48FE-BF6B-8B1513B3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167B3E-3954-4D82-9A51-E8BB4EE31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26918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25</TotalTime>
  <Words>59</Words>
  <Application>Microsoft Office PowerPoint</Application>
  <PresentationFormat>Panorámica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Corbel</vt:lpstr>
      <vt:lpstr>Wingdings 2</vt:lpstr>
      <vt:lpstr>Marco</vt:lpstr>
      <vt:lpstr>    Colegio República Argentina semana de 15 al 19 de junio  Katerina Durán Gallegos </vt:lpstr>
      <vt:lpstr>¿QUÉ ES UNA FAMILIA?</vt:lpstr>
      <vt:lpstr>CONOZCAMOS A TU FAMILIA </vt:lpstr>
      <vt:lpstr>ACTIVIDADES DIVERTIDAS EN FAMILIA</vt:lpstr>
      <vt:lpstr>ROLES &amp; HÁBITOS DENTRO DE LA FAMILIA</vt:lpstr>
      <vt:lpstr>PLANIFIQUEMOS UNA ACTIVIDAD DIVERTIDA.   RECUERDA LO IMPORTANTE Y POSITIVO  QUE ES LA FAMILIA.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República Argentina semana de 15 al 19 de junio  Katerina Durán Gallegos</dc:title>
  <dc:creator>carolina mical salazar carrasco</dc:creator>
  <cp:lastModifiedBy>carolina mical salazar carrasco</cp:lastModifiedBy>
  <cp:revision>4</cp:revision>
  <dcterms:created xsi:type="dcterms:W3CDTF">2020-06-15T16:52:02Z</dcterms:created>
  <dcterms:modified xsi:type="dcterms:W3CDTF">2020-06-15T17:17:28Z</dcterms:modified>
</cp:coreProperties>
</file>