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66" r:id="rId5"/>
    <p:sldId id="268" r:id="rId6"/>
    <p:sldId id="269" r:id="rId7"/>
    <p:sldId id="267" r:id="rId8"/>
    <p:sldId id="270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FE"/>
    <a:srgbClr val="D9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770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46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87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10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84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32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746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2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761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939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69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B54C73F-2720-4F66-AFD9-37BE10BD48E5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38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83F13-5C24-4C20-ACEC-EE42F2873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DE ORIENTACIÓN</a:t>
            </a:r>
            <a:br>
              <a:rPr lang="es-ES" dirty="0"/>
            </a:br>
            <a:r>
              <a:rPr lang="es-ES" dirty="0"/>
              <a:t>1º - 2º BÁSICO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0466E4-6CC2-4BD2-A456-FEFFA4B0E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semana de 06 al 10 de julio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44451E-8D99-4948-B060-48B4D338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715670E-8D89-4149-84A7-E917E5A5D9AD}"/>
              </a:ext>
            </a:extLst>
          </p:cNvPr>
          <p:cNvSpPr/>
          <p:nvPr/>
        </p:nvSpPr>
        <p:spPr>
          <a:xfrm>
            <a:off x="470452" y="560136"/>
            <a:ext cx="11251096" cy="5691809"/>
          </a:xfrm>
          <a:prstGeom prst="roundRect">
            <a:avLst/>
          </a:prstGeom>
          <a:solidFill>
            <a:srgbClr val="F8FDFE"/>
          </a:solidFill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8105AF-4E0B-460C-B0BF-5FA6D5CD9B90}"/>
              </a:ext>
            </a:extLst>
          </p:cNvPr>
          <p:cNvSpPr/>
          <p:nvPr/>
        </p:nvSpPr>
        <p:spPr>
          <a:xfrm>
            <a:off x="1105153" y="1892145"/>
            <a:ext cx="66239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/>
            <a:r>
              <a:rPr lang="es-ES" sz="6000" b="1" i="1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F61E9F"/>
                </a:solidFill>
                <a:latin typeface="Corbel" panose="020B0503020204020204"/>
              </a:rPr>
              <a:t>REFLEXIÓN </a:t>
            </a:r>
          </a:p>
          <a:p>
            <a:pPr defTabSz="914400"/>
            <a:r>
              <a:rPr lang="es-ES" sz="6000" b="1" i="1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F61E9F"/>
                </a:solidFill>
                <a:latin typeface="Corbel" panose="020B0503020204020204"/>
              </a:rPr>
              <a:t>SOBRE UNO MISMO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4E44E9-A7B6-4736-B66F-45F440E2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64" y="658250"/>
            <a:ext cx="3603048" cy="3603048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ED5824E3-5004-43A0-A780-524814E67D40}"/>
              </a:ext>
            </a:extLst>
          </p:cNvPr>
          <p:cNvSpPr/>
          <p:nvPr/>
        </p:nvSpPr>
        <p:spPr>
          <a:xfrm>
            <a:off x="493434" y="967752"/>
            <a:ext cx="7235648" cy="4445415"/>
          </a:xfrm>
          <a:prstGeom prst="cloudCallout">
            <a:avLst>
              <a:gd name="adj1" fmla="val 55828"/>
              <a:gd name="adj2" fmla="val -45500"/>
            </a:avLst>
          </a:prstGeom>
          <a:noFill/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7CDAEC-3D6A-4231-AB4F-18DDB2F6516E}"/>
              </a:ext>
            </a:extLst>
          </p:cNvPr>
          <p:cNvSpPr/>
          <p:nvPr/>
        </p:nvSpPr>
        <p:spPr>
          <a:xfrm>
            <a:off x="6668012" y="4203943"/>
            <a:ext cx="5076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s-ES" sz="6000" b="1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7030A0"/>
                </a:solidFill>
                <a:latin typeface="Corbel" panose="020B0503020204020204"/>
              </a:rPr>
              <a:t>AUTOCUIDADO</a:t>
            </a:r>
          </a:p>
        </p:txBody>
      </p:sp>
      <p:sp>
        <p:nvSpPr>
          <p:cNvPr id="9" name="Flecha: curvada hacia arriba 8">
            <a:extLst>
              <a:ext uri="{FF2B5EF4-FFF2-40B4-BE49-F238E27FC236}">
                <a16:creationId xmlns:a16="http://schemas.microsoft.com/office/drawing/2014/main" id="{9B346EFA-727E-4303-A8C9-14C1E4417798}"/>
              </a:ext>
            </a:extLst>
          </p:cNvPr>
          <p:cNvSpPr/>
          <p:nvPr/>
        </p:nvSpPr>
        <p:spPr>
          <a:xfrm>
            <a:off x="3843323" y="5091739"/>
            <a:ext cx="4094922" cy="1015663"/>
          </a:xfrm>
          <a:prstGeom prst="curvedUpArrow">
            <a:avLst/>
          </a:prstGeom>
          <a:solidFill>
            <a:srgbClr val="DF5327">
              <a:lumMod val="20000"/>
              <a:lumOff val="80000"/>
            </a:srgbClr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2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470452" y="415930"/>
            <a:ext cx="11251096" cy="6003234"/>
          </a:xfrm>
          <a:prstGeom prst="roundRect">
            <a:avLst/>
          </a:prstGeom>
          <a:solidFill>
            <a:srgbClr val="F8FDFE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D07CE3-D3B6-4E30-87E2-757D6A499BEC}"/>
              </a:ext>
            </a:extLst>
          </p:cNvPr>
          <p:cNvSpPr/>
          <p:nvPr/>
        </p:nvSpPr>
        <p:spPr>
          <a:xfrm>
            <a:off x="744744" y="837264"/>
            <a:ext cx="5076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AUTOCUIDADO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D86ABE-6AB8-4B96-BA65-C710458395D6}"/>
              </a:ext>
            </a:extLst>
          </p:cNvPr>
          <p:cNvSpPr/>
          <p:nvPr/>
        </p:nvSpPr>
        <p:spPr>
          <a:xfrm>
            <a:off x="3500093" y="2212872"/>
            <a:ext cx="5632852" cy="3170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Son las actividades que realizamos para el mantenimiento la propia vida, salud y bienestar.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7C5830-31A8-4AC4-ACFA-5089A2CC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34" y="3001311"/>
            <a:ext cx="15144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B650A19-0200-4BE5-9405-D7C176580B5D}"/>
              </a:ext>
            </a:extLst>
          </p:cNvPr>
          <p:cNvSpPr/>
          <p:nvPr/>
        </p:nvSpPr>
        <p:spPr>
          <a:xfrm>
            <a:off x="695739" y="1447293"/>
            <a:ext cx="9124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C5D1F93-8C5C-4B51-8DDD-EBB9EC82F689}"/>
              </a:ext>
            </a:extLst>
          </p:cNvPr>
          <p:cNvSpPr/>
          <p:nvPr/>
        </p:nvSpPr>
        <p:spPr>
          <a:xfrm>
            <a:off x="434243" y="627623"/>
            <a:ext cx="11251096" cy="5691809"/>
          </a:xfrm>
          <a:prstGeom prst="roundRect">
            <a:avLst/>
          </a:prstGeom>
          <a:solidFill>
            <a:srgbClr val="F8FDFE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FCEB8C-2C29-4182-B909-E3FEF0C5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00" y="2233065"/>
            <a:ext cx="4966300" cy="33209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17ED8C-D977-46E5-8AE7-8784D51F8CBE}"/>
              </a:ext>
            </a:extLst>
          </p:cNvPr>
          <p:cNvSpPr/>
          <p:nvPr/>
        </p:nvSpPr>
        <p:spPr>
          <a:xfrm>
            <a:off x="888544" y="939461"/>
            <a:ext cx="70583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1.-Rutinas De Higiene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AD8853-07BB-4001-94C4-85D39E0D8269}"/>
              </a:ext>
            </a:extLst>
          </p:cNvPr>
          <p:cNvSpPr/>
          <p:nvPr/>
        </p:nvSpPr>
        <p:spPr>
          <a:xfrm>
            <a:off x="6635129" y="4161499"/>
            <a:ext cx="462017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Lavarse las manos y las uñas.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1FCC9E1-3791-4263-9007-78FB51EDB9A3}"/>
              </a:ext>
            </a:extLst>
          </p:cNvPr>
          <p:cNvSpPr/>
          <p:nvPr/>
        </p:nvSpPr>
        <p:spPr>
          <a:xfrm>
            <a:off x="6217556" y="5179874"/>
            <a:ext cx="50770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Cuidar correctamente el cabello.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0FD095F-BD21-4C8F-8D3D-BFC4F6D299B2}"/>
              </a:ext>
            </a:extLst>
          </p:cNvPr>
          <p:cNvSpPr/>
          <p:nvPr/>
        </p:nvSpPr>
        <p:spPr>
          <a:xfrm>
            <a:off x="6096000" y="2142502"/>
            <a:ext cx="5320145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Cepillarse los dientes tras cada comida.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3E303BF-91F2-4A70-946F-AB1041F7906D}"/>
              </a:ext>
            </a:extLst>
          </p:cNvPr>
          <p:cNvSpPr/>
          <p:nvPr/>
        </p:nvSpPr>
        <p:spPr>
          <a:xfrm>
            <a:off x="7267524" y="3242696"/>
            <a:ext cx="2977097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Cortarse las uñas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Hanken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92B89E-0840-4BF5-A47F-074F9029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1" r="11171" b="8019"/>
          <a:stretch/>
        </p:blipFill>
        <p:spPr>
          <a:xfrm>
            <a:off x="1694398" y="3149600"/>
            <a:ext cx="2856954" cy="281146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DA8BE23-196A-4A40-B2C2-F56499AB6419}"/>
              </a:ext>
            </a:extLst>
          </p:cNvPr>
          <p:cNvSpPr/>
          <p:nvPr/>
        </p:nvSpPr>
        <p:spPr>
          <a:xfrm>
            <a:off x="975210" y="2645710"/>
            <a:ext cx="3825261" cy="352961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solidFill>
            <a:srgbClr val="F8FDFE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FAD325-96B2-44AF-B311-81F99346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596" y="2282588"/>
            <a:ext cx="3651337" cy="22861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C3A14E-1007-458F-BD3F-9B136C449F52}"/>
              </a:ext>
            </a:extLst>
          </p:cNvPr>
          <p:cNvSpPr/>
          <p:nvPr/>
        </p:nvSpPr>
        <p:spPr>
          <a:xfrm>
            <a:off x="1025035" y="682679"/>
            <a:ext cx="89256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2.- Actividades de descanso, recreación y actividad física.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00B6A5-8494-4DF7-B739-E5CFC4FDB90D}"/>
              </a:ext>
            </a:extLst>
          </p:cNvPr>
          <p:cNvSpPr/>
          <p:nvPr/>
        </p:nvSpPr>
        <p:spPr>
          <a:xfrm>
            <a:off x="1137111" y="3208158"/>
            <a:ext cx="47735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Debes tener el adecuado reposo antes de iniciar las actividades diarias.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189C4E-4B29-4111-BFE7-1750F4DF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78" y="3999911"/>
            <a:ext cx="2407278" cy="18054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486146" y="427383"/>
            <a:ext cx="11251096" cy="6003234"/>
          </a:xfrm>
          <a:prstGeom prst="roundRect">
            <a:avLst/>
          </a:prstGeom>
          <a:solidFill>
            <a:srgbClr val="F8FDFE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30FA78-3C4A-4EAE-9259-9BB52D476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1" t="4732" r="7817" b="7287"/>
          <a:stretch/>
        </p:blipFill>
        <p:spPr>
          <a:xfrm>
            <a:off x="8320920" y="839225"/>
            <a:ext cx="3384934" cy="44063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437A98-C3FC-4A41-8E51-E84BF568A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5" b="6593"/>
          <a:stretch/>
        </p:blipFill>
        <p:spPr>
          <a:xfrm>
            <a:off x="3352800" y="686825"/>
            <a:ext cx="5168348" cy="41638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783EBF-CFA5-4D9A-AD04-911CBA5F0F9F}"/>
              </a:ext>
            </a:extLst>
          </p:cNvPr>
          <p:cNvSpPr/>
          <p:nvPr/>
        </p:nvSpPr>
        <p:spPr>
          <a:xfrm>
            <a:off x="996337" y="5003112"/>
            <a:ext cx="9147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3.- Hábitos de alimentación.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CBCEB84-6378-4485-B665-BB76B4DFA1E7}"/>
              </a:ext>
            </a:extLst>
          </p:cNvPr>
          <p:cNvSpPr/>
          <p:nvPr/>
        </p:nvSpPr>
        <p:spPr>
          <a:xfrm>
            <a:off x="849416" y="1842088"/>
            <a:ext cx="233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Nuestra salud será la gran perjudicada por una mala alimentación. 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03EA5A3-6EA9-4F86-B9E7-0BC4FBFEFD79}"/>
              </a:ext>
            </a:extLst>
          </p:cNvPr>
          <p:cNvSpPr/>
          <p:nvPr/>
        </p:nvSpPr>
        <p:spPr>
          <a:xfrm>
            <a:off x="868487" y="3553280"/>
            <a:ext cx="4021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Entre otras cosas provocará sobrepeso, problemas en el sistema nervioso o envejecimiento prematuro.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FB7FC00-BD69-46A1-8A22-C760B88FCDAD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D06-CEF8-4758-B7CF-459C8EE8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14" y="897835"/>
            <a:ext cx="3831794" cy="506233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7AEBFC4-06BE-405F-BE88-FB7F5EE0CBF8}"/>
              </a:ext>
            </a:extLst>
          </p:cNvPr>
          <p:cNvSpPr/>
          <p:nvPr/>
        </p:nvSpPr>
        <p:spPr>
          <a:xfrm>
            <a:off x="5536208" y="22253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221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partir de la reflexión anterior, vamos a </a:t>
            </a:r>
            <a:r>
              <a:rPr lang="es-ES" sz="2400" b="1" dirty="0">
                <a:solidFill>
                  <a:srgbClr val="26221F"/>
                </a:solidFill>
                <a:latin typeface="Comic Sans MS" panose="030F0702030302020204" pitchFamily="66" charset="0"/>
              </a:rPr>
              <a:t>diseñar una rutina, recordando qué hacemos todos los días y qué comenzaremos a hacer 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221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85493-B83F-4886-82ED-2FD2DDD3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189"/>
          <a:stretch/>
        </p:blipFill>
        <p:spPr>
          <a:xfrm rot="21058959">
            <a:off x="608851" y="2220213"/>
            <a:ext cx="3763888" cy="164683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ECC291-AF53-45E2-9E65-5942D5DA7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20" b="33129"/>
          <a:stretch/>
        </p:blipFill>
        <p:spPr>
          <a:xfrm rot="20467389">
            <a:off x="671914" y="4345014"/>
            <a:ext cx="3627247" cy="164683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2664C2-2ED7-49A4-BA29-58035DCF5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797"/>
          <a:stretch/>
        </p:blipFill>
        <p:spPr>
          <a:xfrm rot="20784966">
            <a:off x="7428315" y="1247322"/>
            <a:ext cx="4098522" cy="186855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972706-FBEA-41F4-89B2-6E4E86E30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4031">
            <a:off x="766088" y="582010"/>
            <a:ext cx="3011347" cy="12493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E1CDB5-8A12-49E2-BB82-38C973828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426" y="861027"/>
            <a:ext cx="1985067" cy="264114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366BA1-B1D2-425E-B87E-14FF1280C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69400">
            <a:off x="8811452" y="4074229"/>
            <a:ext cx="2681089" cy="20711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A820C7-DF83-4756-B80A-6C73D9536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40662">
            <a:off x="5416086" y="3976381"/>
            <a:ext cx="2530812" cy="23840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830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71256-6350-4704-A87B-BE409640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48337-466F-4871-81E2-9703CCE1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1E3864-B99D-47EE-892A-776FD679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0" y="182385"/>
            <a:ext cx="11754779" cy="64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74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Personalizado 2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DBFDFB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154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Corbel</vt:lpstr>
      <vt:lpstr>Hanken</vt:lpstr>
      <vt:lpstr>Trebuchet MS</vt:lpstr>
      <vt:lpstr>Wingdings</vt:lpstr>
      <vt:lpstr>Berlín</vt:lpstr>
      <vt:lpstr>Base</vt:lpstr>
      <vt:lpstr>DEPARTAMENTO DE ORIENTACIÓN 1º - 2º BÁSICO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 1º - 2º BÁSICO</dc:title>
  <dc:creator>Docente Katerina Durán Gallegos</dc:creator>
  <cp:lastModifiedBy>Docente Katerina Durán Gallegos</cp:lastModifiedBy>
  <cp:revision>11</cp:revision>
  <dcterms:created xsi:type="dcterms:W3CDTF">2020-07-01T20:20:55Z</dcterms:created>
  <dcterms:modified xsi:type="dcterms:W3CDTF">2020-07-06T00:52:51Z</dcterms:modified>
</cp:coreProperties>
</file>