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D7E7D-FE66-49DE-B4B7-FC5F04DBC21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3F5D456-0C13-4FDE-853C-E02A87CD7059}">
      <dgm:prSet phldrT="[Texto]"/>
      <dgm:spPr/>
      <dgm:t>
        <a:bodyPr/>
        <a:lstStyle/>
        <a:p>
          <a:r>
            <a:rPr lang="es-CL" b="1" u="sng" dirty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</a:p>
      </dgm:t>
    </dgm:pt>
    <dgm:pt modelId="{64719A23-FFB0-49F9-B141-7C807CB53639}" type="parTrans" cxnId="{DA01D989-D003-43B1-839B-291013DCB579}">
      <dgm:prSet/>
      <dgm:spPr/>
      <dgm:t>
        <a:bodyPr/>
        <a:lstStyle/>
        <a:p>
          <a:endParaRPr lang="es-CL"/>
        </a:p>
      </dgm:t>
    </dgm:pt>
    <dgm:pt modelId="{55ED874F-801F-4E0D-873D-17501235A53F}" type="sibTrans" cxnId="{DA01D989-D003-43B1-839B-291013DCB579}">
      <dgm:prSet/>
      <dgm:spPr/>
      <dgm:t>
        <a:bodyPr/>
        <a:lstStyle/>
        <a:p>
          <a:endParaRPr lang="es-CL"/>
        </a:p>
      </dgm:t>
    </dgm:pt>
    <dgm:pt modelId="{6F9E14F9-F071-4E75-B587-918433B12EA0}">
      <dgm:prSet phldrT="[Texto]"/>
      <dgm:spPr/>
      <dgm:t>
        <a:bodyPr/>
        <a:lstStyle/>
        <a:p>
          <a:r>
            <a:rPr lang="es-CL" u="sng" dirty="0"/>
            <a:t>Se presentan </a:t>
          </a:r>
          <a:r>
            <a:rPr lang="es-CL" dirty="0"/>
            <a:t>los </a:t>
          </a:r>
          <a:r>
            <a:rPr lang="es-CL" u="sng" dirty="0"/>
            <a:t>hechos</a:t>
          </a:r>
          <a:r>
            <a:rPr lang="es-CL" dirty="0"/>
            <a:t> y </a:t>
          </a:r>
          <a:r>
            <a:rPr lang="es-CL" u="sng" dirty="0"/>
            <a:t>personajes.</a:t>
          </a:r>
        </a:p>
      </dgm:t>
    </dgm:pt>
    <dgm:pt modelId="{ED927100-65E9-456C-8459-F3D621E6E201}" type="parTrans" cxnId="{513AED2C-D18C-428B-8F9E-B692700CC396}">
      <dgm:prSet/>
      <dgm:spPr/>
      <dgm:t>
        <a:bodyPr/>
        <a:lstStyle/>
        <a:p>
          <a:endParaRPr lang="es-CL"/>
        </a:p>
      </dgm:t>
    </dgm:pt>
    <dgm:pt modelId="{2B5FD4B2-2C55-454E-B1D7-BECE1C99B807}" type="sibTrans" cxnId="{513AED2C-D18C-428B-8F9E-B692700CC396}">
      <dgm:prSet/>
      <dgm:spPr/>
      <dgm:t>
        <a:bodyPr/>
        <a:lstStyle/>
        <a:p>
          <a:endParaRPr lang="es-CL"/>
        </a:p>
      </dgm:t>
    </dgm:pt>
    <dgm:pt modelId="{7F44AF0B-EA9C-42D5-824F-9D1C78A2F34F}">
      <dgm:prSet phldrT="[Texto]"/>
      <dgm:spPr/>
      <dgm:t>
        <a:bodyPr/>
        <a:lstStyle/>
        <a:p>
          <a:r>
            <a:rPr lang="es-CL" b="1" u="sng" dirty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</a:p>
      </dgm:t>
    </dgm:pt>
    <dgm:pt modelId="{A623C51A-8724-4AB7-AE54-8B5A3AAC44F5}" type="parTrans" cxnId="{8958FD8A-3407-4F1B-A149-BEC50D8DE899}">
      <dgm:prSet/>
      <dgm:spPr/>
      <dgm:t>
        <a:bodyPr/>
        <a:lstStyle/>
        <a:p>
          <a:endParaRPr lang="es-CL"/>
        </a:p>
      </dgm:t>
    </dgm:pt>
    <dgm:pt modelId="{5E2C06F6-29C2-4832-AD03-4B2857E234B0}" type="sibTrans" cxnId="{8958FD8A-3407-4F1B-A149-BEC50D8DE899}">
      <dgm:prSet/>
      <dgm:spPr/>
      <dgm:t>
        <a:bodyPr/>
        <a:lstStyle/>
        <a:p>
          <a:endParaRPr lang="es-CL"/>
        </a:p>
      </dgm:t>
    </dgm:pt>
    <dgm:pt modelId="{1DDCD002-8C9E-48E3-B4B0-0890BE192F2E}">
      <dgm:prSet phldrT="[Texto]"/>
      <dgm:spPr/>
      <dgm:t>
        <a:bodyPr/>
        <a:lstStyle/>
        <a:p>
          <a:r>
            <a:rPr lang="es-CL" u="sng" dirty="0"/>
            <a:t>Se explican </a:t>
          </a:r>
          <a:r>
            <a:rPr lang="es-CL" dirty="0"/>
            <a:t>y </a:t>
          </a:r>
          <a:r>
            <a:rPr lang="es-CL" u="sng" dirty="0"/>
            <a:t>se asocian los hechos.</a:t>
          </a:r>
        </a:p>
      </dgm:t>
    </dgm:pt>
    <dgm:pt modelId="{A890A5E8-578D-4427-8DA0-1B07CA954EB6}" type="parTrans" cxnId="{21B2FE1B-B564-4ABE-A0A2-76A6E95D3B10}">
      <dgm:prSet/>
      <dgm:spPr/>
      <dgm:t>
        <a:bodyPr/>
        <a:lstStyle/>
        <a:p>
          <a:endParaRPr lang="es-CL"/>
        </a:p>
      </dgm:t>
    </dgm:pt>
    <dgm:pt modelId="{C1D5C262-827C-4CF0-8C38-FE19FA1C7507}" type="sibTrans" cxnId="{21B2FE1B-B564-4ABE-A0A2-76A6E95D3B10}">
      <dgm:prSet/>
      <dgm:spPr/>
      <dgm:t>
        <a:bodyPr/>
        <a:lstStyle/>
        <a:p>
          <a:endParaRPr lang="es-CL"/>
        </a:p>
      </dgm:t>
    </dgm:pt>
    <dgm:pt modelId="{75121519-BD60-4F2C-9AD2-99E2A45A4A6D}">
      <dgm:prSet phldrT="[Texto]" custT="1"/>
      <dgm:spPr/>
      <dgm:t>
        <a:bodyPr/>
        <a:lstStyle/>
        <a:p>
          <a:r>
            <a:rPr lang="es-CL" sz="2400" b="1" u="sng" dirty="0">
              <a:latin typeface="Arial" panose="020B0604020202020204" pitchFamily="34" charset="0"/>
              <a:cs typeface="Arial" panose="020B0604020202020204" pitchFamily="34" charset="0"/>
            </a:rPr>
            <a:t>Desenlace</a:t>
          </a:r>
        </a:p>
      </dgm:t>
    </dgm:pt>
    <dgm:pt modelId="{75FD7BEA-BBA7-4697-862D-9EEF8CB8A7D9}" type="parTrans" cxnId="{BD31EAF9-CAB8-4B65-BC2B-64AAB33D20AE}">
      <dgm:prSet/>
      <dgm:spPr/>
      <dgm:t>
        <a:bodyPr/>
        <a:lstStyle/>
        <a:p>
          <a:endParaRPr lang="es-CL"/>
        </a:p>
      </dgm:t>
    </dgm:pt>
    <dgm:pt modelId="{49FE326E-A2EB-4A72-BDD8-8B3110E9D052}" type="sibTrans" cxnId="{BD31EAF9-CAB8-4B65-BC2B-64AAB33D20AE}">
      <dgm:prSet/>
      <dgm:spPr/>
      <dgm:t>
        <a:bodyPr/>
        <a:lstStyle/>
        <a:p>
          <a:endParaRPr lang="es-CL"/>
        </a:p>
      </dgm:t>
    </dgm:pt>
    <dgm:pt modelId="{0B0F6F0D-58A0-4367-8025-8EED9FBD44EA}">
      <dgm:prSet phldrT="[Texto]"/>
      <dgm:spPr/>
      <dgm:t>
        <a:bodyPr/>
        <a:lstStyle/>
        <a:p>
          <a:r>
            <a:rPr lang="es-CL" dirty="0"/>
            <a:t>Concluye el relato cronológicamente. </a:t>
          </a:r>
        </a:p>
      </dgm:t>
    </dgm:pt>
    <dgm:pt modelId="{234EEF74-6D9A-400E-9D42-F01E7C44C981}" type="parTrans" cxnId="{FBAAB16A-4AC7-4760-A0B8-E88567D389F9}">
      <dgm:prSet/>
      <dgm:spPr/>
      <dgm:t>
        <a:bodyPr/>
        <a:lstStyle/>
        <a:p>
          <a:endParaRPr lang="es-CL"/>
        </a:p>
      </dgm:t>
    </dgm:pt>
    <dgm:pt modelId="{D3AB2B93-4113-424D-BFD1-AD847605B921}" type="sibTrans" cxnId="{FBAAB16A-4AC7-4760-A0B8-E88567D389F9}">
      <dgm:prSet/>
      <dgm:spPr/>
      <dgm:t>
        <a:bodyPr/>
        <a:lstStyle/>
        <a:p>
          <a:endParaRPr lang="es-CL"/>
        </a:p>
      </dgm:t>
    </dgm:pt>
    <dgm:pt modelId="{07C3BF3B-A9B3-4341-B13E-F68298192201}" type="pres">
      <dgm:prSet presAssocID="{77CD7E7D-FE66-49DE-B4B7-FC5F04DBC21D}" presName="Name0" presStyleCnt="0">
        <dgm:presLayoutVars>
          <dgm:chMax/>
          <dgm:chPref/>
          <dgm:dir/>
        </dgm:presLayoutVars>
      </dgm:prSet>
      <dgm:spPr/>
    </dgm:pt>
    <dgm:pt modelId="{5A297299-6E7F-418F-B99E-6982BAC30F64}" type="pres">
      <dgm:prSet presAssocID="{13F5D456-0C13-4FDE-853C-E02A87CD7059}" presName="parenttextcomposite" presStyleCnt="0"/>
      <dgm:spPr/>
    </dgm:pt>
    <dgm:pt modelId="{D311E32A-5467-4448-A524-1E9D62EFDDA4}" type="pres">
      <dgm:prSet presAssocID="{13F5D456-0C13-4FDE-853C-E02A87CD705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5748954E-0164-4E52-9B78-260D8DF02C02}" type="pres">
      <dgm:prSet presAssocID="{13F5D456-0C13-4FDE-853C-E02A87CD7059}" presName="composite" presStyleCnt="0"/>
      <dgm:spPr/>
    </dgm:pt>
    <dgm:pt modelId="{942585C4-F2DD-48B8-8720-FFFF38908DE1}" type="pres">
      <dgm:prSet presAssocID="{13F5D456-0C13-4FDE-853C-E02A87CD7059}" presName="chevron1" presStyleLbl="alignNode1" presStyleIdx="0" presStyleCnt="21"/>
      <dgm:spPr/>
    </dgm:pt>
    <dgm:pt modelId="{D5D61089-0B0C-48B1-A514-4B3532EC97C9}" type="pres">
      <dgm:prSet presAssocID="{13F5D456-0C13-4FDE-853C-E02A87CD7059}" presName="chevron2" presStyleLbl="alignNode1" presStyleIdx="1" presStyleCnt="21"/>
      <dgm:spPr/>
    </dgm:pt>
    <dgm:pt modelId="{1CF7C6B0-B136-4D2A-B135-59B2A8D2A7BE}" type="pres">
      <dgm:prSet presAssocID="{13F5D456-0C13-4FDE-853C-E02A87CD7059}" presName="chevron3" presStyleLbl="alignNode1" presStyleIdx="2" presStyleCnt="21"/>
      <dgm:spPr/>
    </dgm:pt>
    <dgm:pt modelId="{E8F2072D-EEA4-4473-988B-228651CE12A9}" type="pres">
      <dgm:prSet presAssocID="{13F5D456-0C13-4FDE-853C-E02A87CD7059}" presName="chevron4" presStyleLbl="alignNode1" presStyleIdx="3" presStyleCnt="21"/>
      <dgm:spPr/>
    </dgm:pt>
    <dgm:pt modelId="{251B423B-10CB-4583-86D9-9F0CDD5416D2}" type="pres">
      <dgm:prSet presAssocID="{13F5D456-0C13-4FDE-853C-E02A87CD7059}" presName="chevron5" presStyleLbl="alignNode1" presStyleIdx="4" presStyleCnt="21"/>
      <dgm:spPr/>
    </dgm:pt>
    <dgm:pt modelId="{C844DAE2-8A18-4BEB-AC86-34A96E9BF13A}" type="pres">
      <dgm:prSet presAssocID="{13F5D456-0C13-4FDE-853C-E02A87CD7059}" presName="chevron6" presStyleLbl="alignNode1" presStyleIdx="5" presStyleCnt="21"/>
      <dgm:spPr/>
    </dgm:pt>
    <dgm:pt modelId="{63770E11-BBB3-4C9E-B01C-7F69F593CE1E}" type="pres">
      <dgm:prSet presAssocID="{13F5D456-0C13-4FDE-853C-E02A87CD7059}" presName="chevron7" presStyleLbl="alignNode1" presStyleIdx="6" presStyleCnt="21"/>
      <dgm:spPr/>
    </dgm:pt>
    <dgm:pt modelId="{1F3D9D67-8915-499D-945D-8353168A4338}" type="pres">
      <dgm:prSet presAssocID="{13F5D456-0C13-4FDE-853C-E02A87CD705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81EC829-5F60-4DC1-86FF-2F92AF9CC935}" type="pres">
      <dgm:prSet presAssocID="{55ED874F-801F-4E0D-873D-17501235A53F}" presName="sibTrans" presStyleCnt="0"/>
      <dgm:spPr/>
    </dgm:pt>
    <dgm:pt modelId="{863424B2-F93A-4225-8395-F9749619738A}" type="pres">
      <dgm:prSet presAssocID="{7F44AF0B-EA9C-42D5-824F-9D1C78A2F34F}" presName="parenttextcomposite" presStyleCnt="0"/>
      <dgm:spPr/>
    </dgm:pt>
    <dgm:pt modelId="{98CF8385-9CCE-4081-BF85-9CEC26EEDB12}" type="pres">
      <dgm:prSet presAssocID="{7F44AF0B-EA9C-42D5-824F-9D1C78A2F34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AB583EA4-5741-43F6-93B6-4360EA1016B7}" type="pres">
      <dgm:prSet presAssocID="{7F44AF0B-EA9C-42D5-824F-9D1C78A2F34F}" presName="composite" presStyleCnt="0"/>
      <dgm:spPr/>
    </dgm:pt>
    <dgm:pt modelId="{2089C7B7-8584-45B3-A8B7-BF63F62D86B4}" type="pres">
      <dgm:prSet presAssocID="{7F44AF0B-EA9C-42D5-824F-9D1C78A2F34F}" presName="chevron1" presStyleLbl="alignNode1" presStyleIdx="7" presStyleCnt="21"/>
      <dgm:spPr/>
    </dgm:pt>
    <dgm:pt modelId="{DA5F2DD5-1EB9-4B4F-8D0D-F8ECD3B19D28}" type="pres">
      <dgm:prSet presAssocID="{7F44AF0B-EA9C-42D5-824F-9D1C78A2F34F}" presName="chevron2" presStyleLbl="alignNode1" presStyleIdx="8" presStyleCnt="21"/>
      <dgm:spPr/>
    </dgm:pt>
    <dgm:pt modelId="{8963E6E6-C0ED-469C-B548-DD72980DE925}" type="pres">
      <dgm:prSet presAssocID="{7F44AF0B-EA9C-42D5-824F-9D1C78A2F34F}" presName="chevron3" presStyleLbl="alignNode1" presStyleIdx="9" presStyleCnt="21"/>
      <dgm:spPr/>
    </dgm:pt>
    <dgm:pt modelId="{252D55D8-647A-4C60-9F43-25F1980438A3}" type="pres">
      <dgm:prSet presAssocID="{7F44AF0B-EA9C-42D5-824F-9D1C78A2F34F}" presName="chevron4" presStyleLbl="alignNode1" presStyleIdx="10" presStyleCnt="21"/>
      <dgm:spPr/>
    </dgm:pt>
    <dgm:pt modelId="{F3910FFA-6276-4C81-96EB-AE209A28101E}" type="pres">
      <dgm:prSet presAssocID="{7F44AF0B-EA9C-42D5-824F-9D1C78A2F34F}" presName="chevron5" presStyleLbl="alignNode1" presStyleIdx="11" presStyleCnt="21"/>
      <dgm:spPr/>
    </dgm:pt>
    <dgm:pt modelId="{8A5F27A8-BA61-466A-96B0-E9E43758D6B9}" type="pres">
      <dgm:prSet presAssocID="{7F44AF0B-EA9C-42D5-824F-9D1C78A2F34F}" presName="chevron6" presStyleLbl="alignNode1" presStyleIdx="12" presStyleCnt="21"/>
      <dgm:spPr/>
    </dgm:pt>
    <dgm:pt modelId="{7D6EC358-0CE0-441C-B8EF-762BF8C6DC22}" type="pres">
      <dgm:prSet presAssocID="{7F44AF0B-EA9C-42D5-824F-9D1C78A2F34F}" presName="chevron7" presStyleLbl="alignNode1" presStyleIdx="13" presStyleCnt="21"/>
      <dgm:spPr/>
    </dgm:pt>
    <dgm:pt modelId="{7155FC8D-C3AB-48A2-9C71-2EB1971048A8}" type="pres">
      <dgm:prSet presAssocID="{7F44AF0B-EA9C-42D5-824F-9D1C78A2F34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38D7F37F-8411-450E-BE8B-FE318970E603}" type="pres">
      <dgm:prSet presAssocID="{5E2C06F6-29C2-4832-AD03-4B2857E234B0}" presName="sibTrans" presStyleCnt="0"/>
      <dgm:spPr/>
    </dgm:pt>
    <dgm:pt modelId="{FB8185D3-58C3-47DC-8A82-C7BD42D1B64E}" type="pres">
      <dgm:prSet presAssocID="{75121519-BD60-4F2C-9AD2-99E2A45A4A6D}" presName="parenttextcomposite" presStyleCnt="0"/>
      <dgm:spPr/>
    </dgm:pt>
    <dgm:pt modelId="{04995CE5-483A-42CA-8BFA-86BE7817E288}" type="pres">
      <dgm:prSet presAssocID="{75121519-BD60-4F2C-9AD2-99E2A45A4A6D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2627CDB-953F-4AC9-94A3-EA996B53408A}" type="pres">
      <dgm:prSet presAssocID="{75121519-BD60-4F2C-9AD2-99E2A45A4A6D}" presName="composite" presStyleCnt="0"/>
      <dgm:spPr/>
    </dgm:pt>
    <dgm:pt modelId="{5D3A5476-1B32-4851-A513-54A63B13C107}" type="pres">
      <dgm:prSet presAssocID="{75121519-BD60-4F2C-9AD2-99E2A45A4A6D}" presName="chevron1" presStyleLbl="alignNode1" presStyleIdx="14" presStyleCnt="21"/>
      <dgm:spPr/>
    </dgm:pt>
    <dgm:pt modelId="{8CFF4C26-5298-44C0-88D3-6598FE265590}" type="pres">
      <dgm:prSet presAssocID="{75121519-BD60-4F2C-9AD2-99E2A45A4A6D}" presName="chevron2" presStyleLbl="alignNode1" presStyleIdx="15" presStyleCnt="21"/>
      <dgm:spPr/>
    </dgm:pt>
    <dgm:pt modelId="{D1E953C8-995E-4ABD-BDEF-2414306F3BAC}" type="pres">
      <dgm:prSet presAssocID="{75121519-BD60-4F2C-9AD2-99E2A45A4A6D}" presName="chevron3" presStyleLbl="alignNode1" presStyleIdx="16" presStyleCnt="21"/>
      <dgm:spPr/>
    </dgm:pt>
    <dgm:pt modelId="{202C0224-4E2B-4F52-B39C-0E89C3309069}" type="pres">
      <dgm:prSet presAssocID="{75121519-BD60-4F2C-9AD2-99E2A45A4A6D}" presName="chevron4" presStyleLbl="alignNode1" presStyleIdx="17" presStyleCnt="21"/>
      <dgm:spPr/>
    </dgm:pt>
    <dgm:pt modelId="{7A6B3780-0EDA-4AFB-B149-A9B6FAB422F0}" type="pres">
      <dgm:prSet presAssocID="{75121519-BD60-4F2C-9AD2-99E2A45A4A6D}" presName="chevron5" presStyleLbl="alignNode1" presStyleIdx="18" presStyleCnt="21"/>
      <dgm:spPr/>
    </dgm:pt>
    <dgm:pt modelId="{0CB05237-E1BF-4D2A-9C8C-DE85E2FF6FAC}" type="pres">
      <dgm:prSet presAssocID="{75121519-BD60-4F2C-9AD2-99E2A45A4A6D}" presName="chevron6" presStyleLbl="alignNode1" presStyleIdx="19" presStyleCnt="21"/>
      <dgm:spPr/>
    </dgm:pt>
    <dgm:pt modelId="{C2F71275-3158-4E8D-8A24-6A68F99C01E8}" type="pres">
      <dgm:prSet presAssocID="{75121519-BD60-4F2C-9AD2-99E2A45A4A6D}" presName="chevron7" presStyleLbl="alignNode1" presStyleIdx="20" presStyleCnt="21"/>
      <dgm:spPr/>
    </dgm:pt>
    <dgm:pt modelId="{AA669E50-BC05-45CA-9E86-9671B079066D}" type="pres">
      <dgm:prSet presAssocID="{75121519-BD60-4F2C-9AD2-99E2A45A4A6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6979690C-0E40-409A-86D5-3E94BFB79B3C}" type="presOf" srcId="{6F9E14F9-F071-4E75-B587-918433B12EA0}" destId="{1F3D9D67-8915-499D-945D-8353168A4338}" srcOrd="0" destOrd="0" presId="urn:microsoft.com/office/officeart/2008/layout/VerticalAccentList"/>
    <dgm:cxn modelId="{21B2FE1B-B564-4ABE-A0A2-76A6E95D3B10}" srcId="{7F44AF0B-EA9C-42D5-824F-9D1C78A2F34F}" destId="{1DDCD002-8C9E-48E3-B4B0-0890BE192F2E}" srcOrd="0" destOrd="0" parTransId="{A890A5E8-578D-4427-8DA0-1B07CA954EB6}" sibTransId="{C1D5C262-827C-4CF0-8C38-FE19FA1C7507}"/>
    <dgm:cxn modelId="{C7322A25-AE42-45B3-BFD2-E96510146BD3}" type="presOf" srcId="{0B0F6F0D-58A0-4367-8025-8EED9FBD44EA}" destId="{AA669E50-BC05-45CA-9E86-9671B079066D}" srcOrd="0" destOrd="0" presId="urn:microsoft.com/office/officeart/2008/layout/VerticalAccentList"/>
    <dgm:cxn modelId="{513AED2C-D18C-428B-8F9E-B692700CC396}" srcId="{13F5D456-0C13-4FDE-853C-E02A87CD7059}" destId="{6F9E14F9-F071-4E75-B587-918433B12EA0}" srcOrd="0" destOrd="0" parTransId="{ED927100-65E9-456C-8459-F3D621E6E201}" sibTransId="{2B5FD4B2-2C55-454E-B1D7-BECE1C99B807}"/>
    <dgm:cxn modelId="{BED0E13D-FAB3-4DD4-AD9B-046EAA5D861E}" type="presOf" srcId="{75121519-BD60-4F2C-9AD2-99E2A45A4A6D}" destId="{04995CE5-483A-42CA-8BFA-86BE7817E288}" srcOrd="0" destOrd="0" presId="urn:microsoft.com/office/officeart/2008/layout/VerticalAccentList"/>
    <dgm:cxn modelId="{C19B773F-1DA6-41C4-A0ED-E1BA63EDE25D}" type="presOf" srcId="{77CD7E7D-FE66-49DE-B4B7-FC5F04DBC21D}" destId="{07C3BF3B-A9B3-4341-B13E-F68298192201}" srcOrd="0" destOrd="0" presId="urn:microsoft.com/office/officeart/2008/layout/VerticalAccentList"/>
    <dgm:cxn modelId="{752C006A-C9D1-4413-8BEE-91361E8FD608}" type="presOf" srcId="{1DDCD002-8C9E-48E3-B4B0-0890BE192F2E}" destId="{7155FC8D-C3AB-48A2-9C71-2EB1971048A8}" srcOrd="0" destOrd="0" presId="urn:microsoft.com/office/officeart/2008/layout/VerticalAccentList"/>
    <dgm:cxn modelId="{FBAAB16A-4AC7-4760-A0B8-E88567D389F9}" srcId="{75121519-BD60-4F2C-9AD2-99E2A45A4A6D}" destId="{0B0F6F0D-58A0-4367-8025-8EED9FBD44EA}" srcOrd="0" destOrd="0" parTransId="{234EEF74-6D9A-400E-9D42-F01E7C44C981}" sibTransId="{D3AB2B93-4113-424D-BFD1-AD847605B921}"/>
    <dgm:cxn modelId="{DA01D989-D003-43B1-839B-291013DCB579}" srcId="{77CD7E7D-FE66-49DE-B4B7-FC5F04DBC21D}" destId="{13F5D456-0C13-4FDE-853C-E02A87CD7059}" srcOrd="0" destOrd="0" parTransId="{64719A23-FFB0-49F9-B141-7C807CB53639}" sibTransId="{55ED874F-801F-4E0D-873D-17501235A53F}"/>
    <dgm:cxn modelId="{8958FD8A-3407-4F1B-A149-BEC50D8DE899}" srcId="{77CD7E7D-FE66-49DE-B4B7-FC5F04DBC21D}" destId="{7F44AF0B-EA9C-42D5-824F-9D1C78A2F34F}" srcOrd="1" destOrd="0" parTransId="{A623C51A-8724-4AB7-AE54-8B5A3AAC44F5}" sibTransId="{5E2C06F6-29C2-4832-AD03-4B2857E234B0}"/>
    <dgm:cxn modelId="{2CBA01BC-FC07-4E33-8C4B-B40C831958EC}" type="presOf" srcId="{7F44AF0B-EA9C-42D5-824F-9D1C78A2F34F}" destId="{98CF8385-9CCE-4081-BF85-9CEC26EEDB12}" srcOrd="0" destOrd="0" presId="urn:microsoft.com/office/officeart/2008/layout/VerticalAccentList"/>
    <dgm:cxn modelId="{54A4DBF4-F1D2-400A-9F33-D600865DE367}" type="presOf" srcId="{13F5D456-0C13-4FDE-853C-E02A87CD7059}" destId="{D311E32A-5467-4448-A524-1E9D62EFDDA4}" srcOrd="0" destOrd="0" presId="urn:microsoft.com/office/officeart/2008/layout/VerticalAccentList"/>
    <dgm:cxn modelId="{BD31EAF9-CAB8-4B65-BC2B-64AAB33D20AE}" srcId="{77CD7E7D-FE66-49DE-B4B7-FC5F04DBC21D}" destId="{75121519-BD60-4F2C-9AD2-99E2A45A4A6D}" srcOrd="2" destOrd="0" parTransId="{75FD7BEA-BBA7-4697-862D-9EEF8CB8A7D9}" sibTransId="{49FE326E-A2EB-4A72-BDD8-8B3110E9D052}"/>
    <dgm:cxn modelId="{6BDD54E2-A4A0-447F-B401-38D8233038BB}" type="presParOf" srcId="{07C3BF3B-A9B3-4341-B13E-F68298192201}" destId="{5A297299-6E7F-418F-B99E-6982BAC30F64}" srcOrd="0" destOrd="0" presId="urn:microsoft.com/office/officeart/2008/layout/VerticalAccentList"/>
    <dgm:cxn modelId="{7AA323A2-179F-46D5-BD3B-9F907A141661}" type="presParOf" srcId="{5A297299-6E7F-418F-B99E-6982BAC30F64}" destId="{D311E32A-5467-4448-A524-1E9D62EFDDA4}" srcOrd="0" destOrd="0" presId="urn:microsoft.com/office/officeart/2008/layout/VerticalAccentList"/>
    <dgm:cxn modelId="{7233E831-7DC5-4C3C-9CB4-5D288C3B4E14}" type="presParOf" srcId="{07C3BF3B-A9B3-4341-B13E-F68298192201}" destId="{5748954E-0164-4E52-9B78-260D8DF02C02}" srcOrd="1" destOrd="0" presId="urn:microsoft.com/office/officeart/2008/layout/VerticalAccentList"/>
    <dgm:cxn modelId="{568A4499-9EFF-4959-A08F-EA022F62339B}" type="presParOf" srcId="{5748954E-0164-4E52-9B78-260D8DF02C02}" destId="{942585C4-F2DD-48B8-8720-FFFF38908DE1}" srcOrd="0" destOrd="0" presId="urn:microsoft.com/office/officeart/2008/layout/VerticalAccentList"/>
    <dgm:cxn modelId="{CAA48A26-DA22-448D-BC20-D22EF09D0CC7}" type="presParOf" srcId="{5748954E-0164-4E52-9B78-260D8DF02C02}" destId="{D5D61089-0B0C-48B1-A514-4B3532EC97C9}" srcOrd="1" destOrd="0" presId="urn:microsoft.com/office/officeart/2008/layout/VerticalAccentList"/>
    <dgm:cxn modelId="{529A6EF3-0345-43BC-B43F-B36E60D815BA}" type="presParOf" srcId="{5748954E-0164-4E52-9B78-260D8DF02C02}" destId="{1CF7C6B0-B136-4D2A-B135-59B2A8D2A7BE}" srcOrd="2" destOrd="0" presId="urn:microsoft.com/office/officeart/2008/layout/VerticalAccentList"/>
    <dgm:cxn modelId="{78FB853C-AA9E-4046-B6E6-0D32456A3673}" type="presParOf" srcId="{5748954E-0164-4E52-9B78-260D8DF02C02}" destId="{E8F2072D-EEA4-4473-988B-228651CE12A9}" srcOrd="3" destOrd="0" presId="urn:microsoft.com/office/officeart/2008/layout/VerticalAccentList"/>
    <dgm:cxn modelId="{7BA6AF7A-7441-4CAD-8D09-F886EBE18EA6}" type="presParOf" srcId="{5748954E-0164-4E52-9B78-260D8DF02C02}" destId="{251B423B-10CB-4583-86D9-9F0CDD5416D2}" srcOrd="4" destOrd="0" presId="urn:microsoft.com/office/officeart/2008/layout/VerticalAccentList"/>
    <dgm:cxn modelId="{332DCE25-C83D-4894-8BF7-E3FE8B1ADA37}" type="presParOf" srcId="{5748954E-0164-4E52-9B78-260D8DF02C02}" destId="{C844DAE2-8A18-4BEB-AC86-34A96E9BF13A}" srcOrd="5" destOrd="0" presId="urn:microsoft.com/office/officeart/2008/layout/VerticalAccentList"/>
    <dgm:cxn modelId="{734C147B-008D-4323-8E87-F92322D7553B}" type="presParOf" srcId="{5748954E-0164-4E52-9B78-260D8DF02C02}" destId="{63770E11-BBB3-4C9E-B01C-7F69F593CE1E}" srcOrd="6" destOrd="0" presId="urn:microsoft.com/office/officeart/2008/layout/VerticalAccentList"/>
    <dgm:cxn modelId="{668A054A-199F-424A-8038-9CA43A9485F6}" type="presParOf" srcId="{5748954E-0164-4E52-9B78-260D8DF02C02}" destId="{1F3D9D67-8915-499D-945D-8353168A4338}" srcOrd="7" destOrd="0" presId="urn:microsoft.com/office/officeart/2008/layout/VerticalAccentList"/>
    <dgm:cxn modelId="{6BE36B22-EB78-487C-BF52-BDF4006E1D50}" type="presParOf" srcId="{07C3BF3B-A9B3-4341-B13E-F68298192201}" destId="{F81EC829-5F60-4DC1-86FF-2F92AF9CC935}" srcOrd="2" destOrd="0" presId="urn:microsoft.com/office/officeart/2008/layout/VerticalAccentList"/>
    <dgm:cxn modelId="{13B89F34-E37A-45EE-93EB-D4EB86F872EB}" type="presParOf" srcId="{07C3BF3B-A9B3-4341-B13E-F68298192201}" destId="{863424B2-F93A-4225-8395-F9749619738A}" srcOrd="3" destOrd="0" presId="urn:microsoft.com/office/officeart/2008/layout/VerticalAccentList"/>
    <dgm:cxn modelId="{70C13F19-BB29-4427-9F2F-0A07909AD236}" type="presParOf" srcId="{863424B2-F93A-4225-8395-F9749619738A}" destId="{98CF8385-9CCE-4081-BF85-9CEC26EEDB12}" srcOrd="0" destOrd="0" presId="urn:microsoft.com/office/officeart/2008/layout/VerticalAccentList"/>
    <dgm:cxn modelId="{D04BF3F8-D0F4-46D7-9B33-477DCD3A6285}" type="presParOf" srcId="{07C3BF3B-A9B3-4341-B13E-F68298192201}" destId="{AB583EA4-5741-43F6-93B6-4360EA1016B7}" srcOrd="4" destOrd="0" presId="urn:microsoft.com/office/officeart/2008/layout/VerticalAccentList"/>
    <dgm:cxn modelId="{4664BA1A-F3B4-4656-B239-0541D929F784}" type="presParOf" srcId="{AB583EA4-5741-43F6-93B6-4360EA1016B7}" destId="{2089C7B7-8584-45B3-A8B7-BF63F62D86B4}" srcOrd="0" destOrd="0" presId="urn:microsoft.com/office/officeart/2008/layout/VerticalAccentList"/>
    <dgm:cxn modelId="{4D4511EC-CFC7-45DE-AC36-F47F9353BED8}" type="presParOf" srcId="{AB583EA4-5741-43F6-93B6-4360EA1016B7}" destId="{DA5F2DD5-1EB9-4B4F-8D0D-F8ECD3B19D28}" srcOrd="1" destOrd="0" presId="urn:microsoft.com/office/officeart/2008/layout/VerticalAccentList"/>
    <dgm:cxn modelId="{6D1CF90E-1C8C-4833-8070-DB4FAC1B88AD}" type="presParOf" srcId="{AB583EA4-5741-43F6-93B6-4360EA1016B7}" destId="{8963E6E6-C0ED-469C-B548-DD72980DE925}" srcOrd="2" destOrd="0" presId="urn:microsoft.com/office/officeart/2008/layout/VerticalAccentList"/>
    <dgm:cxn modelId="{82B45C97-ECC0-4A91-A748-A8399AD28EC5}" type="presParOf" srcId="{AB583EA4-5741-43F6-93B6-4360EA1016B7}" destId="{252D55D8-647A-4C60-9F43-25F1980438A3}" srcOrd="3" destOrd="0" presId="urn:microsoft.com/office/officeart/2008/layout/VerticalAccentList"/>
    <dgm:cxn modelId="{5E0B6A96-A78F-45E2-A249-591354693391}" type="presParOf" srcId="{AB583EA4-5741-43F6-93B6-4360EA1016B7}" destId="{F3910FFA-6276-4C81-96EB-AE209A28101E}" srcOrd="4" destOrd="0" presId="urn:microsoft.com/office/officeart/2008/layout/VerticalAccentList"/>
    <dgm:cxn modelId="{21F359C4-8B9C-43F4-8D5D-CDD5FD3B2044}" type="presParOf" srcId="{AB583EA4-5741-43F6-93B6-4360EA1016B7}" destId="{8A5F27A8-BA61-466A-96B0-E9E43758D6B9}" srcOrd="5" destOrd="0" presId="urn:microsoft.com/office/officeart/2008/layout/VerticalAccentList"/>
    <dgm:cxn modelId="{55EEB0B2-707F-4439-8644-412BDB419FBE}" type="presParOf" srcId="{AB583EA4-5741-43F6-93B6-4360EA1016B7}" destId="{7D6EC358-0CE0-441C-B8EF-762BF8C6DC22}" srcOrd="6" destOrd="0" presId="urn:microsoft.com/office/officeart/2008/layout/VerticalAccentList"/>
    <dgm:cxn modelId="{DE3943C9-0A84-49CD-84BD-C73D063FCCB0}" type="presParOf" srcId="{AB583EA4-5741-43F6-93B6-4360EA1016B7}" destId="{7155FC8D-C3AB-48A2-9C71-2EB1971048A8}" srcOrd="7" destOrd="0" presId="urn:microsoft.com/office/officeart/2008/layout/VerticalAccentList"/>
    <dgm:cxn modelId="{0644789F-EFDF-4C55-B305-5007EDE16703}" type="presParOf" srcId="{07C3BF3B-A9B3-4341-B13E-F68298192201}" destId="{38D7F37F-8411-450E-BE8B-FE318970E603}" srcOrd="5" destOrd="0" presId="urn:microsoft.com/office/officeart/2008/layout/VerticalAccentList"/>
    <dgm:cxn modelId="{13B9B58E-030E-4F24-892D-55794D7D1E59}" type="presParOf" srcId="{07C3BF3B-A9B3-4341-B13E-F68298192201}" destId="{FB8185D3-58C3-47DC-8A82-C7BD42D1B64E}" srcOrd="6" destOrd="0" presId="urn:microsoft.com/office/officeart/2008/layout/VerticalAccentList"/>
    <dgm:cxn modelId="{F9B96D0C-8BA0-49AC-AFE0-1AA53B8887CA}" type="presParOf" srcId="{FB8185D3-58C3-47DC-8A82-C7BD42D1B64E}" destId="{04995CE5-483A-42CA-8BFA-86BE7817E288}" srcOrd="0" destOrd="0" presId="urn:microsoft.com/office/officeart/2008/layout/VerticalAccentList"/>
    <dgm:cxn modelId="{A0E34D18-ECBC-402B-A291-7D3E68C08573}" type="presParOf" srcId="{07C3BF3B-A9B3-4341-B13E-F68298192201}" destId="{72627CDB-953F-4AC9-94A3-EA996B53408A}" srcOrd="7" destOrd="0" presId="urn:microsoft.com/office/officeart/2008/layout/VerticalAccentList"/>
    <dgm:cxn modelId="{7FC215AD-C5E2-4BD2-BAC5-26F18097D7AF}" type="presParOf" srcId="{72627CDB-953F-4AC9-94A3-EA996B53408A}" destId="{5D3A5476-1B32-4851-A513-54A63B13C107}" srcOrd="0" destOrd="0" presId="urn:microsoft.com/office/officeart/2008/layout/VerticalAccentList"/>
    <dgm:cxn modelId="{67D323A3-0E15-4840-8007-04FECC86CFB7}" type="presParOf" srcId="{72627CDB-953F-4AC9-94A3-EA996B53408A}" destId="{8CFF4C26-5298-44C0-88D3-6598FE265590}" srcOrd="1" destOrd="0" presId="urn:microsoft.com/office/officeart/2008/layout/VerticalAccentList"/>
    <dgm:cxn modelId="{85EFB013-6AE3-44B6-A564-6DD776C3D2E8}" type="presParOf" srcId="{72627CDB-953F-4AC9-94A3-EA996B53408A}" destId="{D1E953C8-995E-4ABD-BDEF-2414306F3BAC}" srcOrd="2" destOrd="0" presId="urn:microsoft.com/office/officeart/2008/layout/VerticalAccentList"/>
    <dgm:cxn modelId="{94DCD086-F400-4CCA-A6A7-EF695607B49D}" type="presParOf" srcId="{72627CDB-953F-4AC9-94A3-EA996B53408A}" destId="{202C0224-4E2B-4F52-B39C-0E89C3309069}" srcOrd="3" destOrd="0" presId="urn:microsoft.com/office/officeart/2008/layout/VerticalAccentList"/>
    <dgm:cxn modelId="{0A00BB02-43D6-460B-AEB0-6F662329A04A}" type="presParOf" srcId="{72627CDB-953F-4AC9-94A3-EA996B53408A}" destId="{7A6B3780-0EDA-4AFB-B149-A9B6FAB422F0}" srcOrd="4" destOrd="0" presId="urn:microsoft.com/office/officeart/2008/layout/VerticalAccentList"/>
    <dgm:cxn modelId="{0A0E35C7-6F7A-4282-B32B-578FE37708F3}" type="presParOf" srcId="{72627CDB-953F-4AC9-94A3-EA996B53408A}" destId="{0CB05237-E1BF-4D2A-9C8C-DE85E2FF6FAC}" srcOrd="5" destOrd="0" presId="urn:microsoft.com/office/officeart/2008/layout/VerticalAccentList"/>
    <dgm:cxn modelId="{C1EEFEE6-9415-446B-86FF-6F0184EF89D2}" type="presParOf" srcId="{72627CDB-953F-4AC9-94A3-EA996B53408A}" destId="{C2F71275-3158-4E8D-8A24-6A68F99C01E8}" srcOrd="6" destOrd="0" presId="urn:microsoft.com/office/officeart/2008/layout/VerticalAccentList"/>
    <dgm:cxn modelId="{81580D06-854D-4F2A-AD72-0BE8F1B425E1}" type="presParOf" srcId="{72627CDB-953F-4AC9-94A3-EA996B53408A}" destId="{AA669E50-BC05-45CA-9E86-9671B079066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1E32A-5467-4448-A524-1E9D62EFDDA4}">
      <dsp:nvSpPr>
        <dsp:cNvPr id="0" name=""/>
        <dsp:cNvSpPr/>
      </dsp:nvSpPr>
      <dsp:spPr>
        <a:xfrm>
          <a:off x="2230330" y="2924"/>
          <a:ext cx="5935218" cy="5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u="sng" kern="1200" dirty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</a:p>
      </dsp:txBody>
      <dsp:txXfrm>
        <a:off x="2230330" y="2924"/>
        <a:ext cx="5935218" cy="539565"/>
      </dsp:txXfrm>
    </dsp:sp>
    <dsp:sp modelId="{942585C4-F2DD-48B8-8720-FFFF38908DE1}">
      <dsp:nvSpPr>
        <dsp:cNvPr id="0" name=""/>
        <dsp:cNvSpPr/>
      </dsp:nvSpPr>
      <dsp:spPr>
        <a:xfrm>
          <a:off x="2230330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1089-0B0C-48B1-A514-4B3532EC97C9}">
      <dsp:nvSpPr>
        <dsp:cNvPr id="0" name=""/>
        <dsp:cNvSpPr/>
      </dsp:nvSpPr>
      <dsp:spPr>
        <a:xfrm>
          <a:off x="3064558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7C6B0-B136-4D2A-B135-59B2A8D2A7BE}">
      <dsp:nvSpPr>
        <dsp:cNvPr id="0" name=""/>
        <dsp:cNvSpPr/>
      </dsp:nvSpPr>
      <dsp:spPr>
        <a:xfrm>
          <a:off x="3899445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2072D-EEA4-4473-988B-228651CE12A9}">
      <dsp:nvSpPr>
        <dsp:cNvPr id="0" name=""/>
        <dsp:cNvSpPr/>
      </dsp:nvSpPr>
      <dsp:spPr>
        <a:xfrm>
          <a:off x="4733673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B423B-10CB-4583-86D9-9F0CDD5416D2}">
      <dsp:nvSpPr>
        <dsp:cNvPr id="0" name=""/>
        <dsp:cNvSpPr/>
      </dsp:nvSpPr>
      <dsp:spPr>
        <a:xfrm>
          <a:off x="5568561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4DAE2-8A18-4BEB-AC86-34A96E9BF13A}">
      <dsp:nvSpPr>
        <dsp:cNvPr id="0" name=""/>
        <dsp:cNvSpPr/>
      </dsp:nvSpPr>
      <dsp:spPr>
        <a:xfrm>
          <a:off x="6402788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0E11-BBB3-4C9E-B01C-7F69F593CE1E}">
      <dsp:nvSpPr>
        <dsp:cNvPr id="0" name=""/>
        <dsp:cNvSpPr/>
      </dsp:nvSpPr>
      <dsp:spPr>
        <a:xfrm>
          <a:off x="7237676" y="542489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D9D67-8915-499D-945D-8353168A4338}">
      <dsp:nvSpPr>
        <dsp:cNvPr id="0" name=""/>
        <dsp:cNvSpPr/>
      </dsp:nvSpPr>
      <dsp:spPr>
        <a:xfrm>
          <a:off x="2230330" y="652400"/>
          <a:ext cx="6012376" cy="87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u="sng" kern="1200" dirty="0"/>
            <a:t>Se presentan </a:t>
          </a:r>
          <a:r>
            <a:rPr lang="es-CL" sz="2500" kern="1200" dirty="0"/>
            <a:t>los </a:t>
          </a:r>
          <a:r>
            <a:rPr lang="es-CL" sz="2500" u="sng" kern="1200" dirty="0"/>
            <a:t>hechos</a:t>
          </a:r>
          <a:r>
            <a:rPr lang="es-CL" sz="2500" kern="1200" dirty="0"/>
            <a:t> y </a:t>
          </a:r>
          <a:r>
            <a:rPr lang="es-CL" sz="2500" u="sng" kern="1200" dirty="0"/>
            <a:t>personajes.</a:t>
          </a:r>
        </a:p>
      </dsp:txBody>
      <dsp:txXfrm>
        <a:off x="2230330" y="652400"/>
        <a:ext cx="6012376" cy="879291"/>
      </dsp:txXfrm>
    </dsp:sp>
    <dsp:sp modelId="{98CF8385-9CCE-4081-BF85-9CEC26EEDB12}">
      <dsp:nvSpPr>
        <dsp:cNvPr id="0" name=""/>
        <dsp:cNvSpPr/>
      </dsp:nvSpPr>
      <dsp:spPr>
        <a:xfrm>
          <a:off x="2230330" y="1702886"/>
          <a:ext cx="5935218" cy="5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u="sng" kern="1200" dirty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</a:p>
      </dsp:txBody>
      <dsp:txXfrm>
        <a:off x="2230330" y="1702886"/>
        <a:ext cx="5935218" cy="539565"/>
      </dsp:txXfrm>
    </dsp:sp>
    <dsp:sp modelId="{2089C7B7-8584-45B3-A8B7-BF63F62D86B4}">
      <dsp:nvSpPr>
        <dsp:cNvPr id="0" name=""/>
        <dsp:cNvSpPr/>
      </dsp:nvSpPr>
      <dsp:spPr>
        <a:xfrm>
          <a:off x="2230330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2DD5-1EB9-4B4F-8D0D-F8ECD3B19D28}">
      <dsp:nvSpPr>
        <dsp:cNvPr id="0" name=""/>
        <dsp:cNvSpPr/>
      </dsp:nvSpPr>
      <dsp:spPr>
        <a:xfrm>
          <a:off x="3064558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3E6E6-C0ED-469C-B548-DD72980DE925}">
      <dsp:nvSpPr>
        <dsp:cNvPr id="0" name=""/>
        <dsp:cNvSpPr/>
      </dsp:nvSpPr>
      <dsp:spPr>
        <a:xfrm>
          <a:off x="3899445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D55D8-647A-4C60-9F43-25F1980438A3}">
      <dsp:nvSpPr>
        <dsp:cNvPr id="0" name=""/>
        <dsp:cNvSpPr/>
      </dsp:nvSpPr>
      <dsp:spPr>
        <a:xfrm>
          <a:off x="4733673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10FFA-6276-4C81-96EB-AE209A28101E}">
      <dsp:nvSpPr>
        <dsp:cNvPr id="0" name=""/>
        <dsp:cNvSpPr/>
      </dsp:nvSpPr>
      <dsp:spPr>
        <a:xfrm>
          <a:off x="5568561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F27A8-BA61-466A-96B0-E9E43758D6B9}">
      <dsp:nvSpPr>
        <dsp:cNvPr id="0" name=""/>
        <dsp:cNvSpPr/>
      </dsp:nvSpPr>
      <dsp:spPr>
        <a:xfrm>
          <a:off x="6402788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EC358-0CE0-441C-B8EF-762BF8C6DC22}">
      <dsp:nvSpPr>
        <dsp:cNvPr id="0" name=""/>
        <dsp:cNvSpPr/>
      </dsp:nvSpPr>
      <dsp:spPr>
        <a:xfrm>
          <a:off x="7237676" y="2242451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FC8D-C3AB-48A2-9C71-2EB1971048A8}">
      <dsp:nvSpPr>
        <dsp:cNvPr id="0" name=""/>
        <dsp:cNvSpPr/>
      </dsp:nvSpPr>
      <dsp:spPr>
        <a:xfrm>
          <a:off x="2230330" y="2352362"/>
          <a:ext cx="6012376" cy="87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u="sng" kern="1200" dirty="0"/>
            <a:t>Se explican </a:t>
          </a:r>
          <a:r>
            <a:rPr lang="es-CL" sz="2500" kern="1200" dirty="0"/>
            <a:t>y </a:t>
          </a:r>
          <a:r>
            <a:rPr lang="es-CL" sz="2500" u="sng" kern="1200" dirty="0"/>
            <a:t>se asocian los hechos.</a:t>
          </a:r>
        </a:p>
      </dsp:txBody>
      <dsp:txXfrm>
        <a:off x="2230330" y="2352362"/>
        <a:ext cx="6012376" cy="879291"/>
      </dsp:txXfrm>
    </dsp:sp>
    <dsp:sp modelId="{04995CE5-483A-42CA-8BFA-86BE7817E288}">
      <dsp:nvSpPr>
        <dsp:cNvPr id="0" name=""/>
        <dsp:cNvSpPr/>
      </dsp:nvSpPr>
      <dsp:spPr>
        <a:xfrm>
          <a:off x="2230330" y="3402848"/>
          <a:ext cx="5935218" cy="53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u="sng" kern="1200" dirty="0">
              <a:latin typeface="Arial" panose="020B0604020202020204" pitchFamily="34" charset="0"/>
              <a:cs typeface="Arial" panose="020B0604020202020204" pitchFamily="34" charset="0"/>
            </a:rPr>
            <a:t>Desenlace</a:t>
          </a:r>
        </a:p>
      </dsp:txBody>
      <dsp:txXfrm>
        <a:off x="2230330" y="3402848"/>
        <a:ext cx="5935218" cy="539565"/>
      </dsp:txXfrm>
    </dsp:sp>
    <dsp:sp modelId="{5D3A5476-1B32-4851-A513-54A63B13C107}">
      <dsp:nvSpPr>
        <dsp:cNvPr id="0" name=""/>
        <dsp:cNvSpPr/>
      </dsp:nvSpPr>
      <dsp:spPr>
        <a:xfrm>
          <a:off x="2230330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F4C26-5298-44C0-88D3-6598FE265590}">
      <dsp:nvSpPr>
        <dsp:cNvPr id="0" name=""/>
        <dsp:cNvSpPr/>
      </dsp:nvSpPr>
      <dsp:spPr>
        <a:xfrm>
          <a:off x="3064558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953C8-995E-4ABD-BDEF-2414306F3BAC}">
      <dsp:nvSpPr>
        <dsp:cNvPr id="0" name=""/>
        <dsp:cNvSpPr/>
      </dsp:nvSpPr>
      <dsp:spPr>
        <a:xfrm>
          <a:off x="3899445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C0224-4E2B-4F52-B39C-0E89C3309069}">
      <dsp:nvSpPr>
        <dsp:cNvPr id="0" name=""/>
        <dsp:cNvSpPr/>
      </dsp:nvSpPr>
      <dsp:spPr>
        <a:xfrm>
          <a:off x="4733673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B3780-0EDA-4AFB-B149-A9B6FAB422F0}">
      <dsp:nvSpPr>
        <dsp:cNvPr id="0" name=""/>
        <dsp:cNvSpPr/>
      </dsp:nvSpPr>
      <dsp:spPr>
        <a:xfrm>
          <a:off x="5568561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05237-E1BF-4D2A-9C8C-DE85E2FF6FAC}">
      <dsp:nvSpPr>
        <dsp:cNvPr id="0" name=""/>
        <dsp:cNvSpPr/>
      </dsp:nvSpPr>
      <dsp:spPr>
        <a:xfrm>
          <a:off x="6402788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1275-3158-4E8D-8A24-6A68F99C01E8}">
      <dsp:nvSpPr>
        <dsp:cNvPr id="0" name=""/>
        <dsp:cNvSpPr/>
      </dsp:nvSpPr>
      <dsp:spPr>
        <a:xfrm>
          <a:off x="7237676" y="3942413"/>
          <a:ext cx="1388841" cy="109911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9E50-BC05-45CA-9E86-9671B079066D}">
      <dsp:nvSpPr>
        <dsp:cNvPr id="0" name=""/>
        <dsp:cNvSpPr/>
      </dsp:nvSpPr>
      <dsp:spPr>
        <a:xfrm>
          <a:off x="2230330" y="4052324"/>
          <a:ext cx="6012376" cy="879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Concluye el relato cronológicamente. </a:t>
          </a:r>
        </a:p>
      </dsp:txBody>
      <dsp:txXfrm>
        <a:off x="2230330" y="4052324"/>
        <a:ext cx="6012376" cy="87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4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2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4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6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2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1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1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1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8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8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50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5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8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eg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Descubrimiento_de_America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centroderecursos.educarchile.cl/handle/20.500.12246/376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signo-de-interrogaci%C3%B3n-pregunta-101982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eg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385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F620623F-6140-447D-965F-AAF05F2AA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b="1" dirty="0"/>
              <a:t>Tercer año</a:t>
            </a:r>
          </a:p>
          <a:p>
            <a:r>
              <a:rPr lang="es-CL" b="1" dirty="0"/>
              <a:t>Lenguaje y Comunicación </a:t>
            </a:r>
          </a:p>
          <a:p>
            <a:r>
              <a:rPr lang="es-CL" b="1" dirty="0"/>
              <a:t>Semana 31-32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AC1FAA-E413-4B4A-B5CF-0AAB29E81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27752">
            <a:off x="312613" y="577953"/>
            <a:ext cx="3221154" cy="169110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8B0C1E1-210D-414D-99A4-31048DC22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Relatos históricos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9CBFBC-6BDE-4707-91FF-464BFAA6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744119">
            <a:off x="8218895" y="613864"/>
            <a:ext cx="3327596" cy="14972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A590A0-3EA9-4476-8B74-676CEAFB2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663844">
            <a:off x="4325523" y="580009"/>
            <a:ext cx="3371090" cy="13590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A48F61-78EC-4F73-BAC8-87728895719D}"/>
              </a:ext>
            </a:extLst>
          </p:cNvPr>
          <p:cNvSpPr txBox="1"/>
          <p:nvPr/>
        </p:nvSpPr>
        <p:spPr>
          <a:xfrm>
            <a:off x="3269859" y="5975194"/>
            <a:ext cx="661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Programa de Integración Escolar </a:t>
            </a:r>
          </a:p>
        </p:txBody>
      </p:sp>
    </p:spTree>
    <p:extLst>
      <p:ext uri="{BB962C8B-B14F-4D97-AF65-F5344CB8AC3E}">
        <p14:creationId xmlns:p14="http://schemas.microsoft.com/office/powerpoint/2010/main" val="7718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9D9B2-6D02-48E5-AFA3-BF40AFE4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¿Cuál es nuestro objetivo hoy?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CECAAB-3D80-4B16-A1F2-5BDD2F57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9577" y="530962"/>
            <a:ext cx="1879332" cy="1879332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C210F14-B7CE-49A4-AE1C-BA9EC54AEAA6}"/>
              </a:ext>
            </a:extLst>
          </p:cNvPr>
          <p:cNvSpPr/>
          <p:nvPr/>
        </p:nvSpPr>
        <p:spPr>
          <a:xfrm>
            <a:off x="1295403" y="2534589"/>
            <a:ext cx="9353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OA 6</a:t>
            </a:r>
            <a:r>
              <a:rPr lang="es-ES" sz="2000" u="sng" dirty="0">
                <a:latin typeface="Arial Narrow" panose="020B0606020202030204" pitchFamily="34" charset="0"/>
              </a:rPr>
              <a:t>: Leer independientemente y comprender textos no literarios </a:t>
            </a:r>
            <a:r>
              <a:rPr lang="es-ES" sz="2000" dirty="0">
                <a:latin typeface="Arial Narrow" panose="020B0606020202030204" pitchFamily="34" charset="0"/>
              </a:rPr>
              <a:t>(cartas, biografías, </a:t>
            </a:r>
            <a:r>
              <a:rPr lang="es-E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relatos históricos</a:t>
            </a:r>
            <a:r>
              <a:rPr lang="es-ES" sz="20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,</a:t>
            </a:r>
            <a:r>
              <a:rPr lang="es-ES" sz="2000" dirty="0">
                <a:latin typeface="Arial Narrow" panose="020B0606020202030204" pitchFamily="34" charset="0"/>
              </a:rPr>
              <a:t> instrucciones, libros y artículos informativos, noticias, etc.) para ampliar su conocimiento del mundo y formarse una opinión: 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• extrayendo información explícita e implícita.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 • utilizando los organizadores de textos expositivos (títulos, subtítulos, índice y glosario) para encontrar información específica.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 • comprendiendo la información que aportan las ilustraciones, los símbolos y los pictogramas a un texto.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 • formulando una opinión sobre algún aspecto de la lectura.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 • fundamentando su opinión con información del texto o sus conocimientos previos.</a:t>
            </a:r>
            <a:endParaRPr lang="es-CL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F14D0-62CD-4FF9-AAFE-6B5AD1CE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¿Qué es un relato histórico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A314A5-9620-470E-AF0B-7AD3F62D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Es una </a:t>
            </a:r>
            <a:r>
              <a:rPr lang="es-ES" b="1" u="sng" dirty="0"/>
              <a:t>narración hecha de manera cronológica sobre algún acontecimiento relevante de la historia.</a:t>
            </a:r>
            <a:r>
              <a:rPr lang="es-ES" dirty="0"/>
              <a:t> Se trata de una narración del pasado, los relatos históricos siempre tienen un final. Podemos destacar que, si bien se basan en acontecimientos y personas verdaderas (que realmente existieron en el pasado) puede variar según la interpretación de cada historiador, estos hechos, pueden ser verificados mediante una fuente investigativa. 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FF4995-445D-4F1D-80CB-1B2978BBC3BA}"/>
              </a:ext>
            </a:extLst>
          </p:cNvPr>
          <p:cNvSpPr txBox="1"/>
          <p:nvPr/>
        </p:nvSpPr>
        <p:spPr>
          <a:xfrm>
            <a:off x="7962314" y="5500470"/>
            <a:ext cx="317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  <a:latin typeface="Arial Narrow" panose="020B0606020202030204" pitchFamily="34" charset="0"/>
              </a:rPr>
              <a:t>Batalla de Rancagua 1 y 2 octubre </a:t>
            </a:r>
          </a:p>
        </p:txBody>
      </p:sp>
    </p:spTree>
    <p:extLst>
      <p:ext uri="{BB962C8B-B14F-4D97-AF65-F5344CB8AC3E}">
        <p14:creationId xmlns:p14="http://schemas.microsoft.com/office/powerpoint/2010/main" val="1623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B3D09-BA14-4E66-B13E-AE576D1C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¿Logras identificar?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3EB79-9CF9-4663-B96A-63FD359CE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sz="2400" b="1" dirty="0">
                <a:solidFill>
                  <a:srgbClr val="00B050"/>
                </a:solidFill>
              </a:rPr>
              <a:t>Batalla de Rancagua 1814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5A6F57C-EFAA-470F-811F-180D9CECA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s-CL" sz="2400" b="1" dirty="0">
                <a:solidFill>
                  <a:srgbClr val="00B050"/>
                </a:solidFill>
              </a:rPr>
              <a:t>Actualidad Iglesia La Merced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F33967A-ADB9-4457-9055-500BCCF9C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4124" y="3243263"/>
            <a:ext cx="3600601" cy="2632075"/>
          </a:xfrm>
          <a:prstGeom prst="rect">
            <a:avLst/>
          </a:prstGeom>
        </p:spPr>
      </p:pic>
      <p:pic>
        <p:nvPicPr>
          <p:cNvPr id="1026" name="Picture 2" descr="https://upload.wikimedia.org/wikipedia/commons/5/5f/Iglesia_La_Merced%2C_comuna_Rancagua_Chile.jpg">
            <a:extLst>
              <a:ext uri="{FF2B5EF4-FFF2-40B4-BE49-F238E27FC236}">
                <a16:creationId xmlns:a16="http://schemas.microsoft.com/office/drawing/2014/main" id="{D00A3F3E-2682-4ED7-A4C6-3222211B244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30" y="3243263"/>
            <a:ext cx="350943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02CC6-9DB4-4D4E-9F56-379D0E75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70" y="61107"/>
            <a:ext cx="9601196" cy="1303867"/>
          </a:xfrm>
        </p:spPr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Estructura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C5ED0C3-0D52-4535-80D5-932A30229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15237"/>
              </p:ext>
            </p:extLst>
          </p:nvPr>
        </p:nvGraphicFramePr>
        <p:xfrm>
          <a:off x="911082" y="1245705"/>
          <a:ext cx="10856848" cy="504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19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F74B3-6900-485C-96AB-C985E0A0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¿Para qué sirve el relato histórico?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0E7FD4-6954-468D-99C9-07E61D79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u="sng" dirty="0"/>
              <a:t>Los relatos históricos sirven para comprender cómo se llevaron adelante determinados sucesos que marcaron a la historia de un país</a:t>
            </a:r>
            <a:r>
              <a:rPr lang="es-ES" dirty="0"/>
              <a:t>, deben ser claros y cronológicamente narrados, </a:t>
            </a:r>
            <a:r>
              <a:rPr lang="es-ES" u="sng" dirty="0"/>
              <a:t>relatos históricos suelen estar escritos en pasado</a:t>
            </a:r>
            <a:r>
              <a:rPr lang="es-ES" dirty="0"/>
              <a:t>, usando las conjugaciones verbales en pretérito. Además, </a:t>
            </a:r>
            <a:r>
              <a:rPr lang="es-ES" u="sng" dirty="0"/>
              <a:t>permiten conocer cuáles fueron sus causas y consecuencias</a:t>
            </a:r>
            <a:r>
              <a:rPr lang="es-ES" dirty="0"/>
              <a:t>. Conocer y comprender la historia resulta primordial para entender cada una de las culturas y proponer que las sociedades no vuelvan a repetir errores del pasado.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426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B84EB-8250-4208-9D0F-B095C52B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06" y="295331"/>
            <a:ext cx="9601196" cy="619069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00B050"/>
                </a:solidFill>
              </a:rPr>
              <a:t>¡¡¡ Vamos a trabajar !!!!!!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E05594D-81D7-4763-8948-6B27FE36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914400"/>
            <a:ext cx="10113818" cy="580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Marcador de contenido 5">
            <a:extLst>
              <a:ext uri="{FF2B5EF4-FFF2-40B4-BE49-F238E27FC236}">
                <a16:creationId xmlns:a16="http://schemas.microsoft.com/office/drawing/2014/main" id="{EB223953-E74F-4E5D-B434-27C14251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06095" y="-100425"/>
            <a:ext cx="1046814" cy="17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6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23560-EB20-4002-B1BE-FBDA419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6095"/>
          </a:xfrm>
        </p:spPr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¡¡¡¡Comentemos!!!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4D3F3-6710-4930-A7CD-1428FC610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13005"/>
            <a:ext cx="10497378" cy="42480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2800" b="1" dirty="0">
                <a:solidFill>
                  <a:srgbClr val="FF0000"/>
                </a:solidFill>
              </a:rPr>
              <a:t>1.¿En qué año y lugar ocurrieron los hechos? </a:t>
            </a:r>
          </a:p>
          <a:p>
            <a:pPr marL="0" indent="0" algn="just">
              <a:buNone/>
            </a:pPr>
            <a:r>
              <a:rPr lang="es-ES" sz="2800" b="1" dirty="0">
                <a:solidFill>
                  <a:srgbClr val="002060"/>
                </a:solidFill>
              </a:rPr>
              <a:t>2. Explica quienes eran los españoles y qué querían cuando pisaron nuestras tierras.</a:t>
            </a:r>
          </a:p>
          <a:p>
            <a:pPr marL="0" indent="0" algn="just">
              <a:buNone/>
            </a:pPr>
            <a:r>
              <a:rPr lang="es-ES" sz="2800" b="1" dirty="0">
                <a:solidFill>
                  <a:srgbClr val="FFC000"/>
                </a:solidFill>
              </a:rPr>
              <a:t>3¿Qué sentimientos habrás tenido tú, si te hubieran separado de tu familia por la fuerza para llevarte a otro lugar?</a:t>
            </a:r>
          </a:p>
          <a:p>
            <a:pPr marL="0" indent="0" algn="just">
              <a:buNone/>
            </a:pPr>
            <a:r>
              <a:rPr lang="es-ES" sz="2800" b="1" dirty="0">
                <a:solidFill>
                  <a:srgbClr val="7030A0"/>
                </a:solidFill>
              </a:rPr>
              <a:t>4¿Qué hizo Lautaro apenas pudo escapar</a:t>
            </a:r>
            <a:r>
              <a:rPr lang="es-CL" sz="2800" b="1" dirty="0">
                <a:solidFill>
                  <a:srgbClr val="7030A0"/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es-CL" sz="2800" b="1" dirty="0">
                <a:solidFill>
                  <a:schemeClr val="accent5"/>
                </a:solidFill>
              </a:rPr>
              <a:t>5. </a:t>
            </a:r>
            <a:r>
              <a:rPr lang="es-ES" sz="2800" b="1" dirty="0">
                <a:solidFill>
                  <a:schemeClr val="accent5"/>
                </a:solidFill>
              </a:rPr>
              <a:t>A partir de la información que entrega el texto ¿Qué importancia crees que tuvo Caupolicán en la historia de Chile? </a:t>
            </a:r>
            <a:endParaRPr lang="es-CL" sz="2800" b="1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s-CL" sz="2800" b="1" dirty="0">
                <a:solidFill>
                  <a:srgbClr val="00B050"/>
                </a:solidFill>
              </a:rPr>
              <a:t>6.</a:t>
            </a:r>
            <a:r>
              <a:rPr lang="es-ES" sz="2800" dirty="0"/>
              <a:t> </a:t>
            </a:r>
            <a:r>
              <a:rPr lang="es-ES" sz="2800" b="1" dirty="0">
                <a:solidFill>
                  <a:srgbClr val="00B050"/>
                </a:solidFill>
              </a:rPr>
              <a:t>¿Qué importancia tiene el hecho de que Lautaro haya crecido entre españoles y conociera sus costumbres?</a:t>
            </a:r>
          </a:p>
          <a:p>
            <a:pPr marL="0" indent="0">
              <a:buNone/>
            </a:pP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059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456</Words>
  <Application>Microsoft Office PowerPoint</Application>
  <PresentationFormat>Panorámica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Garamond</vt:lpstr>
      <vt:lpstr>Orgánico</vt:lpstr>
      <vt:lpstr>Relatos históricos </vt:lpstr>
      <vt:lpstr>¿Cuál es nuestro objetivo hoy? </vt:lpstr>
      <vt:lpstr>¿Qué es un relato histórico ?</vt:lpstr>
      <vt:lpstr>¿Logras identificar?</vt:lpstr>
      <vt:lpstr>Estructura</vt:lpstr>
      <vt:lpstr>¿Para qué sirve el relato histórico?</vt:lpstr>
      <vt:lpstr>¡¡¡ Vamos a trabajar !!!!!!</vt:lpstr>
      <vt:lpstr>¡¡¡¡Comentemos!!!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 histórico</dc:title>
  <dc:creator>caropiz</dc:creator>
  <cp:lastModifiedBy>cinthiahernandez</cp:lastModifiedBy>
  <cp:revision>14</cp:revision>
  <dcterms:created xsi:type="dcterms:W3CDTF">2020-10-14T01:52:31Z</dcterms:created>
  <dcterms:modified xsi:type="dcterms:W3CDTF">2020-10-25T02:04:13Z</dcterms:modified>
</cp:coreProperties>
</file>