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74" r:id="rId5"/>
    <p:sldId id="259" r:id="rId6"/>
    <p:sldId id="263" r:id="rId7"/>
    <p:sldId id="268" r:id="rId8"/>
    <p:sldId id="270" r:id="rId9"/>
  </p:sldIdLst>
  <p:sldSz cx="18288000" cy="10287000"/>
  <p:notesSz cx="6858000" cy="9144000"/>
  <p:embeddedFontLst>
    <p:embeddedFont>
      <p:font typeface="Alfa Slab On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MV Boli" panose="02000500030200090000" pitchFamily="2" charset="0"/>
      <p:regular r:id="rId20"/>
    </p:embeddedFont>
    <p:embeddedFont>
      <p:font typeface="Nunito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3:58:21.110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110 4340 0,'158'-53'375,"-105"0"-360,0-53-15,0 106 16,-53-53-16,106 0 16,-106 0-16,106-53 15,-53 53-15,53-105 16,-106 105-16,105 0 0,-105-53 16,53 53-16,0 0 15,0-53-15,-53 53 16,53 0-16,-53 1 15,0-1-15,106-53 16,-106 53 0,53 0-16,-53 0 15,53 53-15,-53-53 0,0 0 16,53 0-16,-53 0 16,0 0-16,0 0 15,0-52-15,0 52 16,0 0-16,0-53 15,0 53 1,0-53-16,0 0 0,0 54 16,0-54-16,0 53 15,0 0-15,0-53 16,-53 53-16,53 0 0,0-53 16,-53 53-16,0 0 15,53 1-15,0-1 16,-53 0-1,53 0-15,-53 0 16,53 0-16,-53 53 16,53-106-16,-53 106 0,0-53 31,0 0-15,1 53-16,52-53 15,-53 53 1,0-52-16,0-1 31,0 53-15,0-53 15,0 0-15,0 0-16,0 53 31,0 0-16,53-53 17,-53 53-32,0 0 0,53-53 15</inkml:trace>
  <inkml:trace contextRef="#ctx0" brushRef="#br0" timeOffset="1938">321 794 0,'0'-53'62,"0"0"-46,0 0-1,0 0 1,0 1-16,-53-1 16,1 0-1,52 0-15,-53 0 16,53 0-1,-106 0 1,106 0 0,-53 53-16,53-53 15,0 0-15,0 0 32,53 53 264,0 0-280,0 0 0,0 0 218,-1 0-203,1 0-31,0 0 141,0 0-125,0 0-1,0 0 1,0 0 62,0 0-62,53 0-1,-53 0 1,0 0-1,-1 0 1,1 0 0,0 0 109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4:44:26.660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2815 0,'90'0'297,"1"0"-282,90 0-15,-181-91 16,91 91-16,-91-90 16,91 90-16,-91-91 15,181 91 1,-181-91 0,91 91-16,0-91 62,-91 1-46,0-1-1,0 0 17,0 1-17,0-1 1,0 0-1,0 0 1,0 1-16,0-1 16,0 0-16,0 1 15,0-1-15,0 0 16,0 0 15,0 1-15,0-1-1,0 0 95,0 1-95,0-1 1,-91 0 0,0 91-1,1-91 1,-1 1 0,0 90 140,0 0-156,1 0 15,-1 0-15,0 0 32</inkml:trace>
  <inkml:trace contextRef="#ctx0" brushRef="#br0" timeOffset="2359">90 910 0,'0'-91'313,"0"1"-297,0-1 15,0 0 16,0 0 15,0 1-46,0-1-1,0 0 1,91 91 390,0 0-374,-1 0-17,1 0-15,0 0 31,0 0 63,-1 0-78,1 0-1,0 0 251,-1-90-250,-90-1-1,91 91 17,0 0-17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5:15:37.028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5:32:17.07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415 73 0,'-60'12'0,"31"-12"15,14 0-15,0 0 16,0 0 15,-15 13-31,1 11 16,-1-12-16,0 13 16,15-25-1,15 12 1,-14-12-16,-1 0 15,15 12 17,-14 0-17,14 0 1,-15 12 0,0-12-16,15 1 15,-15 11 1,15-12-16,0 0 0,-14-12 15,14 13-15,0-1 16,14-12 109,60-25-109,-30 1-16,15-13 0,-14 25 15,0-24-15,14 0 16,14-13 0,-43 24-1,0 13-15,-16 0 0,16 0 16,-15 0-16,0-1 15,0 13 1,-15-12-16,14 12 16,1-12-1,0 12 1,-89 49 93,-73 24-93,72-12 0,16-13-16,-1 1 15,16-25-15,-1 13 0,31-13 16,-15-11-16,29 11 15,-30-12 1,1 13 0,14-25-16,15 24 15,-15-13 1,0-11-16,15 13 0,30-26 219,14-47-204,0 48 1,-29-12-16,14 11 16,-14-11-16,15 12 0,-1-13 15,-14 25-15,0-12 16,0 0-16,0 12 15,0-12-15,0 12 16,-1-12 0,-14-1-16,15 13 15,0-12 17,0 12-32,15-12 15,-1 0 1,-15 12-1,1 0-15,-15-12 16,15 12 0,0 0-1,0 0 1,-1 0 0,1-12 77,15 0-93,0 0 16,-16 0-16,31-13 0,-15 13 16,-15 0-16,14-1 15,1 1 1,-30 0-1,14 0 1,1 12 0,-15 12 93,-29 0-93,29 0-1,-30 1-15,30-1 16,-15 0-16,-14 0 0,-16 13 31,1-25-31,-1 24 0,1 12 16,-1-24-16,2 13 0,28-13 15,-15 12-15,15-12 16,0 1-16,-14-1 16,29 0-16,-15 0 15,0 0-15,-15 13 16,15-13 0,-14 13-16,14-13 15,-15 12-15,0 0 16,16 0-1,-1-24-15,15 12 16,-14-12 0,14 13-1,58-50 95,31-23-95,-59 23 1,29 0-16,-29 13 16,15 0-16,-16 11 0,15-11 15,-14 12-15,-1-13 16,31 1-16,-31 12 15,1 0-15,0 0 16,-15 0-16,-1 0 16,31 0-1,-31-1 1,1 13-16,-1-12 31,-14 0-15,30 12-16,-15-12 15,0 12 17,0 0-17,-15 12 95,-15 12-95,-45 1-15,17 11 0,13-24 16,-14 37-16,-1-25 16,-14 13-16,14-1 15,1 1-15,14-13 16,1-11-16,0 23 15,14-25-15,-15 14 16,15-13-16,0 0 16,1 1-16,-1-13 15,15 12 1,-15 0-16,0 0 16,-15 13-1,15-13 1,1 0-1,-1 0-15,15 0 16,-30 1-16,30-1 16,-15 0-16,0 0 31,1-12-15,14 12-1,-15-12-15,1 25 16,-1-25-16,0 0 15,15 12-15,-15-1 16,1-11 0,14 13-1,14-13 95,16 0-110,-1-13 15,0 2-15,1-13 16,0-1-16,14 1 0,1-13 16,-15 13-16,29-13 15,-29 13-15,-1-13 16,15 25-16,-14-13 15,-16-10-15,46 23 16,-45-13-16,14-12 16,16 25-16,-30-12 0,0 12 15,14-1-15,-14 13 16,14-24-16,-14 12 16,-1 0-1,1 12 1,0-13-1,0 13 1,-15-12-16,30 12 16,-30-12-1,14 0-15,1 0 16,0 12 15,-45 12 79,-59 49-95,31-37-15,14 25 16,-16 0-16,16-12 15,-1-1-15,15-12 16,1-12-16,-1 25 16,15-25-16,-13 12 0,13 1 15,-30-13 1,15 12-16,16-12 16,-16 13-16,0-13 0,15 12 15,-29 1 1,14-13-1,15-12 1,15 24 0,-15-24-16,45-24 297,74-49-266,-59 36-31,-16 13 15,16-1 1,-1-11-16,-30 11 16,1 25-16,-15-12 15,15 12-15,-15-12 16,15 0 0,0 12-16,-15-13 15,14 13-15,1-11 31,0 11-15,0-12-16,0 0 16,0 0-1,-1 12 1,1 0 0,-44 36 218,-1-12-218,15 0-16,0-12 15,15 1-15,-29-1 16,14 0-1,0 0-15,0 0 0,0 1 16,1-1 0,0-12-1,14 12-15,-15-12 32,15 12-32,-15 0 15,-15 13 1,30-13-16,-15 0 0,0 0 15,1 13 1,-1-25-16,0 23 16,15-10-16,-30 11 15,15 13-15,-14-25 16,14 25-16,-15-1 16,15-11-16,15-13 15,-29 0-15,29 0 0,-15 0 16,15 1-16,-14-13 15,14 12 1,0 0 0,29-36 218,0-1-218,-14 13-16,15-12 15,-15 11-15,14-11 16,-14 12-16,15-13 0,14 13 16,-29 0-1,0-12-15,15 11 0,-15-11 16,14 12-16,-15-12 15,1 12-15,0 0 0,0-1 16,0 1-16,-1 0 16,1-12-1,0 24-15,0-13 16,0 1-16,0 0 16,14 0-16,-14-13 15,0 25-15,15-24 16,-15 24-16,-1-12 0,16 0 15,-15-1 1,-1 1 0,1 0-16,-15 0 15,29-1-15,-14 13 16,-15-11 0,15 11-16,0-12 15,0 12 16,-1 0-15,-14-12-16,0 0 16,15 12-16,0-13 15,0 1 1,0 0 15,-15 0-31,-30 24 156,-29 25-140,14-13 0,1 12-16,15 0 15,-15-11-15,-1 11 16,15-11-16,15-13 16,-29 25-16,14-13 0,15-12 15,-29 25-15,0-14 16,-15 26-16,14-12 15,-14 12-15,14 0 16,1-13-16,14 1 16,1-1-16,0-12 15,14-12-15,0 13 16,0-13-16,1 0 16,14 0-16,-30 1 15,30-1 1,-15 0 109,15 0-110,74-12 95,14-73-95,-43 48-15,-16 1 16,16-13-16,-15 14 16,-1 11-1,1-13-15,0 13 0,-15-12 16,14 11-16,0-11 16,1 12-16,14-13 0,1 13 15,-16-24-15,16 23 16,-15-11-16,-1 12 15,-14-12-15,15 12 16,-16 0-16,15-13 16,-14 13-16,0-12 15,15 11-15,-15 1 16,-1 0-16,1 12 16,-15-12-16,15 12 15,-15-12 1,15-1-16,0 13 15,0 0 17,0 0-32,-15-12 15,14 0 17,1 0-1,0 12-31,-15-12 0,15-1 15,0 13 17,-45 0 77,15 13-93,0-13-16,-14 12 15,-16 0-15,15 0 0,-14 13 16,14-25-16,1 12 16,0 12-16,-1-12 15,1 1-15,14-13 16,-15 24-16,15-12 15,0-12-15,-14 25 16,14-25-16,-15 12 16,15 0-16,-29 24 15,44-24-15,-15 0 16,-15 13-16,30-13 16,-14 0-16,0 13 15,-1-13-15,0 0 16,0 0-16,15 0 15,-15-12-15,0 25 16,-14-13 0,29 0-16,-15 0 15,0 13 1,-15 11 0,15-24-16,0 12 0,15 1 15,-14-25 1,14 12-1,-15-12-15,15 12 16,0 0 0,-30 25-1,0 0-15,16-13 16,-1 0 0,1-11-1,14-1 1,0-1-1,0 1-15,29-35 235,0 11-220,-14-13-15,30-11 16,-16 11-16,-14 13 0,30-25 16,-16 25-16,-14-12 15,30-13-15,-15 25 0,-16-13 16,30 14-16,-29-1 16,0-13-16,14 13 15,-14 12-15,15-24 16,-1 12-16,-14-13 15,15 25-15,0-12 16,-15 0-16,14 0 16,-14-1-16,0 1 15,-1 0-15,1 12 0,-1-12 16,-14 0 0,15 12-16,-15-13 15,15 13 16,0 0-31,0 0 47,0 0 16,-1-12-32,1 12-15,-30 12 249,-14 13-265,-1-1 16,-14 1-16,15 23 16,-30-11-16,14 12 15,15-26-15,1 2 16,-16 36-1,15-24 1,16-25-16,-16 0 16,15 25-1,0-25-15,1 12 0,0-24 16,-1 12-16,0 1 16,15-1-16,-15-12 15,15 11-15,-30 1 16,15 1-1,1-1-15,-1 0 16,-15 0 0,15 0-1,15 1 1,0-1 0,15-24 218,30-13-234,-1 1 16,-14 12-16,58-24 15,-58 11 1,-1 13-16,16 0 15,-16-12-15,1 11 16,0 1-16,0 0 16,-1 12-16,-14-24 0,29 11 15,-30 1 1,16 0-16,-30 0 16,30-1-16,-30 1 15,15 12-15,-1 0 16,1-12-16,0 0 31,0 12-15,15 0 15,-30-12 16,0-1-16,-45 38 188,-14 11-204,29-11-15,0-13 16,-13 13-16,28-13 0,0 0 16,-14 0-16,14 0 0,-30 13 15,30-13 1,0 0-16,1 0 16,-1-12-16,15 13 15,-30 10 1,15-23-1,15 12-15,-15-12 16,15 13 0,0-1-1,-14-12 1,14 12-16,0 0 31,-15-12-15,15 12 62,-15 13-62,0-1-1,0 1-15,1-1 16,0 1-16,14-1 15,-15-12-15,0 13 0,15-13 16,-15-1 0,15 1-1,0 1 1,15-13 93,0 0-93,14-13-16,-15 1 0,16 1 16,0-14-16,-1 13 15,16-12-15,-1-1 0,-14 1 16,0 12-16,-1-13 15,1 13-15,-15 0 16,14 0-16,0-1 16,-14 1-16,0 12 15,29-24-15,-29 12 16,0 12-16,15-25 16,-15 25-1,0-11-15,-1-1 16,1 12 15,0 0-15,0 0-16,-45 23 265,1 14-249,14-25 0,0-12-16,15 12 15,-30 0 1,15 1-16,0-1 15,15 0-15,-14 0 32,-1-12-17,15 13 1,-15-13-16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5:32:27.78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521 0 0,'-9'0'78,"-20"28"-62,10-18-16,10-1 15,-20 1-15,20-1 0,-10 10 16,0-9-16,0-1 15,0 10-15,-9-10 16,9 10-16,0-9 16,0 9-16,0-10 15,0 10-15,9-9 16,-9 9 0,19-10-16,-19 1 15,10-1-15,9 1 0,-19 9 0,-9 18 16,18-27-1,1 9-15,-10 0 16,9-10-16,-9 10 16,10-9-16,-1-10 15,10 19-15,-9-19 16,-1 9-16,10 1 16,-9-10-16,9 9 15,0 1 16,19-10 94,-10 0-109,1 0-16,-1 0 0,10-10 16,-9 10-16,18-19 15,10 10-15,-10-10 16,10 0-16,10-10 16,-29 20-16,9-10 0,-9 9 15,0-8-15,0 8 16,0-9-1,-10 10-15,10-1 16,0-9-16,0 10 16,-9-1-16,9-9 15,-10 19-15,10-9 16,-9-1-16,-1-9 16,10 10-16,-9-1 0,-1 10 15,20-28-15,-11 0 16,1 18-1,-9 1-15,-1-1 16,1 1-16,-1-1 16,-9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5:32:38.15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788 10 0,'-9'0'0,"-1"0"15,1 0 1,-10 0 15,9 0 32,-8 0-48,8 9 1,1-9-16,-10 0 16,9 10-16,-9-10 0,10 9 15,-20-9-15,-9 19 16,10-9-16,-1-1 15,-18 19-15,9-9 16,-9 19-16,-1-9 16,1 9-16,9-19 15,0 19-15,19-29 0,0 19 16,0-9-16,0 0 16,0-9-16,0-1 15,10 10-15,-10-9 16,10-1-16,-1 1 15,1-1-15,-1-9 16,10 10 0,-9-1-1,18 1 79,1-10-78,9 9-16,0 1 0,9-10 15,0 9-15,10 0 16,10-9-16,-1-9 16,29-10-16,-19-19 15,0 10-15,-19-10 16,-1 0-16,1 9 0,0 1 15,-19 0 1,19 9-16,-19 0 0,0 0 0,0 9 16,0 1-16,0-10 15,0 19-15,-10-10 0,10 1 16,-9 9-16,-1-10 16,1 1-16,-1 9 15,-9-10 1,10 10-16,-1 0 15,1 0 17,-48 38 171,-19 0-188,0 0-15,10 0 16,-1-9-16,20-11 16,-20 20-16,20-19 0,0 10 15,9-1-15,-19-9 16,19 19-16,-29 0 16,20 9 15,18-37-31,1 9 15,-10 0-15,19-10 16,-10 1 0,10-1-16,29-9 109,-1-9-109,29-20 16,0 1-16,9-10 0,-9 0 15,0 10-15,-9-1 16,-20 1-16,10 9 16,-19 0-16,9-19 15,1 0-15,-10 19 16,0-9-16,0 9 15,0-10-15,-1 10 16,11 0-16,-1-19 16,-9 29-16,10-20 0,-10 11 15,9-1-15,-18 9 16,9-9-16,0 10 16,-10-1-16,0 10 15,1 0-15,-10-9 16,9 9-16,1 0 47,-39 19 15,-56 56-46,57-56-1,-1 10-15,1-10 0,9 0 16,-10 0-16,-8 9 16,-11 10-16,-9-9 0,0-1 15,1 10-15,-1-10 16,0 1-16,19-10 16,-9 9-16,9 10 15,9-10-15,-18 1 16,18-1-16,-9 1 15,-9 9-15,19 0 16,-10-19-16,9 9 0,-9 0 16,29-18-16,-10-1 15,19 1-15,-28 9 16,9-10 0,19 1-1,38-20 110,-20 10-109,11-19-16,-1 0 15,1 0-15,18-19 16,10 1-16,0-1 0,0 0 16,-10 0-16,-9 28 15,0-18-15,-10-1 16,1 20-16,9-10 16,-10 0-16,1 10 15,-10-10-15,9 9 16,-9-9-1,9 10-15,10-10 16,0 0-16,38-19 0,-10 0 16,-37 19-1,-1 0-15,1 0 16,-1 0-16,-9 10 16,0-1-16,-10 1 15,1 9-15,-1-10 16,1 1-16,-1 9 31,1 0-15,-10 9 77,0 1-77,-29-1-16,10 10 0,-18 10 16,-1-1-16,0 1 15,0-20-15,0 19 16,-28 20 0,-29 37-1,57-38-15,-19 1 16,19 9-16,0-10 15,10-9-15,-1-10 0,10-9 16,0 10-16,0-10 16,1-10-1,-1 10-15,9-9 16,-18 18-16,9-9 16,9 0-16,-18 10 15,9 8-15,0-8 0,0-1 16,19 1-16,-10-10 15,1 0-15,-1-10 16,10 10-16,-9-9 16,9-1-16,0 0 15,0 1-15,0 9 16,0-10 15,9-18 47,1-20-78,28-8 16,-19-1-16,9 9 16,10-9-16,-9 10 15,9-19-15,9-1 16,0 1-16,-9-10 0,0 9 15,-19 20-15,10-10 16,-11 10-16,1-1 16,0 1-16,0-1 15,0 10-15,10-9 16,-1 0 0,1-1-16,-10 20 15,-1-10-15,1 9 16,0-9-16,-9 19 0,9-9 15,-10-1-15,1 1 16,18-10-16,-9 9 16,0-9-16,0 10 15,10-10-15,-20 19 16,0-19-16,1 19 16,-1-9-16,1 9 15,-10-10 1,9 10-16,1 0 15,-20 0 48,-37 10-63,9-1 16,-19 10-16,-9 0 15,28-10-15,-19 10 16,0 0-16,-9 10 0,-10 18 15,-19-9-15,10 19 16,19 0-16,-10-10 16,38-9-16,-9-9 15,9-10-15,19 18 16,0-27-16,-10 18 16,10-18-1,10-1-15,-1 1 16,-9-1-16,-18 29 15,27-38 1,1 10 0,-1-1-1,1 1 1,-1-1 15,1 1-15,9-1-16,-10 1 15,10-1-15,-9 0 16,9 1-16,0 9 16,0-10-16,0 1 15,0 9 1,0 0-16,0-10 16,9 10-1,1 0-15,-10-9 16,9-1-1,1 1-15,-1-1 16,1 1 0,-10-1-16,9 0 0,-9 1 15,10-10 1,-1 0-16,-9 9 16,9-9-1,10 0-15,-9 0 16,28 0-16,-19-19 15,0 10 1,9-10-16,-9 0 16,0 0-16,0 0 0,0 0 15,0 0-15,0 0 16,-10 0-16,10 0 16,-9 10-16,-1-10 15,10 0-15,-9-9 16,9 9-16,-10 0 0,1 0 15,-1 0-15,1 0 16,-10 9-16,9-9 16,-9 10-16,10-1 15,-10-9 1,9 1 0,0-1-16,1 9 15,-1 1-15,1-10 16,-1 9-16,1 1 0,-1-10 15,-9 9-15,19 1 16,-9-1 0,-10 1-1,9 9 1,-9-10-16,10 10 16,-20 0 30,-9 10-30,-28 18 0,-19 29-16,9-9 15,9-20-15,1 10 0,28-19 16,-9 0-16,-1 0 16,10-10-16,-9 20 15,9-20-15,-10 10 0,20-9 16,-10 9-16,0-10 15,0 19-15,0 10 16,10-19-16,-10 0 16,9 0-16,10 10 15,-9-20-15,-1 1 16,10 9-16,-9-10 16,9 0-1,0 1 1,9-10 78,10-19-94,38-9 0,0-10 15,0 0-15,19 9 16,-10 1-16,-9-1 15,-10 11-15,1-11 16,-11 10-16,1 0 16,10-9-16,9-10 15,-10 0-15,0-9 16,1 9-16,-1 0 16,-28 19-16,19-19 15,-10 19-15,1-10 16,-10 10-16,0 1 15,0-1-15,-10 9 16,1-9-16,9 10 16,-10-1-16,1 1 15,-10-1-15,9 10 16,1-9-16,-1 9 16,-9-10 62,-19 39 140,-9 9-202,-10-10-16,9 0 16,-9-9-16,0 19 15,10 10-15,-10-1 16,0-9-16,10 9 0,-1-9 16,10-9-16,0-1 15,19-9-15,-18 0 16,8-9-16,10 9 15,-19-10-15,19 10 16,-9 0-16,-10-10 16,19 10-1,-10-9-15,1-1 0,-1 10 16,1-9-16,9-1 0,-10-9 16,10 10-16,-9-1 31,-1 1-31,10-1 15,-9 1-15,-1-1 16,1 10-16,-1-9 16,-9 18-16,10 0 15,-10-9-15,10 10 0,-10-20 16,9 10 0,10-9-16,-9-1 0,-1 1 31,1-10-31,9 9 15,-10 1 1,1 9-16,-10 0 16,9-1-16,1-8 15,9-1-15,-10-9 16,-9 19-16,10-9 16,9-1-1,-10 1-15,1-10 16,9 9-1,0 1 1,19-29 203,28-19-204,-18 0-15,18 0 16,10 0-16,-10-9 16,1-1-16,-10 10 0,0 1 15,-1 8-15,11-9 16,-20 10-16,29-1 0,-9-9 16,-1 20-16,-19-11 15,20 10-15,-29 10 16,9-10-16,1 0 15,8 9-15,-27-9 16,9 10-16,0-1 16,-10 10-16,1-19 15,-1 19-15,1 0 16,-10-9-16,9-1 16,1 1-1,-1-10 1,1-19-1,-1 29 1,-9-10-16,0 0 16,10 0-16,-1 19 15,-9-10-15,0 1 16,0-1-16,-9 10 62,-1 0-46,1 0-16,-20 10 16,20-1-16,-1-9 15,-9 10 1,0-1-16,0 1 16,-9 9-16,-19 0 0,18 0 15,-9 0-15,0 9 16,-19 10-1,29-29-15,9 10 16,-9-9-16,18 9 16,-9 9-16,-9-9 0,9 19 15,-19 0-15,0 0 16,0 9-16,19-18 16,-19 9-16,29-19 15,-20 18 1,10-27-16,10 9 15,-10-10-15,9 1 16,1-1-16,-10 10 16,10-19-16,-1 10 0,10-1 15,-19 1-15,10 9 16,-1-19 0,1 19-16,-1-10 15,1 1-15,-1 9 16,1-1-16,-10-8 15,9 28-15,-9-19 16,0 9-16,0 1 0,10-1 16,-10-9-16,10-9 15,9-1-15,-10 1 16,1-10-16,9 9 16,9-9 46,10-28-46,0 9-1,0 0-15,19-19 16,9 0-16,10 0 16,9 0-16,1 0 0,18 10 15,-28-1-15,-19 1 16,0 9-16,-19 9 15,0 1-15,0-1 0,0-9 16,0 10-16,0-10 16,18-9-16,1-1 15,0 10-15,10-19 16,-20 0-16,10 10 16,-19 9-16,9 0 15,10-9-15,-19 9 16,10 9-16,-10-9 0,0 19 15,-10-9-15,10-1 16,-9 1-16,8-1 16,-8 1-1,-1 9-15,-9-10 16,10 10 0,-1 0-16,1 0 31,-29 0 0,-10 0-15,11 19-16,-11-9 15,1 9-15,-20 9 16,10-9-16,-19 19 16,29 0-16,-10 0 15,10-10-15,-20 10 16,1 0-16,9-9 0,0-11 15,-9 20-15,18-19 16,1 0-16,9 0 16,0-9-16,0 9 15,0-10-15,0 10 16,0 0 0,0 0-16,-9 9 15,-1 1-15,10 9 0,0-19 16,10-10-16,-10 10 0,9 0 31,10-9-31,-9-10 16,9 9-16,-9 1 15,-1 9-15,1-10 16,-1 1-16,1 8 16,-1-8-16,10-1 15,-9 10-15,9 0 16,-10-19-16,1 10 15,9-1 17,0 1-32,28-10 78,10-19-78,9-10 15,10 10-15,19-18 16,-19 18-16,0 0 16,-19 0-16,9 9 15,1-9-15,37 0 16,-38 10-16,10-1 16,-19-9-16,9 10 15,-28-1 1,0 1-16,0-10 0,10 9 15,-1-8-15,-9 8 16,0-9-16,0 10 16,-10-10-16,10 9 15,-9 1-15,9-10 16,-10 9-16,1-9 16,-10 10-16,19-1 15,-19 1-15,9-1 0,-9 1 16,10 9-16,-1-10 15,-47 10 95,10 0-110,-10 0 15,0 0-15,-9 0 16,9 10-16,0-10 0,19 9 16,0 1-16,0-10 15,9 0-15,1 0 16,-10 9-16,10-9 16,-1 10-16,-37-1 15,28 1 1,-10-1-16,-9 20 0,-37 9 15,8 18 1,48-46 0,0 9-16,0-10 15,-28 39 1,9-20 0,19-18-16,10 9 15,-29 9 1,28-18-16,-9-1 0,0 1 15,10 8 17,-1-18-17,10 10 1,-9-1 0,-1-9-1,10 10-15,0-1 16,0 1-1,19-20 64,57-46-64,19-11 1,19-37-16,-20 47 15,-65 29 1,-1 9-16,39-19 16,-20 19-1,-9-10 1,-10 10 0,1 10-16,-10-10 0,19-9 31,-10 9-31,-18 0 15,-1 0-15,1 0 16,-1 0-16,1 9 16,-1 1-16,1-10 15,-10-19 1,18 0 0,-18 19-16,0 10 0,10-1 15,-1-9 1,-9 10 15,0-1-15,-28 39 202,-29 56-218,19-47 16,0 9-16,-9 10 16,9 0-16,0 0 15,0-19-15,19-10 16,-9 10-16,18-28 16,-9 18-16,10-19 15,-10 1-15,0 9 0,9-10 16,-8 10-16,-1 0 15,0 0 1,9-19 0,1 10-1,9-1 1,-10-9 0,1 0-1,9 10 16,-19 9-15,9-19-16,1 9 16,-10 10-1,19-9-15,-19-1 16,19 10-16,-10-19 16,10 9-16,-9 1 0,9-1 15,-10 1 1,10-1-16,-18 10 15,18-9-15,-10-1 0,10 1 16,-9-1 0,9 1-1,-10-1 1,10 10-16,0 0 31,0-9-15,0-1-1,0 1 1,10-10 62,18 0-62,-19-19-16,10 9 0,19-18 15,-9 9-15,9 0 16,28-29 0,0 20-1,-9 0 1,-19 9-16,-28 19 16,9-10-16,18-9 15,-27 19 1,-10-9-16,9 9 15,-9-10 1,10 10-16,-1 0 16,1-9-16,-1 9 15,1 0 1,-1-10-16,1 10 31,-1 0-15,1 0-16,-20 0 94,-18 0-79,-1 0-15,1 10 16,0-1-16,-1 1 0,-9 9 15,0-10-15,-28 29 16,28-19 0,19-10-1,0 1-15,0-1 16,10-9 0,-1 19-1,1-19-15,-20 19 16,10-9-16,10 9 0,-10-19 15,0 19-15,-19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5:32:49.53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199 503 0,'10'0'0,"-1"0"62,1 0-46,-1-9-16,1-1 0,-1 10 15,10 0-15,-9-9 16,-1-1-16,10 10 16,-10-19-16,10 19 15,19-28 1,0-1-1,19 1 1,-38 18-16,0 1 0,0 0 16,9-10-16,-18 9 15,18-9-15,10 0 16,-19 10-16,19-10 16,9-10-1,-18 10 1,-20 19-1,1-9-15,28-10 32,9 0-17,-18 0-15,-1 0 0,0 19 16,1-9-16,-1-10 16,29 9-1,-9-9 1,-29 10-16,-10-10 15,0 19-15,10 0 0,-19-10 16,19 10 0,-9-9-1,-1 9 17,1 0-1,-39 0 16,-56 28-32,28 1-15,-9-1 0,0 10 16,-10 0-16,-19 28 16,29-18-16,-1-1 15,10-9-15,1-10 16,18 10-16,0-9 15,-19-1-15,19-9 0,10 10 16,-10-11-16,0 1 16,-10 10-16,10-10 15,10 0-15,9-10 16,10 10-16,-10-9 16,9-1-16,1 10 15,-10-9-15,19-1 16,-10-9-16,1 0 0,9 10 15,-10-10 1,10 9 0,19-9 46,57-9-46,9-10-1,20-10-15,-11 10 0,-8 0 16,-11 10-16,-46-1 16,-1 1-16,1-1 15,-10 1-15,0-1 16,-10 1-16,29-1 16,-19-9-16,0 1 15,0-11-15,9 10 16,1-19-16,9 19 0,-10-9 15,1-1-15,-10 1 16,9 9-16,-9 10 16,-10-20-1,20 10-15,-10 10 16,-10-10-16,10 9 0,0 10 16,-19-19-16,19 19 15,-9-9 1,-1 9-16,1-10 15,-1 10-15,0-9 16,1 9-16,-1 0 16,1 0 15,-1 0-15,1 0-1,-29 9 235,-28 29-234,-1-9-16,29-10 15,0-10-15,-28 10 16,28-9-16,-19 18 16,0-9-16,10 0 15,18 0-15,-18-10 16,18 1-16,-9 9 16,10-19-1,9 9-15,-10 1 16,1-1-16,-1 10 15,1-9-15,-1 9 16,1 9-16,-1-19 16,-8 1-16,18 9 15,-10-10-15,-9 10 16,19-9 0,-9-10-16,9 9 0,-10 1 15,10-1 1,-19 10-1,10-9-15,-1-1 16,-9 10-16,0 0 16,-19 0-16,10 0 15,9 0-15,-19 9 16,29-28 0,-1 10-16,1-10 15,-1 0-15,1 9 16,-1 1-16,1-10 15,-10 19-15,19-10 16,-10 1-16,1-10 16,-1 28-1,-9-18-15,19-1 16,0 1-16,-9-10 0,-1 9 16,20-9 124,-1-9-124,1-1-1,9 1-15,-10-1 16,10 1-16,0-1 16,0-9-16,0 10 15,0-1-15,19-9 16,-10 10-16,29-29 0,0 10 16,0-10-1,0 0-15,0 0 0,0 0 16,-10 0-16,-9 10 15,9-10-15,-9 9 16,-9 10-16,-1 0 16,1 10-16,-11-10 15,-8 9-15,18 1 16,-18-1-16,9 10 16,-19-9-16,9 9 15,1 0 1,-1 0-1,1 0 32,-1 0-31,-18 0 125,-10 0-141,-19 57 15,-10-19-15,1 28 16,0-9-16,-10-19 15,19-10-15,-76 48 16,48-19 0,37-48-1,1 10-15,-19 29 16,-10 9 0,28-29-1,-9 10 1,19-19-16,0-10 15,10 10-15,0 0 16,-20 0 0,1 29-1,-1-39-15,10 20 0,10-20 16,-1 1 0,10-1-16,-19 0 0,10 1 15,-1-10 1,10 9-1,0 1-15,-9-10 16,18 0 93,86-47-93,-38 28 0,0-19-16,9 0 15,20 0-15,37-19 32,-95 29-32,10 18 15,-19-9-15,0 10 0,0-1 0,0 1 16,0 9-16,-10-19 15,10 9-15,10 10 16,-20-19-16,1 19 16,9-9-16,-10-10 15,10 19-15,0-10 0,0 1 16,-10-10 0,29 9-16,-19-8 0,0 8 15,0-9-15,10 10 16,-20 9-16,1-19 15,9 19-15,-10-10 16,1 10 0,-10-9-16,9 9 15,1 0 1,-58 19 109,-9-10-109,38 10-1,-9-19-15,-1 10 16,-27 9-16,27-1 15,-18 1-15,9-9 16,0 9-16,10 0 16,9-10-16,-10 10 15,1 0-15,9 0 16,-10 0-16,1 0 0,9 10 16,-10-11-16,11 1 15,-30 29-15,29-20 16,0-18-16,0-1 15,10 10-15,-1-9 16,-9-1-16,10 1 16,-10 9-1,9-10-15,-18 0 0,19 10 16,-29 10 0,19-20-1,9 1 1,1-10-16,9 9 15,-10-9 1,77-19 203,75-19-204,-104 19 1,-10 10-16,-9 9 16,-9-19-16,18 19 0,-9-19 15,-10 10-15,48-29 16,-9 9 15,-10 1-31,-10 9 16,-9 9-16,9-9 0,1 10 15,9-10 1,9-9 0,-28 28-16,-9-10 15,8 10 1,-8 0 0,-1 0 15,-18 0 78,-48 19-93,10 0-1,-10 9-15,19 10 16,-9 0-16,9 0 0,-29 0 16,10 9-16,1 1 15,-1-10-15,-19 0 16,10 0-16,-1 0 16,-37 28-1,19-19 1,56-37-1,1 9-15,-1 0 16,10-10-16,10 1 16,-1-1-1,1-9 1,-1 10 0,1-10-16,9 9 15,0 1 1,38-20 78,-10 1-79,-9 9-15,0-19 16,10 19-16,-1-10 15,-9 1-15,10-1 0,8-9 16,11 10-16,-10-10 16,19-10-16,-10 1 15,0 9-15,48-38 16,-10 10 0,1-10-1,-48 38 1,9-10-16,-19 10 15,39-28-15,-10 19 32,-38 18-32,-10 1 15,10-1-15,-9 1 0,-1-1 16,0 1-16,1-1 16,9 10-16,-10-19 15,10 19-15,-9-9 0,-1-1 16,10 10-16,-9 0 15,-1-9-15,1-1 16,-1 10 0,1 0-1,-1-9 1,10 9 0,-9-9-16,-1 9 15,10 0 1,-19-10-16,9 10 15,1 0-15,-1 0 0,1 0 32,-20 0 30,-37 10-62,0 8 16,-1 1-16,-28 10 15,1-1-15,8 20 16,-18-1-16,9 0 16,-9 1-16,28-10 15,10-10-15,18-9 16,-9 10-16,19-20 16,-9 10-16,9-10 15,-10 10-15,-8-9 0,18 9 16,-10 0-16,10-10 15,-19 10-15,10-9 16,18-1-16,-9 1 16,10-1-16,0 1 15,-1-10 1,10 9-16,19 1 141,19-10-141,9 0 15,-9 0-15,10 0 0,18 0 16,0-10-16,-9 1 15,-9 9-15,-20-10 0,0 1 16,-9 9-16,10 0 16,-1-10-16,1 10 15,-10-9-15,0-1 16,9 10-16,-19 0 16,20-9-16,-10-10 15,-10 19-15,10-10 0,10 1 16,-20-1-16,10-9 15,0 19-15,0-19 16,9 10-16,-18 0 16,18-10-16,-9 19 15,-9-19-15,9 19 16,-10-10-16,1-9 16,9 19-16,-10-9 15,10-1-15,-9 1 16,-1-1-16,1 10 15,-1-9 1,10-1 0,-19 1-16,9-1 15,1 1-15,-10-10 16,9 9-16,1 1 16,-10-1-1,0 1 1,0 0-16,0-1 15,0 1 17,-10 9 61,1 0-77,-1 0-16,1 0 0,0 0 16,-1 0-1,-47 0 1,29 9-16,-1 10 16,10-10-16,-9 10 15,-19 19-15,18-19 16,20 0-16,-10 0 15,0-9-15,0 9 16,0-10-16,0 10 16,0-9-16,-19 18 15,10-9-15,-1 0 16,-9 0-16,10 9 16,-10-9-16,28-9 0,1-1 15,-10-9-15,9 10 16,10-1-1,-9-9 1,0 0 0,9 10-1,-10-1 1,1 1-16,-1 9 16,1 0-16,-1-10 0,1 10 15,9-10-15,-10 1 16,10-1-16,0 1 31,19-29 94,-9 9-125,18-9 0,-9 10 0,0-19 16,19 18-16,0-28 15,9 0-15,-9 0 16,-9 19-16,8-9 0,-18 0 16,10 9-16,-1 0 15,-18 0-15,18 9 16,-9-9-16,0 0 15,0 10-15,9-10 16,10 0-16,-9 9 16,-10-9-16,9 10 15,-9 9-15,0-19 16,-9 19-16,9-9 0,-10 9 16,0 0-16,-9-10 15,10 10-15,-1 0 16,-46 10 109,8 8-125,-28 11 15,38-20-15,-9 1 16,-10 18-16,9 1 16,-18-10-16,19 9 15,-1-9-15,1 0 16,18-9-16,-9-10 16,19 18-16,-19-18 15,10 10-15,-1-1 0,1 1 16,0-1-16,9 1 31,-19-1-31,9 10 16,-9-9-16,10 9 0,-10-10 15,19 10-15,-10 0 0,1 0 16,-1-9-16,1 9 16,-1-10-16,1 10 15,-1 0-15,10 9 16,-9-9-16,9-9 15,-10-1-15,1 10 16,9-9 0,0-1-16,0 1 15,9-10 48,1-19-48,9 0-15,0 0 16,19-10-16,-10 1 16,10 9-16,-19 0 15,0 10-15,9-10 0,-9 9 16,10-9-16,-10 10 16,9-10-16,20 9 15,-20 10-15,29-19 16,-19 10-16,0-1 15,19-9-15,-29 19 16,0-9 0,-9-1-16,10 10 15,-20 0 1,1 0-16,-1 0 31,1 0-15,-1 0-1,-28 0 32,0 10-31,10-10-16,-10 9 16,-10-9-16,1 10 15,0-1-15,-1 1 16,10-1-16,0 1 15,0-1-15,10 1 16,-1-1-16,-9 1 16,10 9-1,-10 0 1,0 9 0,9-19-16,-9 20 15,10 9 1,-10-29-1,19 10-15,-9-9 16,9-1-16,-10 10 16,10-9 15,0-1-15,19-28 202,0 0-202,0 19 0,-10-19-16,10 10 0,-9-1 15,-1 10 1,-9-9-1,10 9-15,-1-10 16,-9 1 0,10 9-1,-20 0 79,1 0-94,-39 0 16,20 9-16,0 1 15,-1-10-15,-9 19 16,0 0 0,19-10-16,10 1 0,-1-1 15,-9-9 1,19 10-1,-28 18 1,9-18-16,0-1 16,0 0-1,10 1-15,-10-1 16,19 1 0,-10-10-16,1 0 31,28 0 78,0-19-93,9 0-16,10-9 15,-10 18 1,1-9-16,9 0 0,0 10 16,-10-10-16,1 9 0,-20 1 15,1 9-15,8-10 16,-8 1 0,-1 9-1,1-10-15,-1 10 31,-9-9 1,-19 9-1,-9 0-15,0 0-16,-10 0 15,0 0-15,0 0 16,0 0-16,10 0 15,-1 0-15,-9 0 16,0 0-16,-9 0 0,18 0 16,1 0-16,0 0 15,-1 0-15,10 0 16,10 0-16,-1 0 16,-9 0-16,10 0 31,-1 0-16,29 0 235,-9 0-234,-29 0 78,-19 0-79,-10 19 1,30-19-16,-11 9 16,10 10-16,0-19 15,0 0-15,19 10 16,-9-10-16,-1 0 16,1 0-1,-1 0 1,-9 9-1,10-9 1,-10 0-16,9 0 16,1 0-1,0 0 17,-1 0-32,29 0 93,19-19-77,-10 10 0,1-1-16,-10 1 15,0-1-15,0 10 0,0 0 16,-10-9-16,1-1 15,-1 10-15,10-9 16,0-1 0,9 1-1,1 0 1,-20-1 0,1 10-16,-1 0 15,1-9-15,-1 9 16,-9-10-16,10 10 0,-1-9 15,10-1-15,0-9 16,0 10 0,-10-1-16,10-9 15,10 10-15,-20-10 16,10 9-16,38-18 16,-38 9-1,10 9-15,-10-8 0,-1 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3:58:28.42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106 4022 0,'0'-53'234,"0"-53"-234,53 54 16,-53-1-16,53-53 0,0 0 15,-53 53-15,158-106 16,-158 106 0,0 0-16,53 0 15,-53 1 1,53 52-16,0 0 0,-53-53 16,0 0-16,0 0 15,53 53 1,-53-53-1,0 0-15,53 53 0,-53-53 16,0 0-16,0 0 16,0 0 15,0 0-15,0-52-16,53-1 15,-53-106 1,0 159-1,0 0-15,0 0 16,0-105 0,0 105-16,0 0 15,0 0-15,0 0 16,0-53-16,0 53 16,0 0-16,0-53 0,0 54 15,0-54 1,0 53-1,0 0-15,0 0 16,0 0 0,-53-53-1,53 53 1,0 0 0,-53 53-1,53-53-15,0 0 31,0 1-15,0-1 15,-53 0 16,53 0-31,-53 53-16,0-53 0,0 53 15,1-53 1,-1 53-16,0 0 16,0-53-1,0 53 17,0 0-32,0-53 15,0 53 16,53-53-15</inkml:trace>
  <inkml:trace contextRef="#ctx0" brushRef="#br0" timeOffset="2452">159 847 0,'0'-53'172,"0"0"-156,0 0-16,0 1 31,0-1 0,0 0 63,0 0-79,0 0 17,0 0-1,0 0-15,0 0-1,0 0 1,0 0-1,0 0 110,0 0-109,0 0 78,53 53 62,0 0-140,0 0-1,-53 53-15,53-53 0,-53 53 16,52-53 0,1 0-1,0 0 16,0 0-15,0 0 0,0 0 390,0 0-328,-53 53-78,53-53 16,0 53-1,0-53 1,0 0 15,0 0-15,-1 0-1,1 0 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3:58:38.313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106 436 0,'0'53'125,"-53"212"-109,53-107-16,0-105 15,0 53-15,0-53 16,0 53-16,0-53 15,0 0 1,53 52 0,-53-52-16,53 0 15,-53 0-15,0 0 16,53-53 0,-53 53-1,53-53-15,0 0 16,-53 53-16,0 0 15,53-53-15,0 53 16,0-53 15,0 0-15,0 0 0,-53 53-16,105-53 15,-52 0 1,0 0-16,0 0 15,0 0 1,0 0-16,53 0 16,-53 0-1,53-53 1,-106 0 0,52 0-1,1 0 1,0 0-1,0 0-15,0 53 16,-53-106 0,53 53-16,0 0 0,0-52 15,-53 52-15,0-53 16,53 0-16,-53 0 16,53 53-16,-53 0 15,0-52-15,0 52 16,0 0-1,0 0-15,0 0 16,0 0 0,-53 0-1,0-53 1,53 53 0,-53 53-1,0-53 1,0 0-16,0 53 15,0 0-15,53-52 16,-53 52-16,0 0 16,53-53-16,-52 53 15,-1 0 1,-53 0 0,53 0-16,0 0 15,0 0-15,0 0 16,-53 0-1,53 0 1,0 0-16,1 0 16,-1 0-1,-53 0-15,106 53 16,-53-53 0,0 0-1,0 52 16,0-52-31,0 0 16,53 53-16,-53-53 16,53 53-1,-53-53 1,53 53 0,-53 0-1,53 0-15,0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3:58:42.314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4:02:12.84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698 60 0,'-106'0'16,"-106"106"-16,159-106 15,1 53-15,52 0 16,-53-53-16,0 53 15,0 0 17,0-53-17,53 53 1,-53 0 0,53 0-1,0 52 16,0-52-31,0 0 0,0 0 16,0 0-16,0 0 16,0 0-16,0 0 15,53-53 1,0 53-16,0 0 31,0-53-15,0 53-16,-1-53 0,-52 53 15,106-53-15,-53 0 16,0 0 0,53 0-1,-53 0 1,0 0-16,0 0 16,0 0-1,52 0 1,-52 0-1,0 0-15,-53-53 0,53 0 16,0 53 0,-53-53-1,0-53 17,0 53-32,0 0 15,0 0 1,0 0-16,-53 0 15,53 0-15,-53-52 32,0 105-17,0 0 1,1 0 0,-1 0-1,0 0 1,0 0-1,0 0-15,0 0 0,0 0 16,0 53-16,0-53 16,0 0-16,0 52 15,0-52 1,1 53-16,-1-53 31,0 53 16,53 0-31,0 53-16,0 0 15,0-53 1,53 0-16,0-53 16,-53 53-1,0 0-15,105-53 16,1 0-1,-53 0 1,0-53 0,-53 0-1,53 53-15,0-53 16,-53 0-16,53 0 16,0 0-1,0 53 1,-53-53-1,0-53 1,0 53-16,0 0 31,0 1 1,-106-1-17,53 0 1,0 53-1,0 0 1,0 0 15,53 106 63,0-54-94,0 1 0,0 0 16,0 0-16,0 0 15,53 0 1,0-53-16,0 53 31,53-53-15,-53 0-1,0 0-15,-1 0 16,1 0 0,0 0-1,0 0 1,0 0 15,0 0-15,-53-53-16,0-53 15,0 0-15,0 53 0,0 1 16,0-107 0,0 53-1,0 53 1,-53 0 0,0 0-1,0 0 1,0 0-1,0 1 1,1 52-16,-1 0 16,0 0-1,0 0-15,0 0 16,0 0 0,0 0-1,0 0-15,0 0 31,0 0-15,0 0 0,53 52-1,-53-52-15,53 53 16,-52 53 0,52-53-1,-53-53-15,0 53 16,53 0-1,0 0-15,-53-53 16,53 53-16,0 0 16,0 0-16,0-1 15,0 1-15,0 0 16,0 0-16,0 0 16,53 53-1,0-106 1,-53 106-16,53-53 15,-1-53-15,-52 53 16,53 0 0,53-53-1,-53 0 1,0 0 0,0 0-16,0 0 15,0 0-15,53 0 16,-106-53-1,53 53-15,-53-53 0,52 53 16,1 0-16,0-53 16,-53 0-1,53 53 1,-53-53-16,0 0 16,53 53-16,-53-53 15,53 53 1,0 0-16,-53-53 15,0 0-15,0 0 16,-53 53-16,53-53 16,-53 1-1,53-1-15,-53 53 16,0 0-16,0-53 16,0 53-16,1 0 15,-54-53-15,0 53 16,0 0-16,0 0 15,0 0 1,53 0-16,1 0 0,-54 0 16,53 0-1,0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4:02:16.42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751 118 0,'-53'0'15,"1"0"1,-54 0-1,53 53-15,0-53 16,53 53 0,-53-53-16,53 53 15,-106-53-15,106 53 16,-53 0-16,0 105 16,0-52-16,0-53 15,53 53-15,-52 53 16,52-106-16,0 0 15,0 0-15,0 52 0,0-52 32,0 0-17,0 0 1,105 0 0,-52-53-1,0 0 1,0 0-16,0 0 15,0 0-15,0 0 16,0 0-16,0 0 0,53-53 16,-54 53-16,1-53 15,0 0-15,0 53 16,0-106 0,53 54-1,-53-54-15,0 0 31,0 53-15,-53-53-16,0 0 16,53 53-16,0 0 0,-53-52 15,0 52 1,0 0 0,0 0-16,0 0 31,-53 0-16,0 53-15,0 0 32,0 0-17,0 0 1,-53 53 0,106 53-16,-106-53 15,106 0-15,-53-1 16,53 1-16,-53 53 15,53-53-15,0 0 16,0 0-16,0 0 16,0 0-16,0 0 31,53-53-15,0 0-16,53 0 15,-53 0-15,0 0 16,0 0-16,53 0 15,-53 0-15,0 0 16,-53-53-16,105 53 0,-105-53 16,53 53-1,0 0 1,-53-53 0,53 0-1,-53 0 1,0 0-16,0 0 15,0-53-15,0 54 16,-53 52-16,0-53 16,53 0-16,-53 0 0,0 53 15,1-53-15,-1 0 16,-53 53-16,0 0 16,53 0-16,0 0 15,0 0 1,0 0-1,0 0 1,-52 0-16,52 53 16,0 0-16,0 0 15,53 0 1,-53 0 0,53-1-1,0 54-15,0-53 16,0 0-1,0 0-15,0 53 16,53-106-16,0 53 0,-53 0 16,106 0-16,-1 0 15,-52 0 1,0-53-16,53 0 16,-53 52-16,0-52 15,53 0-15,-53 0 16,0 0-16,-1 0 15,1 0-15,0-52 16,53-1-16,-53 53 16,-53-53-16,53 53 15,-53-53-15,53 0 16,-53 0-16,53-53 16,0 53-16,-53 0 15,0-53-15,0 53 16,0 1-16,0-1 15,0 0 1,-106 0 0,106 0-16,-53 53 15,0-53-15,0 53 16,-53 0-16,53-53 16,0 53-16,-52 0 15,52 0-15,0 0 16,0 0-16,-53 53 15,53-53 1,0 106 0,0-106-16,53 53 0,-53 0 15,0 0-15,1-1 16,-1 54-16,53-53 16,-53 53-16,53-53 15,-53 0 1,53 0-16,0 0 31,0 0-31,0 0 16,0 0-16,53-53 15,-53 52 1,53-52 0,-53 53-16,53-53 15,-1 0-15,1 0 16,53 0-16,-53 0 15,0 0 1,0 0-16,0 0 16,0 0-1,0-53 17,0 1-32,-53-54 15,0 53-15,53-159 16,-53 159-16,0-53 15,0 0-15,0 54 16,0-54-16,0 53 16,0-53-1,-53 106-15,0-53 16,-53 53 0,0-106-1,53 106 1,0 0-16,0 0 15,0 0-15,0 0 16,1 0 0,-1 0-16,0 0 31,53 53-15,-53 0-16,0 0 0,53 0 15,0 53-15,-53-106 16,53 106-16,0-54 15,0 54-15,0 0 16,0 0-16,53-53 16,-53 0-16,53 53 15,0-53 17,53 0-17,-1-53-15,-52 0 16,0 0-16,0 0 15,0 0-15,53 0 16,-53 0 15,53-53 1,-53 53-17,-1-53-15,1 53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4:02:21.07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853 319 0,'-53'0'0,"-53"0"0,53 0 16,0 0-16,1 0 31,-1 0-15,0 0-1,0 0 1,0 0 15,0 0-31,53 53 16,0 0-16,-53 0 15,53 53 1,0-54 0,0 1-1,53-53 1,0 0 0,-53 53-16,53-53 15,0 0-15,0 0 16,0 0-1,-1 0-15,54 0 16,-53 0 0,0 0-16,0 0 15,0 0 1,0 0 0,53 0 15,-53 0 0,-53-53 16,0 0-16,0-52 0,-106 105 48,53 0-79,0 0 15,0 53 1,0-53-16,0 52 15,53 1 1,0 0-16,-53-53 16,0 53-16,53 53 15,-53-106-15,53 53 16,0 0-16,0 0 16,0 0-1,0 0 1,0 0-16,53-53 15,-53 53-15,53-53 16,0 0 0,0 0-1,0 0-15,0 0 16,0 0-16,0-53 31,-53 0-15,53 53-16,0 0 15,-53-53 1,53 0-16,-53 0 16,52 0-1,-52 0-15,0 0 0,0 0 16,0 0 0,0 0-16,0 0 15,0 1 1,0-1-1,-52 0 1,-1 0 0,0 53-1,0 0 1,0 0 0,0 0-16,0 53 15,0 0 1,0 0-16,0-1 15,0 1 1,53 0-16,0 0 16,-53 0-16,1 0 15,52 0 1,0 0-16,0 0 31,0 0-31,105-53 47,54 0-31,-106 0-16,0 0 15,106 0-15,-106-53 0,0 53 16,52-53-16,-52 53 16,0-53-1,0 53 1,0 0-1,-53-53 1,0-53 0,-53 106-1,53-53-15,0 0 0,-53 0 16,0 53 0,0-105-16,0 105 0,1-53 15,-54 0-15,-53 0 16,106 0-1,-53 53 1,53 0 0,0 0-16,0 0 15,-52 106 1,-54-53 0,53 53-1,106-54-15,-53 1 16,0-53-16,53 53 15,-53-53 1,53 53-16,-53 0 16,53 53 15,53 0-31,0-53 16,0-53-1,0 0-15,-53 53 16,106-53-16,-53 0 15,0 0 1,0 0-16,52 0 16,1 0-1,0 0 1,0 0 0,-53 0-1,0-53-15,0 53 16,-53-53-16,53 53 15,-53-53 1,53 53-16,-53-53 16,52 53-1,1 0-15,-53-53 16,0 0-16,0 0 31,0 0-15,-53 0 15,1 53-15,52-53-16,-53 53 15,0 0 1,0 0 0,0 0-16,0 0 15,0 0-15,0 53 16,0-53-16,0 0 15,53 53-15,-53-53 16,53 53 0,-53 0-16,1 0 31,-1-53-31,53 53 31,0 0-15,53-53-1,-53 53 1,52-53-16,-52 53 16,53-53-16,0 0 15,0 0-15,106 106 16,-53-106-16,0 0 16,-53 0-16,-1 0 15,1 0-15,0 0 16,0 0-16,0 0 15,53 0 17,-53-53-1,-53 0-15,0 0-16,0 0 15,0 0-15,0-53 0,-53 53 16,53-53-16,0 1 15,-53-1-15,53 0 16,-53 53-16,53-53 16,-53 53-1,0 0-15,0 0 16,0 1 0,1 52-16,-1 0 15,0 0 16,-53 0-15,53 0 0,53 52-16,-53 1 15,-53 0 1,0 53 0,53-53-16,53 0 0,-52 53 15,52-53 1,-53 52-1,53-52-15,0 0 16,0 53-16,0-53 16,0 0-16,0 53 15,53-53 1,-53 0 0,52-53-16,-52 53 15,53 0 1,0-53-16,0 0 15,0 0 1,0 0-16,0 0 16,0 0-16,0 0 15,0 0 1,0 0 0,-53-53-16,53 53 15,-1 0-15,1-53 31,0 53 1,-53-53-17,0-53 1,0 53 0,0 0-1,0 0 1,0 0-1,-53 53 1,53-53 0,-105 0-1,52 0 1,0 53-16,0 0 16,-53 0-16,-53 0 0,53 53 15,1-53-15,52 53 16,-53-53-16,53 0 15,0 0 1,0 0 15,0 0-15,53 53-16,-53-53 0,53 53 16,0 0-16,-53 0 15,53 106-15,0-106 16,0 53-16,0-1 15,106 54-15,-53-106 16,53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4:02:29.278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1535 106 0,'-106'0'0,"0"0"16,53 0 0,0 0-1,0 0-15,0 0 32,53 53 61,0 0-93,53-1 16,0-52 0,-53 53-1,106-53 1,0 0 15,-53 0-31,0 0 16,0 0 15,0 0-31,-1 0 31,1 0-15,-53-53 46,-53 1-46,-52-1 0,-1 0-16,0 53 0,0 0 15,0 0-15,53 0 16,0 0-16,1 0 15,-1 0 1,0 0-16,0 0 16,0 0-1,-53 53 1,53 0 0,0-53-16,0 52 15,53 54 1,0-53-1,0 53 1,0-53 15,53-53-15,53 53 0,0-53-1,53 0-15,-54 0 0,-52 0 16,53-53-16,0 53 15,0 0-15,-53 0 16,0 0-16,-53-53 16,53 53-16,0 0 31,-1 0-15,1 0-1,-53-53 1,0 0-16,0-53 15,-53 53 1,1 1 0,52-1-16,-53 53 15,0-53-15,0 53 16,-53-53 0,0 0-16,53 53 15,0 0 1,0 0-16,0 0 15,53 53-15,-52-53 16,-54 53 0,53 0-1,53 0 1,-53-1-16,0 1 16,53 53-1,-53-106-15,53 53 16,0 53-1,0-53 1,0 0 0,53 0-16,53-53 15,-53 53 1,0-53-16,52 0 16,-52 0-16,0 0 0,0 0 15,53 0-15,-53 0 16,0 0-16,0-53 15,0 0-15,0 53 16,0-53 0,-1 53-1,-52-53-15,0 0 32,0 0-32,-52 0 15,-1-53-15,-53 106 16,53-53-16,0 1 15,0 52-15,0 0 16,0-53-16,0 0 16,-53 53-16,54 0 15,-1 0-15,0 0 16,-53 0-16,53 0 16,0 53-1,0-53-15,53 53 16,-53-53-16,53 52 15,-53-52 1,-53 0 15,106 106-15,0-53 0,0 53-16,0-53 15,0 53-15,53-106 16,-53 106-16,53-53 15,0-53 1,0 53 0,106-1-1,-53-52 1,-53 0-16,0 0 16,-1 0-16,1 0 31,0 0-31,0-52 31,-53-1-15,53-53-1,-53 53 1,0 0-16,0 0 16,0-53-1,0 0 1,-53 106-1,0-53 1,0 53-16,53-53 16,-53 53-16,1 0 15,-1-52-15,0 52 16,53-53-16,-53 53 0,0 0 16,0 0-1,-53 0-15,53 0 0,0 0 16,0 0-16,0 0 15,1 0-15,-1 0 16,0 0 0,-53 53-1,53-1 1,0 1-16,53 0 16,0 0-16,-53 0 15,53 0-15,0 53 0,0-53 16,0 0-16,0 53 15,106-53-15,-53 52 16,53-52 0,-53 0-1,0-53-15,52 0 16,-52 0 0,0 0-16,0 0 15,0 0-15,0 0 16,0 0-16,0 0 15,-53-53 1,53 53-16,0-106 16,-53 54-16,0-1 15,53-53-15,-53 53 16,0 0-16,0-53 16,0 53-16,0 0 15,-53 53-15,0-53 0,53 0 16,-53 0-1,0 1 1,-53 52 0,53 0-1,0 0 1,0 0 0,53 52 15,0 54-31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9-29T14:44:09.831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210 1974 0,'182'0'281,"-92"0"-281,1 0 16,0 0 0,-1 0-1,-90 91 1,91-91-16,0 0 31,90 0-31,-90 0 16,0 0-1,-1 0 1,92 0-16,-91 0 0,-1 0 0,1 0 16,90 0-16,-90 0 15,0 0-15,0 0 16,-1 0-1,92 0 1,-92 0 0,92 0-1,-91 0 1,-1 0 0,1 0-16,0 0 15,90 0-15,-90 0 0,0 0 16,90 0-16,-90-91 31,90 91-15,-181-91-16,91 0 0,0 1 31,-1 90-15,-90-91-16,91 91 15,-91-91 1,91 91-16,-91-90 15,90 90 1,1-91-16,-91 0 31,0 0 1,0 1-17,0-1 1,-91 0-1,1 91 1,-1-90-16,-90-92 16,90 182-16,0 0 0,0-91 15,1 91 1,90-90-16,-182 90 16,92-91-16,-1 91 15,-363-91 1,364 1-16,-92 90 15,1 0-15,-1-91 16,92 91-16,-92 0 16,91 0-1,1 0-15,-1 0 32,-90 0-17,90 0 1,-91 0-1,92 0 1,-1 0 0,0 0-1,1 0-15,-1 0 32,-91 0-1,92 0-16,-1 0 1,0 0 15,1 0-15,-1 91 15,0-91-15,0 90 78,1 1-79,90 90 1,0-90-1,0 0-15,0 0 16,0-1 15,0 1-15,0 0 15,0-1-15,0 1 15,0 0 47,0 0-15,0-1-48,90 1 1,1 0 15,0-1-15,-91 1-1,0 0 17,91-91-17,-91 91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986B-7E1D-4A87-84E0-D28E3DC651B6}" type="datetimeFigureOut">
              <a:rPr lang="es-CL" smtClean="0"/>
              <a:t>02-10-2020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00D3C-336E-4EB0-9A44-BD85035278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82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00D3C-336E-4EB0-9A44-BD850352780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38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5.xml"/><Relationship Id="rId18" Type="http://schemas.openxmlformats.org/officeDocument/2006/relationships/image" Target="../media/image32.emf"/><Relationship Id="rId3" Type="http://schemas.openxmlformats.org/officeDocument/2006/relationships/image" Target="../media/image24.png"/><Relationship Id="rId7" Type="http://schemas.openxmlformats.org/officeDocument/2006/relationships/customXml" Target="../ink/ink2.xml"/><Relationship Id="rId12" Type="http://schemas.openxmlformats.org/officeDocument/2006/relationships/image" Target="../media/image29.emf"/><Relationship Id="rId17" Type="http://schemas.openxmlformats.org/officeDocument/2006/relationships/customXml" Target="../ink/ink7.xml"/><Relationship Id="rId2" Type="http://schemas.openxmlformats.org/officeDocument/2006/relationships/image" Target="../media/image23.png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8.emf"/><Relationship Id="rId19" Type="http://schemas.openxmlformats.org/officeDocument/2006/relationships/customXml" Target="../ink/ink8.xml"/><Relationship Id="rId4" Type="http://schemas.openxmlformats.org/officeDocument/2006/relationships/image" Target="../media/image25.png"/><Relationship Id="rId9" Type="http://schemas.openxmlformats.org/officeDocument/2006/relationships/customXml" Target="../ink/ink3.xml"/><Relationship Id="rId1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customXml" Target="../ink/ink10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15.xml"/><Relationship Id="rId3" Type="http://schemas.openxmlformats.org/officeDocument/2006/relationships/image" Target="../media/image12.png"/><Relationship Id="rId7" Type="http://schemas.openxmlformats.org/officeDocument/2006/relationships/customXml" Target="../ink/ink12.xml"/><Relationship Id="rId12" Type="http://schemas.openxmlformats.org/officeDocument/2006/relationships/image" Target="../media/image40.emf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image" Target="../media/image27.png"/><Relationship Id="rId10" Type="http://schemas.openxmlformats.org/officeDocument/2006/relationships/image" Target="../media/image39.emf"/><Relationship Id="rId4" Type="http://schemas.openxmlformats.org/officeDocument/2006/relationships/image" Target="../media/image13.png"/><Relationship Id="rId9" Type="http://schemas.openxmlformats.org/officeDocument/2006/relationships/customXml" Target="../ink/ink13.xml"/><Relationship Id="rId1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84602" y="4322853"/>
            <a:ext cx="2728511" cy="544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79759" y="3967176"/>
            <a:ext cx="2728511" cy="54464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785226" y="3773736"/>
            <a:ext cx="10717548" cy="4946827"/>
            <a:chOff x="0" y="276225"/>
            <a:chExt cx="14290064" cy="6595771"/>
          </a:xfrm>
        </p:grpSpPr>
        <p:sp>
          <p:nvSpPr>
            <p:cNvPr id="7" name="TextBox 7"/>
            <p:cNvSpPr txBox="1"/>
            <p:nvPr/>
          </p:nvSpPr>
          <p:spPr>
            <a:xfrm>
              <a:off x="0" y="276225"/>
              <a:ext cx="14290064" cy="4015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60"/>
                </a:lnSpc>
              </a:pPr>
              <a:r>
                <a:rPr lang="en-US" sz="11729" spc="-129" dirty="0" err="1">
                  <a:solidFill>
                    <a:srgbClr val="000000"/>
                  </a:solidFill>
                  <a:latin typeface="Alfa Slab One"/>
                </a:rPr>
                <a:t>Clase</a:t>
              </a:r>
              <a:r>
                <a:rPr lang="en-US" sz="11729" spc="-129" dirty="0">
                  <a:solidFill>
                    <a:srgbClr val="000000"/>
                  </a:solidFill>
                  <a:latin typeface="Alfa Slab One"/>
                </a:rPr>
                <a:t> de </a:t>
              </a:r>
              <a:r>
                <a:rPr lang="en-US" sz="11729" spc="-129">
                  <a:solidFill>
                    <a:srgbClr val="000000"/>
                  </a:solidFill>
                  <a:latin typeface="Alfa Slab One"/>
                </a:rPr>
                <a:t>Matemática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47432" y="4453898"/>
              <a:ext cx="12428172" cy="24180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195"/>
                </a:lnSpc>
                <a:spcBef>
                  <a:spcPct val="0"/>
                </a:spcBef>
              </a:pPr>
              <a:r>
                <a:rPr lang="en-US" sz="5139" spc="878" dirty="0" err="1">
                  <a:solidFill>
                    <a:srgbClr val="FFFFFF"/>
                  </a:solidFill>
                  <a:latin typeface="Nunito"/>
                </a:rPr>
                <a:t>Programa</a:t>
              </a:r>
              <a:r>
                <a:rPr lang="en-US" sz="5139" spc="878" dirty="0">
                  <a:solidFill>
                    <a:srgbClr val="FFFFFF"/>
                  </a:solidFill>
                  <a:latin typeface="Nunito"/>
                </a:rPr>
                <a:t> de </a:t>
              </a:r>
              <a:r>
                <a:rPr lang="en-US" sz="5139" spc="878" dirty="0" err="1">
                  <a:solidFill>
                    <a:srgbClr val="FFFFFF"/>
                  </a:solidFill>
                  <a:latin typeface="Nunito"/>
                </a:rPr>
                <a:t>Integración</a:t>
              </a:r>
              <a:r>
                <a:rPr lang="en-US" sz="5139" spc="878" dirty="0">
                  <a:solidFill>
                    <a:srgbClr val="FFFFFF"/>
                  </a:solidFill>
                  <a:latin typeface="Nunito"/>
                </a:rPr>
                <a:t> escolar</a:t>
              </a:r>
              <a:endParaRPr lang="en-US" sz="5139" u="none" spc="878" dirty="0">
                <a:solidFill>
                  <a:srgbClr val="FFFFFF"/>
                </a:solidFill>
                <a:latin typeface="Nunito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494397" y="8985985"/>
            <a:ext cx="2728511" cy="54464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699755">
            <a:off x="3365855" y="8988881"/>
            <a:ext cx="1300804" cy="333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865127">
            <a:off x="14888422" y="5459667"/>
            <a:ext cx="1300804" cy="3334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74551">
            <a:off x="2135956" y="4950579"/>
            <a:ext cx="418099" cy="3755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974551">
            <a:off x="13885398" y="1499169"/>
            <a:ext cx="418099" cy="3755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64626" y="1513363"/>
            <a:ext cx="651631" cy="3471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86922" y="8808479"/>
            <a:ext cx="651631" cy="3471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48857" y="664687"/>
            <a:ext cx="1140776" cy="20858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7140" y="6047509"/>
            <a:ext cx="2195384" cy="32107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69321" y="3088540"/>
            <a:ext cx="1979536" cy="25378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44015" y="2449265"/>
            <a:ext cx="1832819" cy="268907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538824" y="7264975"/>
            <a:ext cx="966650" cy="1717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7712960"/>
            <a:ext cx="5657850" cy="5657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6C6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1910" y="5493967"/>
            <a:ext cx="4172282" cy="55428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6400" y="2164435"/>
            <a:ext cx="15392399" cy="255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58"/>
              </a:lnSpc>
            </a:pP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¡Hola, </a:t>
            </a: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niñas</a:t>
            </a: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!</a:t>
            </a:r>
          </a:p>
          <a:p>
            <a:pPr marL="0" lvl="0" indent="0" algn="ctr">
              <a:lnSpc>
                <a:spcPts val="9958"/>
              </a:lnSpc>
            </a:pP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Bienvenidas</a:t>
            </a: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 a  la </a:t>
            </a: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clase</a:t>
            </a: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8205"/>
            <a:ext cx="16230600" cy="1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58"/>
              </a:lnSpc>
            </a:pP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Objetivos</a:t>
            </a: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 y </a:t>
            </a: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Normas</a:t>
            </a: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 de </a:t>
            </a: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Clase</a:t>
            </a:r>
            <a:endParaRPr lang="en-US" sz="8298" u="none" spc="-91" dirty="0">
              <a:solidFill>
                <a:srgbClr val="4C0BD1"/>
              </a:solidFill>
              <a:latin typeface="Alfa Slab On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7109" y="5334685"/>
            <a:ext cx="9982200" cy="4174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Objetivo</a:t>
            </a:r>
            <a:r>
              <a:rPr lang="en-US" sz="28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US" sz="28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clase</a:t>
            </a:r>
            <a:r>
              <a:rPr lang="en-US" sz="28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OA6</a:t>
            </a:r>
            <a:r>
              <a:rPr lang="es-ES" sz="2800" dirty="0">
                <a:latin typeface="MV Boli" panose="02000500030200090000" pitchFamily="2" charset="0"/>
                <a:cs typeface="MV Boli" panose="02000500030200090000" pitchFamily="2" charset="0"/>
              </a:rPr>
              <a:t>Demostrar que comprenden la adición y la sustracción de números del 0 al 1 000: usando estrategias personales con y sin material concreto; creando y resolviendo problemas de adición y sustracción que involucren operaciones combinadas, en forma concreta, pictórica y simbólica, de manera manual y/o por medio de software educativo; aplicando los algoritmos con y sin reserva, progresivamente, en la adición de hasta cuatro sumandos y en la sustracción de hasta un sustraendo.</a:t>
            </a:r>
          </a:p>
          <a:p>
            <a:pPr algn="ctr">
              <a:lnSpc>
                <a:spcPts val="2403"/>
              </a:lnSpc>
              <a:spcBef>
                <a:spcPct val="0"/>
              </a:spcBef>
            </a:pPr>
            <a:r>
              <a:rPr lang="en-US" sz="1716" dirty="0">
                <a:solidFill>
                  <a:srgbClr val="000000"/>
                </a:solidFill>
                <a:latin typeface="Nunito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39977" y="2414835"/>
            <a:ext cx="457095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Manten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micrófono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silencio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activalo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solo con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profesor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profesora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así</a:t>
            </a:r>
            <a:r>
              <a:rPr lang="en-US" sz="360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lo </a:t>
            </a:r>
            <a:r>
              <a:rPr lang="en-US" sz="3600" dirty="0" err="1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indique</a:t>
            </a:r>
            <a:r>
              <a:rPr lang="en-US" sz="1716" dirty="0">
                <a:solidFill>
                  <a:srgbClr val="000000"/>
                </a:solidFill>
                <a:latin typeface="Nunito"/>
              </a:rPr>
              <a:t>. 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194328" y="1565508"/>
            <a:ext cx="2231332" cy="3796076"/>
            <a:chOff x="0" y="0"/>
            <a:chExt cx="2975109" cy="506143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4488235"/>
              <a:ext cx="2871560" cy="57320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27246" y="0"/>
              <a:ext cx="2647863" cy="477483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4352306" y="1567891"/>
            <a:ext cx="2045846" cy="3323988"/>
            <a:chOff x="0" y="0"/>
            <a:chExt cx="2871560" cy="506143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4488235"/>
              <a:ext cx="2871560" cy="573200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89755" y="0"/>
              <a:ext cx="2492050" cy="4826154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99755">
            <a:off x="7237203" y="4533818"/>
            <a:ext cx="1300804" cy="3334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372678">
            <a:off x="10737113" y="7698020"/>
            <a:ext cx="1300804" cy="333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974551">
            <a:off x="2733113" y="4327677"/>
            <a:ext cx="418099" cy="3755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67675">
            <a:off x="10455289" y="3313887"/>
            <a:ext cx="418099" cy="3755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66633" y="2663102"/>
            <a:ext cx="651631" cy="347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86820" y="5528009"/>
            <a:ext cx="651631" cy="347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670" y="1804266"/>
            <a:ext cx="9564053" cy="695383"/>
          </a:xfrm>
          <a:prstGeom prst="rect">
            <a:avLst/>
          </a:prstGeom>
        </p:spPr>
        <p:txBody>
          <a:bodyPr vert="horz" wrap="square" lIns="0" tIns="18098" rIns="0" bIns="0" rtlCol="0" anchor="ctr">
            <a:spAutoFit/>
          </a:bodyPr>
          <a:lstStyle/>
          <a:p>
            <a:pPr marL="19050">
              <a:spcBef>
                <a:spcPts val="143"/>
              </a:spcBef>
            </a:pPr>
            <a:r>
              <a:rPr spc="-8" dirty="0">
                <a:latin typeface="MV Boli" panose="02000500030200090000" pitchFamily="2" charset="0"/>
                <a:cs typeface="MV Boli" panose="02000500030200090000" pitchFamily="2" charset="0"/>
              </a:rPr>
              <a:t>¿Qué es una</a:t>
            </a:r>
            <a:r>
              <a:rPr spc="-105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spc="-8" dirty="0">
                <a:latin typeface="MV Boli" panose="02000500030200090000" pitchFamily="2" charset="0"/>
                <a:cs typeface="MV Boli" panose="02000500030200090000" pitchFamily="2" charset="0"/>
              </a:rPr>
              <a:t>sustracción?</a:t>
            </a:r>
          </a:p>
        </p:txBody>
      </p:sp>
      <p:sp>
        <p:nvSpPr>
          <p:cNvPr id="3" name="object 3"/>
          <p:cNvSpPr/>
          <p:nvPr/>
        </p:nvSpPr>
        <p:spPr>
          <a:xfrm>
            <a:off x="3747180" y="3380441"/>
            <a:ext cx="5185410" cy="1621155"/>
          </a:xfrm>
          <a:custGeom>
            <a:avLst/>
            <a:gdLst/>
            <a:ahLst/>
            <a:cxnLst/>
            <a:rect l="l" t="t" r="r" b="b"/>
            <a:pathLst>
              <a:path w="3456940" h="1009014">
                <a:moveTo>
                  <a:pt x="3288284" y="0"/>
                </a:moveTo>
                <a:lnTo>
                  <a:pt x="168148" y="0"/>
                </a:lnTo>
                <a:lnTo>
                  <a:pt x="123448" y="6008"/>
                </a:lnTo>
                <a:lnTo>
                  <a:pt x="83281" y="22963"/>
                </a:lnTo>
                <a:lnTo>
                  <a:pt x="49250" y="49260"/>
                </a:lnTo>
                <a:lnTo>
                  <a:pt x="22957" y="83293"/>
                </a:lnTo>
                <a:lnTo>
                  <a:pt x="6006" y="123457"/>
                </a:lnTo>
                <a:lnTo>
                  <a:pt x="0" y="168147"/>
                </a:lnTo>
                <a:lnTo>
                  <a:pt x="0" y="840739"/>
                </a:lnTo>
                <a:lnTo>
                  <a:pt x="6006" y="885430"/>
                </a:lnTo>
                <a:lnTo>
                  <a:pt x="22957" y="925594"/>
                </a:lnTo>
                <a:lnTo>
                  <a:pt x="49250" y="959627"/>
                </a:lnTo>
                <a:lnTo>
                  <a:pt x="83281" y="985924"/>
                </a:lnTo>
                <a:lnTo>
                  <a:pt x="123448" y="1002879"/>
                </a:lnTo>
                <a:lnTo>
                  <a:pt x="168148" y="1008888"/>
                </a:lnTo>
                <a:lnTo>
                  <a:pt x="3288284" y="1008888"/>
                </a:lnTo>
                <a:lnTo>
                  <a:pt x="3332974" y="1002879"/>
                </a:lnTo>
                <a:lnTo>
                  <a:pt x="3373138" y="985924"/>
                </a:lnTo>
                <a:lnTo>
                  <a:pt x="3407171" y="959627"/>
                </a:lnTo>
                <a:lnTo>
                  <a:pt x="3433468" y="925594"/>
                </a:lnTo>
                <a:lnTo>
                  <a:pt x="3450423" y="885430"/>
                </a:lnTo>
                <a:lnTo>
                  <a:pt x="3456432" y="840739"/>
                </a:lnTo>
                <a:lnTo>
                  <a:pt x="3456432" y="168147"/>
                </a:lnTo>
                <a:lnTo>
                  <a:pt x="3450423" y="123457"/>
                </a:lnTo>
                <a:lnTo>
                  <a:pt x="3433468" y="83293"/>
                </a:lnTo>
                <a:lnTo>
                  <a:pt x="3407171" y="49260"/>
                </a:lnTo>
                <a:lnTo>
                  <a:pt x="3373138" y="22963"/>
                </a:lnTo>
                <a:lnTo>
                  <a:pt x="3332974" y="6008"/>
                </a:lnTo>
                <a:lnTo>
                  <a:pt x="3288284" y="0"/>
                </a:lnTo>
                <a:close/>
              </a:path>
            </a:pathLst>
          </a:custGeom>
          <a:solidFill>
            <a:srgbClr val="DC582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3973964" y="3875219"/>
            <a:ext cx="4208145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Sustracción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=</a:t>
            </a:r>
            <a:r>
              <a:rPr sz="3600" b="1" spc="-1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resta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1646" y="5849175"/>
            <a:ext cx="5269230" cy="1621155"/>
          </a:xfrm>
          <a:custGeom>
            <a:avLst/>
            <a:gdLst/>
            <a:ahLst/>
            <a:cxnLst/>
            <a:rect l="l" t="t" r="r" b="b"/>
            <a:pathLst>
              <a:path w="3512820" h="1080770">
                <a:moveTo>
                  <a:pt x="3332734" y="0"/>
                </a:moveTo>
                <a:lnTo>
                  <a:pt x="180086" y="0"/>
                </a:lnTo>
                <a:lnTo>
                  <a:pt x="132218" y="6434"/>
                </a:lnTo>
                <a:lnTo>
                  <a:pt x="89201" y="24590"/>
                </a:lnTo>
                <a:lnTo>
                  <a:pt x="52752" y="52752"/>
                </a:lnTo>
                <a:lnTo>
                  <a:pt x="24590" y="89201"/>
                </a:lnTo>
                <a:lnTo>
                  <a:pt x="6434" y="132218"/>
                </a:lnTo>
                <a:lnTo>
                  <a:pt x="0" y="180085"/>
                </a:lnTo>
                <a:lnTo>
                  <a:pt x="0" y="900429"/>
                </a:lnTo>
                <a:lnTo>
                  <a:pt x="6434" y="948297"/>
                </a:lnTo>
                <a:lnTo>
                  <a:pt x="24590" y="991314"/>
                </a:lnTo>
                <a:lnTo>
                  <a:pt x="52752" y="1027763"/>
                </a:lnTo>
                <a:lnTo>
                  <a:pt x="89201" y="1055925"/>
                </a:lnTo>
                <a:lnTo>
                  <a:pt x="132218" y="1074081"/>
                </a:lnTo>
                <a:lnTo>
                  <a:pt x="180086" y="1080515"/>
                </a:lnTo>
                <a:lnTo>
                  <a:pt x="3332734" y="1080515"/>
                </a:lnTo>
                <a:lnTo>
                  <a:pt x="3380601" y="1074081"/>
                </a:lnTo>
                <a:lnTo>
                  <a:pt x="3423618" y="1055925"/>
                </a:lnTo>
                <a:lnTo>
                  <a:pt x="3460067" y="1027763"/>
                </a:lnTo>
                <a:lnTo>
                  <a:pt x="3488229" y="991314"/>
                </a:lnTo>
                <a:lnTo>
                  <a:pt x="3506385" y="948297"/>
                </a:lnTo>
                <a:lnTo>
                  <a:pt x="3512819" y="900429"/>
                </a:lnTo>
                <a:lnTo>
                  <a:pt x="3512819" y="180085"/>
                </a:lnTo>
                <a:lnTo>
                  <a:pt x="3506385" y="132218"/>
                </a:lnTo>
                <a:lnTo>
                  <a:pt x="3488229" y="89201"/>
                </a:lnTo>
                <a:lnTo>
                  <a:pt x="3460067" y="52752"/>
                </a:lnTo>
                <a:lnTo>
                  <a:pt x="3423618" y="24590"/>
                </a:lnTo>
                <a:lnTo>
                  <a:pt x="3380601" y="6434"/>
                </a:lnTo>
                <a:lnTo>
                  <a:pt x="3332734" y="0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8" name="object 8"/>
          <p:cNvSpPr txBox="1"/>
          <p:nvPr/>
        </p:nvSpPr>
        <p:spPr>
          <a:xfrm>
            <a:off x="3812038" y="6068298"/>
            <a:ext cx="3605213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6230" marR="7620" indent="-298133">
              <a:spcBef>
                <a:spcPts val="150"/>
              </a:spcBef>
            </a:pPr>
            <a:r>
              <a:rPr sz="2700" b="1" spc="-8" dirty="0">
                <a:latin typeface="Century Gothic"/>
                <a:cs typeface="Century Gothic"/>
              </a:rPr>
              <a:t>Es quitar, </a:t>
            </a:r>
            <a:r>
              <a:rPr sz="2700" b="1" spc="-15" dirty="0">
                <a:latin typeface="Century Gothic"/>
                <a:cs typeface="Century Gothic"/>
              </a:rPr>
              <a:t>sustraer </a:t>
            </a:r>
            <a:r>
              <a:rPr sz="2700" b="1" spc="-8" dirty="0">
                <a:latin typeface="Century Gothic"/>
                <a:cs typeface="Century Gothic"/>
              </a:rPr>
              <a:t>una  cantidad de</a:t>
            </a:r>
            <a:r>
              <a:rPr sz="2700" b="1" spc="-30" dirty="0">
                <a:latin typeface="Century Gothic"/>
                <a:cs typeface="Century Gothic"/>
              </a:rPr>
              <a:t> </a:t>
            </a:r>
            <a:r>
              <a:rPr sz="2700" b="1" spc="-8" dirty="0">
                <a:latin typeface="Century Gothic"/>
                <a:cs typeface="Century Gothic"/>
              </a:rPr>
              <a:t>otra.</a:t>
            </a:r>
            <a:endParaRPr sz="2700" b="1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07125" y="3059567"/>
            <a:ext cx="6934200" cy="5958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4" name="object 14"/>
          <p:cNvSpPr/>
          <p:nvPr/>
        </p:nvSpPr>
        <p:spPr>
          <a:xfrm rot="10800000">
            <a:off x="4104716" y="5037290"/>
            <a:ext cx="962388" cy="689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56E10612-5246-4163-8BAD-D3751522369C}"/>
              </a:ext>
            </a:extLst>
          </p:cNvPr>
          <p:cNvSpPr txBox="1"/>
          <p:nvPr/>
        </p:nvSpPr>
        <p:spPr>
          <a:xfrm>
            <a:off x="304800" y="228457"/>
            <a:ext cx="16459200" cy="127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9958"/>
              </a:lnSpc>
            </a:pP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Conceptos</a:t>
            </a:r>
            <a:r>
              <a:rPr lang="en-US" sz="8298" u="none" spc="-91" dirty="0">
                <a:solidFill>
                  <a:srgbClr val="4C0BD1"/>
                </a:solidFill>
                <a:latin typeface="Alfa Slab One"/>
              </a:rPr>
              <a:t> y </a:t>
            </a:r>
            <a:r>
              <a:rPr lang="en-US" sz="8298" u="none" spc="-91" dirty="0" err="1">
                <a:solidFill>
                  <a:srgbClr val="4C0BD1"/>
                </a:solidFill>
                <a:latin typeface="Alfa Slab One"/>
              </a:rPr>
              <a:t>Definiciones</a:t>
            </a:r>
            <a:endParaRPr lang="en-US" sz="8298" u="none" spc="-91" dirty="0">
              <a:solidFill>
                <a:srgbClr val="4C0BD1"/>
              </a:solidFill>
              <a:latin typeface="Alfa Slab One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824A3DF-E8F9-43D6-88C1-559CF893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71" y="517155"/>
            <a:ext cx="652329" cy="34750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09B9204-F6E1-4FD9-B334-EFDC7A238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749" y="1175151"/>
            <a:ext cx="1237595" cy="10668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92DDCE6-2614-4CF7-A5CB-C58E5C8E9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903" y="745560"/>
            <a:ext cx="560881" cy="54868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27723A4-5A76-446C-966F-C7B0507C1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3574" y="1294248"/>
            <a:ext cx="1097375" cy="121930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CF0D442-FF3C-45D6-9A3E-B6E0546A4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84" y="5382120"/>
            <a:ext cx="2140786" cy="4281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B96967C-5BEE-4CD7-9BEF-8290349144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041" t="6053" r="19322"/>
          <a:stretch/>
        </p:blipFill>
        <p:spPr>
          <a:xfrm>
            <a:off x="203495" y="2404043"/>
            <a:ext cx="2586289" cy="3206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C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812598" y="632376"/>
            <a:ext cx="235282" cy="256123"/>
            <a:chOff x="0" y="0"/>
            <a:chExt cx="2279650" cy="24815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9650" cy="2481580"/>
            </a:xfrm>
            <a:custGeom>
              <a:avLst/>
              <a:gdLst/>
              <a:ahLst/>
              <a:cxnLst/>
              <a:rect l="l" t="t" r="r" b="b"/>
              <a:pathLst>
                <a:path w="2279650" h="2481580">
                  <a:moveTo>
                    <a:pt x="2279650" y="2481580"/>
                  </a:moveTo>
                  <a:lnTo>
                    <a:pt x="0" y="1179830"/>
                  </a:lnTo>
                  <a:lnTo>
                    <a:pt x="1697990" y="0"/>
                  </a:lnTo>
                  <a:lnTo>
                    <a:pt x="2279650" y="2481580"/>
                  </a:lnTo>
                  <a:close/>
                  <a:moveTo>
                    <a:pt x="878840" y="1140460"/>
                  </a:moveTo>
                  <a:lnTo>
                    <a:pt x="1574800" y="1537970"/>
                  </a:lnTo>
                  <a:lnTo>
                    <a:pt x="1397000" y="779780"/>
                  </a:lnTo>
                  <a:lnTo>
                    <a:pt x="878840" y="11404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457200" y="178483"/>
            <a:ext cx="16116300" cy="116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958"/>
              </a:lnSpc>
            </a:pPr>
            <a:r>
              <a:rPr lang="en-US" sz="5400" u="none" spc="-91" dirty="0">
                <a:solidFill>
                  <a:srgbClr val="FFFFFF"/>
                </a:solidFill>
                <a:latin typeface="Alfa Slab One"/>
              </a:rPr>
              <a:t>RECUERDA. 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B6E636-50FE-4172-9C90-92B71135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81300"/>
            <a:ext cx="3966644" cy="61423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0A3423-9480-4B0E-9BFB-722AE49E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866900"/>
            <a:ext cx="3966645" cy="66756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B725ADFC-A99B-47FF-9A19-4697D12D3E75}"/>
              </a:ext>
            </a:extLst>
          </p:cNvPr>
          <p:cNvSpPr txBox="1">
            <a:spLocks/>
          </p:cNvSpPr>
          <p:nvPr/>
        </p:nvSpPr>
        <p:spPr>
          <a:xfrm>
            <a:off x="1905000" y="1798778"/>
            <a:ext cx="2750604" cy="85023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  <a:tabLst>
                <a:tab pos="940118" algn="l"/>
                <a:tab pos="1998345" algn="l"/>
              </a:tabLst>
            </a:pPr>
            <a:r>
              <a:rPr lang="es-CL" sz="5400" dirty="0">
                <a:solidFill>
                  <a:srgbClr val="00AF50"/>
                </a:solidFill>
              </a:rPr>
              <a:t>C	</a:t>
            </a:r>
            <a:r>
              <a:rPr lang="es-CL" sz="5400" dirty="0">
                <a:solidFill>
                  <a:srgbClr val="FF0000"/>
                </a:solidFill>
              </a:rPr>
              <a:t>D	</a:t>
            </a:r>
            <a:r>
              <a:rPr lang="es-CL" sz="5400" dirty="0">
                <a:solidFill>
                  <a:srgbClr val="000000"/>
                </a:solidFill>
              </a:rPr>
              <a:t>U</a:t>
            </a:r>
            <a:endParaRPr lang="es-CL" sz="5400" dirty="0"/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C0C3F711-FFD4-434C-A420-0EB57CB142F9}"/>
              </a:ext>
            </a:extLst>
          </p:cNvPr>
          <p:cNvSpPr/>
          <p:nvPr/>
        </p:nvSpPr>
        <p:spPr>
          <a:xfrm>
            <a:off x="1630681" y="8923678"/>
            <a:ext cx="45719" cy="1250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68727AF3-BB55-4C41-AB00-DD2A3F9E7F67}"/>
              </a:ext>
            </a:extLst>
          </p:cNvPr>
          <p:cNvSpPr/>
          <p:nvPr/>
        </p:nvSpPr>
        <p:spPr>
          <a:xfrm>
            <a:off x="9939858" y="142414"/>
            <a:ext cx="6934200" cy="2372999"/>
          </a:xfrm>
          <a:prstGeom prst="wedgeRoundRectCallout">
            <a:avLst>
              <a:gd name="adj1" fmla="val 36035"/>
              <a:gd name="adj2" fmla="val 705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 Autoinstrucciones </a:t>
            </a:r>
            <a:r>
              <a:rPr lang="es-CL" sz="2400" dirty="0"/>
              <a:t>: Para realizar la resta de manera mas sencilla, puedes hacer la siguiente pregunta </a:t>
            </a:r>
            <a:r>
              <a:rPr lang="es-CL" sz="2400" b="1" dirty="0"/>
              <a:t>¿Cuánto falta al sustraendo (numero de abajo) para alcanzar al minuendo (número  de arriba)?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3BEA520-0AE4-46FB-AD25-A52BEED01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221" y="4735286"/>
            <a:ext cx="2182557" cy="2847079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66A7F1D-EB69-4003-976E-4BBCA6864B7F}"/>
              </a:ext>
            </a:extLst>
          </p:cNvPr>
          <p:cNvSpPr/>
          <p:nvPr/>
        </p:nvSpPr>
        <p:spPr>
          <a:xfrm>
            <a:off x="5943599" y="3475991"/>
            <a:ext cx="614053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¿Cuánto le falta al 5 para llegar al 7? </a:t>
            </a:r>
            <a:r>
              <a:rPr lang="es-CL" dirty="0"/>
              <a:t>2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8F213C2-AFEE-4D00-9169-95922C2BDEA9}"/>
              </a:ext>
            </a:extLst>
          </p:cNvPr>
          <p:cNvSpPr/>
          <p:nvPr/>
        </p:nvSpPr>
        <p:spPr>
          <a:xfrm>
            <a:off x="5943600" y="5896609"/>
            <a:ext cx="610428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¿Si a seis no le quito nada, cuanto queda? </a:t>
            </a:r>
            <a:r>
              <a:rPr lang="es-CL" dirty="0"/>
              <a:t>6 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72AA15A-DA6C-4BEE-9007-BCD0FFF71D9C}"/>
              </a:ext>
            </a:extLst>
          </p:cNvPr>
          <p:cNvSpPr/>
          <p:nvPr/>
        </p:nvSpPr>
        <p:spPr>
          <a:xfrm>
            <a:off x="5907346" y="4686300"/>
            <a:ext cx="614053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¿Cuánto le falta al 1 para llegar al 4 ? </a:t>
            </a:r>
            <a:r>
              <a:rPr lang="es-CL" dirty="0"/>
              <a:t>3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6CA8217F-1E36-4429-A68C-8A5A00D79F41}"/>
                  </a:ext>
                </a:extLst>
              </p14:cNvPr>
              <p14:cNvContentPartPr/>
              <p14:nvPr/>
            </p14:nvContentPartPr>
            <p14:xfrm>
              <a:off x="4324380" y="4819320"/>
              <a:ext cx="508680" cy="15627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6CA8217F-1E36-4429-A68C-8A5A00D79F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5940" y="4790880"/>
                <a:ext cx="565560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ABE07B85-CE4D-49F3-9EBB-C2039EB94D27}"/>
                  </a:ext>
                </a:extLst>
              </p14:cNvPr>
              <p14:cNvContentPartPr/>
              <p14:nvPr/>
            </p14:nvContentPartPr>
            <p14:xfrm>
              <a:off x="3352740" y="4800420"/>
              <a:ext cx="400320" cy="144828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ABE07B85-CE4D-49F3-9EBB-C2039EB94D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4300" y="4771980"/>
                <a:ext cx="45720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D8535517-3F9F-4D50-8693-BD4CA5000FF3}"/>
                  </a:ext>
                </a:extLst>
              </p14:cNvPr>
              <p14:cNvContentPartPr/>
              <p14:nvPr/>
            </p14:nvContentPartPr>
            <p14:xfrm>
              <a:off x="2133420" y="4300740"/>
              <a:ext cx="633240" cy="69840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D8535517-3F9F-4D50-8693-BD4CA5000F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4980" y="4272300"/>
                <a:ext cx="69012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030EEDA5-0720-4BD4-85DD-D6CE52FF7B4B}"/>
                  </a:ext>
                </a:extLst>
              </p14:cNvPr>
              <p14:cNvContentPartPr/>
              <p14:nvPr/>
            </p14:nvContentPartPr>
            <p14:xfrm>
              <a:off x="2457420" y="6191100"/>
              <a:ext cx="360" cy="36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030EEDA5-0720-4BD4-85DD-D6CE52FF7B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8980" y="6162660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3190DA74-1B01-4B51-AF97-8914C8519E67}"/>
                  </a:ext>
                </a:extLst>
              </p14:cNvPr>
              <p14:cNvContentPartPr/>
              <p14:nvPr/>
            </p14:nvContentPartPr>
            <p14:xfrm>
              <a:off x="3844500" y="8226900"/>
              <a:ext cx="468720" cy="44532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3190DA74-1B01-4B51-AF97-8914C8519E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08500" y="8154900"/>
                <a:ext cx="54036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2535F345-3072-4540-8940-9BBEC8E53EE1}"/>
                  </a:ext>
                </a:extLst>
              </p14:cNvPr>
              <p14:cNvContentPartPr/>
              <p14:nvPr/>
            </p14:nvContentPartPr>
            <p14:xfrm>
              <a:off x="2796540" y="8282340"/>
              <a:ext cx="652320" cy="51912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2535F345-3072-4540-8940-9BBEC8E53E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0540" y="8210340"/>
                <a:ext cx="72396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B981A591-E3A7-4A36-AFE1-4B685A0715B7}"/>
                  </a:ext>
                </a:extLst>
              </p14:cNvPr>
              <p14:cNvContentPartPr/>
              <p14:nvPr/>
            </p14:nvContentPartPr>
            <p14:xfrm>
              <a:off x="1921740" y="8229060"/>
              <a:ext cx="574200" cy="59148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B981A591-E3A7-4A36-AFE1-4B685A0715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85740" y="8157060"/>
                <a:ext cx="6458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EE07592D-34D1-46DC-ADD1-E4B3EA8FA429}"/>
                  </a:ext>
                </a:extLst>
              </p14:cNvPr>
              <p14:cNvContentPartPr/>
              <p14:nvPr/>
            </p14:nvContentPartPr>
            <p14:xfrm>
              <a:off x="1981140" y="6076980"/>
              <a:ext cx="629640" cy="40032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EE07592D-34D1-46DC-ADD1-E4B3EA8FA42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45140" y="6004980"/>
                <a:ext cx="701280" cy="54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731197" y="100051"/>
            <a:ext cx="16230600" cy="1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58"/>
              </a:lnSpc>
              <a:spcBef>
                <a:spcPct val="0"/>
              </a:spcBef>
            </a:pPr>
            <a:r>
              <a:rPr lang="en-US" sz="8298" spc="-91" dirty="0">
                <a:solidFill>
                  <a:srgbClr val="000000"/>
                </a:solidFill>
                <a:latin typeface="Alfa Slab One"/>
              </a:rPr>
              <a:t>RESTAS CON CANJE.</a:t>
            </a:r>
            <a:endParaRPr lang="en-US" sz="8298" u="none" spc="-91" dirty="0">
              <a:solidFill>
                <a:srgbClr val="000000"/>
              </a:solidFill>
              <a:latin typeface="Alfa Slab On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173200" y="7359604"/>
            <a:ext cx="3216850" cy="58773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</p:spPr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5109B4C2-FBE3-49BE-8F6B-D9D22388B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82"/>
          <a:stretch/>
        </p:blipFill>
        <p:spPr>
          <a:xfrm>
            <a:off x="14283163" y="3764143"/>
            <a:ext cx="2873829" cy="3889327"/>
          </a:xfrm>
          <a:prstGeom prst="rect">
            <a:avLst/>
          </a:prstGeom>
        </p:spPr>
      </p:pic>
      <p:sp>
        <p:nvSpPr>
          <p:cNvPr id="24" name="Bocadillo: rectángulo con esquinas redondeadas 23">
            <a:extLst>
              <a:ext uri="{FF2B5EF4-FFF2-40B4-BE49-F238E27FC236}">
                <a16:creationId xmlns:a16="http://schemas.microsoft.com/office/drawing/2014/main" id="{F1B9C155-4B3B-4EAE-A907-2199CA5BB352}"/>
              </a:ext>
            </a:extLst>
          </p:cNvPr>
          <p:cNvSpPr/>
          <p:nvPr/>
        </p:nvSpPr>
        <p:spPr>
          <a:xfrm>
            <a:off x="5585477" y="1468487"/>
            <a:ext cx="10134600" cy="2290829"/>
          </a:xfrm>
          <a:prstGeom prst="wedgeRoundRectCallout">
            <a:avLst>
              <a:gd name="adj1" fmla="val 34269"/>
              <a:gd name="adj2" fmla="val 877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" marR="7620">
              <a:spcBef>
                <a:spcPts val="150"/>
              </a:spcBef>
            </a:pPr>
            <a:r>
              <a:rPr lang="es-ES" sz="3200" dirty="0">
                <a:solidFill>
                  <a:schemeClr val="tx1"/>
                </a:solidFill>
                <a:latin typeface="Century Gothic"/>
                <a:cs typeface="Century Gothic"/>
              </a:rPr>
              <a:t>El canje es una estrategia que se usa para resolver sustracciones (restas) en las que el digito del minuendo es menor al que aparece en el sustraendo.</a:t>
            </a: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C116ACED-AE31-425C-822E-0382E4E1A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13577"/>
              </p:ext>
            </p:extLst>
          </p:nvPr>
        </p:nvGraphicFramePr>
        <p:xfrm>
          <a:off x="421470" y="4645324"/>
          <a:ext cx="7095872" cy="2775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968">
                  <a:extLst>
                    <a:ext uri="{9D8B030D-6E8A-4147-A177-3AD203B41FA5}">
                      <a16:colId xmlns:a16="http://schemas.microsoft.com/office/drawing/2014/main" val="1821661959"/>
                    </a:ext>
                  </a:extLst>
                </a:gridCol>
                <a:gridCol w="1773968">
                  <a:extLst>
                    <a:ext uri="{9D8B030D-6E8A-4147-A177-3AD203B41FA5}">
                      <a16:colId xmlns:a16="http://schemas.microsoft.com/office/drawing/2014/main" val="3762583314"/>
                    </a:ext>
                  </a:extLst>
                </a:gridCol>
                <a:gridCol w="1773968">
                  <a:extLst>
                    <a:ext uri="{9D8B030D-6E8A-4147-A177-3AD203B41FA5}">
                      <a16:colId xmlns:a16="http://schemas.microsoft.com/office/drawing/2014/main" val="1000284450"/>
                    </a:ext>
                  </a:extLst>
                </a:gridCol>
                <a:gridCol w="1773968">
                  <a:extLst>
                    <a:ext uri="{9D8B030D-6E8A-4147-A177-3AD203B41FA5}">
                      <a16:colId xmlns:a16="http://schemas.microsoft.com/office/drawing/2014/main" val="865424376"/>
                    </a:ext>
                  </a:extLst>
                </a:gridCol>
              </a:tblGrid>
              <a:tr h="763609">
                <a:tc rowSpan="3">
                  <a:txBody>
                    <a:bodyPr/>
                    <a:lstStyle/>
                    <a:p>
                      <a:endParaRPr lang="es-CL" sz="3200" dirty="0"/>
                    </a:p>
                    <a:p>
                      <a:r>
                        <a:rPr lang="es-CL" sz="7200" dirty="0"/>
                        <a:t>    _     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/>
                        <a:t>Centena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/>
                        <a:t>Decena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/>
                        <a:t>Unidad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09830"/>
                  </a:ext>
                </a:extLst>
              </a:tr>
              <a:tr h="763609">
                <a:tc vMerge="1">
                  <a:txBody>
                    <a:bodyPr/>
                    <a:lstStyle/>
                    <a:p>
                      <a:endParaRPr lang="es-CL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1837"/>
                  </a:ext>
                </a:extLst>
              </a:tr>
              <a:tr h="763609">
                <a:tc vMerge="1">
                  <a:txBody>
                    <a:bodyPr/>
                    <a:lstStyle/>
                    <a:p>
                      <a:endParaRPr lang="es-CL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76502"/>
                  </a:ext>
                </a:extLst>
              </a:tr>
            </a:tbl>
          </a:graphicData>
        </a:graphic>
      </p:graphicFrame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8132B07-456B-46AB-B77B-84C3A93BA802}"/>
              </a:ext>
            </a:extLst>
          </p:cNvPr>
          <p:cNvSpPr/>
          <p:nvPr/>
        </p:nvSpPr>
        <p:spPr>
          <a:xfrm>
            <a:off x="7793803" y="5049693"/>
            <a:ext cx="5936438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Tal como ocurre , con los dígitos en la decena . 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DCA3C24-6BE7-458D-8295-B20A934C3261}"/>
              </a:ext>
            </a:extLst>
          </p:cNvPr>
          <p:cNvSpPr/>
          <p:nvPr/>
        </p:nvSpPr>
        <p:spPr>
          <a:xfrm>
            <a:off x="7826459" y="6424176"/>
            <a:ext cx="5903781" cy="14924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El sustraendo  (8) es mayor que el minuendo (4)  . 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58D2D6E-5E41-4D15-BBFE-A5F9997BC2F0}"/>
              </a:ext>
            </a:extLst>
          </p:cNvPr>
          <p:cNvSpPr/>
          <p:nvPr/>
        </p:nvSpPr>
        <p:spPr>
          <a:xfrm>
            <a:off x="7793803" y="8237262"/>
            <a:ext cx="6705600" cy="1492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chemeClr val="tx1"/>
                </a:solidFill>
              </a:rPr>
              <a:t>  Entonces … ¿puedo quitar 8 al 4? Sí , usando la estrategia del canje.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D028751E-9EAD-4F74-A1AD-436F9BE50B48}"/>
                  </a:ext>
                </a:extLst>
              </p14:cNvPr>
              <p14:cNvContentPartPr/>
              <p14:nvPr/>
            </p14:nvContentPartPr>
            <p14:xfrm>
              <a:off x="4011334" y="4623713"/>
              <a:ext cx="1683000" cy="77688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D028751E-9EAD-4F74-A1AD-436F9BE50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2894" y="4595273"/>
                <a:ext cx="173988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EE399C59-1EB3-482E-9448-1AD36F4CCD18}"/>
                  </a:ext>
                </a:extLst>
              </p14:cNvPr>
              <p14:cNvContentPartPr/>
              <p14:nvPr/>
            </p14:nvContentPartPr>
            <p14:xfrm>
              <a:off x="4876800" y="6428464"/>
              <a:ext cx="424800" cy="101376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EE399C59-1EB3-482E-9448-1AD36F4CCD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8360" y="6400024"/>
                <a:ext cx="481680" cy="107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99755">
            <a:off x="15083323" y="1218082"/>
            <a:ext cx="1300804" cy="333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74551">
            <a:off x="610601" y="296321"/>
            <a:ext cx="418099" cy="375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439957">
            <a:off x="12932734" y="9491937"/>
            <a:ext cx="418099" cy="3755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88024">
            <a:off x="1029929" y="9512962"/>
            <a:ext cx="1300804" cy="333479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CD09D21-C682-45A2-A322-A6B2F5486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98412"/>
              </p:ext>
            </p:extLst>
          </p:nvPr>
        </p:nvGraphicFramePr>
        <p:xfrm>
          <a:off x="0" y="2857500"/>
          <a:ext cx="6477004" cy="4040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251">
                  <a:extLst>
                    <a:ext uri="{9D8B030D-6E8A-4147-A177-3AD203B41FA5}">
                      <a16:colId xmlns:a16="http://schemas.microsoft.com/office/drawing/2014/main" val="1821661959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3762583314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1000284450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865424376"/>
                    </a:ext>
                  </a:extLst>
                </a:gridCol>
              </a:tblGrid>
              <a:tr h="784575">
                <a:tc rowSpan="3">
                  <a:txBody>
                    <a:bodyPr/>
                    <a:lstStyle/>
                    <a:p>
                      <a:endParaRPr lang="es-CL" sz="3200" dirty="0"/>
                    </a:p>
                    <a:p>
                      <a:r>
                        <a:rPr lang="es-CL" sz="7200" dirty="0"/>
                        <a:t>    _      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/>
                        <a:t>Centena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/>
                        <a:t>Decena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/>
                        <a:t>Unidad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09830"/>
                  </a:ext>
                </a:extLst>
              </a:tr>
              <a:tr h="1033457">
                <a:tc vMerge="1">
                  <a:txBody>
                    <a:bodyPr/>
                    <a:lstStyle/>
                    <a:p>
                      <a:endParaRPr lang="es-CL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rgbClr val="FF0000"/>
                          </a:solidFill>
                        </a:rPr>
                        <a:t>3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1837"/>
                  </a:ext>
                </a:extLst>
              </a:tr>
              <a:tr h="1033457">
                <a:tc vMerge="1">
                  <a:txBody>
                    <a:bodyPr/>
                    <a:lstStyle/>
                    <a:p>
                      <a:endParaRPr lang="es-CL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/>
                        <a:t>1</a:t>
                      </a:r>
                    </a:p>
                  </a:txBody>
                  <a:tcP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76502"/>
                  </a:ext>
                </a:extLst>
              </a:tr>
              <a:tr h="1033457">
                <a:tc>
                  <a:txBody>
                    <a:bodyPr/>
                    <a:lstStyle/>
                    <a:p>
                      <a:endParaRPr lang="es-CL" sz="7200" dirty="0"/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6000" dirty="0"/>
                        <a:t>1</a:t>
                      </a:r>
                    </a:p>
                  </a:txBody>
                  <a:tcP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20801"/>
                  </a:ext>
                </a:extLst>
              </a:tr>
            </a:tbl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25CABE7E-999A-48F5-8528-E9671A6571A0}"/>
              </a:ext>
            </a:extLst>
          </p:cNvPr>
          <p:cNvSpPr txBox="1"/>
          <p:nvPr/>
        </p:nvSpPr>
        <p:spPr>
          <a:xfrm>
            <a:off x="-838200" y="153574"/>
            <a:ext cx="16230600" cy="1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58"/>
              </a:lnSpc>
              <a:spcBef>
                <a:spcPct val="0"/>
              </a:spcBef>
            </a:pPr>
            <a:r>
              <a:rPr lang="en-US" sz="8298" spc="-91" dirty="0" err="1">
                <a:solidFill>
                  <a:srgbClr val="000000"/>
                </a:solidFill>
                <a:latin typeface="Alfa Slab One"/>
              </a:rPr>
              <a:t>Resolvamos</a:t>
            </a:r>
            <a:r>
              <a:rPr lang="en-US" sz="8298" spc="-91" dirty="0">
                <a:solidFill>
                  <a:srgbClr val="000000"/>
                </a:solidFill>
                <a:latin typeface="Alfa Slab One"/>
              </a:rPr>
              <a:t> </a:t>
            </a:r>
            <a:r>
              <a:rPr lang="en-US" sz="8298" spc="-91" dirty="0" err="1">
                <a:solidFill>
                  <a:srgbClr val="000000"/>
                </a:solidFill>
                <a:latin typeface="Alfa Slab One"/>
              </a:rPr>
              <a:t>paso</a:t>
            </a:r>
            <a:r>
              <a:rPr lang="en-US" sz="8298" spc="-91" dirty="0">
                <a:solidFill>
                  <a:srgbClr val="000000"/>
                </a:solidFill>
                <a:latin typeface="Alfa Slab One"/>
              </a:rPr>
              <a:t> a </a:t>
            </a:r>
            <a:r>
              <a:rPr lang="en-US" sz="8298" spc="-91" dirty="0" err="1">
                <a:solidFill>
                  <a:srgbClr val="000000"/>
                </a:solidFill>
                <a:latin typeface="Alfa Slab One"/>
              </a:rPr>
              <a:t>paso</a:t>
            </a:r>
            <a:r>
              <a:rPr lang="en-US" sz="8298" spc="-91" dirty="0">
                <a:solidFill>
                  <a:srgbClr val="000000"/>
                </a:solidFill>
                <a:latin typeface="Alfa Slab One"/>
              </a:rPr>
              <a:t>.</a:t>
            </a:r>
            <a:endParaRPr lang="en-US" sz="8298" u="none" spc="-91" dirty="0">
              <a:solidFill>
                <a:srgbClr val="000000"/>
              </a:solidFill>
              <a:latin typeface="Alfa Slab One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BB76687-6D1A-459E-8FE7-3DE4B28D4B51}"/>
              </a:ext>
            </a:extLst>
          </p:cNvPr>
          <p:cNvSpPr/>
          <p:nvPr/>
        </p:nvSpPr>
        <p:spPr>
          <a:xfrm>
            <a:off x="6610884" y="1424904"/>
            <a:ext cx="7581900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1) ¿Cuánto falta al 1 para llegar a 2? 1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1F06CFD-2543-49C7-ADBB-96073CBDB249}"/>
              </a:ext>
            </a:extLst>
          </p:cNvPr>
          <p:cNvSpPr/>
          <p:nvPr/>
        </p:nvSpPr>
        <p:spPr>
          <a:xfrm>
            <a:off x="6578335" y="2683437"/>
            <a:ext cx="10978594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2) ¿puedo restar 8 al 4 ?no, pero puedo canjear en la centena.   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1D70B71-9616-415D-884B-0178D2724824}"/>
              </a:ext>
            </a:extLst>
          </p:cNvPr>
          <p:cNvSpPr/>
          <p:nvPr/>
        </p:nvSpPr>
        <p:spPr>
          <a:xfrm>
            <a:off x="6629934" y="3918703"/>
            <a:ext cx="6244503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3) A 3 centenas le quito  1 centena,  y me quedan 2 centenas.    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FC36D31-D411-4C30-AB3F-823714A85DE4}"/>
              </a:ext>
            </a:extLst>
          </p:cNvPr>
          <p:cNvSpPr/>
          <p:nvPr/>
        </p:nvSpPr>
        <p:spPr>
          <a:xfrm>
            <a:off x="6610884" y="5177236"/>
            <a:ext cx="11213937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4) A 4 decenas,  le agrego 10 decenas(</a:t>
            </a:r>
            <a:r>
              <a:rPr lang="es-CL" sz="3200" b="1" dirty="0">
                <a:solidFill>
                  <a:schemeClr val="tx1"/>
                </a:solidFill>
              </a:rPr>
              <a:t>la equivalencia de una centena) , </a:t>
            </a:r>
            <a:r>
              <a:rPr lang="es-CL" sz="3200" dirty="0">
                <a:solidFill>
                  <a:schemeClr val="tx1"/>
                </a:solidFill>
              </a:rPr>
              <a:t>entonces me quedan 14 decenas.     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EB01738-94C8-45EB-8723-16AD07A1E34B}"/>
              </a:ext>
            </a:extLst>
          </p:cNvPr>
          <p:cNvSpPr/>
          <p:nvPr/>
        </p:nvSpPr>
        <p:spPr>
          <a:xfrm>
            <a:off x="6689623" y="6353118"/>
            <a:ext cx="8356865" cy="1341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>
                <a:solidFill>
                  <a:schemeClr val="tx1"/>
                </a:solidFill>
              </a:rPr>
              <a:t>5)Ahora puedo continuar… </a:t>
            </a:r>
          </a:p>
          <a:p>
            <a:r>
              <a:rPr lang="es-CL" sz="3200" dirty="0">
                <a:solidFill>
                  <a:schemeClr val="tx1"/>
                </a:solidFill>
              </a:rPr>
              <a:t>¿Cuánto falta a  8 decenas para llegar a 14 decenas ? 6   decenas. 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7BB54F3-8D29-4CC8-97D0-34D6CF5B77A6}"/>
              </a:ext>
            </a:extLst>
          </p:cNvPr>
          <p:cNvSpPr/>
          <p:nvPr/>
        </p:nvSpPr>
        <p:spPr>
          <a:xfrm>
            <a:off x="6610419" y="7777538"/>
            <a:ext cx="8356865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>
                <a:solidFill>
                  <a:schemeClr val="tx1"/>
                </a:solidFill>
              </a:rPr>
              <a:t>6)¿Cuánto le falta a 1  para llegar a 2? 1 unidad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8BAE1741-C31B-42C7-A4C9-08FEFD163125}"/>
                  </a:ext>
                </a:extLst>
              </p14:cNvPr>
              <p14:cNvContentPartPr/>
              <p14:nvPr/>
            </p14:nvContentPartPr>
            <p14:xfrm>
              <a:off x="-2285867" y="2285867"/>
              <a:ext cx="360" cy="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8BAE1741-C31B-42C7-A4C9-08FEFD1631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321867" y="2213867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50AD899-7D48-4747-A402-6E744C3A1358}"/>
              </a:ext>
            </a:extLst>
          </p:cNvPr>
          <p:cNvSpPr/>
          <p:nvPr/>
        </p:nvSpPr>
        <p:spPr>
          <a:xfrm>
            <a:off x="2232947" y="3719242"/>
            <a:ext cx="960988" cy="907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77D0B402-2ABC-4228-B681-8416E36C0375}"/>
              </a:ext>
            </a:extLst>
          </p:cNvPr>
          <p:cNvSpPr/>
          <p:nvPr/>
        </p:nvSpPr>
        <p:spPr>
          <a:xfrm>
            <a:off x="3877001" y="3709031"/>
            <a:ext cx="958468" cy="883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rgbClr val="FF0000"/>
                </a:solidFill>
              </a:rPr>
              <a:t>1</a:t>
            </a:r>
            <a:r>
              <a:rPr lang="es-CL" sz="44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730C6F1E-164E-48EA-8017-D0AC61DEBBE0}"/>
                  </a:ext>
                </a:extLst>
              </p14:cNvPr>
              <p14:cNvContentPartPr/>
              <p14:nvPr/>
            </p14:nvContentPartPr>
            <p14:xfrm>
              <a:off x="4968972" y="5898311"/>
              <a:ext cx="384077" cy="578689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730C6F1E-164E-48EA-8017-D0AC61DEBB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9912" y="5860164"/>
                <a:ext cx="421837" cy="6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0000613A-0C2A-4A0E-BE3D-00B0121973E8}"/>
                  </a:ext>
                </a:extLst>
              </p14:cNvPr>
              <p14:cNvContentPartPr/>
              <p14:nvPr/>
            </p14:nvContentPartPr>
            <p14:xfrm>
              <a:off x="3326679" y="5892512"/>
              <a:ext cx="239040" cy="17100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0000613A-0C2A-4A0E-BE3D-00B0121973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7599" y="5854352"/>
                <a:ext cx="2768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848EFF66-4A72-41C8-8495-AEAA4F093374}"/>
                  </a:ext>
                </a:extLst>
              </p14:cNvPr>
              <p14:cNvContentPartPr/>
              <p14:nvPr/>
            </p14:nvContentPartPr>
            <p14:xfrm>
              <a:off x="3281679" y="5902592"/>
              <a:ext cx="533160" cy="63180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848EFF66-4A72-41C8-8495-AEAA4F0933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599" y="5864432"/>
                <a:ext cx="57096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48DE2290-C506-4C23-A946-91D7EB157672}"/>
                  </a:ext>
                </a:extLst>
              </p14:cNvPr>
              <p14:cNvContentPartPr/>
              <p14:nvPr/>
            </p14:nvContentPartPr>
            <p14:xfrm>
              <a:off x="1600119" y="5885312"/>
              <a:ext cx="539640" cy="667800"/>
            </p14:xfrm>
          </p:contentPart>
        </mc:Choice>
        <mc:Fallback xmlns=""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48DE2290-C506-4C23-A946-91D7EB1576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81039" y="5847152"/>
                <a:ext cx="577440" cy="743760"/>
              </a:xfrm>
              <a:prstGeom prst="rect">
                <a:avLst/>
              </a:prstGeom>
            </p:spPr>
          </p:pic>
        </mc:Fallback>
      </mc:AlternateContent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9C3D625B-64FB-43C3-9B72-FB6E4FBD6B67}"/>
              </a:ext>
            </a:extLst>
          </p:cNvPr>
          <p:cNvCxnSpPr>
            <a:cxnSpLocks/>
          </p:cNvCxnSpPr>
          <p:nvPr/>
        </p:nvCxnSpPr>
        <p:spPr>
          <a:xfrm flipH="1">
            <a:off x="3295266" y="3767995"/>
            <a:ext cx="514734" cy="7659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8A7085CE-B49D-4E62-93F9-4C8991779D09}"/>
              </a:ext>
            </a:extLst>
          </p:cNvPr>
          <p:cNvCxnSpPr>
            <a:cxnSpLocks/>
          </p:cNvCxnSpPr>
          <p:nvPr/>
        </p:nvCxnSpPr>
        <p:spPr>
          <a:xfrm flipH="1">
            <a:off x="1612572" y="3722096"/>
            <a:ext cx="514734" cy="7659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Flecha: curvada hacia arriba 123">
            <a:extLst>
              <a:ext uri="{FF2B5EF4-FFF2-40B4-BE49-F238E27FC236}">
                <a16:creationId xmlns:a16="http://schemas.microsoft.com/office/drawing/2014/main" id="{78CE6550-C53A-4FA0-8702-FD1DA684811F}"/>
              </a:ext>
            </a:extLst>
          </p:cNvPr>
          <p:cNvSpPr/>
          <p:nvPr/>
        </p:nvSpPr>
        <p:spPr>
          <a:xfrm rot="5574571" flipH="1" flipV="1">
            <a:off x="3482132" y="4563177"/>
            <a:ext cx="757067" cy="253187"/>
          </a:xfrm>
          <a:prstGeom prst="curvedUpArrow">
            <a:avLst>
              <a:gd name="adj1" fmla="val 25000"/>
              <a:gd name="adj2" fmla="val 525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5" name="Flecha: curvada hacia arriba 124">
            <a:extLst>
              <a:ext uri="{FF2B5EF4-FFF2-40B4-BE49-F238E27FC236}">
                <a16:creationId xmlns:a16="http://schemas.microsoft.com/office/drawing/2014/main" id="{25858C0B-4E0A-43B3-A144-53341EF5C0CE}"/>
              </a:ext>
            </a:extLst>
          </p:cNvPr>
          <p:cNvSpPr/>
          <p:nvPr/>
        </p:nvSpPr>
        <p:spPr>
          <a:xfrm rot="5574571" flipH="1" flipV="1">
            <a:off x="2343240" y="4718860"/>
            <a:ext cx="757067" cy="253187"/>
          </a:xfrm>
          <a:prstGeom prst="curvedUpArrow">
            <a:avLst>
              <a:gd name="adj1" fmla="val 25000"/>
              <a:gd name="adj2" fmla="val 525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7" name="Flecha: curvada hacia arriba 126">
            <a:extLst>
              <a:ext uri="{FF2B5EF4-FFF2-40B4-BE49-F238E27FC236}">
                <a16:creationId xmlns:a16="http://schemas.microsoft.com/office/drawing/2014/main" id="{3FC39223-831D-471C-B515-00FC86D6F9C1}"/>
              </a:ext>
            </a:extLst>
          </p:cNvPr>
          <p:cNvSpPr/>
          <p:nvPr/>
        </p:nvSpPr>
        <p:spPr>
          <a:xfrm rot="5574571" flipH="1" flipV="1">
            <a:off x="5178734" y="4563177"/>
            <a:ext cx="757067" cy="253187"/>
          </a:xfrm>
          <a:prstGeom prst="curvedUpArrow">
            <a:avLst>
              <a:gd name="adj1" fmla="val 25000"/>
              <a:gd name="adj2" fmla="val 525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8" name="Flecha: curvada hacia arriba 127">
            <a:extLst>
              <a:ext uri="{FF2B5EF4-FFF2-40B4-BE49-F238E27FC236}">
                <a16:creationId xmlns:a16="http://schemas.microsoft.com/office/drawing/2014/main" id="{55A38657-CC04-4315-9F0F-7D5BE33D76AA}"/>
              </a:ext>
            </a:extLst>
          </p:cNvPr>
          <p:cNvSpPr/>
          <p:nvPr/>
        </p:nvSpPr>
        <p:spPr>
          <a:xfrm flipV="1">
            <a:off x="2140228" y="3339351"/>
            <a:ext cx="2057400" cy="253187"/>
          </a:xfrm>
          <a:prstGeom prst="curvedUpArrow">
            <a:avLst>
              <a:gd name="adj1" fmla="val 25000"/>
              <a:gd name="adj2" fmla="val 525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9" name="Rectángulo: esquinas redondeadas 128">
            <a:extLst>
              <a:ext uri="{FF2B5EF4-FFF2-40B4-BE49-F238E27FC236}">
                <a16:creationId xmlns:a16="http://schemas.microsoft.com/office/drawing/2014/main" id="{73C37730-F4C0-4F7A-8E5D-51E96DC54E25}"/>
              </a:ext>
            </a:extLst>
          </p:cNvPr>
          <p:cNvSpPr/>
          <p:nvPr/>
        </p:nvSpPr>
        <p:spPr>
          <a:xfrm>
            <a:off x="6572254" y="8953420"/>
            <a:ext cx="8356865" cy="1084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>
                <a:solidFill>
                  <a:schemeClr val="tx1"/>
                </a:solidFill>
              </a:rPr>
              <a:t>7)   El resultado o diferencia es </a:t>
            </a:r>
            <a:r>
              <a:rPr lang="es-CL" sz="3200" b="1" dirty="0">
                <a:solidFill>
                  <a:schemeClr val="tx1"/>
                </a:solidFill>
              </a:rPr>
              <a:t>161.    </a:t>
            </a:r>
          </a:p>
        </p:txBody>
      </p:sp>
      <p:pic>
        <p:nvPicPr>
          <p:cNvPr id="130" name="Imagen 129">
            <a:extLst>
              <a:ext uri="{FF2B5EF4-FFF2-40B4-BE49-F238E27FC236}">
                <a16:creationId xmlns:a16="http://schemas.microsoft.com/office/drawing/2014/main" id="{5BA2661A-E64A-4FED-9EF1-B0BFA9677E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73310" y="6743699"/>
            <a:ext cx="1914690" cy="1576117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3025CD88-C2F1-435D-AF15-8614A66DE0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65608" y="1560346"/>
            <a:ext cx="652329" cy="347502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7A22663A-1F95-4FD3-BE1F-3CB7CC8D3D3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7839" t="-2991" r="40445"/>
          <a:stretch/>
        </p:blipFill>
        <p:spPr>
          <a:xfrm>
            <a:off x="2662499" y="7398014"/>
            <a:ext cx="2268333" cy="2369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105" grpId="0" animBg="1"/>
      <p:bldP spid="108" grpId="0" animBg="1"/>
      <p:bldP spid="124" grpId="0" animBg="1"/>
      <p:bldP spid="125" grpId="0" animBg="1"/>
      <p:bldP spid="127" grpId="0" animBg="1"/>
      <p:bldP spid="128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44887" y="2314575"/>
            <a:ext cx="5657850" cy="5657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6C65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75642" y="1635550"/>
            <a:ext cx="5783173" cy="56780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333500"/>
            <a:ext cx="10606008" cy="4953953"/>
            <a:chOff x="0" y="-3184799"/>
            <a:chExt cx="14141344" cy="6605270"/>
          </a:xfrm>
        </p:grpSpPr>
        <p:sp>
          <p:nvSpPr>
            <p:cNvPr id="6" name="TextBox 6"/>
            <p:cNvSpPr txBox="1"/>
            <p:nvPr/>
          </p:nvSpPr>
          <p:spPr>
            <a:xfrm>
              <a:off x="476144" y="-3184799"/>
              <a:ext cx="13665200" cy="39667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11260"/>
                </a:lnSpc>
                <a:spcBef>
                  <a:spcPct val="0"/>
                </a:spcBef>
              </a:pPr>
              <a:r>
                <a:rPr lang="en-US" sz="11729" spc="-129" dirty="0">
                  <a:solidFill>
                    <a:srgbClr val="4C0BD1"/>
                  </a:solidFill>
                  <a:latin typeface="Alfa Slab One"/>
                </a:rPr>
                <a:t>	</a:t>
              </a:r>
              <a:r>
                <a:rPr lang="en-US" sz="11729" spc="-129" dirty="0" err="1">
                  <a:solidFill>
                    <a:srgbClr val="4C0BD1"/>
                  </a:solidFill>
                  <a:latin typeface="Alfa Slab One"/>
                </a:rPr>
                <a:t>Buen</a:t>
              </a:r>
              <a:r>
                <a:rPr lang="en-US" sz="11729" spc="-129" dirty="0">
                  <a:solidFill>
                    <a:srgbClr val="4C0BD1"/>
                  </a:solidFill>
                  <a:latin typeface="Alfa Slab One"/>
                </a:rPr>
                <a:t> </a:t>
              </a:r>
              <a:r>
                <a:rPr lang="en-US" sz="11729" spc="-129" dirty="0" err="1">
                  <a:solidFill>
                    <a:srgbClr val="4C0BD1"/>
                  </a:solidFill>
                  <a:latin typeface="Alfa Slab One"/>
                </a:rPr>
                <a:t>trabajo</a:t>
              </a:r>
              <a:r>
                <a:rPr lang="en-US" sz="11729" spc="-129" dirty="0">
                  <a:solidFill>
                    <a:srgbClr val="4C0BD1"/>
                  </a:solidFill>
                  <a:latin typeface="Alfa Slab One"/>
                </a:rPr>
                <a:t>!!! </a:t>
              </a:r>
              <a:endParaRPr lang="en-US" sz="11729" u="none" spc="-129" dirty="0">
                <a:solidFill>
                  <a:srgbClr val="4C0BD1"/>
                </a:solidFill>
                <a:latin typeface="Alfa Slab On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07455"/>
              <a:ext cx="12242800" cy="7130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5400" b="1" dirty="0" err="1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Ahora</a:t>
              </a:r>
              <a:r>
                <a:rPr lang="en-US" sz="5400" b="1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vamos</a:t>
              </a:r>
              <a:r>
                <a:rPr lang="en-US" sz="5400" b="1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a </a:t>
              </a:r>
              <a:r>
                <a:rPr lang="en-US" sz="5400" b="1" dirty="0" err="1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practicar</a:t>
              </a:r>
              <a:endParaRPr lang="en-US" sz="2400" dirty="0">
                <a:solidFill>
                  <a:srgbClr val="000000"/>
                </a:solidFill>
                <a:latin typeface="Nuni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464</Words>
  <Application>Microsoft Office PowerPoint</Application>
  <PresentationFormat>Personalizado</PresentationFormat>
  <Paragraphs>62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Calibri</vt:lpstr>
      <vt:lpstr>Arial</vt:lpstr>
      <vt:lpstr>Nunito</vt:lpstr>
      <vt:lpstr>Century Gothic</vt:lpstr>
      <vt:lpstr>MV Boli</vt:lpstr>
      <vt:lpstr>Alfa Slab One</vt:lpstr>
      <vt:lpstr>Office Theme</vt:lpstr>
      <vt:lpstr>Presentación de PowerPoint</vt:lpstr>
      <vt:lpstr>Presentación de PowerPoint</vt:lpstr>
      <vt:lpstr>Presentación de PowerPoint</vt:lpstr>
      <vt:lpstr>¿Qué es una sustracción?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PIE-7</dc:creator>
  <cp:lastModifiedBy>caropiz</cp:lastModifiedBy>
  <cp:revision>21</cp:revision>
  <dcterms:created xsi:type="dcterms:W3CDTF">2006-08-16T00:00:00Z</dcterms:created>
  <dcterms:modified xsi:type="dcterms:W3CDTF">2020-10-02T03:29:23Z</dcterms:modified>
  <dc:identifier>DAEJLfmz0X8</dc:identifier>
</cp:coreProperties>
</file>