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1" r:id="rId5"/>
    <p:sldId id="257" r:id="rId6"/>
    <p:sldId id="260" r:id="rId7"/>
    <p:sldId id="25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9F"/>
    <a:srgbClr val="B35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C6B36-3869-40A1-8308-73C3521F7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8F95F0-F6A9-4143-BD59-DAB4F0F3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D03E65-1248-4E7F-BFD1-7A082F45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5E8E-D672-4AD6-AA7B-16CCC12C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2FFF1-122B-410C-A2B9-27BFA917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55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9BFE9-7246-4DDC-823B-C0B557FB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993D9E-3C69-48F0-9239-27EB3D32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01BAF3-3CB6-4EE9-BFD1-1350163C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44114-8694-4F78-8C9D-263F9522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A3C835-A3EB-439A-AF44-5907B749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6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9D160F-8DF7-40A2-A3B7-28E495D32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45B0BB-A7E0-42F5-BD9C-ADABA33B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57240-EAA4-4B23-BBE7-EE209E8E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88F55-1493-4AC3-AC8A-096A49F5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3E9CBD-CBB0-4DE7-BF2D-EC3CD617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45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15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62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26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38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688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845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9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BEAA5-383E-46ED-BF3A-1B2B1625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7740F-F8F0-412F-BC59-66EA2250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94F9-35E6-44DD-8E1D-83DDA26D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7E6B8-C9BD-4EE8-B766-702785F1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BC341C-C849-475E-A8C5-D3B1105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615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35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33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13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0D25E-3064-480B-919C-EAE32819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EDF6A0-3FA8-4DEF-BEF7-F90C8C993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542D5-1B62-4411-ACF4-96C95B0A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9CAF77-CBDA-4A2B-B731-A8DA69E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AADC2-263D-49C9-883E-B5236847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19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685BF-B00C-4BE2-B8C8-15E9DB66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28978-6046-4879-A286-606BB96F8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C23FCE-AEB2-4B87-BF8C-A10DA6BC5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4EAEA-AE94-4248-9D15-2E446C96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D7517-A422-438B-ADE9-9ED503BC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73D762-97E4-460B-A6AB-75B206D0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39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841D5-6011-4A04-B3F3-5993A10E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09EF9F-2FA9-48EA-BB85-B9D1B511D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2CB-CEEB-4E8A-9689-88DBE8C5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515CA1-4421-4BEA-962B-DBAEB8D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33F9DA-6589-4DA1-8B0F-D5E21667C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FE54A7-A211-4AB0-A2D7-5231AF54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761234-D1CC-43D9-A067-E84D1CFF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E2C312-D1FE-4D6E-A003-ABA256F6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E5012-ABB9-4013-A2E0-3A2C35A0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A2420B-0E4C-46BD-9239-DB645F7B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F6532-9A19-4CC8-AE01-FB2BEE01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DAAF01-D87D-4C99-8CD6-3BBEC0E2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54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3181C4-7BE9-4AD0-B297-20BDC816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57C855-78F6-42BB-858E-78081AC5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DA4EBA-B487-494E-B5AF-5E0E2A0A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7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42899-C4D9-41F3-A49F-8EF46A96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A894B6-7D68-43D5-8A99-10E7E85E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0028E5-72D7-43CA-88AF-CE9E796E5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399D3-884F-48B3-B2C8-1B7D608C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6310E-48DB-4C33-83B8-44C489CF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2E795-AD66-4632-B43A-7D819DD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41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73430-A274-434C-9308-84FA5A2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27652E-F1D3-4FF0-A66B-29FE8A41B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845C7B-089B-45AE-8F16-04F445A2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00AF68-4BB0-4DF2-BAD5-F01EFE31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ED681E-D5B3-4D59-BC57-113B1DF2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AE6960-89AF-493F-8497-B6ABDE9C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25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26B641-A1FF-4DCF-987F-895D49D6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2B7F3F-897B-45F3-BCAB-69907AA1E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7C95FA-FAE0-497A-B868-36366C354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5A5F-09B0-4844-A7EE-A0AC6A1D5F0E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A7FB24-D781-4517-9F21-4CADCAC8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1837FF-4CC1-4C19-A2CF-378642E70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C1B2-74FD-4C5B-9B1B-E08B6CA88A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11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1657-7031-48F9-AB10-44D0D0882695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55A1-F81A-4713-8153-202A8378B9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0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1A4CFD-46CB-41A9-B91C-1152290D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FA5E09-97F0-4709-B572-7A627F7B4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s-ES" sz="5400" dirty="0"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1AB22F-A0C4-45A3-A2A0-64443A052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semana de 15 al 19 de junio 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6" y="493217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6E99F-9B0E-4A16-8942-BE22B775E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A9AE2B-F221-4837-9599-B2E43F937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F8AD4D-9D46-43B2-8C00-1492F950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D55A19-8474-454D-87C1-E384C216D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1" r="5550" b="4653"/>
          <a:stretch/>
        </p:blipFill>
        <p:spPr>
          <a:xfrm>
            <a:off x="3456532" y="2686320"/>
            <a:ext cx="4940167" cy="3800619"/>
          </a:xfrm>
          <a:prstGeom prst="rect">
            <a:avLst/>
          </a:prstGeom>
          <a:ln w="57150">
            <a:noFill/>
          </a:ln>
        </p:spPr>
      </p:pic>
      <p:sp>
        <p:nvSpPr>
          <p:cNvPr id="8" name="Medio marco 7">
            <a:extLst>
              <a:ext uri="{FF2B5EF4-FFF2-40B4-BE49-F238E27FC236}">
                <a16:creationId xmlns:a16="http://schemas.microsoft.com/office/drawing/2014/main" id="{AEE40F34-9917-4351-AFE8-0E07A4E0CB91}"/>
              </a:ext>
            </a:extLst>
          </p:cNvPr>
          <p:cNvSpPr/>
          <p:nvPr/>
        </p:nvSpPr>
        <p:spPr>
          <a:xfrm flipH="1">
            <a:off x="8454885" y="702365"/>
            <a:ext cx="2797433" cy="4263888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835879C-C155-49E5-8E9B-4DBBFDC2ED82}"/>
              </a:ext>
            </a:extLst>
          </p:cNvPr>
          <p:cNvSpPr/>
          <p:nvPr/>
        </p:nvSpPr>
        <p:spPr>
          <a:xfrm>
            <a:off x="543339" y="424070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4" y="210988"/>
            <a:ext cx="868487" cy="9113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24000" y="1574692"/>
            <a:ext cx="8401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1E9F"/>
                </a:solidFill>
                <a:effectLst/>
              </a:rPr>
              <a:t>¿QUÉ SON LAS EMOCIONES?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61E9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337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6E99F-9B0E-4A16-8942-BE22B775E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A9AE2B-F221-4837-9599-B2E43F937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F8AD4D-9D46-43B2-8C00-1492F950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EDACDBF-B8F9-4BF6-8B1F-AFD4D1DDB4A0}"/>
              </a:ext>
            </a:extLst>
          </p:cNvPr>
          <p:cNvSpPr/>
          <p:nvPr/>
        </p:nvSpPr>
        <p:spPr>
          <a:xfrm rot="21176196">
            <a:off x="1139627" y="1571776"/>
            <a:ext cx="4095892" cy="203132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i="0" dirty="0" smtClean="0">
                <a:solidFill>
                  <a:srgbClr val="B351C3"/>
                </a:solidFill>
                <a:effectLst/>
                <a:latin typeface="arial" panose="020B0604020202020204" pitchFamily="34" charset="0"/>
              </a:rPr>
              <a:t>Las</a:t>
            </a:r>
            <a:r>
              <a:rPr lang="es-ES" b="1" i="0" dirty="0">
                <a:solidFill>
                  <a:srgbClr val="B351C3"/>
                </a:solidFill>
                <a:effectLst/>
                <a:latin typeface="arial" panose="020B0604020202020204" pitchFamily="34" charset="0"/>
              </a:rPr>
              <a:t> emociones son estados internos caracterizados por pensamientos, sensaciones, reacciones fisiológicas y conductas que son subjetivos. Son universales, propias del ser </a:t>
            </a:r>
            <a:r>
              <a:rPr lang="es-ES" b="1" i="0" dirty="0" smtClean="0">
                <a:solidFill>
                  <a:srgbClr val="B351C3"/>
                </a:solidFill>
                <a:effectLst/>
                <a:latin typeface="arial" panose="020B0604020202020204" pitchFamily="34" charset="0"/>
              </a:rPr>
              <a:t>humano</a:t>
            </a:r>
            <a:r>
              <a:rPr lang="es-ES" b="1" dirty="0">
                <a:solidFill>
                  <a:srgbClr val="B351C3"/>
                </a:solidFill>
                <a:latin typeface="arial" panose="020B0604020202020204" pitchFamily="34" charset="0"/>
              </a:rPr>
              <a:t>.</a:t>
            </a:r>
            <a:endParaRPr lang="es-ES" b="1" dirty="0">
              <a:solidFill>
                <a:srgbClr val="B351C3"/>
              </a:solidFill>
            </a:endParaRPr>
          </a:p>
        </p:txBody>
      </p:sp>
      <p:sp>
        <p:nvSpPr>
          <p:cNvPr id="8" name="Medio marco 7">
            <a:extLst>
              <a:ext uri="{FF2B5EF4-FFF2-40B4-BE49-F238E27FC236}">
                <a16:creationId xmlns:a16="http://schemas.microsoft.com/office/drawing/2014/main" id="{AEE40F34-9917-4351-AFE8-0E07A4E0CB91}"/>
              </a:ext>
            </a:extLst>
          </p:cNvPr>
          <p:cNvSpPr/>
          <p:nvPr/>
        </p:nvSpPr>
        <p:spPr>
          <a:xfrm flipH="1">
            <a:off x="8454885" y="702365"/>
            <a:ext cx="2797433" cy="4263888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835879C-C155-49E5-8E9B-4DBBFDC2ED82}"/>
              </a:ext>
            </a:extLst>
          </p:cNvPr>
          <p:cNvSpPr/>
          <p:nvPr/>
        </p:nvSpPr>
        <p:spPr>
          <a:xfrm>
            <a:off x="543339" y="424070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54" y="210988"/>
            <a:ext cx="868487" cy="9113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41" y="3155507"/>
            <a:ext cx="10364098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7692-E95E-4A37-81B8-A7559027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4908E-C5D1-42DB-9F68-65A36D99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1DDCA5-EA42-4199-87D8-26AE0FE0E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01"/>
            <a:ext cx="12192001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2BC6E8-A6BF-4660-8430-C7F8CDF22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239">
            <a:off x="5237406" y="3018978"/>
            <a:ext cx="6191250" cy="28575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C551139-AF67-483E-8874-22E9C3F18219}"/>
              </a:ext>
            </a:extLst>
          </p:cNvPr>
          <p:cNvSpPr/>
          <p:nvPr/>
        </p:nvSpPr>
        <p:spPr>
          <a:xfrm>
            <a:off x="543339" y="424070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1A43F27-5E77-4CFB-8C5B-D293F18F0DD2}"/>
              </a:ext>
            </a:extLst>
          </p:cNvPr>
          <p:cNvSpPr/>
          <p:nvPr/>
        </p:nvSpPr>
        <p:spPr>
          <a:xfrm rot="21153750">
            <a:off x="461838" y="1086677"/>
            <a:ext cx="8534400" cy="88230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¿QUÉ EMOCIÓN IMPORTANTE HAS EXPERIMENTADO 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29EF61-15AE-4F8C-9C33-0F14D42276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1" t="9633" r="25330" b="5875"/>
          <a:stretch/>
        </p:blipFill>
        <p:spPr>
          <a:xfrm>
            <a:off x="1761523" y="3762134"/>
            <a:ext cx="1964484" cy="21206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49" y="198352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7692-E95E-4A37-81B8-A7559027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4908E-C5D1-42DB-9F68-65A36D99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1DDCA5-EA42-4199-87D8-26AE0FE0E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C551139-AF67-483E-8874-22E9C3F18219}"/>
              </a:ext>
            </a:extLst>
          </p:cNvPr>
          <p:cNvSpPr/>
          <p:nvPr/>
        </p:nvSpPr>
        <p:spPr>
          <a:xfrm>
            <a:off x="543339" y="424070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8D9AE1-C3D0-4530-84AE-BD380C87A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1" r="12119"/>
          <a:stretch/>
        </p:blipFill>
        <p:spPr>
          <a:xfrm>
            <a:off x="1527932" y="2075001"/>
            <a:ext cx="6148311" cy="382408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CB08EF6-3A87-4CED-8871-6BE2B5A94E15}"/>
              </a:ext>
            </a:extLst>
          </p:cNvPr>
          <p:cNvSpPr/>
          <p:nvPr/>
        </p:nvSpPr>
        <p:spPr>
          <a:xfrm>
            <a:off x="1616765" y="808383"/>
            <a:ext cx="8534400" cy="88230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61E9F"/>
                </a:solidFill>
              </a:rPr>
              <a:t>¿LOGRAS IDENTIFICAR LA EMOCIÓN QUE OTROS SIENTEN ?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6F7D2DA-0EC9-409D-AC70-05D5E8BD628F}"/>
              </a:ext>
            </a:extLst>
          </p:cNvPr>
          <p:cNvSpPr/>
          <p:nvPr/>
        </p:nvSpPr>
        <p:spPr>
          <a:xfrm rot="857091">
            <a:off x="8113149" y="2845983"/>
            <a:ext cx="3265327" cy="182041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dirty="0">
                <a:solidFill>
                  <a:srgbClr val="002060"/>
                </a:solidFill>
              </a:rPr>
              <a:t>¿CÓMO LOGRAS SABER LO QUE AL OTRO LE SUCEDE?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26" y="116531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7692-E95E-4A37-81B8-A7559027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4908E-C5D1-42DB-9F68-65A36D99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1DDCA5-EA42-4199-87D8-26AE0FE0E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C551139-AF67-483E-8874-22E9C3F18219}"/>
              </a:ext>
            </a:extLst>
          </p:cNvPr>
          <p:cNvSpPr/>
          <p:nvPr/>
        </p:nvSpPr>
        <p:spPr>
          <a:xfrm>
            <a:off x="470451" y="485154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1" y="215986"/>
            <a:ext cx="868487" cy="9113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879" y="749306"/>
            <a:ext cx="4755120" cy="2853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235" y="2865676"/>
            <a:ext cx="4677328" cy="2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8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48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Tema de Office</vt:lpstr>
      <vt:lpstr>Office Theme</vt:lpstr>
      <vt:lpstr>ORIENTACIÓN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</dc:title>
  <dc:creator>Docente Katerina Durán Gallegos</dc:creator>
  <cp:lastModifiedBy>carolina mical salazar carrasco</cp:lastModifiedBy>
  <cp:revision>9</cp:revision>
  <dcterms:created xsi:type="dcterms:W3CDTF">2020-06-15T15:51:58Z</dcterms:created>
  <dcterms:modified xsi:type="dcterms:W3CDTF">2020-06-15T17:34:03Z</dcterms:modified>
</cp:coreProperties>
</file>