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83F13-5C24-4C20-ACEC-EE42F2873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DEPARTAMENTO DE ORIENTACIÓN</a:t>
            </a:r>
            <a:br>
              <a:rPr lang="es-ES"/>
            </a:br>
            <a:r>
              <a:rPr lang="es-ES"/>
              <a:t>3º - 4º </a:t>
            </a:r>
            <a:r>
              <a:rPr lang="es-ES" dirty="0"/>
              <a:t>BÁSICO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0466E4-6CC2-4BD2-A456-FEFFA4B0E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Colegio República Argentina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semana de 06 al 10 de julio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Katerina Durán Gallegos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44451E-8D99-4948-B060-48B4D3383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59" y="1132755"/>
            <a:ext cx="86570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9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C2009CC-5E51-4A1D-89D6-6BFFCA8E1CF5}"/>
              </a:ext>
            </a:extLst>
          </p:cNvPr>
          <p:cNvSpPr/>
          <p:nvPr/>
        </p:nvSpPr>
        <p:spPr>
          <a:xfrm>
            <a:off x="315871" y="434008"/>
            <a:ext cx="11374728" cy="598998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1C62A4-C7EF-4800-B7E3-AD3187119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50" r="28679" b="32364"/>
          <a:stretch/>
        </p:blipFill>
        <p:spPr>
          <a:xfrm>
            <a:off x="1091813" y="3233530"/>
            <a:ext cx="2298867" cy="2968488"/>
          </a:xfrm>
          <a:prstGeom prst="rect">
            <a:avLst/>
          </a:prstGeom>
        </p:spPr>
      </p:pic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8102F0D4-13A0-4A69-B1E4-62A04060E0F5}"/>
              </a:ext>
            </a:extLst>
          </p:cNvPr>
          <p:cNvSpPr/>
          <p:nvPr/>
        </p:nvSpPr>
        <p:spPr>
          <a:xfrm>
            <a:off x="3390680" y="655982"/>
            <a:ext cx="7606748" cy="3548270"/>
          </a:xfrm>
          <a:prstGeom prst="cloudCallout">
            <a:avLst>
              <a:gd name="adj1" fmla="val -57592"/>
              <a:gd name="adj2" fmla="val 36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atin typeface="Berlin Sans FB" panose="020E0602020502020306" pitchFamily="34" charset="0"/>
              </a:rPr>
              <a:t>CUALIDADES Y HABILIDADES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3362F2-C69E-4240-A19A-3231F6FEB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59" y="1132755"/>
            <a:ext cx="86570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4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1D98747-1258-45A1-A4ED-49EB70C8D745}"/>
              </a:ext>
            </a:extLst>
          </p:cNvPr>
          <p:cNvSpPr/>
          <p:nvPr/>
        </p:nvSpPr>
        <p:spPr>
          <a:xfrm>
            <a:off x="501401" y="1916593"/>
            <a:ext cx="4439478" cy="302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dirty="0">
                <a:latin typeface="Berlin Sans FB" panose="020E0602020502020306" pitchFamily="34" charset="0"/>
              </a:rPr>
              <a:t>CUALIDADES</a:t>
            </a:r>
            <a:r>
              <a:rPr lang="es-ES" sz="2800" dirty="0">
                <a:latin typeface="Berlin Sans FB" panose="020E0602020502020306" pitchFamily="34" charset="0"/>
              </a:rPr>
              <a:t>  son las características positivas que distinguen o definen a una persona.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260D96-AE1C-46E8-889E-CCCE798B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11" y="1450291"/>
            <a:ext cx="6212478" cy="3957415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FC074C6-2B15-4434-B8A5-670390A6B3CC}"/>
              </a:ext>
            </a:extLst>
          </p:cNvPr>
          <p:cNvSpPr/>
          <p:nvPr/>
        </p:nvSpPr>
        <p:spPr>
          <a:xfrm>
            <a:off x="315871" y="434008"/>
            <a:ext cx="11374728" cy="598998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D2C7AD-1ED9-4494-99F5-1625CEEC9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59" y="1132755"/>
            <a:ext cx="86570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8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6839286-3E28-4674-BE1D-D8632392FAFA}"/>
              </a:ext>
            </a:extLst>
          </p:cNvPr>
          <p:cNvSpPr/>
          <p:nvPr/>
        </p:nvSpPr>
        <p:spPr>
          <a:xfrm>
            <a:off x="772406" y="2290192"/>
            <a:ext cx="4395262" cy="3560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dirty="0">
                <a:latin typeface="Berlin Sans FB" panose="020E0602020502020306" pitchFamily="34" charset="0"/>
              </a:rPr>
              <a:t>HABILIDADES</a:t>
            </a:r>
            <a:r>
              <a:rPr lang="es-ES" sz="2800" dirty="0">
                <a:latin typeface="Berlin Sans FB" panose="020E0602020502020306" pitchFamily="34" charset="0"/>
              </a:rPr>
              <a:t>  son aquellas aptitudes necesarias para tener un comportamiento adecuado y positivo que permita enfrentar eficazmente los retos y desafíos de la vida diaria.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A4A029-A680-4213-BFC9-8B47B05B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836" y="808383"/>
            <a:ext cx="6163590" cy="5261113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3759FC0-8AF3-49B7-A0C8-7BDD936C171A}"/>
              </a:ext>
            </a:extLst>
          </p:cNvPr>
          <p:cNvSpPr/>
          <p:nvPr/>
        </p:nvSpPr>
        <p:spPr>
          <a:xfrm>
            <a:off x="315871" y="434008"/>
            <a:ext cx="11374728" cy="598998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63EEC5-1FC8-4FB5-AABC-2B7E9217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74" y="808383"/>
            <a:ext cx="86570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9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99D57F-0C1F-48E7-AC9C-843D3445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6" y="917612"/>
            <a:ext cx="7606748" cy="50227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DEE69C7-EF9C-420E-B81D-DFD2441F00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897" r="63016"/>
          <a:stretch/>
        </p:blipFill>
        <p:spPr>
          <a:xfrm>
            <a:off x="6003235" y="1950751"/>
            <a:ext cx="1838529" cy="2956496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2486DB7-485B-4AF4-BE79-703A262E38B9}"/>
              </a:ext>
            </a:extLst>
          </p:cNvPr>
          <p:cNvSpPr/>
          <p:nvPr/>
        </p:nvSpPr>
        <p:spPr>
          <a:xfrm>
            <a:off x="315871" y="434008"/>
            <a:ext cx="11374728" cy="598998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E0992FE-FFE5-4F86-A489-01E0FF807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59" y="1132755"/>
            <a:ext cx="86570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0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9E9FD77-4AE7-4380-B8E4-604D7A1C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752" y="785174"/>
            <a:ext cx="5230368" cy="291145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0491A4-3FCA-4710-8889-AEF190C5B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258" y="833588"/>
            <a:ext cx="2960855" cy="308465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1A536F-23DF-4F56-AE5E-B74BDC317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129" y="1881816"/>
            <a:ext cx="3448879" cy="2299253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1DF8607-3EBC-47ED-B0A8-AEAF8F5619F0}"/>
              </a:ext>
            </a:extLst>
          </p:cNvPr>
          <p:cNvSpPr/>
          <p:nvPr/>
        </p:nvSpPr>
        <p:spPr>
          <a:xfrm>
            <a:off x="315871" y="434008"/>
            <a:ext cx="11374728" cy="598998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7646CD-D9A8-4204-91D1-B3EF88EED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912" y="4241406"/>
            <a:ext cx="3779201" cy="201622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5D8420-B641-440A-973E-94A1B11986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19" t="24387" r="6907" b="27510"/>
          <a:stretch/>
        </p:blipFill>
        <p:spPr>
          <a:xfrm>
            <a:off x="553362" y="4617101"/>
            <a:ext cx="6316060" cy="10107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A98C330-A51C-4C19-91AD-2D758C89F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59" y="1132755"/>
            <a:ext cx="86570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5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F740EF0-6DB3-47A3-8106-64B0A9E3FEB8}"/>
              </a:ext>
            </a:extLst>
          </p:cNvPr>
          <p:cNvSpPr/>
          <p:nvPr/>
        </p:nvSpPr>
        <p:spPr>
          <a:xfrm>
            <a:off x="315871" y="434008"/>
            <a:ext cx="11374728" cy="598998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228BC97-478B-4287-A03E-5B4C204A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73" y="434008"/>
            <a:ext cx="9576862" cy="5688496"/>
          </a:xfrm>
        </p:spPr>
        <p:txBody>
          <a:bodyPr>
            <a:normAutofit/>
          </a:bodyPr>
          <a:lstStyle/>
          <a:p>
            <a:r>
              <a:rPr lang="es-ES" sz="8000" b="1" dirty="0">
                <a:latin typeface="Berlin Sans FB" panose="020E0602020502020306" pitchFamily="34" charset="0"/>
              </a:rPr>
              <a:t>Soy……</a:t>
            </a:r>
            <a:br>
              <a:rPr lang="es-ES" sz="6600" dirty="0">
                <a:latin typeface="Berlin Sans FB" panose="020E0602020502020306" pitchFamily="34" charset="0"/>
              </a:rPr>
            </a:br>
            <a:br>
              <a:rPr lang="es-ES" sz="6600" dirty="0">
                <a:latin typeface="Berlin Sans FB" panose="020E0602020502020306" pitchFamily="34" charset="0"/>
              </a:rPr>
            </a:br>
            <a:br>
              <a:rPr lang="es-ES" sz="6600" dirty="0">
                <a:latin typeface="Berlin Sans FB" panose="020E0602020502020306" pitchFamily="34" charset="0"/>
              </a:rPr>
            </a:br>
            <a:r>
              <a:rPr lang="es-ES" sz="6600" dirty="0">
                <a:latin typeface="Berlin Sans FB" panose="020E0602020502020306" pitchFamily="34" charset="0"/>
              </a:rPr>
              <a:t>  </a:t>
            </a:r>
            <a:br>
              <a:rPr lang="es-ES" sz="6600" dirty="0">
                <a:latin typeface="Berlin Sans FB" panose="020E0602020502020306" pitchFamily="34" charset="0"/>
              </a:rPr>
            </a:br>
            <a:r>
              <a:rPr lang="es-ES" sz="6600" dirty="0">
                <a:latin typeface="Berlin Sans FB" panose="020E0602020502020306" pitchFamily="34" charset="0"/>
              </a:rPr>
              <a:t>y me comprometo a ….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6A888D-600F-4E56-8759-894BDD33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68" y="848138"/>
            <a:ext cx="3965467" cy="397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5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27648-2CCC-474B-8774-2FC4A7E4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686" y="900893"/>
            <a:ext cx="9613861" cy="1080938"/>
          </a:xfrm>
        </p:spPr>
        <p:txBody>
          <a:bodyPr/>
          <a:lstStyle/>
          <a:p>
            <a:r>
              <a:rPr lang="es-ES" dirty="0">
                <a:latin typeface="Berlin Sans FB" panose="020E0602020502020306" pitchFamily="34" charset="0"/>
              </a:rPr>
              <a:t>La importancia de desarrollar las habilidades personales y sociales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0B5B9-DD6F-49F2-B4AE-5872F0E7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98" y="2784851"/>
            <a:ext cx="8103070" cy="91250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>
                <a:latin typeface="Berlin Sans FB" panose="020E0602020502020306" pitchFamily="34" charset="0"/>
              </a:rPr>
              <a:t>El desarrollo de estas habilidades fomentan valores como la colaboración, la autoestima, la integridad y la honestidad.</a:t>
            </a:r>
          </a:p>
          <a:p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016CF35-7347-4991-B68A-0B84893EBD9F}"/>
              </a:ext>
            </a:extLst>
          </p:cNvPr>
          <p:cNvSpPr/>
          <p:nvPr/>
        </p:nvSpPr>
        <p:spPr>
          <a:xfrm>
            <a:off x="680321" y="4216309"/>
            <a:ext cx="766574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Berlin Sans FB" panose="020E0602020502020306" pitchFamily="34" charset="0"/>
              </a:rPr>
              <a:t>Consciencia  de pertenecer a una comunidad/sociedad.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Berlin Sans FB" panose="020E0602020502020306" pitchFamily="34" charset="0"/>
              </a:rPr>
              <a:t>Capacidad de  iniciativa.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Berlin Sans FB" panose="020E0602020502020306" pitchFamily="34" charset="0"/>
              </a:rPr>
              <a:t>Participación  en actividades con el entorno</a:t>
            </a:r>
            <a:endParaRPr lang="es-ES" sz="2400" i="0" dirty="0">
              <a:effectLst/>
              <a:latin typeface="Berlin Sans FB" panose="020E0602020502020306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17E55A-B91A-48B4-8F49-68E5195C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995" y="2632029"/>
            <a:ext cx="2754792" cy="2754792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80DEB73-A184-4E36-BDEF-642D20753680}"/>
              </a:ext>
            </a:extLst>
          </p:cNvPr>
          <p:cNvSpPr/>
          <p:nvPr/>
        </p:nvSpPr>
        <p:spPr>
          <a:xfrm>
            <a:off x="315871" y="434008"/>
            <a:ext cx="11374728" cy="598998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D847E4-744B-4132-AA87-7E762242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8" y="987170"/>
            <a:ext cx="86570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9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CFD758-DA98-48A4-90E4-6E5FB2A88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5"/>
          <a:stretch/>
        </p:blipFill>
        <p:spPr>
          <a:xfrm>
            <a:off x="2438400" y="608322"/>
            <a:ext cx="6346169" cy="5434669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CB9CCFF-23AB-402D-899F-3B22560A97C3}"/>
              </a:ext>
            </a:extLst>
          </p:cNvPr>
          <p:cNvSpPr/>
          <p:nvPr/>
        </p:nvSpPr>
        <p:spPr>
          <a:xfrm>
            <a:off x="315871" y="434008"/>
            <a:ext cx="11374728" cy="598998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2103D8-DCC8-4A8C-9533-55248997F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59" y="1132755"/>
            <a:ext cx="86570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6906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487</TotalTime>
  <Words>125</Words>
  <Application>Microsoft Office PowerPoint</Application>
  <PresentationFormat>Panorámica</PresentationFormat>
  <Paragraphs>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Berlin Sans FB</vt:lpstr>
      <vt:lpstr>Trebuchet MS</vt:lpstr>
      <vt:lpstr>Berlín</vt:lpstr>
      <vt:lpstr>DEPARTAMENTO DE ORIENTACIÓN 3º - 4º BÁSICO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Soy……      y me comprometo a ….</vt:lpstr>
      <vt:lpstr>La importancia de desarrollar las habilidades personales y sociales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ORIENTACIÓN 1º - 2º BÁSICO</dc:title>
  <dc:creator>Docente Katerina Durán Gallegos</dc:creator>
  <cp:lastModifiedBy>Docente Katerina Durán Gallegos</cp:lastModifiedBy>
  <cp:revision>16</cp:revision>
  <dcterms:created xsi:type="dcterms:W3CDTF">2020-07-01T20:20:55Z</dcterms:created>
  <dcterms:modified xsi:type="dcterms:W3CDTF">2020-07-06T03:54:42Z</dcterms:modified>
</cp:coreProperties>
</file>