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77" r:id="rId3"/>
    <p:sldId id="269" r:id="rId4"/>
    <p:sldId id="268" r:id="rId5"/>
    <p:sldId id="270" r:id="rId6"/>
    <p:sldId id="278" r:id="rId7"/>
    <p:sldId id="267" r:id="rId8"/>
    <p:sldId id="271" r:id="rId9"/>
    <p:sldId id="279" r:id="rId10"/>
    <p:sldId id="273" r:id="rId11"/>
    <p:sldId id="274" r:id="rId12"/>
    <p:sldId id="280" r:id="rId13"/>
    <p:sldId id="275" r:id="rId14"/>
    <p:sldId id="276" r:id="rId15"/>
  </p:sldIdLst>
  <p:sldSz cx="12192000" cy="6858000"/>
  <p:notesSz cx="6858000" cy="9144000"/>
  <p:defaultTextStyle>
    <a:defPPr rtl="0">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3C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294" y="84"/>
      </p:cViewPr>
      <p:guideLst/>
    </p:cSldViewPr>
  </p:slideViewPr>
  <p:notesTextViewPr>
    <p:cViewPr>
      <p:scale>
        <a:sx n="1" d="1"/>
        <a:sy n="1" d="1"/>
      </p:scale>
      <p:origin x="0" y="0"/>
    </p:cViewPr>
  </p:notesTextViewPr>
  <p:notesViewPr>
    <p:cSldViewPr snapToGrid="0">
      <p:cViewPr varScale="1">
        <p:scale>
          <a:sx n="88" d="100"/>
          <a:sy n="88" d="100"/>
        </p:scale>
        <p:origin x="2478"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es-ES" dirty="0"/>
          </a:p>
        </p:txBody>
      </p:sp>
      <p:sp>
        <p:nvSpPr>
          <p:cNvPr id="3" name="Marcador de posición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874B7448-7A1A-4152-8C43-2B8EA0ACE980}" type="datetime1">
              <a:rPr lang="es-ES" smtClean="0"/>
              <a:t>18/11/2020</a:t>
            </a:fld>
            <a:endParaRPr lang="es-ES" dirty="0"/>
          </a:p>
        </p:txBody>
      </p:sp>
      <p:sp>
        <p:nvSpPr>
          <p:cNvPr id="4" name="Marcador de posición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es-ES" dirty="0"/>
          </a:p>
        </p:txBody>
      </p:sp>
      <p:sp>
        <p:nvSpPr>
          <p:cNvPr id="5" name="Marcador de posición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73F7AA83-DE31-4E93-AB07-EF7FB05F6670}" type="slidenum">
              <a:rPr lang="es-ES" smtClean="0"/>
              <a:pPr algn="r" rtl="0"/>
              <a:t>‹Nº›</a:t>
            </a:fld>
            <a:endParaRPr lang="es-ES" dirty="0"/>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es-ES" noProof="0" dirty="0"/>
          </a:p>
        </p:txBody>
      </p:sp>
      <p:sp>
        <p:nvSpPr>
          <p:cNvPr id="3" name="Marcador de posición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rtl="0">
              <a:defRPr sz="1200"/>
            </a:lvl1pPr>
          </a:lstStyle>
          <a:p>
            <a:fld id="{1A84DBA3-0E8D-4848-B1FC-9E9CB5A609E4}" type="datetime1">
              <a:rPr lang="es-ES" noProof="0" smtClean="0"/>
              <a:pPr/>
              <a:t>18/11/2020</a:t>
            </a:fld>
            <a:endParaRPr lang="es-ES" noProof="0" dirty="0"/>
          </a:p>
        </p:txBody>
      </p:sp>
      <p:sp>
        <p:nvSpPr>
          <p:cNvPr id="4" name="Marcador de posición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0" dirty="0"/>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dirty="0"/>
              <a:t>Haga clic para modificar el estilo de texto del patrón</a:t>
            </a:r>
          </a:p>
          <a:p>
            <a:pPr lvl="1" rtl="0"/>
            <a:r>
              <a:rPr lang="es-ES" noProof="0" dirty="0"/>
              <a:t>Segundo nivel</a:t>
            </a:r>
          </a:p>
          <a:p>
            <a:pPr lvl="2" rtl="0"/>
            <a:r>
              <a:rPr lang="es-ES" noProof="0" dirty="0"/>
              <a:t>Tercer nivel</a:t>
            </a:r>
          </a:p>
          <a:p>
            <a:pPr lvl="3" rtl="0"/>
            <a:r>
              <a:rPr lang="es-ES" noProof="0" dirty="0"/>
              <a:t>Cuarto nivel</a:t>
            </a:r>
          </a:p>
          <a:p>
            <a:pPr lvl="4" rtl="0"/>
            <a:r>
              <a:rPr lang="es-ES" noProof="0" dirty="0"/>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es-ES" noProof="0" dirty="0"/>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935E2820-AFE1-45FA-949E-17BDB534E1DC}" type="slidenum">
              <a:rPr lang="es-ES" noProof="0" smtClean="0"/>
              <a:pPr/>
              <a:t>‹Nº›</a:t>
            </a:fld>
            <a:endParaRPr lang="es-ES" noProof="0" dirty="0"/>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dirty="0"/>
          </a:p>
        </p:txBody>
      </p:sp>
      <p:sp>
        <p:nvSpPr>
          <p:cNvPr id="4" name="Marcador de número de diapositiva 3"/>
          <p:cNvSpPr>
            <a:spLocks noGrp="1"/>
          </p:cNvSpPr>
          <p:nvPr>
            <p:ph type="sldNum" sz="quarter" idx="10"/>
          </p:nvPr>
        </p:nvSpPr>
        <p:spPr/>
        <p:txBody>
          <a:bodyPr rtlCol="0"/>
          <a:lstStyle/>
          <a:p>
            <a:pPr rtl="0"/>
            <a:fld id="{935E2820-AFE1-45FA-949E-17BDB534E1DC}" type="slidenum">
              <a:rPr lang="es-ES" smtClean="0"/>
              <a:t>1</a:t>
            </a:fld>
            <a:endParaRPr lang="es-ES" dirty="0"/>
          </a:p>
        </p:txBody>
      </p:sp>
    </p:spTree>
    <p:extLst>
      <p:ext uri="{BB962C8B-B14F-4D97-AF65-F5344CB8AC3E}">
        <p14:creationId xmlns:p14="http://schemas.microsoft.com/office/powerpoint/2010/main" val="306991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935E2820-AFE1-45FA-949E-17BDB534E1DC}" type="slidenum">
              <a:rPr lang="es-ES" smtClean="0"/>
              <a:pPr/>
              <a:t>7</a:t>
            </a:fld>
            <a:endParaRPr lang="es-ES" dirty="0"/>
          </a:p>
        </p:txBody>
      </p:sp>
    </p:spTree>
    <p:extLst>
      <p:ext uri="{BB962C8B-B14F-4D97-AF65-F5344CB8AC3E}">
        <p14:creationId xmlns:p14="http://schemas.microsoft.com/office/powerpoint/2010/main" val="1406524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935E2820-AFE1-45FA-949E-17BDB534E1DC}" type="slidenum">
              <a:rPr lang="es-ES" smtClean="0"/>
              <a:pPr/>
              <a:t>14</a:t>
            </a:fld>
            <a:endParaRPr lang="es-ES" dirty="0"/>
          </a:p>
        </p:txBody>
      </p:sp>
    </p:spTree>
    <p:extLst>
      <p:ext uri="{BB962C8B-B14F-4D97-AF65-F5344CB8AC3E}">
        <p14:creationId xmlns:p14="http://schemas.microsoft.com/office/powerpoint/2010/main" val="14065245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065213" y="304800"/>
            <a:ext cx="7091361" cy="2793906"/>
          </a:xfrm>
        </p:spPr>
        <p:txBody>
          <a:bodyPr rtlCol="0" anchor="b">
            <a:normAutofit/>
          </a:bodyPr>
          <a:lstStyle>
            <a:lvl1pPr algn="l" rtl="0">
              <a:lnSpc>
                <a:spcPct val="80000"/>
              </a:lnSpc>
              <a:defRPr sz="6000"/>
            </a:lvl1pPr>
          </a:lstStyle>
          <a:p>
            <a:pPr rtl="0"/>
            <a:r>
              <a:rPr lang="es-ES" noProof="0"/>
              <a:t>Haga clic para modificar el estilo de título del patrón</a:t>
            </a:r>
            <a:endParaRPr lang="es-ES" noProof="0" dirty="0"/>
          </a:p>
        </p:txBody>
      </p:sp>
      <p:sp>
        <p:nvSpPr>
          <p:cNvPr id="3" name="Subtítulo 2"/>
          <p:cNvSpPr>
            <a:spLocks noGrp="1"/>
          </p:cNvSpPr>
          <p:nvPr>
            <p:ph type="subTitle" idx="1"/>
          </p:nvPr>
        </p:nvSpPr>
        <p:spPr>
          <a:xfrm>
            <a:off x="1065213" y="3108804"/>
            <a:ext cx="7091361" cy="838200"/>
          </a:xfrm>
        </p:spPr>
        <p:txBody>
          <a:bodyPr rtlCol="0"/>
          <a:lstStyle>
            <a:lvl1pPr marL="0" indent="0" algn="l" rtl="0">
              <a:spcBef>
                <a:spcPts val="0"/>
              </a:spcBef>
              <a:buNone/>
              <a:defRPr sz="2400">
                <a:solidFill>
                  <a:schemeClr val="accent2"/>
                </a:solidFill>
              </a:defRPr>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r>
              <a:rPr lang="es-ES" noProof="0"/>
              <a:t>Haga clic para modificar el estilo de subtítulo del patrón</a:t>
            </a:r>
            <a:endParaRPr lang="es-ES" noProof="0" dirty="0"/>
          </a:p>
        </p:txBody>
      </p:sp>
      <p:sp>
        <p:nvSpPr>
          <p:cNvPr id="8" name="Marcador de posición de fecha 7"/>
          <p:cNvSpPr>
            <a:spLocks noGrp="1"/>
          </p:cNvSpPr>
          <p:nvPr>
            <p:ph type="dt" sz="half" idx="10"/>
          </p:nvPr>
        </p:nvSpPr>
        <p:spPr/>
        <p:txBody>
          <a:bodyPr rtlCol="0"/>
          <a:lstStyle>
            <a:lvl1pPr>
              <a:defRPr/>
            </a:lvl1pPr>
          </a:lstStyle>
          <a:p>
            <a:fld id="{C32F3A23-5D3B-4EEB-8401-67C1E1C4E4FD}" type="datetime1">
              <a:rPr lang="es-ES" noProof="0" smtClean="0"/>
              <a:pPr/>
              <a:t>18/11/2020</a:t>
            </a:fld>
            <a:endParaRPr lang="es-ES" noProof="0" dirty="0"/>
          </a:p>
        </p:txBody>
      </p:sp>
      <p:sp>
        <p:nvSpPr>
          <p:cNvPr id="9" name="Marcador de posición de pie de página 8"/>
          <p:cNvSpPr>
            <a:spLocks noGrp="1"/>
          </p:cNvSpPr>
          <p:nvPr>
            <p:ph type="ftr" sz="quarter" idx="11"/>
          </p:nvPr>
        </p:nvSpPr>
        <p:spPr/>
        <p:txBody>
          <a:bodyPr rtlCol="0"/>
          <a:lstStyle/>
          <a:p>
            <a:pPr rtl="0"/>
            <a:endParaRPr lang="es-ES" noProof="0" dirty="0"/>
          </a:p>
        </p:txBody>
      </p:sp>
      <p:sp>
        <p:nvSpPr>
          <p:cNvPr id="10" name="Marcador de posición de número de diapositiva 9"/>
          <p:cNvSpPr>
            <a:spLocks noGrp="1"/>
          </p:cNvSpPr>
          <p:nvPr>
            <p:ph type="sldNum" sz="quarter" idx="12"/>
          </p:nvPr>
        </p:nvSpPr>
        <p:spPr/>
        <p:txBody>
          <a:bodyPr rtlCol="0"/>
          <a:lstStyle/>
          <a:p>
            <a:pPr rtl="0"/>
            <a:fld id="{8FDBFFB2-86D9-4B8F-A59A-553A60B94BBE}" type="slidenum">
              <a:rPr lang="es-ES" noProof="0" smtClean="0"/>
              <a:pPr rtl="0"/>
              <a:t>‹Nº›</a:t>
            </a:fld>
            <a:endParaRPr lang="es-ES" noProof="0" dirty="0"/>
          </a:p>
        </p:txBody>
      </p:sp>
    </p:spTree>
    <p:extLst>
      <p:ext uri="{BB962C8B-B14F-4D97-AF65-F5344CB8AC3E}">
        <p14:creationId xmlns:p14="http://schemas.microsoft.com/office/powerpoint/2010/main" val="189054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endParaRPr lang="es-ES" noProof="0" dirty="0"/>
          </a:p>
        </p:txBody>
      </p:sp>
      <p:sp>
        <p:nvSpPr>
          <p:cNvPr id="3" name="Marcador de posición de texto vertical 2"/>
          <p:cNvSpPr>
            <a:spLocks noGrp="1"/>
          </p:cNvSpPr>
          <p:nvPr>
            <p:ph type="body" orient="vert" idx="1"/>
          </p:nvPr>
        </p:nvSpPr>
        <p:spPr/>
        <p:txBody>
          <a:bodyPr vert="eaVert" rtlCol="0"/>
          <a:lstStyle/>
          <a:p>
            <a:pPr lvl="0" rtl="0"/>
            <a:r>
              <a:rPr lang="es-ES" noProof="0"/>
              <a:t>Editar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posición de fecha 3"/>
          <p:cNvSpPr>
            <a:spLocks noGrp="1"/>
          </p:cNvSpPr>
          <p:nvPr>
            <p:ph type="dt" sz="half" idx="10"/>
          </p:nvPr>
        </p:nvSpPr>
        <p:spPr/>
        <p:txBody>
          <a:bodyPr rtlCol="0"/>
          <a:lstStyle>
            <a:lvl1pPr>
              <a:defRPr/>
            </a:lvl1pPr>
          </a:lstStyle>
          <a:p>
            <a:fld id="{8A9052A6-8551-477B-8111-1FB3EA9618C2}" type="datetime1">
              <a:rPr lang="es-ES" noProof="0" smtClean="0"/>
              <a:pPr/>
              <a:t>18/11/2020</a:t>
            </a:fld>
            <a:endParaRPr lang="es-ES" noProof="0" dirty="0"/>
          </a:p>
        </p:txBody>
      </p:sp>
      <p:sp>
        <p:nvSpPr>
          <p:cNvPr id="5" name="Marcador de posición de pie de página 4"/>
          <p:cNvSpPr>
            <a:spLocks noGrp="1"/>
          </p:cNvSpPr>
          <p:nvPr>
            <p:ph type="ftr" sz="quarter" idx="11"/>
          </p:nvPr>
        </p:nvSpPr>
        <p:spPr/>
        <p:txBody>
          <a:bodyPr rtlCol="0"/>
          <a:lstStyle/>
          <a:p>
            <a:pPr rtl="0"/>
            <a:endParaRPr lang="es-ES" noProof="0" dirty="0"/>
          </a:p>
        </p:txBody>
      </p:sp>
      <p:sp>
        <p:nvSpPr>
          <p:cNvPr id="6" name="Marcador de posición de número de diapositiva 5"/>
          <p:cNvSpPr>
            <a:spLocks noGrp="1"/>
          </p:cNvSpPr>
          <p:nvPr>
            <p:ph type="sldNum" sz="quarter" idx="12"/>
          </p:nvPr>
        </p:nvSpPr>
        <p:spPr/>
        <p:txBody>
          <a:bodyPr rtlCol="0"/>
          <a:lstStyle/>
          <a:p>
            <a:pPr rtl="0"/>
            <a:fld id="{8FDBFFB2-86D9-4B8F-A59A-553A60B94BBE}" type="slidenum">
              <a:rPr lang="es-ES" noProof="0" smtClean="0"/>
              <a:t>‹Nº›</a:t>
            </a:fld>
            <a:endParaRPr lang="es-ES" noProof="0" dirty="0"/>
          </a:p>
        </p:txBody>
      </p:sp>
    </p:spTree>
    <p:extLst>
      <p:ext uri="{BB962C8B-B14F-4D97-AF65-F5344CB8AC3E}">
        <p14:creationId xmlns:p14="http://schemas.microsoft.com/office/powerpoint/2010/main" val="420766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9865014" y="304801"/>
            <a:ext cx="1715800" cy="5410200"/>
          </a:xfrm>
        </p:spPr>
        <p:txBody>
          <a:bodyPr vert="eaVert" rtlCol="0"/>
          <a:lstStyle/>
          <a:p>
            <a:pPr rtl="0"/>
            <a:r>
              <a:rPr lang="es-ES" noProof="0"/>
              <a:t>Haga clic para modificar el estilo de título del patrón</a:t>
            </a:r>
            <a:endParaRPr lang="es-ES" noProof="0" dirty="0"/>
          </a:p>
        </p:txBody>
      </p:sp>
      <p:sp>
        <p:nvSpPr>
          <p:cNvPr id="3" name="Marcador de posición de texto vertical 2"/>
          <p:cNvSpPr>
            <a:spLocks noGrp="1"/>
          </p:cNvSpPr>
          <p:nvPr>
            <p:ph type="body" orient="vert" idx="1"/>
          </p:nvPr>
        </p:nvSpPr>
        <p:spPr>
          <a:xfrm>
            <a:off x="2209800" y="304801"/>
            <a:ext cx="7502814" cy="5410200"/>
          </a:xfrm>
        </p:spPr>
        <p:txBody>
          <a:bodyPr vert="eaVert" rtlCol="0"/>
          <a:lstStyle/>
          <a:p>
            <a:pPr lvl="0" rtl="0"/>
            <a:r>
              <a:rPr lang="es-ES" noProof="0"/>
              <a:t>Editar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posición de fecha 3"/>
          <p:cNvSpPr>
            <a:spLocks noGrp="1"/>
          </p:cNvSpPr>
          <p:nvPr>
            <p:ph type="dt" sz="half" idx="10"/>
          </p:nvPr>
        </p:nvSpPr>
        <p:spPr/>
        <p:txBody>
          <a:bodyPr rtlCol="0"/>
          <a:lstStyle>
            <a:lvl1pPr>
              <a:defRPr/>
            </a:lvl1pPr>
          </a:lstStyle>
          <a:p>
            <a:fld id="{D2BECAFB-4914-413C-8EDD-C4819D72CDD6}" type="datetime1">
              <a:rPr lang="es-ES" noProof="0" smtClean="0"/>
              <a:pPr/>
              <a:t>18/11/2020</a:t>
            </a:fld>
            <a:endParaRPr lang="es-ES" noProof="0" dirty="0"/>
          </a:p>
        </p:txBody>
      </p:sp>
      <p:sp>
        <p:nvSpPr>
          <p:cNvPr id="5" name="Marcador de posición de pie de página 4"/>
          <p:cNvSpPr>
            <a:spLocks noGrp="1"/>
          </p:cNvSpPr>
          <p:nvPr>
            <p:ph type="ftr" sz="quarter" idx="11"/>
          </p:nvPr>
        </p:nvSpPr>
        <p:spPr/>
        <p:txBody>
          <a:bodyPr rtlCol="0"/>
          <a:lstStyle/>
          <a:p>
            <a:pPr rtl="0"/>
            <a:endParaRPr lang="es-ES" noProof="0" dirty="0"/>
          </a:p>
        </p:txBody>
      </p:sp>
      <p:sp>
        <p:nvSpPr>
          <p:cNvPr id="6" name="Marcador de posición de número de diapositiva 5"/>
          <p:cNvSpPr>
            <a:spLocks noGrp="1"/>
          </p:cNvSpPr>
          <p:nvPr>
            <p:ph type="sldNum" sz="quarter" idx="12"/>
          </p:nvPr>
        </p:nvSpPr>
        <p:spPr/>
        <p:txBody>
          <a:bodyPr rtlCol="0"/>
          <a:lstStyle/>
          <a:p>
            <a:pPr rtl="0"/>
            <a:fld id="{8FDBFFB2-86D9-4B8F-A59A-553A60B94BBE}" type="slidenum">
              <a:rPr lang="es-ES" noProof="0" smtClean="0"/>
              <a:t>‹Nº›</a:t>
            </a:fld>
            <a:endParaRPr lang="es-ES" noProof="0" dirty="0"/>
          </a:p>
        </p:txBody>
      </p:sp>
    </p:spTree>
    <p:extLst>
      <p:ext uri="{BB962C8B-B14F-4D97-AF65-F5344CB8AC3E}">
        <p14:creationId xmlns:p14="http://schemas.microsoft.com/office/powerpoint/2010/main" val="1299497733"/>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endParaRPr lang="es-ES" noProof="0" dirty="0"/>
          </a:p>
        </p:txBody>
      </p:sp>
      <p:sp>
        <p:nvSpPr>
          <p:cNvPr id="3" name="Marcador de posición de contenido 2"/>
          <p:cNvSpPr>
            <a:spLocks noGrp="1"/>
          </p:cNvSpPr>
          <p:nvPr>
            <p:ph idx="1"/>
          </p:nvPr>
        </p:nvSpPr>
        <p:spPr/>
        <p:txBody>
          <a:bodyPr rtlCol="0"/>
          <a:lstStyle/>
          <a:p>
            <a:pPr lvl="0" rtl="0"/>
            <a:r>
              <a:rPr lang="es-ES" noProof="0"/>
              <a:t>Editar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posición de fecha 3"/>
          <p:cNvSpPr>
            <a:spLocks noGrp="1"/>
          </p:cNvSpPr>
          <p:nvPr>
            <p:ph type="dt" sz="half" idx="10"/>
          </p:nvPr>
        </p:nvSpPr>
        <p:spPr/>
        <p:txBody>
          <a:bodyPr rtlCol="0"/>
          <a:lstStyle>
            <a:lvl1pPr>
              <a:defRPr/>
            </a:lvl1pPr>
          </a:lstStyle>
          <a:p>
            <a:fld id="{6274BC01-8283-4412-A750-9470ADB35F66}" type="datetime1">
              <a:rPr lang="es-ES" noProof="0" smtClean="0"/>
              <a:pPr/>
              <a:t>18/11/2020</a:t>
            </a:fld>
            <a:endParaRPr lang="es-ES" noProof="0" dirty="0"/>
          </a:p>
        </p:txBody>
      </p:sp>
      <p:sp>
        <p:nvSpPr>
          <p:cNvPr id="5" name="Marcador de posición de pie de página 4"/>
          <p:cNvSpPr>
            <a:spLocks noGrp="1"/>
          </p:cNvSpPr>
          <p:nvPr>
            <p:ph type="ftr" sz="quarter" idx="11"/>
          </p:nvPr>
        </p:nvSpPr>
        <p:spPr/>
        <p:txBody>
          <a:bodyPr rtlCol="0"/>
          <a:lstStyle/>
          <a:p>
            <a:pPr rtl="0"/>
            <a:endParaRPr lang="es-ES" noProof="0" dirty="0"/>
          </a:p>
        </p:txBody>
      </p:sp>
      <p:sp>
        <p:nvSpPr>
          <p:cNvPr id="6" name="Marcador de posición de número de diapositiva 5"/>
          <p:cNvSpPr>
            <a:spLocks noGrp="1"/>
          </p:cNvSpPr>
          <p:nvPr>
            <p:ph type="sldNum" sz="quarter" idx="12"/>
          </p:nvPr>
        </p:nvSpPr>
        <p:spPr/>
        <p:txBody>
          <a:bodyPr rtlCol="0"/>
          <a:lstStyle/>
          <a:p>
            <a:pPr rtl="0"/>
            <a:fld id="{8FDBFFB2-86D9-4B8F-A59A-553A60B94BBE}" type="slidenum">
              <a:rPr lang="es-ES" noProof="0" smtClean="0"/>
              <a:t>‹Nº›</a:t>
            </a:fld>
            <a:endParaRPr lang="es-ES" noProof="0" dirty="0"/>
          </a:p>
        </p:txBody>
      </p:sp>
    </p:spTree>
    <p:extLst>
      <p:ext uri="{BB962C8B-B14F-4D97-AF65-F5344CB8AC3E}">
        <p14:creationId xmlns:p14="http://schemas.microsoft.com/office/powerpoint/2010/main" val="258999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5180013" y="1600200"/>
            <a:ext cx="6400801" cy="2486025"/>
          </a:xfrm>
        </p:spPr>
        <p:txBody>
          <a:bodyPr rtlCol="0" anchor="b">
            <a:normAutofit/>
          </a:bodyPr>
          <a:lstStyle>
            <a:lvl1pPr algn="l" rtl="0">
              <a:defRPr sz="5200"/>
            </a:lvl1pPr>
          </a:lstStyle>
          <a:p>
            <a:pPr rtl="0"/>
            <a:r>
              <a:rPr lang="es-ES" noProof="0"/>
              <a:t>Haga clic para modificar el estilo de título del patrón</a:t>
            </a:r>
            <a:endParaRPr lang="es-ES" noProof="0" dirty="0"/>
          </a:p>
        </p:txBody>
      </p:sp>
      <p:sp>
        <p:nvSpPr>
          <p:cNvPr id="3" name="Marcador de posición de texto 2"/>
          <p:cNvSpPr>
            <a:spLocks noGrp="1"/>
          </p:cNvSpPr>
          <p:nvPr>
            <p:ph type="body" idx="1"/>
          </p:nvPr>
        </p:nvSpPr>
        <p:spPr>
          <a:xfrm>
            <a:off x="5180011" y="4105029"/>
            <a:ext cx="6400801" cy="914400"/>
          </a:xfrm>
        </p:spPr>
        <p:txBody>
          <a:bodyPr rtlCol="0">
            <a:normAutofit/>
          </a:bodyPr>
          <a:lstStyle>
            <a:lvl1pPr marL="0" indent="0" algn="l" rtl="0">
              <a:buNone/>
              <a:defRPr sz="2000">
                <a:solidFill>
                  <a:schemeClr val="accent2"/>
                </a:solidFill>
              </a:defRPr>
            </a:lvl1pPr>
            <a:lvl2pPr marL="457200" indent="0" algn="l" rtl="0">
              <a:buNone/>
              <a:defRPr sz="2000">
                <a:solidFill>
                  <a:schemeClr val="tx1">
                    <a:tint val="75000"/>
                  </a:schemeClr>
                </a:solidFill>
              </a:defRPr>
            </a:lvl2pPr>
            <a:lvl3pPr marL="914400" indent="0" algn="l" rtl="0">
              <a:buNone/>
              <a:defRPr sz="1800">
                <a:solidFill>
                  <a:schemeClr val="tx1">
                    <a:tint val="75000"/>
                  </a:schemeClr>
                </a:solidFill>
              </a:defRPr>
            </a:lvl3pPr>
            <a:lvl4pPr marL="1371600" indent="0" algn="l" rtl="0">
              <a:buNone/>
              <a:defRPr sz="1600">
                <a:solidFill>
                  <a:schemeClr val="tx1">
                    <a:tint val="75000"/>
                  </a:schemeClr>
                </a:solidFill>
              </a:defRPr>
            </a:lvl4pPr>
            <a:lvl5pPr marL="1828800" indent="0" algn="l" rtl="0">
              <a:buNone/>
              <a:defRPr sz="1600">
                <a:solidFill>
                  <a:schemeClr val="tx1">
                    <a:tint val="75000"/>
                  </a:schemeClr>
                </a:solidFill>
              </a:defRPr>
            </a:lvl5pPr>
            <a:lvl6pPr marL="2286000" indent="0" algn="l" rtl="0">
              <a:buNone/>
              <a:defRPr sz="1600">
                <a:solidFill>
                  <a:schemeClr val="tx1">
                    <a:tint val="75000"/>
                  </a:schemeClr>
                </a:solidFill>
              </a:defRPr>
            </a:lvl6pPr>
            <a:lvl7pPr marL="2743200" indent="0" algn="l" rtl="0">
              <a:buNone/>
              <a:defRPr sz="1600">
                <a:solidFill>
                  <a:schemeClr val="tx1">
                    <a:tint val="75000"/>
                  </a:schemeClr>
                </a:solidFill>
              </a:defRPr>
            </a:lvl7pPr>
            <a:lvl8pPr marL="3200400" indent="0" algn="l" rtl="0">
              <a:buNone/>
              <a:defRPr sz="1600">
                <a:solidFill>
                  <a:schemeClr val="tx1">
                    <a:tint val="75000"/>
                  </a:schemeClr>
                </a:solidFill>
              </a:defRPr>
            </a:lvl8pPr>
            <a:lvl9pPr marL="3657600" indent="0" algn="l" rtl="0">
              <a:buNone/>
              <a:defRPr sz="1600">
                <a:solidFill>
                  <a:schemeClr val="tx1">
                    <a:tint val="75000"/>
                  </a:schemeClr>
                </a:solidFill>
              </a:defRPr>
            </a:lvl9pPr>
          </a:lstStyle>
          <a:p>
            <a:pPr lvl="0" rtl="0"/>
            <a:r>
              <a:rPr lang="es-ES" noProof="0"/>
              <a:t>Editar los estilos de texto del patrón</a:t>
            </a:r>
          </a:p>
        </p:txBody>
      </p:sp>
      <p:sp>
        <p:nvSpPr>
          <p:cNvPr id="4" name="Marcador de posición de fecha 3"/>
          <p:cNvSpPr>
            <a:spLocks noGrp="1"/>
          </p:cNvSpPr>
          <p:nvPr>
            <p:ph type="dt" sz="half" idx="10"/>
          </p:nvPr>
        </p:nvSpPr>
        <p:spPr/>
        <p:txBody>
          <a:bodyPr rtlCol="0"/>
          <a:lstStyle>
            <a:lvl1pPr>
              <a:defRPr/>
            </a:lvl1pPr>
          </a:lstStyle>
          <a:p>
            <a:fld id="{AFF2D004-E54C-407F-AA91-4A221359DF90}" type="datetime1">
              <a:rPr lang="es-ES" noProof="0" smtClean="0"/>
              <a:pPr/>
              <a:t>18/11/2020</a:t>
            </a:fld>
            <a:endParaRPr lang="es-ES" noProof="0" dirty="0"/>
          </a:p>
        </p:txBody>
      </p:sp>
      <p:sp>
        <p:nvSpPr>
          <p:cNvPr id="5" name="Marcador de posición de pie de página 4"/>
          <p:cNvSpPr>
            <a:spLocks noGrp="1"/>
          </p:cNvSpPr>
          <p:nvPr>
            <p:ph type="ftr" sz="quarter" idx="11"/>
          </p:nvPr>
        </p:nvSpPr>
        <p:spPr/>
        <p:txBody>
          <a:bodyPr rtlCol="0"/>
          <a:lstStyle/>
          <a:p>
            <a:pPr rtl="0"/>
            <a:endParaRPr lang="es-ES" noProof="0" dirty="0"/>
          </a:p>
        </p:txBody>
      </p:sp>
      <p:sp>
        <p:nvSpPr>
          <p:cNvPr id="6" name="Marcador de posición de número de diapositiva 5"/>
          <p:cNvSpPr>
            <a:spLocks noGrp="1"/>
          </p:cNvSpPr>
          <p:nvPr>
            <p:ph type="sldNum" sz="quarter" idx="12"/>
          </p:nvPr>
        </p:nvSpPr>
        <p:spPr/>
        <p:txBody>
          <a:bodyPr rtlCol="0"/>
          <a:lstStyle/>
          <a:p>
            <a:pPr rtl="0"/>
            <a:fld id="{8FDBFFB2-86D9-4B8F-A59A-553A60B94BBE}" type="slidenum">
              <a:rPr lang="es-ES" noProof="0" smtClean="0"/>
              <a:t>‹Nº›</a:t>
            </a:fld>
            <a:endParaRPr lang="es-ES" noProof="0" dirty="0"/>
          </a:p>
        </p:txBody>
      </p:sp>
    </p:spTree>
    <p:extLst>
      <p:ext uri="{BB962C8B-B14F-4D97-AF65-F5344CB8AC3E}">
        <p14:creationId xmlns:p14="http://schemas.microsoft.com/office/powerpoint/2010/main" val="2117916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endParaRPr lang="es-ES" noProof="0" dirty="0"/>
          </a:p>
        </p:txBody>
      </p:sp>
      <p:sp>
        <p:nvSpPr>
          <p:cNvPr id="3" name="Marcador de posición de contenido 2"/>
          <p:cNvSpPr>
            <a:spLocks noGrp="1"/>
          </p:cNvSpPr>
          <p:nvPr>
            <p:ph sz="half" idx="1"/>
          </p:nvPr>
        </p:nvSpPr>
        <p:spPr>
          <a:xfrm>
            <a:off x="2208213" y="1600200"/>
            <a:ext cx="4572000" cy="4114800"/>
          </a:xfrm>
        </p:spPr>
        <p:txBody>
          <a:bodyPr rtlCol="0"/>
          <a:lstStyle/>
          <a:p>
            <a:pPr lvl="0" rtl="0"/>
            <a:r>
              <a:rPr lang="es-ES" noProof="0"/>
              <a:t>Editar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posición de contenido 3"/>
          <p:cNvSpPr>
            <a:spLocks noGrp="1"/>
          </p:cNvSpPr>
          <p:nvPr>
            <p:ph sz="half" idx="2"/>
          </p:nvPr>
        </p:nvSpPr>
        <p:spPr>
          <a:xfrm>
            <a:off x="7008813" y="1600200"/>
            <a:ext cx="4572000" cy="4114800"/>
          </a:xfrm>
        </p:spPr>
        <p:txBody>
          <a:bodyPr rtlCol="0"/>
          <a:lstStyle/>
          <a:p>
            <a:pPr lvl="0" rtl="0"/>
            <a:r>
              <a:rPr lang="es-ES" noProof="0"/>
              <a:t>Editar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5" name="Marcador de posición de fecha 4"/>
          <p:cNvSpPr>
            <a:spLocks noGrp="1"/>
          </p:cNvSpPr>
          <p:nvPr>
            <p:ph type="dt" sz="half" idx="10"/>
          </p:nvPr>
        </p:nvSpPr>
        <p:spPr/>
        <p:txBody>
          <a:bodyPr rtlCol="0"/>
          <a:lstStyle>
            <a:lvl1pPr>
              <a:defRPr/>
            </a:lvl1pPr>
          </a:lstStyle>
          <a:p>
            <a:fld id="{BDBBCA44-E97A-4819-ABB4-139F749845ED}" type="datetime1">
              <a:rPr lang="es-ES" noProof="0" smtClean="0"/>
              <a:pPr/>
              <a:t>18/11/2020</a:t>
            </a:fld>
            <a:endParaRPr lang="es-ES" noProof="0" dirty="0"/>
          </a:p>
        </p:txBody>
      </p:sp>
      <p:sp>
        <p:nvSpPr>
          <p:cNvPr id="6" name="Marcador de posición de pie de página 5"/>
          <p:cNvSpPr>
            <a:spLocks noGrp="1"/>
          </p:cNvSpPr>
          <p:nvPr>
            <p:ph type="ftr" sz="quarter" idx="11"/>
          </p:nvPr>
        </p:nvSpPr>
        <p:spPr/>
        <p:txBody>
          <a:bodyPr rtlCol="0"/>
          <a:lstStyle/>
          <a:p>
            <a:pPr rtl="0"/>
            <a:endParaRPr lang="es-ES" noProof="0" dirty="0"/>
          </a:p>
        </p:txBody>
      </p:sp>
      <p:sp>
        <p:nvSpPr>
          <p:cNvPr id="7" name="Marcador de posición de número de diapositiva 6"/>
          <p:cNvSpPr>
            <a:spLocks noGrp="1"/>
          </p:cNvSpPr>
          <p:nvPr>
            <p:ph type="sldNum" sz="quarter" idx="12"/>
          </p:nvPr>
        </p:nvSpPr>
        <p:spPr/>
        <p:txBody>
          <a:bodyPr rtlCol="0"/>
          <a:lstStyle/>
          <a:p>
            <a:pPr rtl="0"/>
            <a:fld id="{8FDBFFB2-86D9-4B8F-A59A-553A60B94BBE}" type="slidenum">
              <a:rPr lang="es-ES" noProof="0" smtClean="0"/>
              <a:t>‹Nº›</a:t>
            </a:fld>
            <a:endParaRPr lang="es-ES" noProof="0" dirty="0"/>
          </a:p>
        </p:txBody>
      </p:sp>
    </p:spTree>
    <p:extLst>
      <p:ext uri="{BB962C8B-B14F-4D97-AF65-F5344CB8AC3E}">
        <p14:creationId xmlns:p14="http://schemas.microsoft.com/office/powerpoint/2010/main" val="360775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endParaRPr lang="es-ES" noProof="0" dirty="0"/>
          </a:p>
        </p:txBody>
      </p:sp>
      <p:sp>
        <p:nvSpPr>
          <p:cNvPr id="3" name="Marcador de posición de texto 2"/>
          <p:cNvSpPr>
            <a:spLocks noGrp="1"/>
          </p:cNvSpPr>
          <p:nvPr>
            <p:ph type="body" idx="1"/>
          </p:nvPr>
        </p:nvSpPr>
        <p:spPr>
          <a:xfrm>
            <a:off x="2208213" y="1600200"/>
            <a:ext cx="4572000" cy="823912"/>
          </a:xfrm>
        </p:spPr>
        <p:txBody>
          <a:bodyPr rtlCol="0" anchor="ctr">
            <a:noAutofit/>
          </a:bodyPr>
          <a:lstStyle>
            <a:lvl1pPr marL="0" indent="0" algn="l" rtl="0">
              <a:spcBef>
                <a:spcPts val="0"/>
              </a:spcBef>
              <a:buNone/>
              <a:defRPr sz="2100" b="0">
                <a:solidFill>
                  <a:schemeClr val="accent2"/>
                </a:solidFill>
              </a:defRPr>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es-ES" noProof="0"/>
              <a:t>Editar los estilos de texto del patrón</a:t>
            </a:r>
          </a:p>
        </p:txBody>
      </p:sp>
      <p:sp>
        <p:nvSpPr>
          <p:cNvPr id="4" name="Marcador de posición de contenido 3"/>
          <p:cNvSpPr>
            <a:spLocks noGrp="1"/>
          </p:cNvSpPr>
          <p:nvPr>
            <p:ph sz="half" idx="2"/>
          </p:nvPr>
        </p:nvSpPr>
        <p:spPr>
          <a:xfrm>
            <a:off x="2208213" y="2505075"/>
            <a:ext cx="4572000" cy="3337560"/>
          </a:xfrm>
        </p:spPr>
        <p:txBody>
          <a:bodyPr rtlCol="0"/>
          <a:lstStyle/>
          <a:p>
            <a:pPr lvl="0" rtl="0"/>
            <a:r>
              <a:rPr lang="es-ES" noProof="0"/>
              <a:t>Editar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5" name="Marcador de posición de texto 4"/>
          <p:cNvSpPr>
            <a:spLocks noGrp="1"/>
          </p:cNvSpPr>
          <p:nvPr>
            <p:ph type="body" sz="quarter" idx="3"/>
          </p:nvPr>
        </p:nvSpPr>
        <p:spPr>
          <a:xfrm>
            <a:off x="7008813" y="1600200"/>
            <a:ext cx="4572000" cy="823912"/>
          </a:xfrm>
        </p:spPr>
        <p:txBody>
          <a:bodyPr rtlCol="0" anchor="ctr">
            <a:noAutofit/>
          </a:bodyPr>
          <a:lstStyle>
            <a:lvl1pPr marL="0" indent="0" algn="l" rtl="0">
              <a:spcBef>
                <a:spcPts val="0"/>
              </a:spcBef>
              <a:buNone/>
              <a:defRPr sz="2100" b="0">
                <a:solidFill>
                  <a:schemeClr val="accent2"/>
                </a:solidFill>
              </a:defRPr>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es-ES" noProof="0"/>
              <a:t>Editar los estilos de texto del patrón</a:t>
            </a:r>
          </a:p>
        </p:txBody>
      </p:sp>
      <p:sp>
        <p:nvSpPr>
          <p:cNvPr id="6" name="Marcador de posición de contenido 5"/>
          <p:cNvSpPr>
            <a:spLocks noGrp="1"/>
          </p:cNvSpPr>
          <p:nvPr>
            <p:ph sz="quarter" idx="4"/>
          </p:nvPr>
        </p:nvSpPr>
        <p:spPr>
          <a:xfrm>
            <a:off x="7008813" y="2505075"/>
            <a:ext cx="4572000" cy="3337560"/>
          </a:xfrm>
        </p:spPr>
        <p:txBody>
          <a:bodyPr rtlCol="0"/>
          <a:lstStyle/>
          <a:p>
            <a:pPr lvl="0" rtl="0"/>
            <a:r>
              <a:rPr lang="es-ES" noProof="0"/>
              <a:t>Editar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7" name="Marcador de posición de fecha 6"/>
          <p:cNvSpPr>
            <a:spLocks noGrp="1"/>
          </p:cNvSpPr>
          <p:nvPr>
            <p:ph type="dt" sz="half" idx="10"/>
          </p:nvPr>
        </p:nvSpPr>
        <p:spPr/>
        <p:txBody>
          <a:bodyPr rtlCol="0"/>
          <a:lstStyle>
            <a:lvl1pPr>
              <a:defRPr/>
            </a:lvl1pPr>
          </a:lstStyle>
          <a:p>
            <a:fld id="{A0F8CC6E-A133-489E-9766-03A4B67A1467}" type="datetime1">
              <a:rPr lang="es-ES" noProof="0" smtClean="0"/>
              <a:pPr/>
              <a:t>18/11/2020</a:t>
            </a:fld>
            <a:endParaRPr lang="es-ES" noProof="0" dirty="0"/>
          </a:p>
        </p:txBody>
      </p:sp>
      <p:sp>
        <p:nvSpPr>
          <p:cNvPr id="8" name="Marcador de posición de pie de página 7"/>
          <p:cNvSpPr>
            <a:spLocks noGrp="1"/>
          </p:cNvSpPr>
          <p:nvPr>
            <p:ph type="ftr" sz="quarter" idx="11"/>
          </p:nvPr>
        </p:nvSpPr>
        <p:spPr/>
        <p:txBody>
          <a:bodyPr rtlCol="0"/>
          <a:lstStyle/>
          <a:p>
            <a:pPr rtl="0"/>
            <a:endParaRPr lang="es-ES" noProof="0" dirty="0"/>
          </a:p>
        </p:txBody>
      </p:sp>
      <p:sp>
        <p:nvSpPr>
          <p:cNvPr id="9" name="Marcador de posición de número de diapositiva 8"/>
          <p:cNvSpPr>
            <a:spLocks noGrp="1"/>
          </p:cNvSpPr>
          <p:nvPr>
            <p:ph type="sldNum" sz="quarter" idx="12"/>
          </p:nvPr>
        </p:nvSpPr>
        <p:spPr/>
        <p:txBody>
          <a:bodyPr rtlCol="0"/>
          <a:lstStyle/>
          <a:p>
            <a:pPr rtl="0"/>
            <a:fld id="{8FDBFFB2-86D9-4B8F-A59A-553A60B94BBE}" type="slidenum">
              <a:rPr lang="es-ES" noProof="0" smtClean="0"/>
              <a:t>‹Nº›</a:t>
            </a:fld>
            <a:endParaRPr lang="es-ES" noProof="0" dirty="0"/>
          </a:p>
        </p:txBody>
      </p:sp>
    </p:spTree>
    <p:extLst>
      <p:ext uri="{BB962C8B-B14F-4D97-AF65-F5344CB8AC3E}">
        <p14:creationId xmlns:p14="http://schemas.microsoft.com/office/powerpoint/2010/main" val="38330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endParaRPr lang="es-ES" noProof="0" dirty="0"/>
          </a:p>
        </p:txBody>
      </p:sp>
      <p:sp>
        <p:nvSpPr>
          <p:cNvPr id="3" name="Marcador de posición de fecha 2"/>
          <p:cNvSpPr>
            <a:spLocks noGrp="1"/>
          </p:cNvSpPr>
          <p:nvPr>
            <p:ph type="dt" sz="half" idx="10"/>
          </p:nvPr>
        </p:nvSpPr>
        <p:spPr/>
        <p:txBody>
          <a:bodyPr rtlCol="0"/>
          <a:lstStyle>
            <a:lvl1pPr>
              <a:defRPr/>
            </a:lvl1pPr>
          </a:lstStyle>
          <a:p>
            <a:fld id="{D0E08610-5182-441B-90C7-6A4A9A84C431}" type="datetime1">
              <a:rPr lang="es-ES" noProof="0" smtClean="0"/>
              <a:pPr/>
              <a:t>18/11/2020</a:t>
            </a:fld>
            <a:endParaRPr lang="es-ES" noProof="0" dirty="0"/>
          </a:p>
        </p:txBody>
      </p:sp>
      <p:sp>
        <p:nvSpPr>
          <p:cNvPr id="4" name="Marcador de posición de pie de página 3"/>
          <p:cNvSpPr>
            <a:spLocks noGrp="1"/>
          </p:cNvSpPr>
          <p:nvPr>
            <p:ph type="ftr" sz="quarter" idx="11"/>
          </p:nvPr>
        </p:nvSpPr>
        <p:spPr/>
        <p:txBody>
          <a:bodyPr rtlCol="0"/>
          <a:lstStyle/>
          <a:p>
            <a:pPr rtl="0"/>
            <a:endParaRPr lang="es-ES" noProof="0" dirty="0"/>
          </a:p>
        </p:txBody>
      </p:sp>
      <p:sp>
        <p:nvSpPr>
          <p:cNvPr id="5" name="Marcador de posición de número de diapositiva 4"/>
          <p:cNvSpPr>
            <a:spLocks noGrp="1"/>
          </p:cNvSpPr>
          <p:nvPr>
            <p:ph type="sldNum" sz="quarter" idx="12"/>
          </p:nvPr>
        </p:nvSpPr>
        <p:spPr/>
        <p:txBody>
          <a:bodyPr rtlCol="0"/>
          <a:lstStyle/>
          <a:p>
            <a:pPr rtl="0"/>
            <a:fld id="{8FDBFFB2-86D9-4B8F-A59A-553A60B94BBE}" type="slidenum">
              <a:rPr lang="es-ES" noProof="0" smtClean="0"/>
              <a:t>‹Nº›</a:t>
            </a:fld>
            <a:endParaRPr lang="es-ES" noProof="0" dirty="0"/>
          </a:p>
        </p:txBody>
      </p:sp>
    </p:spTree>
    <p:extLst>
      <p:ext uri="{BB962C8B-B14F-4D97-AF65-F5344CB8AC3E}">
        <p14:creationId xmlns:p14="http://schemas.microsoft.com/office/powerpoint/2010/main" val="369830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Marcador de posición de fecha 1"/>
          <p:cNvSpPr>
            <a:spLocks noGrp="1"/>
          </p:cNvSpPr>
          <p:nvPr>
            <p:ph type="dt" sz="half" idx="10"/>
          </p:nvPr>
        </p:nvSpPr>
        <p:spPr/>
        <p:txBody>
          <a:bodyPr rtlCol="0"/>
          <a:lstStyle>
            <a:lvl1pPr>
              <a:defRPr/>
            </a:lvl1pPr>
          </a:lstStyle>
          <a:p>
            <a:fld id="{9361E41A-78BD-485B-9134-D3B10F21247A}" type="datetime1">
              <a:rPr lang="es-ES" noProof="0" smtClean="0"/>
              <a:pPr/>
              <a:t>18/11/2020</a:t>
            </a:fld>
            <a:endParaRPr lang="es-ES" noProof="0" dirty="0"/>
          </a:p>
        </p:txBody>
      </p:sp>
      <p:sp>
        <p:nvSpPr>
          <p:cNvPr id="3" name="Marcador de posición de pie de página 2"/>
          <p:cNvSpPr>
            <a:spLocks noGrp="1"/>
          </p:cNvSpPr>
          <p:nvPr>
            <p:ph type="ftr" sz="quarter" idx="11"/>
          </p:nvPr>
        </p:nvSpPr>
        <p:spPr/>
        <p:txBody>
          <a:bodyPr rtlCol="0"/>
          <a:lstStyle/>
          <a:p>
            <a:pPr rtl="0"/>
            <a:endParaRPr lang="es-ES" noProof="0" dirty="0"/>
          </a:p>
        </p:txBody>
      </p:sp>
      <p:sp>
        <p:nvSpPr>
          <p:cNvPr id="4" name="Marcador de posición de número de diapositiva 3"/>
          <p:cNvSpPr>
            <a:spLocks noGrp="1"/>
          </p:cNvSpPr>
          <p:nvPr>
            <p:ph type="sldNum" sz="quarter" idx="12"/>
          </p:nvPr>
        </p:nvSpPr>
        <p:spPr/>
        <p:txBody>
          <a:bodyPr rtlCol="0"/>
          <a:lstStyle/>
          <a:p>
            <a:pPr rtl="0"/>
            <a:fld id="{8FDBFFB2-86D9-4B8F-A59A-553A60B94BBE}" type="slidenum">
              <a:rPr lang="es-ES" noProof="0" smtClean="0"/>
              <a:t>‹Nº›</a:t>
            </a:fld>
            <a:endParaRPr lang="es-ES" noProof="0" dirty="0"/>
          </a:p>
        </p:txBody>
      </p:sp>
    </p:spTree>
    <p:extLst>
      <p:ext uri="{BB962C8B-B14F-4D97-AF65-F5344CB8AC3E}">
        <p14:creationId xmlns:p14="http://schemas.microsoft.com/office/powerpoint/2010/main" val="222252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leyenda">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837612" y="2277477"/>
            <a:ext cx="2743201" cy="2322178"/>
          </a:xfrm>
        </p:spPr>
        <p:txBody>
          <a:bodyPr rtlCol="0" anchor="b">
            <a:normAutofit/>
          </a:bodyPr>
          <a:lstStyle>
            <a:lvl1pPr algn="l" rtl="0">
              <a:defRPr sz="2600">
                <a:solidFill>
                  <a:schemeClr val="accent2"/>
                </a:solidFill>
              </a:defRPr>
            </a:lvl1pPr>
          </a:lstStyle>
          <a:p>
            <a:pPr rtl="0"/>
            <a:r>
              <a:rPr lang="es-ES" noProof="0"/>
              <a:t>Haga clic para modificar el estilo de título del patrón</a:t>
            </a:r>
            <a:endParaRPr lang="es-ES" noProof="0" dirty="0"/>
          </a:p>
        </p:txBody>
      </p:sp>
      <p:sp>
        <p:nvSpPr>
          <p:cNvPr id="3" name="Marcador de posición de contenido 2"/>
          <p:cNvSpPr>
            <a:spLocks noGrp="1"/>
          </p:cNvSpPr>
          <p:nvPr>
            <p:ph idx="1"/>
          </p:nvPr>
        </p:nvSpPr>
        <p:spPr>
          <a:xfrm>
            <a:off x="1293813" y="533400"/>
            <a:ext cx="6858000" cy="48006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algn="l" rtl="0">
              <a:defRPr sz="1400"/>
            </a:lvl6pPr>
            <a:lvl7pPr algn="l" rtl="0">
              <a:defRPr sz="1400"/>
            </a:lvl7pPr>
            <a:lvl8pPr algn="l" rtl="0">
              <a:defRPr sz="1400"/>
            </a:lvl8pPr>
            <a:lvl9pPr algn="l" rtl="0">
              <a:defRPr sz="1400"/>
            </a:lvl9pPr>
          </a:lstStyle>
          <a:p>
            <a:pPr lvl="0" rtl="0"/>
            <a:r>
              <a:rPr lang="es-ES" noProof="0"/>
              <a:t>Editar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posición de texto 3"/>
          <p:cNvSpPr>
            <a:spLocks noGrp="1"/>
          </p:cNvSpPr>
          <p:nvPr>
            <p:ph type="body" sz="half" idx="2"/>
          </p:nvPr>
        </p:nvSpPr>
        <p:spPr>
          <a:xfrm>
            <a:off x="8837614" y="4583187"/>
            <a:ext cx="2743200" cy="1131813"/>
          </a:xfrm>
        </p:spPr>
        <p:txBody>
          <a:bodyPr rtlCol="0">
            <a:normAutofit/>
          </a:bodyPr>
          <a:lstStyle>
            <a:lvl1pPr marL="0" indent="0" algn="l" rtl="0">
              <a:spcBef>
                <a:spcPts val="1000"/>
              </a:spcBef>
              <a:buNone/>
              <a:defRPr sz="14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es-ES" noProof="0"/>
              <a:t>Editar los estilos de texto del patrón</a:t>
            </a:r>
          </a:p>
        </p:txBody>
      </p:sp>
      <p:sp>
        <p:nvSpPr>
          <p:cNvPr id="5" name="Marcador de posición de fecha 4"/>
          <p:cNvSpPr>
            <a:spLocks noGrp="1"/>
          </p:cNvSpPr>
          <p:nvPr>
            <p:ph type="dt" sz="half" idx="10"/>
          </p:nvPr>
        </p:nvSpPr>
        <p:spPr/>
        <p:txBody>
          <a:bodyPr rtlCol="0"/>
          <a:lstStyle>
            <a:lvl1pPr>
              <a:defRPr/>
            </a:lvl1pPr>
          </a:lstStyle>
          <a:p>
            <a:fld id="{CF40D475-64E7-4F7A-9EEE-3B47B54E1071}" type="datetime1">
              <a:rPr lang="es-ES" noProof="0" smtClean="0"/>
              <a:pPr/>
              <a:t>18/11/2020</a:t>
            </a:fld>
            <a:endParaRPr lang="es-ES" noProof="0" dirty="0"/>
          </a:p>
        </p:txBody>
      </p:sp>
      <p:sp>
        <p:nvSpPr>
          <p:cNvPr id="6" name="Marcador de posición de pie de página 5"/>
          <p:cNvSpPr>
            <a:spLocks noGrp="1"/>
          </p:cNvSpPr>
          <p:nvPr>
            <p:ph type="ftr" sz="quarter" idx="11"/>
          </p:nvPr>
        </p:nvSpPr>
        <p:spPr/>
        <p:txBody>
          <a:bodyPr rtlCol="0"/>
          <a:lstStyle/>
          <a:p>
            <a:pPr rtl="0"/>
            <a:endParaRPr lang="es-ES" noProof="0" dirty="0"/>
          </a:p>
        </p:txBody>
      </p:sp>
      <p:sp>
        <p:nvSpPr>
          <p:cNvPr id="7" name="Marcador de posición de número de diapositiva 6"/>
          <p:cNvSpPr>
            <a:spLocks noGrp="1"/>
          </p:cNvSpPr>
          <p:nvPr>
            <p:ph type="sldNum" sz="quarter" idx="12"/>
          </p:nvPr>
        </p:nvSpPr>
        <p:spPr/>
        <p:txBody>
          <a:bodyPr rtlCol="0"/>
          <a:lstStyle/>
          <a:p>
            <a:pPr rtl="0"/>
            <a:fld id="{8FDBFFB2-86D9-4B8F-A59A-553A60B94BBE}" type="slidenum">
              <a:rPr lang="es-ES" noProof="0" smtClean="0"/>
              <a:t>‹Nº›</a:t>
            </a:fld>
            <a:endParaRPr lang="es-ES" noProof="0" dirty="0"/>
          </a:p>
        </p:txBody>
      </p:sp>
    </p:spTree>
    <p:extLst>
      <p:ext uri="{BB962C8B-B14F-4D97-AF65-F5344CB8AC3E}">
        <p14:creationId xmlns:p14="http://schemas.microsoft.com/office/powerpoint/2010/main" val="189770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leyenda">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837612" y="2277477"/>
            <a:ext cx="2743201" cy="2322178"/>
          </a:xfrm>
        </p:spPr>
        <p:txBody>
          <a:bodyPr rtlCol="0" anchor="b">
            <a:normAutofit/>
          </a:bodyPr>
          <a:lstStyle>
            <a:lvl1pPr algn="l" rtl="0">
              <a:defRPr sz="2600">
                <a:solidFill>
                  <a:schemeClr val="accent2"/>
                </a:solidFill>
              </a:defRPr>
            </a:lvl1pPr>
          </a:lstStyle>
          <a:p>
            <a:pPr rtl="0"/>
            <a:r>
              <a:rPr lang="es-ES" noProof="0"/>
              <a:t>Haga clic para modificar el estilo de título del patrón</a:t>
            </a:r>
            <a:endParaRPr lang="es-ES" noProof="0" dirty="0"/>
          </a:p>
        </p:txBody>
      </p:sp>
      <p:sp>
        <p:nvSpPr>
          <p:cNvPr id="8" name="Rectángulo redondeado 7"/>
          <p:cNvSpPr/>
          <p:nvPr/>
        </p:nvSpPr>
        <p:spPr>
          <a:xfrm>
            <a:off x="1293812" y="533400"/>
            <a:ext cx="6858001" cy="4800600"/>
          </a:xfrm>
          <a:prstGeom prst="roundRect">
            <a:avLst>
              <a:gd name="adj" fmla="val 440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3" name="Marcador de posición de imagen 2" descr="Marcador de posición vacío para agregar una imagen. Haga clic en el marcador de posición y seleccione la imagen que desee agregar."/>
          <p:cNvSpPr>
            <a:spLocks noGrp="1"/>
          </p:cNvSpPr>
          <p:nvPr>
            <p:ph type="pic" idx="1"/>
          </p:nvPr>
        </p:nvSpPr>
        <p:spPr>
          <a:xfrm>
            <a:off x="1408112" y="647700"/>
            <a:ext cx="6629400" cy="4572000"/>
          </a:xfrm>
          <a:prstGeom prst="roundRect">
            <a:avLst>
              <a:gd name="adj" fmla="val 3725"/>
            </a:avLst>
          </a:prstGeom>
        </p:spPr>
        <p:txBody>
          <a:bodyPr tIns="914400" rtlCol="0">
            <a:normAutofit/>
          </a:bodyPr>
          <a:lstStyle>
            <a:lvl1pPr marL="0" indent="0" algn="ctr" rtl="0">
              <a:buNone/>
              <a:defRPr sz="2400"/>
            </a:lvl1pPr>
            <a:lvl2pPr marL="457200" indent="0" algn="l" rtl="0">
              <a:buNone/>
              <a:defRPr sz="2800"/>
            </a:lvl2pPr>
            <a:lvl3pPr marL="914400" indent="0" algn="l" rtl="0">
              <a:buNone/>
              <a:defRPr sz="2400"/>
            </a:lvl3pPr>
            <a:lvl4pPr marL="1371600" indent="0" algn="l" rtl="0">
              <a:buNone/>
              <a:defRPr sz="2000"/>
            </a:lvl4pPr>
            <a:lvl5pPr marL="1828800" indent="0" algn="l" rtl="0">
              <a:buNone/>
              <a:defRPr sz="2000"/>
            </a:lvl5pPr>
            <a:lvl6pPr marL="2286000" indent="0" algn="l" rtl="0">
              <a:buNone/>
              <a:defRPr sz="2000"/>
            </a:lvl6pPr>
            <a:lvl7pPr marL="2743200" indent="0" algn="l" rtl="0">
              <a:buNone/>
              <a:defRPr sz="2000"/>
            </a:lvl7pPr>
            <a:lvl8pPr marL="3200400" indent="0" algn="l" rtl="0">
              <a:buNone/>
              <a:defRPr sz="2000"/>
            </a:lvl8pPr>
            <a:lvl9pPr marL="3657600" indent="0" algn="l" rtl="0">
              <a:buNone/>
              <a:defRPr sz="2000"/>
            </a:lvl9pPr>
          </a:lstStyle>
          <a:p>
            <a:pPr rtl="0"/>
            <a:r>
              <a:rPr lang="es-ES" noProof="0"/>
              <a:t>Haga clic en el icono para agregar una imagen</a:t>
            </a:r>
            <a:endParaRPr lang="es-ES" noProof="0" dirty="0"/>
          </a:p>
        </p:txBody>
      </p:sp>
      <p:sp>
        <p:nvSpPr>
          <p:cNvPr id="4" name="Marcador de posición de texto 3"/>
          <p:cNvSpPr>
            <a:spLocks noGrp="1"/>
          </p:cNvSpPr>
          <p:nvPr>
            <p:ph type="body" sz="half" idx="2"/>
          </p:nvPr>
        </p:nvSpPr>
        <p:spPr>
          <a:xfrm>
            <a:off x="8837614" y="4583187"/>
            <a:ext cx="2743200" cy="1131813"/>
          </a:xfrm>
        </p:spPr>
        <p:txBody>
          <a:bodyPr rtlCol="0">
            <a:normAutofit/>
          </a:bodyPr>
          <a:lstStyle>
            <a:lvl1pPr marL="0" indent="0" algn="l" rtl="0">
              <a:spcBef>
                <a:spcPts val="1000"/>
              </a:spcBef>
              <a:buNone/>
              <a:defRPr sz="14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es-ES" noProof="0"/>
              <a:t>Editar los estilos de texto del patrón</a:t>
            </a:r>
          </a:p>
        </p:txBody>
      </p:sp>
      <p:sp>
        <p:nvSpPr>
          <p:cNvPr id="5" name="Marcador de posición de fecha 4"/>
          <p:cNvSpPr>
            <a:spLocks noGrp="1"/>
          </p:cNvSpPr>
          <p:nvPr>
            <p:ph type="dt" sz="half" idx="10"/>
          </p:nvPr>
        </p:nvSpPr>
        <p:spPr/>
        <p:txBody>
          <a:bodyPr rtlCol="0"/>
          <a:lstStyle>
            <a:lvl1pPr>
              <a:defRPr/>
            </a:lvl1pPr>
          </a:lstStyle>
          <a:p>
            <a:fld id="{F2F2E6CD-E62C-485A-AEE5-F467C10A2B50}" type="datetime1">
              <a:rPr lang="es-ES" noProof="0" smtClean="0"/>
              <a:pPr/>
              <a:t>18/11/2020</a:t>
            </a:fld>
            <a:endParaRPr lang="es-ES" noProof="0" dirty="0"/>
          </a:p>
        </p:txBody>
      </p:sp>
      <p:sp>
        <p:nvSpPr>
          <p:cNvPr id="6" name="Marcador de posición de pie de página 5"/>
          <p:cNvSpPr>
            <a:spLocks noGrp="1"/>
          </p:cNvSpPr>
          <p:nvPr>
            <p:ph type="ftr" sz="quarter" idx="11"/>
          </p:nvPr>
        </p:nvSpPr>
        <p:spPr/>
        <p:txBody>
          <a:bodyPr rtlCol="0"/>
          <a:lstStyle/>
          <a:p>
            <a:pPr rtl="0"/>
            <a:endParaRPr lang="es-ES" noProof="0" dirty="0"/>
          </a:p>
        </p:txBody>
      </p:sp>
      <p:sp>
        <p:nvSpPr>
          <p:cNvPr id="7" name="Marcador de posición de número de diapositiva 6"/>
          <p:cNvSpPr>
            <a:spLocks noGrp="1"/>
          </p:cNvSpPr>
          <p:nvPr>
            <p:ph type="sldNum" sz="quarter" idx="12"/>
          </p:nvPr>
        </p:nvSpPr>
        <p:spPr/>
        <p:txBody>
          <a:bodyPr rtlCol="0"/>
          <a:lstStyle/>
          <a:p>
            <a:pPr rtl="0"/>
            <a:fld id="{8FDBFFB2-86D9-4B8F-A59A-553A60B94BBE}" type="slidenum">
              <a:rPr lang="es-ES" noProof="0" smtClean="0"/>
              <a:t>‹Nº›</a:t>
            </a:fld>
            <a:endParaRPr lang="es-ES" noProof="0" dirty="0"/>
          </a:p>
        </p:txBody>
      </p:sp>
    </p:spTree>
    <p:extLst>
      <p:ext uri="{BB962C8B-B14F-4D97-AF65-F5344CB8AC3E}">
        <p14:creationId xmlns:p14="http://schemas.microsoft.com/office/powerpoint/2010/main" val="63930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posición de título 1"/>
          <p:cNvSpPr>
            <a:spLocks noGrp="1"/>
          </p:cNvSpPr>
          <p:nvPr>
            <p:ph type="title"/>
          </p:nvPr>
        </p:nvSpPr>
        <p:spPr>
          <a:xfrm>
            <a:off x="2208213" y="304800"/>
            <a:ext cx="9372600" cy="1200416"/>
          </a:xfrm>
          <a:prstGeom prst="rect">
            <a:avLst/>
          </a:prstGeom>
        </p:spPr>
        <p:txBody>
          <a:bodyPr vert="horz" lIns="91440" tIns="45720" rIns="91440" bIns="45720" rtlCol="0" anchor="b">
            <a:normAutofit/>
          </a:bodyPr>
          <a:lstStyle/>
          <a:p>
            <a:pPr rtl="0"/>
            <a:r>
              <a:rPr lang="es-ES" noProof="0" dirty="0"/>
              <a:t>Haga clic para modificar el estilo de título del patrón</a:t>
            </a:r>
          </a:p>
        </p:txBody>
      </p:sp>
      <p:sp>
        <p:nvSpPr>
          <p:cNvPr id="3" name="Marcador de posición de texto 2"/>
          <p:cNvSpPr>
            <a:spLocks noGrp="1"/>
          </p:cNvSpPr>
          <p:nvPr>
            <p:ph type="body" idx="1"/>
          </p:nvPr>
        </p:nvSpPr>
        <p:spPr>
          <a:xfrm>
            <a:off x="2208213" y="1600200"/>
            <a:ext cx="9372600" cy="4114800"/>
          </a:xfrm>
          <a:prstGeom prst="rect">
            <a:avLst/>
          </a:prstGeom>
        </p:spPr>
        <p:txBody>
          <a:bodyPr vert="horz" lIns="91440" tIns="45720" rIns="91440" bIns="45720" rtlCol="0">
            <a:normAutofit/>
          </a:bodyPr>
          <a:lstStyle/>
          <a:p>
            <a:pPr lvl="0" rtl="0"/>
            <a:r>
              <a:rPr lang="es-ES" noProof="0" dirty="0"/>
              <a:t>Haga clic para modificar el estilo de texto del patrón</a:t>
            </a:r>
          </a:p>
          <a:p>
            <a:pPr lvl="1" rtl="0"/>
            <a:r>
              <a:rPr lang="es-ES" noProof="0" dirty="0"/>
              <a:t>Segundo nivel</a:t>
            </a:r>
          </a:p>
          <a:p>
            <a:pPr lvl="2" rtl="0"/>
            <a:r>
              <a:rPr lang="es-ES" noProof="0" dirty="0"/>
              <a:t>Tercer nivel</a:t>
            </a:r>
          </a:p>
          <a:p>
            <a:pPr lvl="3" rtl="0"/>
            <a:r>
              <a:rPr lang="es-ES" noProof="0" dirty="0"/>
              <a:t>Cuarto nivel</a:t>
            </a:r>
          </a:p>
          <a:p>
            <a:pPr lvl="4" rtl="0"/>
            <a:r>
              <a:rPr lang="es-ES" noProof="0" dirty="0"/>
              <a:t>Quinto nivel</a:t>
            </a:r>
          </a:p>
        </p:txBody>
      </p:sp>
      <p:sp>
        <p:nvSpPr>
          <p:cNvPr id="4" name="Marcador de posición de fecha 3"/>
          <p:cNvSpPr>
            <a:spLocks noGrp="1"/>
          </p:cNvSpPr>
          <p:nvPr>
            <p:ph type="dt" sz="half" idx="2"/>
          </p:nvPr>
        </p:nvSpPr>
        <p:spPr>
          <a:xfrm>
            <a:off x="253576" y="6505078"/>
            <a:ext cx="964036" cy="228600"/>
          </a:xfrm>
          <a:prstGeom prst="rect">
            <a:avLst/>
          </a:prstGeom>
        </p:spPr>
        <p:txBody>
          <a:bodyPr vert="horz" lIns="91440" tIns="45720" rIns="91440" bIns="45720" rtlCol="0" anchor="ctr"/>
          <a:lstStyle>
            <a:lvl1pPr algn="l" rtl="0">
              <a:defRPr sz="1100">
                <a:solidFill>
                  <a:schemeClr val="tx2"/>
                </a:solidFill>
              </a:defRPr>
            </a:lvl1pPr>
          </a:lstStyle>
          <a:p>
            <a:fld id="{47B18C25-07DC-4FD2-9915-FADBCF041A6E}" type="datetime1">
              <a:rPr lang="es-ES" noProof="0" smtClean="0"/>
              <a:pPr/>
              <a:t>18/11/2020</a:t>
            </a:fld>
            <a:endParaRPr lang="es-ES" noProof="0" dirty="0"/>
          </a:p>
        </p:txBody>
      </p:sp>
      <p:sp>
        <p:nvSpPr>
          <p:cNvPr id="5" name="Marcador de posición de pie de página 4"/>
          <p:cNvSpPr>
            <a:spLocks noGrp="1"/>
          </p:cNvSpPr>
          <p:nvPr>
            <p:ph type="ftr" sz="quarter" idx="3"/>
          </p:nvPr>
        </p:nvSpPr>
        <p:spPr>
          <a:xfrm>
            <a:off x="1280159" y="6505078"/>
            <a:ext cx="6876415" cy="228600"/>
          </a:xfrm>
          <a:prstGeom prst="rect">
            <a:avLst/>
          </a:prstGeom>
        </p:spPr>
        <p:txBody>
          <a:bodyPr vert="horz" lIns="91440" tIns="45720" rIns="91440" bIns="45720" rtlCol="0" anchor="ctr"/>
          <a:lstStyle>
            <a:lvl1pPr algn="l" rtl="0">
              <a:defRPr sz="1100">
                <a:solidFill>
                  <a:schemeClr val="tx2"/>
                </a:solidFill>
              </a:defRPr>
            </a:lvl1pPr>
          </a:lstStyle>
          <a:p>
            <a:pPr rtl="0"/>
            <a:endParaRPr lang="es-ES" noProof="0" dirty="0"/>
          </a:p>
        </p:txBody>
      </p:sp>
      <p:sp>
        <p:nvSpPr>
          <p:cNvPr id="6" name="Marcador de posición de número de diapositiva 5"/>
          <p:cNvSpPr>
            <a:spLocks noGrp="1"/>
          </p:cNvSpPr>
          <p:nvPr>
            <p:ph type="sldNum" sz="quarter" idx="4"/>
          </p:nvPr>
        </p:nvSpPr>
        <p:spPr>
          <a:xfrm>
            <a:off x="11580814" y="6280298"/>
            <a:ext cx="533399" cy="349101"/>
          </a:xfrm>
          <a:prstGeom prst="rect">
            <a:avLst/>
          </a:prstGeom>
        </p:spPr>
        <p:txBody>
          <a:bodyPr vert="horz" lIns="91440" tIns="45720" rIns="91440" bIns="45720" rtlCol="0" anchor="ctr"/>
          <a:lstStyle>
            <a:lvl1pPr algn="ctr" rtl="0">
              <a:defRPr sz="1100" b="1">
                <a:solidFill>
                  <a:srgbClr val="AB3C19"/>
                </a:solidFill>
              </a:defRPr>
            </a:lvl1pPr>
          </a:lstStyle>
          <a:p>
            <a:pPr rtl="0"/>
            <a:fld id="{8FDBFFB2-86D9-4B8F-A59A-553A60B94BBE}" type="slidenum">
              <a:rPr lang="es-ES" noProof="0" smtClean="0"/>
              <a:pPr rtl="0"/>
              <a:t>‹Nº›</a:t>
            </a:fld>
            <a:endParaRPr lang="es-ES" noProof="0" dirty="0"/>
          </a:p>
        </p:txBody>
      </p:sp>
    </p:spTree>
    <p:extLst>
      <p:ext uri="{BB962C8B-B14F-4D97-AF65-F5344CB8AC3E}">
        <p14:creationId xmlns:p14="http://schemas.microsoft.com/office/powerpoint/2010/main" val="117025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7.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8.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1.tmp"/><Relationship Id="rId2" Type="http://schemas.openxmlformats.org/officeDocument/2006/relationships/image" Target="../media/image20.tmp"/><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2.tmp"/><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21.tmp"/></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3.tmp"/><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4.tmp"/><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15.tmp"/><Relationship Id="rId2" Type="http://schemas.openxmlformats.org/officeDocument/2006/relationships/image" Target="../media/image13.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FD747CFC-D988-47D9-87BD-A6089E4D6A48}"/>
              </a:ext>
            </a:extLst>
          </p:cNvPr>
          <p:cNvSpPr/>
          <p:nvPr/>
        </p:nvSpPr>
        <p:spPr>
          <a:xfrm>
            <a:off x="1199456" y="397402"/>
            <a:ext cx="2471936" cy="517065"/>
          </a:xfrm>
          <a:prstGeom prst="rect">
            <a:avLst/>
          </a:prstGeom>
        </p:spPr>
        <p:txBody>
          <a:bodyPr wrap="square">
            <a:spAutoFit/>
          </a:bodyPr>
          <a:lstStyle/>
          <a:p>
            <a:pPr>
              <a:lnSpc>
                <a:spcPct val="115000"/>
              </a:lnSpc>
              <a:spcAft>
                <a:spcPts val="0"/>
              </a:spcAft>
              <a:tabLst>
                <a:tab pos="2700020" algn="ctr"/>
                <a:tab pos="5400040" algn="r"/>
              </a:tabLst>
            </a:pPr>
            <a:r>
              <a:rPr lang="es-MX" sz="800" b="1" dirty="0">
                <a:latin typeface="Arial" panose="020B0604020202020204" pitchFamily="34" charset="0"/>
                <a:ea typeface="Calibri" panose="020F0502020204030204" pitchFamily="34" charset="0"/>
                <a:cs typeface="Times New Roman" panose="02020603050405020304" pitchFamily="18" charset="0"/>
              </a:rPr>
              <a:t>Colegio República Argentina</a:t>
            </a:r>
            <a:endParaRPr lang="es-CL" sz="1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tabLst>
                <a:tab pos="2700020" algn="ctr"/>
                <a:tab pos="5400040" algn="r"/>
              </a:tabLst>
            </a:pPr>
            <a:r>
              <a:rPr lang="es-ES" sz="800" b="1" dirty="0">
                <a:latin typeface="Arial" panose="020B0604020202020204" pitchFamily="34" charset="0"/>
                <a:ea typeface="Calibri" panose="020F0502020204030204" pitchFamily="34" charset="0"/>
                <a:cs typeface="Times New Roman" panose="02020603050405020304" pitchFamily="18" charset="0"/>
              </a:rPr>
              <a:t>O’Carrol  # 850-   Fono 72- 2230332</a:t>
            </a:r>
            <a:endParaRPr lang="es-CL" sz="1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ES" sz="800" b="1" dirty="0">
                <a:latin typeface="Arial" panose="020B0604020202020204" pitchFamily="34" charset="0"/>
                <a:ea typeface="Calibri" panose="020F0502020204030204" pitchFamily="34" charset="0"/>
                <a:cs typeface="Times New Roman" panose="02020603050405020304" pitchFamily="18" charset="0"/>
              </a:rPr>
              <a:t>Rancagua                                                   </a:t>
            </a:r>
            <a:endParaRPr lang="es-CL"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n 4" descr="Descripción: Resultado de imagen para insignia colegio republica argentina rancagua">
            <a:extLst>
              <a:ext uri="{FF2B5EF4-FFF2-40B4-BE49-F238E27FC236}">
                <a16:creationId xmlns:a16="http://schemas.microsoft.com/office/drawing/2014/main" id="{E097CBE8-5C18-43FC-8E69-F6D6A774FCE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90232" y="274637"/>
            <a:ext cx="609224" cy="706091"/>
          </a:xfrm>
          <a:prstGeom prst="rect">
            <a:avLst/>
          </a:prstGeom>
          <a:noFill/>
        </p:spPr>
      </p:pic>
      <p:sp>
        <p:nvSpPr>
          <p:cNvPr id="6" name="Subtítulo 2">
            <a:extLst>
              <a:ext uri="{FF2B5EF4-FFF2-40B4-BE49-F238E27FC236}">
                <a16:creationId xmlns:a16="http://schemas.microsoft.com/office/drawing/2014/main" id="{F9DE0CBB-A2B9-46A2-B063-D43B4917E7D7}"/>
              </a:ext>
            </a:extLst>
          </p:cNvPr>
          <p:cNvSpPr txBox="1">
            <a:spLocks/>
          </p:cNvSpPr>
          <p:nvPr/>
        </p:nvSpPr>
        <p:spPr>
          <a:xfrm>
            <a:off x="1953410" y="4485861"/>
            <a:ext cx="4142590" cy="791817"/>
          </a:xfrm>
          <a:prstGeom prst="rect">
            <a:avLst/>
          </a:prstGeom>
        </p:spPr>
        <p:txBody>
          <a:bodyPr vert="horz" lIns="91440" tIns="45720" rIns="91440" bIns="45720" rtlCol="0">
            <a:normAutofit lnSpcReduction="10000"/>
          </a:bodyPr>
          <a:lstStyle>
            <a:lvl1pPr marL="0" indent="0" algn="l" defTabSz="914400" rtl="0" eaLnBrk="1" latinLnBrk="0" hangingPunct="1">
              <a:lnSpc>
                <a:spcPct val="90000"/>
              </a:lnSpc>
              <a:spcBef>
                <a:spcPts val="0"/>
              </a:spcBef>
              <a:buSzPct val="80000"/>
              <a:buFont typeface="Wingdings" panose="05000000000000000000" pitchFamily="2" charset="2"/>
              <a:buNone/>
              <a:defRPr sz="2400" kern="1200">
                <a:solidFill>
                  <a:schemeClr val="accent2"/>
                </a:solidFill>
                <a:latin typeface="+mn-lt"/>
                <a:ea typeface="+mn-ea"/>
                <a:cs typeface="+mn-cs"/>
              </a:defRPr>
            </a:lvl1pPr>
            <a:lvl2pPr marL="457200" indent="0" algn="ctr" defTabSz="914400" rtl="0" eaLnBrk="1" latinLnBrk="0" hangingPunct="1">
              <a:lnSpc>
                <a:spcPct val="90000"/>
              </a:lnSpc>
              <a:spcBef>
                <a:spcPts val="1000"/>
              </a:spcBef>
              <a:buSzPct val="80000"/>
              <a:buFont typeface="Wingdings" panose="05000000000000000000" pitchFamily="2" charset="2"/>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800"/>
              </a:spcBef>
              <a:buSzPct val="80000"/>
              <a:buFont typeface="Wingdings" panose="05000000000000000000" pitchFamily="2" charset="2"/>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800"/>
              </a:spcBef>
              <a:buSzPct val="80000"/>
              <a:buFont typeface="Wingdings" panose="05000000000000000000" pitchFamily="2"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800"/>
              </a:spcBef>
              <a:buSzPct val="80000"/>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800"/>
              </a:spcBef>
              <a:buSzPct val="80000"/>
              <a:buFont typeface="Wingdings" panose="05000000000000000000" pitchFamily="2" charset="2"/>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800"/>
              </a:spcBef>
              <a:buSzPct val="80000"/>
              <a:buFont typeface="Wingdings" panose="05000000000000000000" pitchFamily="2" charset="2"/>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800"/>
              </a:spcBef>
              <a:buSzPct val="80000"/>
              <a:buFont typeface="Wingdings" panose="05000000000000000000" pitchFamily="2" charset="2"/>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800"/>
              </a:spcBef>
              <a:buSzPct val="80000"/>
              <a:buFont typeface="Wingdings" panose="05000000000000000000" pitchFamily="2" charset="2"/>
              <a:buNone/>
              <a:defRPr sz="1600" kern="1200">
                <a:solidFill>
                  <a:schemeClr val="tx1"/>
                </a:solidFill>
                <a:latin typeface="+mn-lt"/>
                <a:ea typeface="+mn-ea"/>
                <a:cs typeface="+mn-cs"/>
              </a:defRPr>
            </a:lvl9pPr>
          </a:lstStyle>
          <a:p>
            <a:pPr algn="ctr"/>
            <a:r>
              <a:rPr lang="es-ES" sz="1800" b="1" dirty="0"/>
              <a:t>Cuartos Básicos </a:t>
            </a:r>
          </a:p>
          <a:p>
            <a:pPr algn="ctr"/>
            <a:r>
              <a:rPr lang="es-ES" sz="1800" b="1" dirty="0"/>
              <a:t>Semana 35 y 36</a:t>
            </a:r>
          </a:p>
          <a:p>
            <a:pPr algn="ctr"/>
            <a:r>
              <a:rPr lang="es-ES" sz="1800" b="1" dirty="0"/>
              <a:t>Programa de Integración escolar </a:t>
            </a:r>
          </a:p>
        </p:txBody>
      </p:sp>
      <p:sp>
        <p:nvSpPr>
          <p:cNvPr id="10" name="Título 9">
            <a:extLst>
              <a:ext uri="{FF2B5EF4-FFF2-40B4-BE49-F238E27FC236}">
                <a16:creationId xmlns:a16="http://schemas.microsoft.com/office/drawing/2014/main" id="{3056BF3F-38A8-4794-AC7D-413DE47F8E42}"/>
              </a:ext>
            </a:extLst>
          </p:cNvPr>
          <p:cNvSpPr>
            <a:spLocks noGrp="1"/>
          </p:cNvSpPr>
          <p:nvPr>
            <p:ph type="ctrTitle"/>
          </p:nvPr>
        </p:nvSpPr>
        <p:spPr>
          <a:xfrm>
            <a:off x="1065213" y="1536907"/>
            <a:ext cx="7091361" cy="2793906"/>
          </a:xfrm>
        </p:spPr>
        <p:txBody>
          <a:bodyPr>
            <a:normAutofit fontScale="90000"/>
          </a:bodyPr>
          <a:lstStyle/>
          <a:p>
            <a:r>
              <a:rPr lang="es-CL" dirty="0"/>
              <a:t>Medición, traslación, área y perímetro (</a:t>
            </a:r>
            <a:r>
              <a:rPr lang="es-CL" sz="4400" dirty="0"/>
              <a:t>Refuerzo para la evaluación</a:t>
            </a:r>
            <a:r>
              <a:rPr lang="es-CL" dirty="0"/>
              <a:t>)</a:t>
            </a:r>
          </a:p>
        </p:txBody>
      </p:sp>
    </p:spTree>
    <p:extLst>
      <p:ext uri="{BB962C8B-B14F-4D97-AF65-F5344CB8AC3E}">
        <p14:creationId xmlns:p14="http://schemas.microsoft.com/office/powerpoint/2010/main" val="35784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2842265-F548-4304-B06E-78F940A2F2D2}"/>
              </a:ext>
            </a:extLst>
          </p:cNvPr>
          <p:cNvSpPr txBox="1"/>
          <p:nvPr/>
        </p:nvSpPr>
        <p:spPr>
          <a:xfrm>
            <a:off x="1152939" y="927652"/>
            <a:ext cx="8176591" cy="3662541"/>
          </a:xfrm>
          <a:prstGeom prst="rect">
            <a:avLst/>
          </a:prstGeom>
          <a:noFill/>
        </p:spPr>
        <p:txBody>
          <a:bodyPr wrap="square" rtlCol="0">
            <a:spAutoFit/>
          </a:bodyPr>
          <a:lstStyle/>
          <a:p>
            <a:r>
              <a:rPr lang="es-CL" sz="3200" dirty="0"/>
              <a:t>EL PERÍMETRO</a:t>
            </a:r>
          </a:p>
          <a:p>
            <a:endParaRPr lang="es-CL" sz="3200" dirty="0"/>
          </a:p>
          <a:p>
            <a:pPr algn="just"/>
            <a:r>
              <a:rPr lang="es-CL" sz="3200" dirty="0"/>
              <a:t>El perímetro o (P) de una figura es la longitud de su contorno.  Para calcular debes sumar todos sus lados.</a:t>
            </a:r>
          </a:p>
          <a:p>
            <a:endParaRPr lang="es-CL" dirty="0"/>
          </a:p>
          <a:p>
            <a:endParaRPr lang="es-CL" dirty="0"/>
          </a:p>
          <a:p>
            <a:endParaRPr lang="es-CL" dirty="0"/>
          </a:p>
          <a:p>
            <a:endParaRPr lang="es-CL" dirty="0"/>
          </a:p>
        </p:txBody>
      </p:sp>
      <p:pic>
        <p:nvPicPr>
          <p:cNvPr id="5" name="Imagen 4">
            <a:extLst>
              <a:ext uri="{FF2B5EF4-FFF2-40B4-BE49-F238E27FC236}">
                <a16:creationId xmlns:a16="http://schemas.microsoft.com/office/drawing/2014/main" id="{0F410D01-1E44-46EA-813A-3ECA68F55C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8757" y="3882612"/>
            <a:ext cx="3474485" cy="2047736"/>
          </a:xfrm>
          <a:prstGeom prst="rect">
            <a:avLst/>
          </a:prstGeom>
        </p:spPr>
      </p:pic>
      <p:sp>
        <p:nvSpPr>
          <p:cNvPr id="4" name="CuadroTexto 3">
            <a:extLst>
              <a:ext uri="{FF2B5EF4-FFF2-40B4-BE49-F238E27FC236}">
                <a16:creationId xmlns:a16="http://schemas.microsoft.com/office/drawing/2014/main" id="{5F46C4AB-AF20-4D37-9DE3-C171B08886D8}"/>
              </a:ext>
            </a:extLst>
          </p:cNvPr>
          <p:cNvSpPr txBox="1"/>
          <p:nvPr/>
        </p:nvSpPr>
        <p:spPr>
          <a:xfrm rot="20532118">
            <a:off x="-119270" y="374874"/>
            <a:ext cx="2544419"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CL" sz="3200" b="1" dirty="0">
                <a:solidFill>
                  <a:schemeClr val="tx2"/>
                </a:solidFill>
              </a:rPr>
              <a:t>Recordemos</a:t>
            </a:r>
            <a:r>
              <a:rPr lang="es-CL" dirty="0"/>
              <a:t> </a:t>
            </a:r>
          </a:p>
        </p:txBody>
      </p:sp>
    </p:spTree>
    <p:extLst>
      <p:ext uri="{BB962C8B-B14F-4D97-AF65-F5344CB8AC3E}">
        <p14:creationId xmlns:p14="http://schemas.microsoft.com/office/powerpoint/2010/main" val="2841226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ítulo 10">
            <a:extLst>
              <a:ext uri="{FF2B5EF4-FFF2-40B4-BE49-F238E27FC236}">
                <a16:creationId xmlns:a16="http://schemas.microsoft.com/office/drawing/2014/main" id="{6A15AF3F-E4AA-44E6-B2DE-6ACAEBCD2B37}"/>
              </a:ext>
            </a:extLst>
          </p:cNvPr>
          <p:cNvSpPr>
            <a:spLocks noGrp="1"/>
          </p:cNvSpPr>
          <p:nvPr>
            <p:ph type="title"/>
          </p:nvPr>
        </p:nvSpPr>
        <p:spPr>
          <a:xfrm>
            <a:off x="2208213" y="304799"/>
            <a:ext cx="9372600" cy="1563757"/>
          </a:xfrm>
        </p:spPr>
        <p:txBody>
          <a:bodyPr>
            <a:normAutofit fontScale="90000"/>
          </a:bodyPr>
          <a:lstStyle/>
          <a:p>
            <a:r>
              <a:rPr lang="es-CL" dirty="0"/>
              <a:t>¿</a:t>
            </a:r>
            <a:r>
              <a:rPr lang="es-CL" sz="3600" dirty="0"/>
              <a:t>Cómo calculamos el perímetro?</a:t>
            </a:r>
            <a:br>
              <a:rPr lang="es-CL" sz="3600" dirty="0"/>
            </a:br>
            <a:br>
              <a:rPr lang="es-CL" sz="3600" dirty="0"/>
            </a:br>
            <a:r>
              <a:rPr lang="es-CL" sz="3600" dirty="0"/>
              <a:t>Sumando todos sus lados como por ejemplo:</a:t>
            </a:r>
          </a:p>
        </p:txBody>
      </p:sp>
      <p:pic>
        <p:nvPicPr>
          <p:cNvPr id="3" name="Imagen 2">
            <a:extLst>
              <a:ext uri="{FF2B5EF4-FFF2-40B4-BE49-F238E27FC236}">
                <a16:creationId xmlns:a16="http://schemas.microsoft.com/office/drawing/2014/main" id="{D7E41C76-C3AE-42A0-B15A-C9958EA7C3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8213" y="2179822"/>
            <a:ext cx="3537802" cy="3174056"/>
          </a:xfrm>
          <a:prstGeom prst="rect">
            <a:avLst/>
          </a:prstGeom>
        </p:spPr>
      </p:pic>
      <p:sp>
        <p:nvSpPr>
          <p:cNvPr id="4" name="CuadroTexto 3">
            <a:extLst>
              <a:ext uri="{FF2B5EF4-FFF2-40B4-BE49-F238E27FC236}">
                <a16:creationId xmlns:a16="http://schemas.microsoft.com/office/drawing/2014/main" id="{62769DBD-EF2D-480B-A789-443BCFAD0DE7}"/>
              </a:ext>
            </a:extLst>
          </p:cNvPr>
          <p:cNvSpPr txBox="1"/>
          <p:nvPr/>
        </p:nvSpPr>
        <p:spPr>
          <a:xfrm>
            <a:off x="6188765" y="2570922"/>
            <a:ext cx="4545496" cy="3046988"/>
          </a:xfrm>
          <a:prstGeom prst="rect">
            <a:avLst/>
          </a:prstGeom>
          <a:noFill/>
        </p:spPr>
        <p:txBody>
          <a:bodyPr wrap="square" rtlCol="0">
            <a:spAutoFit/>
          </a:bodyPr>
          <a:lstStyle/>
          <a:p>
            <a:r>
              <a:rPr lang="es-CL" sz="3200" dirty="0"/>
              <a:t>Sumamos todos sus lados</a:t>
            </a:r>
          </a:p>
          <a:p>
            <a:endParaRPr lang="es-CL" sz="3200" dirty="0"/>
          </a:p>
          <a:p>
            <a:r>
              <a:rPr lang="es-CL" sz="3200" dirty="0"/>
              <a:t>2m+2m+2m+2m= 8m</a:t>
            </a:r>
          </a:p>
          <a:p>
            <a:endParaRPr lang="es-CL" sz="3200" dirty="0"/>
          </a:p>
          <a:p>
            <a:r>
              <a:rPr lang="es-CL" sz="3200" dirty="0"/>
              <a:t>Por lo tanto P= 8 m</a:t>
            </a:r>
          </a:p>
        </p:txBody>
      </p:sp>
      <p:cxnSp>
        <p:nvCxnSpPr>
          <p:cNvPr id="5" name="Conector recto de flecha 4">
            <a:extLst>
              <a:ext uri="{FF2B5EF4-FFF2-40B4-BE49-F238E27FC236}">
                <a16:creationId xmlns:a16="http://schemas.microsoft.com/office/drawing/2014/main" id="{786A4459-C25A-466A-947A-D58C135C14FF}"/>
              </a:ext>
            </a:extLst>
          </p:cNvPr>
          <p:cNvCxnSpPr/>
          <p:nvPr/>
        </p:nvCxnSpPr>
        <p:spPr>
          <a:xfrm flipH="1">
            <a:off x="5209302" y="3150705"/>
            <a:ext cx="1073426" cy="278295"/>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6" name="CuadroTexto 5">
            <a:extLst>
              <a:ext uri="{FF2B5EF4-FFF2-40B4-BE49-F238E27FC236}">
                <a16:creationId xmlns:a16="http://schemas.microsoft.com/office/drawing/2014/main" id="{346BB187-4354-478B-B7C0-E43BEFC5E9D4}"/>
              </a:ext>
            </a:extLst>
          </p:cNvPr>
          <p:cNvSpPr txBox="1"/>
          <p:nvPr/>
        </p:nvSpPr>
        <p:spPr>
          <a:xfrm rot="20532118">
            <a:off x="-97667" y="544473"/>
            <a:ext cx="2544419"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CL" sz="3200" b="1" dirty="0">
                <a:solidFill>
                  <a:schemeClr val="tx2"/>
                </a:solidFill>
              </a:rPr>
              <a:t>Recordemos</a:t>
            </a:r>
            <a:r>
              <a:rPr lang="es-CL" dirty="0"/>
              <a:t> </a:t>
            </a:r>
          </a:p>
        </p:txBody>
      </p:sp>
    </p:spTree>
    <p:extLst>
      <p:ext uri="{BB962C8B-B14F-4D97-AF65-F5344CB8AC3E}">
        <p14:creationId xmlns:p14="http://schemas.microsoft.com/office/powerpoint/2010/main" val="2944968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2C5CE5-8EFD-41AB-8DAF-FA500A0FADDC}"/>
              </a:ext>
            </a:extLst>
          </p:cNvPr>
          <p:cNvSpPr>
            <a:spLocks noGrp="1"/>
          </p:cNvSpPr>
          <p:nvPr>
            <p:ph type="title"/>
          </p:nvPr>
        </p:nvSpPr>
        <p:spPr>
          <a:xfrm>
            <a:off x="2393744" y="1709530"/>
            <a:ext cx="2761352" cy="1200416"/>
          </a:xfrm>
        </p:spPr>
        <p:txBody>
          <a:bodyPr>
            <a:normAutofit/>
          </a:bodyPr>
          <a:lstStyle/>
          <a:p>
            <a:r>
              <a:rPr lang="es-CL" sz="5400" u="sng" dirty="0"/>
              <a:t>El área </a:t>
            </a:r>
          </a:p>
        </p:txBody>
      </p:sp>
      <p:pic>
        <p:nvPicPr>
          <p:cNvPr id="1026" name="Picture 2" descr="AREAS Y SUPERFICIES - MATEMATICAS GRADO SEPTIMO">
            <a:extLst>
              <a:ext uri="{FF2B5EF4-FFF2-40B4-BE49-F238E27FC236}">
                <a16:creationId xmlns:a16="http://schemas.microsoft.com/office/drawing/2014/main" id="{C3BD0B91-A743-488F-AA73-C8931C7AE1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4420" y="3564836"/>
            <a:ext cx="6087860" cy="2203381"/>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extLst>
      <p:ext uri="{BB962C8B-B14F-4D97-AF65-F5344CB8AC3E}">
        <p14:creationId xmlns:p14="http://schemas.microsoft.com/office/powerpoint/2010/main" val="2494568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uadroTexto 12">
            <a:extLst>
              <a:ext uri="{FF2B5EF4-FFF2-40B4-BE49-F238E27FC236}">
                <a16:creationId xmlns:a16="http://schemas.microsoft.com/office/drawing/2014/main" id="{80291460-D9E8-4CEC-9BD6-4250850FA9FF}"/>
              </a:ext>
            </a:extLst>
          </p:cNvPr>
          <p:cNvSpPr txBox="1"/>
          <p:nvPr/>
        </p:nvSpPr>
        <p:spPr>
          <a:xfrm>
            <a:off x="2027581" y="347252"/>
            <a:ext cx="9846355" cy="3416320"/>
          </a:xfrm>
          <a:prstGeom prst="rect">
            <a:avLst/>
          </a:prstGeom>
          <a:noFill/>
        </p:spPr>
        <p:txBody>
          <a:bodyPr wrap="square" rtlCol="0">
            <a:spAutoFit/>
          </a:bodyPr>
          <a:lstStyle/>
          <a:p>
            <a:r>
              <a:rPr lang="es-CL" sz="2800" dirty="0"/>
              <a:t>EL ÁREA</a:t>
            </a:r>
          </a:p>
          <a:p>
            <a:endParaRPr lang="es-CL" sz="2800" dirty="0"/>
          </a:p>
          <a:p>
            <a:pPr algn="just"/>
            <a:r>
              <a:rPr lang="es-CL" sz="2800" dirty="0"/>
              <a:t>El </a:t>
            </a:r>
            <a:r>
              <a:rPr lang="es-CL" sz="3200" dirty="0"/>
              <a:t>área de una figura es la medida de su superficie y se mide en unidades cuadradas (u2).  Se llama unidad cuadrada porque está basada en el cuadrado, cuyas dimensiones , largo y ancho tienen igual medida</a:t>
            </a:r>
            <a:endParaRPr lang="es-CL" sz="2800" dirty="0"/>
          </a:p>
        </p:txBody>
      </p:sp>
      <p:pic>
        <p:nvPicPr>
          <p:cNvPr id="20" name="Imagen 19">
            <a:extLst>
              <a:ext uri="{FF2B5EF4-FFF2-40B4-BE49-F238E27FC236}">
                <a16:creationId xmlns:a16="http://schemas.microsoft.com/office/drawing/2014/main" id="{2C5F3B9A-6FC4-4404-9C2A-E8362C5C4F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2805" y="4159979"/>
            <a:ext cx="2537664" cy="1991437"/>
          </a:xfrm>
          <a:prstGeom prst="rect">
            <a:avLst/>
          </a:prstGeom>
        </p:spPr>
      </p:pic>
      <p:cxnSp>
        <p:nvCxnSpPr>
          <p:cNvPr id="21" name="Conector recto de flecha 20">
            <a:extLst>
              <a:ext uri="{FF2B5EF4-FFF2-40B4-BE49-F238E27FC236}">
                <a16:creationId xmlns:a16="http://schemas.microsoft.com/office/drawing/2014/main" id="{0B727F9C-D320-4FCD-AD76-C49380C12B8D}"/>
              </a:ext>
            </a:extLst>
          </p:cNvPr>
          <p:cNvCxnSpPr/>
          <p:nvPr/>
        </p:nvCxnSpPr>
        <p:spPr>
          <a:xfrm>
            <a:off x="6069496" y="4005471"/>
            <a:ext cx="0" cy="2300455"/>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cxnSp>
        <p:nvCxnSpPr>
          <p:cNvPr id="22" name="Conector recto de flecha 21">
            <a:extLst>
              <a:ext uri="{FF2B5EF4-FFF2-40B4-BE49-F238E27FC236}">
                <a16:creationId xmlns:a16="http://schemas.microsoft.com/office/drawing/2014/main" id="{2BC2E2FC-8547-4409-8009-BAA137E4B1CA}"/>
              </a:ext>
            </a:extLst>
          </p:cNvPr>
          <p:cNvCxnSpPr>
            <a:cxnSpLocks/>
          </p:cNvCxnSpPr>
          <p:nvPr/>
        </p:nvCxnSpPr>
        <p:spPr>
          <a:xfrm>
            <a:off x="3439066" y="6305926"/>
            <a:ext cx="2537664"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pic>
        <p:nvPicPr>
          <p:cNvPr id="24" name="Imagen 23">
            <a:extLst>
              <a:ext uri="{FF2B5EF4-FFF2-40B4-BE49-F238E27FC236}">
                <a16:creationId xmlns:a16="http://schemas.microsoft.com/office/drawing/2014/main" id="{B7270B76-DFBF-4521-A39D-0919A8B2BE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48733" y="4159981"/>
            <a:ext cx="426919" cy="385340"/>
          </a:xfrm>
          <a:prstGeom prst="rect">
            <a:avLst/>
          </a:prstGeom>
        </p:spPr>
      </p:pic>
      <p:sp>
        <p:nvSpPr>
          <p:cNvPr id="25" name="CuadroTexto 24">
            <a:extLst>
              <a:ext uri="{FF2B5EF4-FFF2-40B4-BE49-F238E27FC236}">
                <a16:creationId xmlns:a16="http://schemas.microsoft.com/office/drawing/2014/main" id="{154FD330-3536-4FE0-AD70-407154935B84}"/>
              </a:ext>
            </a:extLst>
          </p:cNvPr>
          <p:cNvSpPr txBox="1"/>
          <p:nvPr/>
        </p:nvSpPr>
        <p:spPr>
          <a:xfrm>
            <a:off x="6228522" y="4678017"/>
            <a:ext cx="927650" cy="369332"/>
          </a:xfrm>
          <a:prstGeom prst="rect">
            <a:avLst/>
          </a:prstGeom>
          <a:noFill/>
        </p:spPr>
        <p:txBody>
          <a:bodyPr wrap="square" rtlCol="0">
            <a:spAutoFit/>
          </a:bodyPr>
          <a:lstStyle/>
          <a:p>
            <a:r>
              <a:rPr lang="es-CL" dirty="0"/>
              <a:t>5 m</a:t>
            </a:r>
          </a:p>
        </p:txBody>
      </p:sp>
      <p:sp>
        <p:nvSpPr>
          <p:cNvPr id="26" name="CuadroTexto 25">
            <a:extLst>
              <a:ext uri="{FF2B5EF4-FFF2-40B4-BE49-F238E27FC236}">
                <a16:creationId xmlns:a16="http://schemas.microsoft.com/office/drawing/2014/main" id="{064DD0A2-E898-449F-9AF6-FC901DCC344C}"/>
              </a:ext>
            </a:extLst>
          </p:cNvPr>
          <p:cNvSpPr txBox="1"/>
          <p:nvPr/>
        </p:nvSpPr>
        <p:spPr>
          <a:xfrm>
            <a:off x="4244073" y="6305926"/>
            <a:ext cx="927650" cy="369332"/>
          </a:xfrm>
          <a:prstGeom prst="rect">
            <a:avLst/>
          </a:prstGeom>
          <a:noFill/>
        </p:spPr>
        <p:txBody>
          <a:bodyPr wrap="square" rtlCol="0">
            <a:spAutoFit/>
          </a:bodyPr>
          <a:lstStyle/>
          <a:p>
            <a:r>
              <a:rPr lang="es-CL" dirty="0"/>
              <a:t>5 m</a:t>
            </a:r>
          </a:p>
        </p:txBody>
      </p:sp>
      <p:sp>
        <p:nvSpPr>
          <p:cNvPr id="27" name="CuadroTexto 26">
            <a:extLst>
              <a:ext uri="{FF2B5EF4-FFF2-40B4-BE49-F238E27FC236}">
                <a16:creationId xmlns:a16="http://schemas.microsoft.com/office/drawing/2014/main" id="{FE9C63CB-790F-490C-806B-C4DD23A9A973}"/>
              </a:ext>
            </a:extLst>
          </p:cNvPr>
          <p:cNvSpPr txBox="1"/>
          <p:nvPr/>
        </p:nvSpPr>
        <p:spPr>
          <a:xfrm>
            <a:off x="7474225" y="4352651"/>
            <a:ext cx="2743199" cy="523220"/>
          </a:xfrm>
          <a:prstGeom prst="rect">
            <a:avLst/>
          </a:prstGeom>
          <a:noFill/>
        </p:spPr>
        <p:txBody>
          <a:bodyPr wrap="square" rtlCol="0">
            <a:spAutoFit/>
          </a:bodyPr>
          <a:lstStyle/>
          <a:p>
            <a:r>
              <a:rPr lang="es-CL" sz="2800" dirty="0"/>
              <a:t>Área = 25 m2</a:t>
            </a:r>
          </a:p>
        </p:txBody>
      </p:sp>
      <p:sp>
        <p:nvSpPr>
          <p:cNvPr id="10" name="CuadroTexto 9">
            <a:extLst>
              <a:ext uri="{FF2B5EF4-FFF2-40B4-BE49-F238E27FC236}">
                <a16:creationId xmlns:a16="http://schemas.microsoft.com/office/drawing/2014/main" id="{520462C3-C582-4E39-854B-2B87C0E466D6}"/>
              </a:ext>
            </a:extLst>
          </p:cNvPr>
          <p:cNvSpPr txBox="1"/>
          <p:nvPr/>
        </p:nvSpPr>
        <p:spPr>
          <a:xfrm rot="20532118">
            <a:off x="-428971" y="240752"/>
            <a:ext cx="2544419"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CL" sz="3200" b="1" dirty="0">
                <a:solidFill>
                  <a:schemeClr val="tx2"/>
                </a:solidFill>
              </a:rPr>
              <a:t>Recordemos</a:t>
            </a:r>
            <a:r>
              <a:rPr lang="es-CL" dirty="0"/>
              <a:t> </a:t>
            </a:r>
          </a:p>
        </p:txBody>
      </p:sp>
    </p:spTree>
    <p:extLst>
      <p:ext uri="{BB962C8B-B14F-4D97-AF65-F5344CB8AC3E}">
        <p14:creationId xmlns:p14="http://schemas.microsoft.com/office/powerpoint/2010/main" val="25996443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EFF08F2-A59A-40B8-A230-5F4B74E63ED1}"/>
              </a:ext>
            </a:extLst>
          </p:cNvPr>
          <p:cNvSpPr txBox="1"/>
          <p:nvPr/>
        </p:nvSpPr>
        <p:spPr>
          <a:xfrm>
            <a:off x="1457738" y="424070"/>
            <a:ext cx="8746435" cy="2616101"/>
          </a:xfrm>
          <a:prstGeom prst="rect">
            <a:avLst/>
          </a:prstGeom>
          <a:noFill/>
        </p:spPr>
        <p:txBody>
          <a:bodyPr wrap="square" rtlCol="0">
            <a:spAutoFit/>
          </a:bodyPr>
          <a:lstStyle/>
          <a:p>
            <a:r>
              <a:rPr lang="es-CL" sz="3200" dirty="0"/>
              <a:t>           ¿Cómo se calcula el área?</a:t>
            </a:r>
          </a:p>
          <a:p>
            <a:endParaRPr lang="es-CL" sz="3200" dirty="0"/>
          </a:p>
          <a:p>
            <a:r>
              <a:rPr lang="es-CL" sz="3200" dirty="0"/>
              <a:t>Debemos multiplicar las medidas de su ancho con las medidas de su largo:</a:t>
            </a:r>
          </a:p>
          <a:p>
            <a:endParaRPr lang="es-CL" dirty="0"/>
          </a:p>
          <a:p>
            <a:r>
              <a:rPr lang="es-CL" dirty="0"/>
              <a:t> </a:t>
            </a:r>
          </a:p>
        </p:txBody>
      </p:sp>
      <p:pic>
        <p:nvPicPr>
          <p:cNvPr id="6" name="Imagen 5">
            <a:extLst>
              <a:ext uri="{FF2B5EF4-FFF2-40B4-BE49-F238E27FC236}">
                <a16:creationId xmlns:a16="http://schemas.microsoft.com/office/drawing/2014/main" id="{0CE1006E-2842-4CC5-BAFA-F786AA0DC3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5922" y="3040171"/>
            <a:ext cx="2757955" cy="2238071"/>
          </a:xfrm>
          <a:prstGeom prst="rect">
            <a:avLst/>
          </a:prstGeom>
        </p:spPr>
      </p:pic>
      <p:cxnSp>
        <p:nvCxnSpPr>
          <p:cNvPr id="8" name="Conector recto de flecha 7">
            <a:extLst>
              <a:ext uri="{FF2B5EF4-FFF2-40B4-BE49-F238E27FC236}">
                <a16:creationId xmlns:a16="http://schemas.microsoft.com/office/drawing/2014/main" id="{D9B8DD6F-2A13-4A17-9BA0-9BB8C0AFD269}"/>
              </a:ext>
            </a:extLst>
          </p:cNvPr>
          <p:cNvCxnSpPr/>
          <p:nvPr/>
        </p:nvCxnSpPr>
        <p:spPr>
          <a:xfrm>
            <a:off x="5473148" y="3040171"/>
            <a:ext cx="0" cy="2300455"/>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cxnSp>
        <p:nvCxnSpPr>
          <p:cNvPr id="10" name="Conector recto de flecha 9">
            <a:extLst>
              <a:ext uri="{FF2B5EF4-FFF2-40B4-BE49-F238E27FC236}">
                <a16:creationId xmlns:a16="http://schemas.microsoft.com/office/drawing/2014/main" id="{7A99CCAF-3794-47AD-ACC0-435965886E20}"/>
              </a:ext>
            </a:extLst>
          </p:cNvPr>
          <p:cNvCxnSpPr/>
          <p:nvPr/>
        </p:nvCxnSpPr>
        <p:spPr>
          <a:xfrm>
            <a:off x="2595921" y="5433391"/>
            <a:ext cx="2757955"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1" name="CuadroTexto 10">
            <a:extLst>
              <a:ext uri="{FF2B5EF4-FFF2-40B4-BE49-F238E27FC236}">
                <a16:creationId xmlns:a16="http://schemas.microsoft.com/office/drawing/2014/main" id="{3F308684-4469-42BF-B0FF-5938A140A970}"/>
              </a:ext>
            </a:extLst>
          </p:cNvPr>
          <p:cNvSpPr txBox="1"/>
          <p:nvPr/>
        </p:nvSpPr>
        <p:spPr>
          <a:xfrm>
            <a:off x="5658678" y="3816626"/>
            <a:ext cx="927639" cy="461665"/>
          </a:xfrm>
          <a:prstGeom prst="rect">
            <a:avLst/>
          </a:prstGeom>
          <a:noFill/>
        </p:spPr>
        <p:txBody>
          <a:bodyPr wrap="square" rtlCol="0">
            <a:spAutoFit/>
          </a:bodyPr>
          <a:lstStyle/>
          <a:p>
            <a:r>
              <a:rPr lang="es-CL" sz="2400" dirty="0"/>
              <a:t>4 m </a:t>
            </a:r>
          </a:p>
        </p:txBody>
      </p:sp>
      <p:sp>
        <p:nvSpPr>
          <p:cNvPr id="14" name="CuadroTexto 13">
            <a:extLst>
              <a:ext uri="{FF2B5EF4-FFF2-40B4-BE49-F238E27FC236}">
                <a16:creationId xmlns:a16="http://schemas.microsoft.com/office/drawing/2014/main" id="{305E9F52-6C5F-40F4-842A-38AD3E79FB90}"/>
              </a:ext>
            </a:extLst>
          </p:cNvPr>
          <p:cNvSpPr txBox="1"/>
          <p:nvPr/>
        </p:nvSpPr>
        <p:spPr>
          <a:xfrm>
            <a:off x="3690731" y="5478045"/>
            <a:ext cx="927639" cy="461665"/>
          </a:xfrm>
          <a:prstGeom prst="rect">
            <a:avLst/>
          </a:prstGeom>
          <a:noFill/>
        </p:spPr>
        <p:txBody>
          <a:bodyPr wrap="square" rtlCol="0">
            <a:spAutoFit/>
          </a:bodyPr>
          <a:lstStyle/>
          <a:p>
            <a:r>
              <a:rPr lang="es-CL" sz="2400" dirty="0"/>
              <a:t>4 m </a:t>
            </a:r>
          </a:p>
        </p:txBody>
      </p:sp>
      <p:sp>
        <p:nvSpPr>
          <p:cNvPr id="12" name="CuadroTexto 11">
            <a:extLst>
              <a:ext uri="{FF2B5EF4-FFF2-40B4-BE49-F238E27FC236}">
                <a16:creationId xmlns:a16="http://schemas.microsoft.com/office/drawing/2014/main" id="{DB25E820-C3EF-4D8E-B0AF-21E09CCBD4E0}"/>
              </a:ext>
            </a:extLst>
          </p:cNvPr>
          <p:cNvSpPr txBox="1"/>
          <p:nvPr/>
        </p:nvSpPr>
        <p:spPr>
          <a:xfrm>
            <a:off x="7050157" y="3429000"/>
            <a:ext cx="3737112" cy="2215991"/>
          </a:xfrm>
          <a:prstGeom prst="rect">
            <a:avLst/>
          </a:prstGeom>
          <a:noFill/>
        </p:spPr>
        <p:txBody>
          <a:bodyPr wrap="square" rtlCol="0">
            <a:spAutoFit/>
          </a:bodyPr>
          <a:lstStyle/>
          <a:p>
            <a:pPr algn="just"/>
            <a:r>
              <a:rPr lang="es-CL" sz="2400" dirty="0"/>
              <a:t>Para calcular podemos contar las unidades cuadradas o bien multiplicar 4x4</a:t>
            </a:r>
          </a:p>
          <a:p>
            <a:endParaRPr lang="es-CL" dirty="0"/>
          </a:p>
          <a:p>
            <a:r>
              <a:rPr lang="es-CL" sz="2400" b="1" dirty="0"/>
              <a:t>A= 16m2</a:t>
            </a:r>
          </a:p>
        </p:txBody>
      </p:sp>
      <p:pic>
        <p:nvPicPr>
          <p:cNvPr id="16" name="Imagen 15">
            <a:extLst>
              <a:ext uri="{FF2B5EF4-FFF2-40B4-BE49-F238E27FC236}">
                <a16:creationId xmlns:a16="http://schemas.microsoft.com/office/drawing/2014/main" id="{76BA3491-2D89-4648-A833-D3E2E4C360F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33725" y="3076804"/>
            <a:ext cx="499806" cy="461664"/>
          </a:xfrm>
          <a:prstGeom prst="rect">
            <a:avLst/>
          </a:prstGeom>
        </p:spPr>
      </p:pic>
      <p:sp>
        <p:nvSpPr>
          <p:cNvPr id="13" name="CuadroTexto 12">
            <a:extLst>
              <a:ext uri="{FF2B5EF4-FFF2-40B4-BE49-F238E27FC236}">
                <a16:creationId xmlns:a16="http://schemas.microsoft.com/office/drawing/2014/main" id="{997F98D7-B823-4FC0-B1F0-3ED6B326B38C}"/>
              </a:ext>
            </a:extLst>
          </p:cNvPr>
          <p:cNvSpPr txBox="1"/>
          <p:nvPr/>
        </p:nvSpPr>
        <p:spPr>
          <a:xfrm rot="20532118">
            <a:off x="23017" y="468850"/>
            <a:ext cx="2544419"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CL" sz="3200" b="1" dirty="0">
                <a:solidFill>
                  <a:schemeClr val="tx2"/>
                </a:solidFill>
              </a:rPr>
              <a:t>Recordemos</a:t>
            </a:r>
            <a:r>
              <a:rPr lang="es-CL" dirty="0"/>
              <a:t> </a:t>
            </a:r>
          </a:p>
        </p:txBody>
      </p:sp>
    </p:spTree>
    <p:extLst>
      <p:ext uri="{BB962C8B-B14F-4D97-AF65-F5344CB8AC3E}">
        <p14:creationId xmlns:p14="http://schemas.microsoft.com/office/powerpoint/2010/main" val="687423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8F0E7E-162D-4D5C-9059-AABA8E098633}"/>
              </a:ext>
            </a:extLst>
          </p:cNvPr>
          <p:cNvSpPr>
            <a:spLocks noGrp="1"/>
          </p:cNvSpPr>
          <p:nvPr>
            <p:ph type="title"/>
          </p:nvPr>
        </p:nvSpPr>
        <p:spPr>
          <a:xfrm>
            <a:off x="1916666" y="2228584"/>
            <a:ext cx="9372600" cy="1200416"/>
          </a:xfrm>
        </p:spPr>
        <p:txBody>
          <a:bodyPr>
            <a:normAutofit/>
          </a:bodyPr>
          <a:lstStyle/>
          <a:p>
            <a:r>
              <a:rPr lang="es-CL" sz="5400" b="1" u="sng" dirty="0"/>
              <a:t>Las unidades de medida </a:t>
            </a:r>
          </a:p>
        </p:txBody>
      </p:sp>
      <p:pic>
        <p:nvPicPr>
          <p:cNvPr id="4" name="Imagen 3">
            <a:extLst>
              <a:ext uri="{FF2B5EF4-FFF2-40B4-BE49-F238E27FC236}">
                <a16:creationId xmlns:a16="http://schemas.microsoft.com/office/drawing/2014/main" id="{8CC739AF-7CB7-4FFE-B902-B5FDE5052616}"/>
              </a:ext>
            </a:extLst>
          </p:cNvPr>
          <p:cNvPicPr>
            <a:picLocks noChangeAspect="1"/>
          </p:cNvPicPr>
          <p:nvPr/>
        </p:nvPicPr>
        <p:blipFill rotWithShape="1">
          <a:blip r:embed="rId2"/>
          <a:srcRect t="70538"/>
          <a:stretch/>
        </p:blipFill>
        <p:spPr>
          <a:xfrm>
            <a:off x="2332384" y="4651514"/>
            <a:ext cx="6785111" cy="143123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1351625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9212CC57-CAB9-4C3C-92F6-A82B7DB24045}"/>
              </a:ext>
            </a:extLst>
          </p:cNvPr>
          <p:cNvSpPr>
            <a:spLocks noGrp="1"/>
          </p:cNvSpPr>
          <p:nvPr>
            <p:ph type="title"/>
          </p:nvPr>
        </p:nvSpPr>
        <p:spPr>
          <a:xfrm>
            <a:off x="856491" y="832168"/>
            <a:ext cx="9372600" cy="804863"/>
          </a:xfrm>
        </p:spPr>
        <p:txBody>
          <a:bodyPr>
            <a:normAutofit/>
          </a:bodyPr>
          <a:lstStyle/>
          <a:p>
            <a:r>
              <a:rPr lang="es-CL" sz="3600" b="1" dirty="0"/>
              <a:t>El milímetro</a:t>
            </a:r>
          </a:p>
        </p:txBody>
      </p:sp>
      <p:pic>
        <p:nvPicPr>
          <p:cNvPr id="12" name="Imagen 11">
            <a:extLst>
              <a:ext uri="{FF2B5EF4-FFF2-40B4-BE49-F238E27FC236}">
                <a16:creationId xmlns:a16="http://schemas.microsoft.com/office/drawing/2014/main" id="{7E93238C-6CD9-4CD0-94B1-385A934A1A6C}"/>
              </a:ext>
            </a:extLst>
          </p:cNvPr>
          <p:cNvPicPr>
            <a:picLocks noChangeAspect="1"/>
          </p:cNvPicPr>
          <p:nvPr/>
        </p:nvPicPr>
        <p:blipFill>
          <a:blip r:embed="rId2"/>
          <a:stretch>
            <a:fillRect/>
          </a:stretch>
        </p:blipFill>
        <p:spPr>
          <a:xfrm>
            <a:off x="2869302" y="4850502"/>
            <a:ext cx="4025211" cy="1507237"/>
          </a:xfrm>
          <a:prstGeom prst="rect">
            <a:avLst/>
          </a:prstGeom>
          <a:ln>
            <a:noFill/>
          </a:ln>
          <a:effectLst>
            <a:outerShdw blurRad="292100" dist="139700" dir="2700000" algn="tl" rotWithShape="0">
              <a:srgbClr val="333333">
                <a:alpha val="65000"/>
              </a:srgbClr>
            </a:outerShdw>
          </a:effectLst>
        </p:spPr>
      </p:pic>
      <p:sp>
        <p:nvSpPr>
          <p:cNvPr id="4" name="Marcador de contenido 3">
            <a:extLst>
              <a:ext uri="{FF2B5EF4-FFF2-40B4-BE49-F238E27FC236}">
                <a16:creationId xmlns:a16="http://schemas.microsoft.com/office/drawing/2014/main" id="{9E1F006D-642F-4A80-8246-C6E4D8801B76}"/>
              </a:ext>
            </a:extLst>
          </p:cNvPr>
          <p:cNvSpPr>
            <a:spLocks noGrp="1"/>
          </p:cNvSpPr>
          <p:nvPr>
            <p:ph idx="1"/>
          </p:nvPr>
        </p:nvSpPr>
        <p:spPr>
          <a:xfrm>
            <a:off x="856491" y="1718008"/>
            <a:ext cx="6114152" cy="3038062"/>
          </a:xfrm>
        </p:spPr>
        <p:txBody>
          <a:bodyPr>
            <a:normAutofit/>
          </a:bodyPr>
          <a:lstStyle/>
          <a:p>
            <a:r>
              <a:rPr lang="es-CL" sz="2400" dirty="0"/>
              <a:t>El milímetro es una unidad de longitud.</a:t>
            </a:r>
          </a:p>
          <a:p>
            <a:r>
              <a:rPr lang="es-CL" sz="2400" dirty="0"/>
              <a:t>1 </a:t>
            </a:r>
            <a:r>
              <a:rPr lang="es-CL" sz="2400" b="1" dirty="0"/>
              <a:t>milímetro</a:t>
            </a:r>
            <a:r>
              <a:rPr lang="es-CL" sz="2400" dirty="0"/>
              <a:t> (mm) es una milésima de un metro. </a:t>
            </a:r>
          </a:p>
          <a:p>
            <a:r>
              <a:rPr lang="es-CL" sz="2400" dirty="0"/>
              <a:t>El </a:t>
            </a:r>
            <a:r>
              <a:rPr lang="es-CL" sz="2400" b="1" dirty="0"/>
              <a:t>milímetro</a:t>
            </a:r>
            <a:r>
              <a:rPr lang="es-CL" sz="2400" dirty="0"/>
              <a:t> se utiliza </a:t>
            </a:r>
            <a:r>
              <a:rPr lang="es-CL" sz="2400" b="1" dirty="0"/>
              <a:t>para medir</a:t>
            </a:r>
            <a:r>
              <a:rPr lang="es-CL" sz="2400" dirty="0"/>
              <a:t> objetos o distancias relativamente pequeñas.</a:t>
            </a:r>
          </a:p>
        </p:txBody>
      </p:sp>
      <p:sp>
        <p:nvSpPr>
          <p:cNvPr id="11" name="Bocadillo: rectángulo con esquinas redondeadas 10">
            <a:extLst>
              <a:ext uri="{FF2B5EF4-FFF2-40B4-BE49-F238E27FC236}">
                <a16:creationId xmlns:a16="http://schemas.microsoft.com/office/drawing/2014/main" id="{9A1BED54-84C0-436A-89A1-B4471A0C0580}"/>
              </a:ext>
            </a:extLst>
          </p:cNvPr>
          <p:cNvSpPr/>
          <p:nvPr/>
        </p:nvSpPr>
        <p:spPr>
          <a:xfrm>
            <a:off x="1746316" y="4253947"/>
            <a:ext cx="1139687" cy="490332"/>
          </a:xfrm>
          <a:prstGeom prst="wedgeRoundRectCallout">
            <a:avLst>
              <a:gd name="adj1" fmla="val 51260"/>
              <a:gd name="adj2" fmla="val 89411"/>
              <a:gd name="adj3" fmla="val 16667"/>
            </a:avLst>
          </a:prstGeom>
          <a:solidFill>
            <a:schemeClr val="bg1"/>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000" b="1" dirty="0">
                <a:solidFill>
                  <a:srgbClr val="0070C0"/>
                </a:solidFill>
              </a:rPr>
              <a:t>1 mm</a:t>
            </a:r>
          </a:p>
        </p:txBody>
      </p:sp>
      <p:pic>
        <p:nvPicPr>
          <p:cNvPr id="13" name="Imagen 12">
            <a:extLst>
              <a:ext uri="{FF2B5EF4-FFF2-40B4-BE49-F238E27FC236}">
                <a16:creationId xmlns:a16="http://schemas.microsoft.com/office/drawing/2014/main" id="{B29C2D44-6D40-4BF8-A051-2C25E0C4E5B0}"/>
              </a:ext>
            </a:extLst>
          </p:cNvPr>
          <p:cNvPicPr>
            <a:picLocks noChangeAspect="1"/>
          </p:cNvPicPr>
          <p:nvPr/>
        </p:nvPicPr>
        <p:blipFill>
          <a:blip r:embed="rId3"/>
          <a:stretch>
            <a:fillRect/>
          </a:stretch>
        </p:blipFill>
        <p:spPr>
          <a:xfrm>
            <a:off x="7852812" y="1367805"/>
            <a:ext cx="3482697" cy="3482697"/>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 name="CuadroTexto 1">
            <a:extLst>
              <a:ext uri="{FF2B5EF4-FFF2-40B4-BE49-F238E27FC236}">
                <a16:creationId xmlns:a16="http://schemas.microsoft.com/office/drawing/2014/main" id="{60A44C04-4883-4F2B-AD52-B9F142A9F3AA}"/>
              </a:ext>
            </a:extLst>
          </p:cNvPr>
          <p:cNvSpPr txBox="1"/>
          <p:nvPr/>
        </p:nvSpPr>
        <p:spPr>
          <a:xfrm rot="20532118">
            <a:off x="-415719" y="235194"/>
            <a:ext cx="2544419"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CL" sz="3200" b="1" dirty="0">
                <a:solidFill>
                  <a:schemeClr val="tx2"/>
                </a:solidFill>
              </a:rPr>
              <a:t>Recordemos</a:t>
            </a:r>
            <a:r>
              <a:rPr lang="es-CL" dirty="0"/>
              <a:t> </a:t>
            </a:r>
          </a:p>
        </p:txBody>
      </p:sp>
    </p:spTree>
    <p:extLst>
      <p:ext uri="{BB962C8B-B14F-4D97-AF65-F5344CB8AC3E}">
        <p14:creationId xmlns:p14="http://schemas.microsoft.com/office/powerpoint/2010/main" val="4127362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2F4A9E18-A4AB-4AFA-B5B6-0E3385DB24BB}"/>
              </a:ext>
            </a:extLst>
          </p:cNvPr>
          <p:cNvSpPr>
            <a:spLocks noGrp="1"/>
          </p:cNvSpPr>
          <p:nvPr>
            <p:ph type="title"/>
          </p:nvPr>
        </p:nvSpPr>
        <p:spPr>
          <a:xfrm>
            <a:off x="1581978" y="634931"/>
            <a:ext cx="9372600" cy="838199"/>
          </a:xfrm>
        </p:spPr>
        <p:txBody>
          <a:bodyPr>
            <a:normAutofit/>
          </a:bodyPr>
          <a:lstStyle/>
          <a:p>
            <a:r>
              <a:rPr lang="es-CL" sz="4000" b="1" dirty="0"/>
              <a:t>El centímetro </a:t>
            </a:r>
          </a:p>
        </p:txBody>
      </p:sp>
      <p:sp>
        <p:nvSpPr>
          <p:cNvPr id="5" name="Marcador de contenido 4">
            <a:extLst>
              <a:ext uri="{FF2B5EF4-FFF2-40B4-BE49-F238E27FC236}">
                <a16:creationId xmlns:a16="http://schemas.microsoft.com/office/drawing/2014/main" id="{B5FB5CAC-BA33-4A45-8684-38914B4DB580}"/>
              </a:ext>
            </a:extLst>
          </p:cNvPr>
          <p:cNvSpPr>
            <a:spLocks noGrp="1"/>
          </p:cNvSpPr>
          <p:nvPr>
            <p:ph idx="1"/>
          </p:nvPr>
        </p:nvSpPr>
        <p:spPr>
          <a:xfrm>
            <a:off x="1409700" y="1587479"/>
            <a:ext cx="5393635" cy="3525078"/>
          </a:xfrm>
        </p:spPr>
        <p:txBody>
          <a:bodyPr/>
          <a:lstStyle/>
          <a:p>
            <a:r>
              <a:rPr lang="es-CL" dirty="0"/>
              <a:t>El centímetro es una unidad de longitud.</a:t>
            </a:r>
          </a:p>
          <a:p>
            <a:r>
              <a:rPr lang="es-CL" b="1" dirty="0"/>
              <a:t>1 centímetro </a:t>
            </a:r>
            <a:r>
              <a:rPr lang="es-CL" dirty="0"/>
              <a:t>es una centésima parte de un metro. </a:t>
            </a:r>
          </a:p>
          <a:p>
            <a:r>
              <a:rPr lang="es-CL" dirty="0"/>
              <a:t>El </a:t>
            </a:r>
            <a:r>
              <a:rPr lang="es-CL" b="1" dirty="0"/>
              <a:t>centímetro</a:t>
            </a:r>
            <a:r>
              <a:rPr lang="es-CL" dirty="0"/>
              <a:t> permite expresar la distancia que existe entre dos puntos. </a:t>
            </a:r>
          </a:p>
        </p:txBody>
      </p:sp>
      <p:pic>
        <p:nvPicPr>
          <p:cNvPr id="6" name="Imagen 5">
            <a:extLst>
              <a:ext uri="{FF2B5EF4-FFF2-40B4-BE49-F238E27FC236}">
                <a16:creationId xmlns:a16="http://schemas.microsoft.com/office/drawing/2014/main" id="{45F56AB0-E781-4C0A-B70D-C99F2F0ABC85}"/>
              </a:ext>
            </a:extLst>
          </p:cNvPr>
          <p:cNvPicPr>
            <a:picLocks noChangeAspect="1"/>
          </p:cNvPicPr>
          <p:nvPr/>
        </p:nvPicPr>
        <p:blipFill>
          <a:blip r:embed="rId2"/>
          <a:stretch>
            <a:fillRect/>
          </a:stretch>
        </p:blipFill>
        <p:spPr>
          <a:xfrm>
            <a:off x="3160231" y="4732375"/>
            <a:ext cx="4473023" cy="1904481"/>
          </a:xfrm>
          <a:prstGeom prst="rect">
            <a:avLst/>
          </a:prstGeom>
        </p:spPr>
      </p:pic>
      <p:sp>
        <p:nvSpPr>
          <p:cNvPr id="7" name="Bocadillo: rectángulo con esquinas redondeadas 6">
            <a:extLst>
              <a:ext uri="{FF2B5EF4-FFF2-40B4-BE49-F238E27FC236}">
                <a16:creationId xmlns:a16="http://schemas.microsoft.com/office/drawing/2014/main" id="{D3125502-0772-45DD-99E7-61AF982942C3}"/>
              </a:ext>
            </a:extLst>
          </p:cNvPr>
          <p:cNvSpPr/>
          <p:nvPr/>
        </p:nvSpPr>
        <p:spPr>
          <a:xfrm>
            <a:off x="1686133" y="4427365"/>
            <a:ext cx="1258957" cy="515696"/>
          </a:xfrm>
          <a:prstGeom prst="wedgeRoundRectCallout">
            <a:avLst>
              <a:gd name="adj1" fmla="val 76008"/>
              <a:gd name="adj2" fmla="val 35998"/>
              <a:gd name="adj3" fmla="val 16667"/>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400" b="1" dirty="0">
                <a:solidFill>
                  <a:srgbClr val="0070C0"/>
                </a:solidFill>
              </a:rPr>
              <a:t>1 cm</a:t>
            </a:r>
          </a:p>
        </p:txBody>
      </p:sp>
      <p:pic>
        <p:nvPicPr>
          <p:cNvPr id="8" name="Imagen 7">
            <a:extLst>
              <a:ext uri="{FF2B5EF4-FFF2-40B4-BE49-F238E27FC236}">
                <a16:creationId xmlns:a16="http://schemas.microsoft.com/office/drawing/2014/main" id="{B437D688-F6A8-446B-BD90-05F9D6DB3DBD}"/>
              </a:ext>
            </a:extLst>
          </p:cNvPr>
          <p:cNvPicPr>
            <a:picLocks noChangeAspect="1"/>
          </p:cNvPicPr>
          <p:nvPr/>
        </p:nvPicPr>
        <p:blipFill>
          <a:blip r:embed="rId3"/>
          <a:stretch>
            <a:fillRect/>
          </a:stretch>
        </p:blipFill>
        <p:spPr>
          <a:xfrm>
            <a:off x="7633254" y="1884554"/>
            <a:ext cx="4134676" cy="2043934"/>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9" name="12 Rectángulo">
            <a:extLst>
              <a:ext uri="{FF2B5EF4-FFF2-40B4-BE49-F238E27FC236}">
                <a16:creationId xmlns:a16="http://schemas.microsoft.com/office/drawing/2014/main" id="{4FFB7222-62D0-4071-98D7-9543DE7E3AF3}"/>
              </a:ext>
            </a:extLst>
          </p:cNvPr>
          <p:cNvSpPr/>
          <p:nvPr/>
        </p:nvSpPr>
        <p:spPr>
          <a:xfrm>
            <a:off x="1470990" y="3545602"/>
            <a:ext cx="7103167" cy="461665"/>
          </a:xfrm>
          <a:prstGeom prst="rect">
            <a:avLst/>
          </a:prstGeom>
          <a:noFill/>
        </p:spPr>
        <p:txBody>
          <a:bodyPr wrap="square">
            <a:spAutoFit/>
          </a:bodyPr>
          <a:lstStyle/>
          <a:p>
            <a:pPr fontAlgn="auto">
              <a:spcBef>
                <a:spcPts val="0"/>
              </a:spcBef>
              <a:spcAft>
                <a:spcPts val="0"/>
              </a:spcAft>
              <a:defRPr/>
            </a:pPr>
            <a:r>
              <a:rPr lang="es-ES" sz="2400" dirty="0">
                <a:solidFill>
                  <a:srgbClr val="0070C0"/>
                </a:solidFill>
              </a:rPr>
              <a:t>1 centímetro es equivalente a </a:t>
            </a:r>
            <a:r>
              <a:rPr lang="es-ES" sz="2400">
                <a:solidFill>
                  <a:srgbClr val="0070C0"/>
                </a:solidFill>
              </a:rPr>
              <a:t>10 milímetros.</a:t>
            </a:r>
            <a:endParaRPr lang="es-ES" sz="2400" dirty="0">
              <a:solidFill>
                <a:srgbClr val="0070C0"/>
              </a:solidFill>
            </a:endParaRPr>
          </a:p>
        </p:txBody>
      </p:sp>
      <p:sp>
        <p:nvSpPr>
          <p:cNvPr id="10" name="CuadroTexto 9">
            <a:extLst>
              <a:ext uri="{FF2B5EF4-FFF2-40B4-BE49-F238E27FC236}">
                <a16:creationId xmlns:a16="http://schemas.microsoft.com/office/drawing/2014/main" id="{6C246F30-5C8F-42E7-988C-5578B9F0A076}"/>
              </a:ext>
            </a:extLst>
          </p:cNvPr>
          <p:cNvSpPr txBox="1"/>
          <p:nvPr/>
        </p:nvSpPr>
        <p:spPr>
          <a:xfrm rot="20532118">
            <a:off x="-415719" y="235194"/>
            <a:ext cx="2544419"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CL" sz="3200" b="1" dirty="0">
                <a:solidFill>
                  <a:schemeClr val="tx2"/>
                </a:solidFill>
              </a:rPr>
              <a:t>Recordemos</a:t>
            </a:r>
            <a:r>
              <a:rPr lang="es-CL" dirty="0"/>
              <a:t> </a:t>
            </a:r>
          </a:p>
        </p:txBody>
      </p:sp>
    </p:spTree>
    <p:extLst>
      <p:ext uri="{BB962C8B-B14F-4D97-AF65-F5344CB8AC3E}">
        <p14:creationId xmlns:p14="http://schemas.microsoft.com/office/powerpoint/2010/main" val="529149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50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F3439F-B1E8-4276-AEE8-0CB5149CF49D}"/>
              </a:ext>
            </a:extLst>
          </p:cNvPr>
          <p:cNvSpPr>
            <a:spLocks noGrp="1"/>
          </p:cNvSpPr>
          <p:nvPr>
            <p:ph type="title"/>
          </p:nvPr>
        </p:nvSpPr>
        <p:spPr>
          <a:xfrm>
            <a:off x="1123834" y="417380"/>
            <a:ext cx="9372600" cy="1200416"/>
          </a:xfrm>
        </p:spPr>
        <p:txBody>
          <a:bodyPr>
            <a:normAutofit/>
          </a:bodyPr>
          <a:lstStyle/>
          <a:p>
            <a:r>
              <a:rPr lang="es-CL" sz="4000" b="1" dirty="0"/>
              <a:t>El metro</a:t>
            </a:r>
          </a:p>
        </p:txBody>
      </p:sp>
      <p:pic>
        <p:nvPicPr>
          <p:cNvPr id="4" name="Imagen 3">
            <a:extLst>
              <a:ext uri="{FF2B5EF4-FFF2-40B4-BE49-F238E27FC236}">
                <a16:creationId xmlns:a16="http://schemas.microsoft.com/office/drawing/2014/main" id="{27B8A505-44C7-4BB6-A75E-47021E585A60}"/>
              </a:ext>
            </a:extLst>
          </p:cNvPr>
          <p:cNvPicPr>
            <a:picLocks noChangeAspect="1"/>
          </p:cNvPicPr>
          <p:nvPr/>
        </p:nvPicPr>
        <p:blipFill>
          <a:blip r:embed="rId2"/>
          <a:stretch>
            <a:fillRect/>
          </a:stretch>
        </p:blipFill>
        <p:spPr>
          <a:xfrm>
            <a:off x="8794967" y="1276086"/>
            <a:ext cx="2524990" cy="5406772"/>
          </a:xfrm>
          <a:prstGeom prst="rect">
            <a:avLst/>
          </a:prstGeom>
          <a:ln>
            <a:noFill/>
          </a:ln>
          <a:effectLst>
            <a:outerShdw blurRad="292100" dist="139700" dir="2700000" algn="tl" rotWithShape="0">
              <a:srgbClr val="333333">
                <a:alpha val="65000"/>
              </a:srgbClr>
            </a:outerShdw>
          </a:effectLst>
        </p:spPr>
      </p:pic>
      <p:sp>
        <p:nvSpPr>
          <p:cNvPr id="3" name="Marcador de contenido 2">
            <a:extLst>
              <a:ext uri="{FF2B5EF4-FFF2-40B4-BE49-F238E27FC236}">
                <a16:creationId xmlns:a16="http://schemas.microsoft.com/office/drawing/2014/main" id="{0ACE5C5E-C5C7-4A99-8E1C-1256E723BC1E}"/>
              </a:ext>
            </a:extLst>
          </p:cNvPr>
          <p:cNvSpPr>
            <a:spLocks noGrp="1"/>
          </p:cNvSpPr>
          <p:nvPr>
            <p:ph idx="1"/>
          </p:nvPr>
        </p:nvSpPr>
        <p:spPr>
          <a:xfrm>
            <a:off x="872043" y="1669473"/>
            <a:ext cx="6065328" cy="1544781"/>
          </a:xfrm>
        </p:spPr>
        <p:txBody>
          <a:bodyPr>
            <a:normAutofit/>
          </a:bodyPr>
          <a:lstStyle/>
          <a:p>
            <a:r>
              <a:rPr lang="es-CL" sz="2400" dirty="0"/>
              <a:t>El metro es una unidad de longitud.</a:t>
            </a:r>
          </a:p>
          <a:p>
            <a:r>
              <a:rPr lang="es-CL" sz="2400" dirty="0"/>
              <a:t>El </a:t>
            </a:r>
            <a:r>
              <a:rPr lang="es-CL" sz="2400" b="1" dirty="0"/>
              <a:t>metro</a:t>
            </a:r>
            <a:r>
              <a:rPr lang="es-CL" sz="2400" dirty="0"/>
              <a:t> es empleado para medir el largo, ancho, y la altura de las cosas.</a:t>
            </a:r>
          </a:p>
        </p:txBody>
      </p:sp>
      <p:sp>
        <p:nvSpPr>
          <p:cNvPr id="5" name="Abrir llave 4">
            <a:extLst>
              <a:ext uri="{FF2B5EF4-FFF2-40B4-BE49-F238E27FC236}">
                <a16:creationId xmlns:a16="http://schemas.microsoft.com/office/drawing/2014/main" id="{33A75557-B071-4ECB-A787-D8F0E9AE26D6}"/>
              </a:ext>
            </a:extLst>
          </p:cNvPr>
          <p:cNvSpPr/>
          <p:nvPr/>
        </p:nvSpPr>
        <p:spPr>
          <a:xfrm>
            <a:off x="8312727" y="3214254"/>
            <a:ext cx="720437" cy="3338945"/>
          </a:xfrm>
          <a:prstGeom prst="leftBrace">
            <a:avLst>
              <a:gd name="adj1" fmla="val 8333"/>
              <a:gd name="adj2" fmla="val 49585"/>
            </a:avLst>
          </a:prstGeom>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6" name="Elipse 5">
            <a:extLst>
              <a:ext uri="{FF2B5EF4-FFF2-40B4-BE49-F238E27FC236}">
                <a16:creationId xmlns:a16="http://schemas.microsoft.com/office/drawing/2014/main" id="{136534A5-255E-4F0F-8A22-D7205FDBAC4D}"/>
              </a:ext>
            </a:extLst>
          </p:cNvPr>
          <p:cNvSpPr/>
          <p:nvPr/>
        </p:nvSpPr>
        <p:spPr>
          <a:xfrm>
            <a:off x="7140140" y="4357253"/>
            <a:ext cx="969818" cy="1052945"/>
          </a:xfrm>
          <a:prstGeom prst="ellipse">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000" dirty="0">
                <a:ln w="38100">
                  <a:solidFill>
                    <a:srgbClr val="0070C0"/>
                  </a:solidFill>
                </a:ln>
                <a:solidFill>
                  <a:schemeClr val="bg1"/>
                </a:solidFill>
              </a:rPr>
              <a:t>1 m</a:t>
            </a:r>
          </a:p>
        </p:txBody>
      </p:sp>
      <p:sp>
        <p:nvSpPr>
          <p:cNvPr id="7" name="12 Rectángulo">
            <a:extLst>
              <a:ext uri="{FF2B5EF4-FFF2-40B4-BE49-F238E27FC236}">
                <a16:creationId xmlns:a16="http://schemas.microsoft.com/office/drawing/2014/main" id="{85522993-908F-46D1-B491-02A246E233ED}"/>
              </a:ext>
            </a:extLst>
          </p:cNvPr>
          <p:cNvSpPr/>
          <p:nvPr/>
        </p:nvSpPr>
        <p:spPr>
          <a:xfrm>
            <a:off x="963322" y="3348308"/>
            <a:ext cx="6065328" cy="523220"/>
          </a:xfrm>
          <a:prstGeom prst="rect">
            <a:avLst/>
          </a:prstGeom>
          <a:noFill/>
        </p:spPr>
        <p:txBody>
          <a:bodyPr wrap="square">
            <a:spAutoFit/>
          </a:bodyPr>
          <a:lstStyle/>
          <a:p>
            <a:pPr fontAlgn="auto">
              <a:spcBef>
                <a:spcPts val="0"/>
              </a:spcBef>
              <a:spcAft>
                <a:spcPts val="0"/>
              </a:spcAft>
              <a:defRPr/>
            </a:pPr>
            <a:r>
              <a:rPr lang="es-ES" sz="2800" dirty="0">
                <a:solidFill>
                  <a:srgbClr val="0070C0"/>
                </a:solidFill>
                <a:latin typeface="+mn-lt"/>
              </a:rPr>
              <a:t>1 metro es 100 veces 1 centímetro.</a:t>
            </a:r>
          </a:p>
        </p:txBody>
      </p:sp>
      <p:sp>
        <p:nvSpPr>
          <p:cNvPr id="8" name="12 Rectángulo">
            <a:extLst>
              <a:ext uri="{FF2B5EF4-FFF2-40B4-BE49-F238E27FC236}">
                <a16:creationId xmlns:a16="http://schemas.microsoft.com/office/drawing/2014/main" id="{E5207508-6E76-4215-9AC5-DED48EA7B994}"/>
              </a:ext>
            </a:extLst>
          </p:cNvPr>
          <p:cNvSpPr/>
          <p:nvPr/>
        </p:nvSpPr>
        <p:spPr>
          <a:xfrm>
            <a:off x="963322" y="4005582"/>
            <a:ext cx="6065328" cy="523220"/>
          </a:xfrm>
          <a:prstGeom prst="rect">
            <a:avLst/>
          </a:prstGeom>
          <a:noFill/>
        </p:spPr>
        <p:txBody>
          <a:bodyPr wrap="square">
            <a:spAutoFit/>
          </a:bodyPr>
          <a:lstStyle/>
          <a:p>
            <a:pPr fontAlgn="auto">
              <a:spcBef>
                <a:spcPts val="0"/>
              </a:spcBef>
              <a:spcAft>
                <a:spcPts val="0"/>
              </a:spcAft>
              <a:defRPr/>
            </a:pPr>
            <a:r>
              <a:rPr lang="es-ES" sz="2800" dirty="0">
                <a:solidFill>
                  <a:srgbClr val="0070C0"/>
                </a:solidFill>
                <a:latin typeface="+mn-lt"/>
              </a:rPr>
              <a:t>1 metro es 1000 veces 1 </a:t>
            </a:r>
            <a:r>
              <a:rPr lang="es-ES" sz="2800" dirty="0">
                <a:solidFill>
                  <a:srgbClr val="0070C0"/>
                </a:solidFill>
              </a:rPr>
              <a:t>mil</a:t>
            </a:r>
            <a:r>
              <a:rPr lang="es-ES" sz="2800" dirty="0">
                <a:solidFill>
                  <a:srgbClr val="0070C0"/>
                </a:solidFill>
                <a:latin typeface="+mn-lt"/>
              </a:rPr>
              <a:t>ímetro.</a:t>
            </a:r>
          </a:p>
        </p:txBody>
      </p:sp>
      <p:sp>
        <p:nvSpPr>
          <p:cNvPr id="9" name="CuadroTexto 8">
            <a:extLst>
              <a:ext uri="{FF2B5EF4-FFF2-40B4-BE49-F238E27FC236}">
                <a16:creationId xmlns:a16="http://schemas.microsoft.com/office/drawing/2014/main" id="{4F96BD43-E512-464D-89BC-CA1234756524}"/>
              </a:ext>
            </a:extLst>
          </p:cNvPr>
          <p:cNvSpPr txBox="1"/>
          <p:nvPr/>
        </p:nvSpPr>
        <p:spPr>
          <a:xfrm rot="20532118">
            <a:off x="-415719" y="235194"/>
            <a:ext cx="2544419"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CL" sz="3200" b="1" dirty="0">
                <a:solidFill>
                  <a:schemeClr val="tx2"/>
                </a:solidFill>
              </a:rPr>
              <a:t>Recordemos</a:t>
            </a:r>
            <a:r>
              <a:rPr lang="es-CL" dirty="0"/>
              <a:t> </a:t>
            </a:r>
          </a:p>
        </p:txBody>
      </p:sp>
    </p:spTree>
    <p:extLst>
      <p:ext uri="{BB962C8B-B14F-4D97-AF65-F5344CB8AC3E}">
        <p14:creationId xmlns:p14="http://schemas.microsoft.com/office/powerpoint/2010/main" val="2836122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5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par>
                          <p:cTn id="8" fill="hold">
                            <p:stCondLst>
                              <p:cond delay="2500"/>
                            </p:stCondLst>
                            <p:childTnLst>
                              <p:par>
                                <p:cTn id="9" presetID="10" presetClass="entr" presetSubtype="0" fill="hold" grpId="0" nodeType="afterEffect">
                                  <p:stCondLst>
                                    <p:cond delay="150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61B5F274-CAB0-4965-8A8E-F4D068444859}"/>
              </a:ext>
            </a:extLst>
          </p:cNvPr>
          <p:cNvSpPr txBox="1">
            <a:spLocks/>
          </p:cNvSpPr>
          <p:nvPr/>
        </p:nvSpPr>
        <p:spPr>
          <a:xfrm>
            <a:off x="1585360" y="1632236"/>
            <a:ext cx="9745247" cy="120041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2800" kern="1200">
                <a:solidFill>
                  <a:schemeClr val="tx1"/>
                </a:solidFill>
                <a:latin typeface="+mj-lt"/>
                <a:ea typeface="+mj-ea"/>
                <a:cs typeface="+mj-cs"/>
              </a:defRPr>
            </a:lvl1pPr>
          </a:lstStyle>
          <a:p>
            <a:r>
              <a:rPr lang="es-CL" sz="4800" b="1" u="sng" dirty="0"/>
              <a:t>Las transformaciones isométricas </a:t>
            </a:r>
          </a:p>
        </p:txBody>
      </p:sp>
      <p:pic>
        <p:nvPicPr>
          <p:cNvPr id="9" name="Imagen 8">
            <a:extLst>
              <a:ext uri="{FF2B5EF4-FFF2-40B4-BE49-F238E27FC236}">
                <a16:creationId xmlns:a16="http://schemas.microsoft.com/office/drawing/2014/main" id="{3983F526-879E-48E7-953D-2CBAB8A115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6384" y="4262382"/>
            <a:ext cx="4823790" cy="1535443"/>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1363966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Imagen 20">
            <a:extLst>
              <a:ext uri="{FF2B5EF4-FFF2-40B4-BE49-F238E27FC236}">
                <a16:creationId xmlns:a16="http://schemas.microsoft.com/office/drawing/2014/main" id="{7346000B-00A6-4902-B94C-2EC7FF8D10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71693" y="2763077"/>
            <a:ext cx="4996068" cy="3836506"/>
          </a:xfrm>
          <a:prstGeom prst="rect">
            <a:avLst/>
          </a:prstGeom>
          <a:ln>
            <a:noFill/>
          </a:ln>
          <a:effectLst>
            <a:outerShdw blurRad="292100" dist="139700" dir="2700000" algn="tl" rotWithShape="0">
              <a:srgbClr val="333333">
                <a:alpha val="65000"/>
              </a:srgbClr>
            </a:outerShdw>
          </a:effectLst>
        </p:spPr>
      </p:pic>
      <p:sp>
        <p:nvSpPr>
          <p:cNvPr id="2" name="CuadroTexto 1">
            <a:extLst>
              <a:ext uri="{FF2B5EF4-FFF2-40B4-BE49-F238E27FC236}">
                <a16:creationId xmlns:a16="http://schemas.microsoft.com/office/drawing/2014/main" id="{C7559674-067E-4BAA-AF0B-DCF1D3D2A065}"/>
              </a:ext>
            </a:extLst>
          </p:cNvPr>
          <p:cNvSpPr txBox="1"/>
          <p:nvPr/>
        </p:nvSpPr>
        <p:spPr>
          <a:xfrm>
            <a:off x="278296" y="1272209"/>
            <a:ext cx="6308034" cy="2246769"/>
          </a:xfrm>
          <a:prstGeom prst="rect">
            <a:avLst/>
          </a:prstGeom>
          <a:noFill/>
        </p:spPr>
        <p:txBody>
          <a:bodyPr wrap="square" rtlCol="0">
            <a:spAutoFit/>
          </a:bodyPr>
          <a:lstStyle/>
          <a:p>
            <a:pPr algn="just"/>
            <a:r>
              <a:rPr lang="es-CL" sz="2800" b="1" dirty="0">
                <a:solidFill>
                  <a:schemeClr val="tx2">
                    <a:lumMod val="50000"/>
                    <a:lumOff val="50000"/>
                  </a:schemeClr>
                </a:solidFill>
              </a:rPr>
              <a:t>Son movimientos que pueden realizarse con una figura geométrica, a la cual se le mantiene su forma y tamaño y sólo se cambia la posición (orientación y sentido de ésta).</a:t>
            </a:r>
            <a:endParaRPr lang="es-CL" sz="2800" dirty="0"/>
          </a:p>
        </p:txBody>
      </p:sp>
      <p:sp>
        <p:nvSpPr>
          <p:cNvPr id="5" name="CuadroTexto 4">
            <a:extLst>
              <a:ext uri="{FF2B5EF4-FFF2-40B4-BE49-F238E27FC236}">
                <a16:creationId xmlns:a16="http://schemas.microsoft.com/office/drawing/2014/main" id="{8063A8DE-C449-44B1-8AC1-948DDD16E219}"/>
              </a:ext>
            </a:extLst>
          </p:cNvPr>
          <p:cNvSpPr txBox="1"/>
          <p:nvPr/>
        </p:nvSpPr>
        <p:spPr>
          <a:xfrm rot="20532118">
            <a:off x="152721" y="312561"/>
            <a:ext cx="2544419"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CL" sz="3200" b="1" dirty="0">
                <a:solidFill>
                  <a:schemeClr val="tx2"/>
                </a:solidFill>
              </a:rPr>
              <a:t>Recordemos</a:t>
            </a:r>
            <a:r>
              <a:rPr lang="es-CL" dirty="0"/>
              <a:t> </a:t>
            </a:r>
          </a:p>
        </p:txBody>
      </p:sp>
    </p:spTree>
    <p:extLst>
      <p:ext uri="{BB962C8B-B14F-4D97-AF65-F5344CB8AC3E}">
        <p14:creationId xmlns:p14="http://schemas.microsoft.com/office/powerpoint/2010/main" val="1470882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uadroTexto 10">
            <a:extLst>
              <a:ext uri="{FF2B5EF4-FFF2-40B4-BE49-F238E27FC236}">
                <a16:creationId xmlns:a16="http://schemas.microsoft.com/office/drawing/2014/main" id="{DC84E343-A8CE-402F-AEDF-3C990EED1998}"/>
              </a:ext>
            </a:extLst>
          </p:cNvPr>
          <p:cNvSpPr txBox="1"/>
          <p:nvPr/>
        </p:nvSpPr>
        <p:spPr>
          <a:xfrm>
            <a:off x="1258957" y="609600"/>
            <a:ext cx="10204174" cy="3816429"/>
          </a:xfrm>
          <a:prstGeom prst="rect">
            <a:avLst/>
          </a:prstGeom>
          <a:noFill/>
        </p:spPr>
        <p:txBody>
          <a:bodyPr wrap="square" rtlCol="0">
            <a:spAutoFit/>
          </a:bodyPr>
          <a:lstStyle/>
          <a:p>
            <a:r>
              <a:rPr lang="es-CL" sz="3200" b="1" dirty="0">
                <a:solidFill>
                  <a:schemeClr val="tx2"/>
                </a:solidFill>
              </a:rPr>
              <a:t>            ¿Qué es la traslación?</a:t>
            </a:r>
          </a:p>
          <a:p>
            <a:endParaRPr lang="es-CL" sz="3200" b="1" dirty="0">
              <a:solidFill>
                <a:schemeClr val="tx2">
                  <a:lumMod val="50000"/>
                  <a:lumOff val="50000"/>
                </a:schemeClr>
              </a:solidFill>
            </a:endParaRPr>
          </a:p>
          <a:p>
            <a:r>
              <a:rPr lang="es-CL" sz="3200" b="1" dirty="0">
                <a:solidFill>
                  <a:schemeClr val="tx2">
                    <a:lumMod val="50000"/>
                    <a:lumOff val="50000"/>
                  </a:schemeClr>
                </a:solidFill>
              </a:rPr>
              <a:t>La traslación es una transformación isométrica donde se realiza un cambio de posición de una figura en un plano.   Es un cambio de lugar, determinado por una flecha más conocida como vector. </a:t>
            </a:r>
          </a:p>
          <a:p>
            <a:r>
              <a:rPr lang="es-CL" sz="3200" b="1" dirty="0">
                <a:solidFill>
                  <a:schemeClr val="tx2">
                    <a:lumMod val="50000"/>
                    <a:lumOff val="50000"/>
                  </a:schemeClr>
                </a:solidFill>
              </a:rPr>
              <a:t>Ejemplo:</a:t>
            </a:r>
          </a:p>
          <a:p>
            <a:endParaRPr lang="es-CL" dirty="0"/>
          </a:p>
        </p:txBody>
      </p:sp>
      <p:pic>
        <p:nvPicPr>
          <p:cNvPr id="14" name="Imagen 13">
            <a:extLst>
              <a:ext uri="{FF2B5EF4-FFF2-40B4-BE49-F238E27FC236}">
                <a16:creationId xmlns:a16="http://schemas.microsoft.com/office/drawing/2014/main" id="{7CDADA22-4566-4F4D-9651-6D30967758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7184" y="4222626"/>
            <a:ext cx="4823790" cy="1535443"/>
          </a:xfrm>
          <a:prstGeom prst="rect">
            <a:avLst/>
          </a:prstGeom>
        </p:spPr>
      </p:pic>
      <p:pic>
        <p:nvPicPr>
          <p:cNvPr id="16" name="Imagen 15">
            <a:extLst>
              <a:ext uri="{FF2B5EF4-FFF2-40B4-BE49-F238E27FC236}">
                <a16:creationId xmlns:a16="http://schemas.microsoft.com/office/drawing/2014/main" id="{3ED53C7A-058B-4E29-8244-767730CE53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61190" y="3571767"/>
            <a:ext cx="2929663" cy="1980894"/>
          </a:xfrm>
          <a:prstGeom prst="rect">
            <a:avLst/>
          </a:prstGeom>
        </p:spPr>
      </p:pic>
      <p:sp>
        <p:nvSpPr>
          <p:cNvPr id="5" name="CuadroTexto 4">
            <a:extLst>
              <a:ext uri="{FF2B5EF4-FFF2-40B4-BE49-F238E27FC236}">
                <a16:creationId xmlns:a16="http://schemas.microsoft.com/office/drawing/2014/main" id="{728332B4-113D-4B03-966C-71E4C7A473DA}"/>
              </a:ext>
            </a:extLst>
          </p:cNvPr>
          <p:cNvSpPr txBox="1"/>
          <p:nvPr/>
        </p:nvSpPr>
        <p:spPr>
          <a:xfrm rot="20532118">
            <a:off x="-177180" y="317211"/>
            <a:ext cx="2544419"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CL" sz="3200" b="1" dirty="0">
                <a:solidFill>
                  <a:schemeClr val="tx2"/>
                </a:solidFill>
              </a:rPr>
              <a:t>Recordemos</a:t>
            </a:r>
            <a:r>
              <a:rPr lang="es-CL" dirty="0"/>
              <a:t> </a:t>
            </a:r>
          </a:p>
        </p:txBody>
      </p:sp>
    </p:spTree>
    <p:extLst>
      <p:ext uri="{BB962C8B-B14F-4D97-AF65-F5344CB8AC3E}">
        <p14:creationId xmlns:p14="http://schemas.microsoft.com/office/powerpoint/2010/main" val="892167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FDB986-E380-41CA-9768-67EA7CE1FE32}"/>
              </a:ext>
            </a:extLst>
          </p:cNvPr>
          <p:cNvSpPr>
            <a:spLocks noGrp="1"/>
          </p:cNvSpPr>
          <p:nvPr>
            <p:ph type="title"/>
          </p:nvPr>
        </p:nvSpPr>
        <p:spPr>
          <a:xfrm>
            <a:off x="2658786" y="2228584"/>
            <a:ext cx="4298605" cy="1200416"/>
          </a:xfrm>
        </p:spPr>
        <p:txBody>
          <a:bodyPr>
            <a:normAutofit/>
          </a:bodyPr>
          <a:lstStyle/>
          <a:p>
            <a:r>
              <a:rPr lang="es-CL" sz="5400" u="sng" dirty="0"/>
              <a:t>El perímetro </a:t>
            </a:r>
          </a:p>
        </p:txBody>
      </p:sp>
      <p:pic>
        <p:nvPicPr>
          <p:cNvPr id="2050" name="Picture 2" descr="Cómo encontrar el perímetro de una figura: 9 Pasos">
            <a:extLst>
              <a:ext uri="{FF2B5EF4-FFF2-40B4-BE49-F238E27FC236}">
                <a16:creationId xmlns:a16="http://schemas.microsoft.com/office/drawing/2014/main" id="{DDC2D767-9F1A-4C18-BE75-D2C277C6D18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7146"/>
          <a:stretch/>
        </p:blipFill>
        <p:spPr bwMode="auto">
          <a:xfrm>
            <a:off x="7115382" y="3074504"/>
            <a:ext cx="3582145" cy="2491409"/>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extLst>
      <p:ext uri="{BB962C8B-B14F-4D97-AF65-F5344CB8AC3E}">
        <p14:creationId xmlns:p14="http://schemas.microsoft.com/office/powerpoint/2010/main" val="848089491"/>
      </p:ext>
    </p:extLst>
  </p:cSld>
  <p:clrMapOvr>
    <a:masterClrMapping/>
  </p:clrMapOvr>
</p:sld>
</file>

<file path=ppt/theme/theme1.xml><?xml version="1.0" encoding="utf-8"?>
<a:theme xmlns:a="http://schemas.openxmlformats.org/drawingml/2006/main" name="Niños jugando 16x9">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9532273_TF03461883_TF03461883.potx" id="{7E51FD36-221A-40E9-B563-1B1438601F37}" vid="{C48C6374-1D00-407F-A436-D7B12AD3050E}"/>
    </a:ext>
  </a:extLst>
</a:theme>
</file>

<file path=ppt/theme/theme2.xml><?xml version="1.0" encoding="utf-8"?>
<a:theme xmlns:a="http://schemas.openxmlformats.org/drawingml/2006/main" name="Tema de Offic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310</TotalTime>
  <Words>424</Words>
  <Application>Microsoft Office PowerPoint</Application>
  <PresentationFormat>Panorámica</PresentationFormat>
  <Paragraphs>72</Paragraphs>
  <Slides>14</Slides>
  <Notes>3</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14</vt:i4>
      </vt:variant>
    </vt:vector>
  </HeadingPairs>
  <TitlesOfParts>
    <vt:vector size="20" baseType="lpstr">
      <vt:lpstr>Arial</vt:lpstr>
      <vt:lpstr>Calibri</vt:lpstr>
      <vt:lpstr>Euphemia</vt:lpstr>
      <vt:lpstr>Times New Roman</vt:lpstr>
      <vt:lpstr>Wingdings</vt:lpstr>
      <vt:lpstr>Niños jugando 16x9</vt:lpstr>
      <vt:lpstr>Medición, traslación, área y perímetro (Refuerzo para la evaluación)</vt:lpstr>
      <vt:lpstr>Las unidades de medida </vt:lpstr>
      <vt:lpstr>El milímetro</vt:lpstr>
      <vt:lpstr>El centímetro </vt:lpstr>
      <vt:lpstr>El metro</vt:lpstr>
      <vt:lpstr>Presentación de PowerPoint</vt:lpstr>
      <vt:lpstr>Presentación de PowerPoint</vt:lpstr>
      <vt:lpstr>Presentación de PowerPoint</vt:lpstr>
      <vt:lpstr>El perímetro </vt:lpstr>
      <vt:lpstr>Presentación de PowerPoint</vt:lpstr>
      <vt:lpstr>¿Cómo calculamos el perímetro?  Sumando todos sus lados como por ejemplo:</vt:lpstr>
      <vt:lpstr>El área </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del título</dc:title>
  <dc:creator>nadia</dc:creator>
  <cp:lastModifiedBy>cinthiahernandez</cp:lastModifiedBy>
  <cp:revision>46</cp:revision>
  <dcterms:created xsi:type="dcterms:W3CDTF">2020-09-29T21:34:43Z</dcterms:created>
  <dcterms:modified xsi:type="dcterms:W3CDTF">2020-11-18T23:37:39Z</dcterms:modified>
</cp:coreProperties>
</file>