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9" r:id="rId2"/>
    <p:sldId id="273" r:id="rId3"/>
    <p:sldId id="275" r:id="rId4"/>
    <p:sldId id="288" r:id="rId5"/>
    <p:sldId id="258" r:id="rId6"/>
    <p:sldId id="259" r:id="rId7"/>
    <p:sldId id="261" r:id="rId8"/>
    <p:sldId id="263" r:id="rId9"/>
    <p:sldId id="265" r:id="rId10"/>
    <p:sldId id="267" r:id="rId11"/>
    <p:sldId id="269" r:id="rId12"/>
    <p:sldId id="287" r:id="rId13"/>
    <p:sldId id="285" r:id="rId14"/>
    <p:sldId id="284" r:id="rId15"/>
    <p:sldId id="283" r:id="rId16"/>
    <p:sldId id="28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</p:spPr>
      </p:pic>
      <p:pic>
        <p:nvPicPr>
          <p:cNvPr id="5" name="Imagen 4" descr="Imagen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64" y="1533236"/>
            <a:ext cx="1237672" cy="1113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6618" cy="6858000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3" y="0"/>
            <a:ext cx="6483926" cy="6858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6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0655" cy="6858000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5" y="0"/>
            <a:ext cx="3472871" cy="6858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6" y="0"/>
            <a:ext cx="5098471" cy="6858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7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294" y="1917487"/>
            <a:ext cx="10554574" cy="3636511"/>
          </a:xfrm>
        </p:spPr>
        <p:txBody>
          <a:bodyPr/>
          <a:lstStyle/>
          <a:p>
            <a:r>
              <a:rPr lang="es-CL" b="1" dirty="0" smtClean="0"/>
              <a:t>MOTRICIDAD FINA</a:t>
            </a:r>
          </a:p>
          <a:p>
            <a:r>
              <a:rPr lang="es-CL" b="1" dirty="0" smtClean="0"/>
              <a:t>HABILIDADES DE MOTRICIDAD GRUESA</a:t>
            </a:r>
          </a:p>
          <a:p>
            <a:r>
              <a:rPr lang="es-CL" b="1" dirty="0" smtClean="0"/>
              <a:t>ESTIMULACIÓN SENSORIAL  - DIETAS SENSORIALES</a:t>
            </a:r>
          </a:p>
          <a:p>
            <a:r>
              <a:rPr lang="es-CL" b="1" dirty="0" smtClean="0"/>
              <a:t>ESTIMULACIÓN COGNITIVA </a:t>
            </a:r>
          </a:p>
          <a:p>
            <a:r>
              <a:rPr lang="es-CL" b="1" dirty="0" smtClean="0"/>
              <a:t>JUEGO DE EXPLORACIÓN – SIMBÓLICO – COMPETITIVO</a:t>
            </a:r>
          </a:p>
          <a:p>
            <a:r>
              <a:rPr lang="es-CL" b="1" dirty="0" smtClean="0"/>
              <a:t>ACTIVIDADES DE COCINA – ACTIVIDADES FAMILIARES</a:t>
            </a:r>
          </a:p>
          <a:p>
            <a:r>
              <a:rPr lang="es-CL" b="1" dirty="0" smtClean="0"/>
              <a:t>TAREAS COTIDIANDAS DENTRO DEL HOGAR (HIGIENE  - ORDEN)</a:t>
            </a:r>
          </a:p>
        </p:txBody>
      </p:sp>
      <p:pic>
        <p:nvPicPr>
          <p:cNvPr id="4098" name="Picture 2" descr="Trabajamos la HIGIENE PERSONAL de niños y niñas en image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26" y="447188"/>
            <a:ext cx="5236174" cy="34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38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0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nuntoentuvida hashtag on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Niña Enferma. Ilustraciones Vectoriales, Clip Art Vectoriza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877">
            <a:off x="342643" y="785091"/>
            <a:ext cx="5291973" cy="4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es graciosas para nosotras - Bebés de Julio 2014 - Página 4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992">
            <a:off x="5390405" y="601812"/>
            <a:ext cx="6234887" cy="55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El mejor cuidador es el que ejerce continuamente el autocuida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8" y="631915"/>
            <a:ext cx="10464800" cy="59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55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1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RUTINA</a:t>
            </a:r>
            <a:endParaRPr lang="es-CL" dirty="0"/>
          </a:p>
        </p:txBody>
      </p:sp>
      <p:pic>
        <p:nvPicPr>
          <p:cNvPr id="1028" name="Picture 4" descr="Se está haciendo las preguntas correctas? » Alvaro Mendo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86" y="2777837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7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COMO AYUDAR CON LA RUTINA EN TIEMPOS DE PANDEMIA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221" y="2730287"/>
            <a:ext cx="5083324" cy="36365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L" sz="2400" dirty="0" smtClean="0"/>
              <a:t>¿QUÉ ES UNA RUTINA?</a:t>
            </a:r>
          </a:p>
          <a:p>
            <a:pPr marL="0" indent="0">
              <a:buNone/>
            </a:pPr>
            <a:endParaRPr lang="es-CL" sz="2400" dirty="0"/>
          </a:p>
          <a:p>
            <a:pPr marL="0" indent="0" algn="ctr">
              <a:buNone/>
            </a:pPr>
            <a:r>
              <a:rPr lang="es-MX" sz="2400" dirty="0"/>
              <a:t>Costumbre o hábito adquirido de hacer algo de un modo determinado, que no requiere tener que reflexionar o decidir</a:t>
            </a:r>
            <a:r>
              <a:rPr lang="es-MX" sz="2400" dirty="0" smtClean="0"/>
              <a:t>.</a:t>
            </a:r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r>
              <a:rPr lang="es-MX" sz="2400" dirty="0" smtClean="0"/>
              <a:t>“Secuencia de actividades que ordenan el día – nos dan seguridad”</a:t>
            </a:r>
            <a:endParaRPr lang="es-CL" sz="2400" dirty="0"/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  <p:pic>
        <p:nvPicPr>
          <p:cNvPr id="1026" name="Picture 2" descr="Vector Illustration Of Kids Daily Routine Activities | Actividad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80" y="1902690"/>
            <a:ext cx="5882120" cy="49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29744" cy="6858000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4" y="0"/>
            <a:ext cx="6262255" cy="6858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7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764" cy="6858000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4" y="0"/>
            <a:ext cx="6105236" cy="6858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0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4473" cy="6858000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74" y="0"/>
            <a:ext cx="6077526" cy="6858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9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3418" cy="6858000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8" y="0"/>
            <a:ext cx="6548582" cy="68580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93</TotalTime>
  <Words>87</Words>
  <Application>Microsoft Office PowerPoint</Application>
  <PresentationFormat>Panorámica</PresentationFormat>
  <Paragraphs>16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Century Gothic</vt:lpstr>
      <vt:lpstr>Wingdings 2</vt:lpstr>
      <vt:lpstr>Citable</vt:lpstr>
      <vt:lpstr>Presentación de PowerPoint</vt:lpstr>
      <vt:lpstr>Presentación de PowerPoint</vt:lpstr>
      <vt:lpstr>Presentación de PowerPoint</vt:lpstr>
      <vt:lpstr>RUTINA</vt:lpstr>
      <vt:lpstr>COMO AYUDAR CON LA RUTINA EN TIEMPOS DE PANDEMIA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mical salazar carrasco</dc:creator>
  <cp:lastModifiedBy>carolina mical salazar carrasco</cp:lastModifiedBy>
  <cp:revision>12</cp:revision>
  <dcterms:created xsi:type="dcterms:W3CDTF">2020-06-07T18:53:42Z</dcterms:created>
  <dcterms:modified xsi:type="dcterms:W3CDTF">2020-06-08T14:17:04Z</dcterms:modified>
</cp:coreProperties>
</file>