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8" r:id="rId3"/>
    <p:sldId id="263" r:id="rId4"/>
    <p:sldId id="257" r:id="rId5"/>
    <p:sldId id="264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696D0-79B2-452A-9507-3A03AF9EBA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AA706D2-BB1A-46E2-8CBF-29AB36CC84AE}">
      <dgm:prSet phldrT="[Texto]" custT="1"/>
      <dgm:spPr/>
      <dgm:t>
        <a:bodyPr/>
        <a:lstStyle/>
        <a:p>
          <a:r>
            <a:rPr lang="es-CL" sz="1100" b="1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CL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LEYENDA</a:t>
          </a:r>
        </a:p>
      </dgm:t>
    </dgm:pt>
    <dgm:pt modelId="{F9C06C39-BBF8-40EB-9C12-707B521E32A6}" type="parTrans" cxnId="{E4912B9A-5356-4A4A-A988-EE9352F04B9F}">
      <dgm:prSet/>
      <dgm:spPr/>
      <dgm:t>
        <a:bodyPr/>
        <a:lstStyle/>
        <a:p>
          <a:endParaRPr lang="es-CL"/>
        </a:p>
      </dgm:t>
    </dgm:pt>
    <dgm:pt modelId="{553E7C67-66E2-4579-98DE-166C923C26DC}" type="sibTrans" cxnId="{E4912B9A-5356-4A4A-A988-EE9352F04B9F}">
      <dgm:prSet/>
      <dgm:spPr/>
      <dgm:t>
        <a:bodyPr/>
        <a:lstStyle/>
        <a:p>
          <a:endParaRPr lang="es-CL"/>
        </a:p>
      </dgm:t>
    </dgm:pt>
    <dgm:pt modelId="{F18083E3-4DC6-4164-84DB-6A49C05F72D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NARRADOR</a:t>
          </a:r>
        </a:p>
      </dgm:t>
    </dgm:pt>
    <dgm:pt modelId="{BAD6639B-75B4-4FFC-9862-9082E7315CF1}" type="parTrans" cxnId="{73EFDE01-E7EF-44B8-A6F6-27F992163447}">
      <dgm:prSet/>
      <dgm:spPr/>
      <dgm:t>
        <a:bodyPr/>
        <a:lstStyle/>
        <a:p>
          <a:endParaRPr lang="es-CL"/>
        </a:p>
      </dgm:t>
    </dgm:pt>
    <dgm:pt modelId="{D86D07BB-5C61-4B9F-A2EE-15BC2B5B0FE4}" type="sibTrans" cxnId="{73EFDE01-E7EF-44B8-A6F6-27F992163447}">
      <dgm:prSet/>
      <dgm:spPr/>
      <dgm:t>
        <a:bodyPr/>
        <a:lstStyle/>
        <a:p>
          <a:endParaRPr lang="es-CL"/>
        </a:p>
      </dgm:t>
    </dgm:pt>
    <dgm:pt modelId="{B6F8AB26-BCAE-4901-BD1F-FC9EF867DA3D}">
      <dgm:prSet phldrT="[Texto]" custT="1"/>
      <dgm:spPr/>
      <dgm:t>
        <a:bodyPr/>
        <a:lstStyle/>
        <a:p>
          <a:r>
            <a:rPr lang="es-CL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PERSONAJES</a:t>
          </a:r>
        </a:p>
      </dgm:t>
    </dgm:pt>
    <dgm:pt modelId="{745B30C1-66C7-4951-A3E6-1E7F7C1445F5}" type="parTrans" cxnId="{8868026E-EFAB-43FE-92BB-733C1226E200}">
      <dgm:prSet/>
      <dgm:spPr/>
      <dgm:t>
        <a:bodyPr/>
        <a:lstStyle/>
        <a:p>
          <a:endParaRPr lang="es-CL"/>
        </a:p>
      </dgm:t>
    </dgm:pt>
    <dgm:pt modelId="{9359CBF7-2241-4D62-AB7C-093F72B12660}" type="sibTrans" cxnId="{8868026E-EFAB-43FE-92BB-733C1226E200}">
      <dgm:prSet/>
      <dgm:spPr/>
      <dgm:t>
        <a:bodyPr/>
        <a:lstStyle/>
        <a:p>
          <a:endParaRPr lang="es-CL"/>
        </a:p>
      </dgm:t>
    </dgm:pt>
    <dgm:pt modelId="{3F74150E-EB90-46E9-9008-E7DC41B95EEF}">
      <dgm:prSet phldrT="[Texto]" custT="1"/>
      <dgm:spPr/>
      <dgm:t>
        <a:bodyPr/>
        <a:lstStyle/>
        <a:p>
          <a:r>
            <a:rPr lang="es-CL" sz="1100" b="1" dirty="0">
              <a:latin typeface="Arial" panose="020B0604020202020204" pitchFamily="34" charset="0"/>
              <a:cs typeface="Arial" panose="020B0604020202020204" pitchFamily="34" charset="0"/>
            </a:rPr>
            <a:t>TIEMPO -</a:t>
          </a:r>
          <a:r>
            <a:rPr lang="es-CL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</a:t>
          </a:r>
        </a:p>
      </dgm:t>
    </dgm:pt>
    <dgm:pt modelId="{A1EEA766-E10C-4CCF-9B02-1216838C5DCC}" type="parTrans" cxnId="{2174668A-AB26-4FED-B9AA-82B2B8F9A643}">
      <dgm:prSet/>
      <dgm:spPr/>
      <dgm:t>
        <a:bodyPr/>
        <a:lstStyle/>
        <a:p>
          <a:endParaRPr lang="es-CL"/>
        </a:p>
      </dgm:t>
    </dgm:pt>
    <dgm:pt modelId="{85440477-AC97-4E9F-B1E0-1C689EB768D4}" type="sibTrans" cxnId="{2174668A-AB26-4FED-B9AA-82B2B8F9A643}">
      <dgm:prSet/>
      <dgm:spPr/>
      <dgm:t>
        <a:bodyPr/>
        <a:lstStyle/>
        <a:p>
          <a:endParaRPr lang="es-CL"/>
        </a:p>
      </dgm:t>
    </dgm:pt>
    <dgm:pt modelId="{327DA673-0CBD-46E7-8499-BD2C309878D0}">
      <dgm:prSet phldrT="[Texto]" custT="1"/>
      <dgm:spPr/>
      <dgm:t>
        <a:bodyPr/>
        <a:lstStyle/>
        <a:p>
          <a:r>
            <a:rPr lang="es-CL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</a:t>
          </a:r>
        </a:p>
      </dgm:t>
    </dgm:pt>
    <dgm:pt modelId="{C6F04991-F4B1-4A53-9CF0-B6EB35D7CCFE}" type="parTrans" cxnId="{E9F36C6A-EAC9-409B-BD28-FF7B650FA4A6}">
      <dgm:prSet/>
      <dgm:spPr/>
      <dgm:t>
        <a:bodyPr/>
        <a:lstStyle/>
        <a:p>
          <a:endParaRPr lang="es-CL"/>
        </a:p>
      </dgm:t>
    </dgm:pt>
    <dgm:pt modelId="{488AB3B9-D4DC-4A83-B014-04E443EA9D0B}" type="sibTrans" cxnId="{E9F36C6A-EAC9-409B-BD28-FF7B650FA4A6}">
      <dgm:prSet/>
      <dgm:spPr/>
      <dgm:t>
        <a:bodyPr/>
        <a:lstStyle/>
        <a:p>
          <a:endParaRPr lang="es-CL"/>
        </a:p>
      </dgm:t>
    </dgm:pt>
    <dgm:pt modelId="{8B998713-FDAE-4CA5-BFF3-C8ED532656B1}" type="pres">
      <dgm:prSet presAssocID="{4D8696D0-79B2-452A-9507-3A03AF9EBA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AF6218-EC51-441D-B9C5-1EEBFEE534C1}" type="pres">
      <dgm:prSet presAssocID="{1AA706D2-BB1A-46E2-8CBF-29AB36CC84AE}" presName="centerShape" presStyleLbl="node0" presStyleIdx="0" presStyleCnt="1" custScaleX="148520"/>
      <dgm:spPr/>
    </dgm:pt>
    <dgm:pt modelId="{1BC7B688-BD1B-47ED-BA93-7F2FFCA8BE57}" type="pres">
      <dgm:prSet presAssocID="{F18083E3-4DC6-4164-84DB-6A49C05F72DC}" presName="node" presStyleLbl="node1" presStyleIdx="0" presStyleCnt="4" custScaleX="148520" custRadScaleRad="98868" custRadScaleInc="3941">
        <dgm:presLayoutVars>
          <dgm:bulletEnabled val="1"/>
        </dgm:presLayoutVars>
      </dgm:prSet>
      <dgm:spPr/>
    </dgm:pt>
    <dgm:pt modelId="{4BC77E1C-D204-45E6-B1FE-C8D2B42360B2}" type="pres">
      <dgm:prSet presAssocID="{F18083E3-4DC6-4164-84DB-6A49C05F72DC}" presName="dummy" presStyleCnt="0"/>
      <dgm:spPr/>
    </dgm:pt>
    <dgm:pt modelId="{5FCC6C68-EA86-4948-82F3-91F612E236F8}" type="pres">
      <dgm:prSet presAssocID="{D86D07BB-5C61-4B9F-A2EE-15BC2B5B0FE4}" presName="sibTrans" presStyleLbl="sibTrans2D1" presStyleIdx="0" presStyleCnt="4"/>
      <dgm:spPr/>
    </dgm:pt>
    <dgm:pt modelId="{3089C93C-8095-46CD-85C9-CA9EED3D32F9}" type="pres">
      <dgm:prSet presAssocID="{B6F8AB26-BCAE-4901-BD1F-FC9EF867DA3D}" presName="node" presStyleLbl="node1" presStyleIdx="1" presStyleCnt="4" custScaleX="148520">
        <dgm:presLayoutVars>
          <dgm:bulletEnabled val="1"/>
        </dgm:presLayoutVars>
      </dgm:prSet>
      <dgm:spPr/>
    </dgm:pt>
    <dgm:pt modelId="{7DB4573F-F1D3-45DD-A07E-2342C7765B94}" type="pres">
      <dgm:prSet presAssocID="{B6F8AB26-BCAE-4901-BD1F-FC9EF867DA3D}" presName="dummy" presStyleCnt="0"/>
      <dgm:spPr/>
    </dgm:pt>
    <dgm:pt modelId="{F1C7F740-0719-4AAD-B035-3435E911063B}" type="pres">
      <dgm:prSet presAssocID="{9359CBF7-2241-4D62-AB7C-093F72B12660}" presName="sibTrans" presStyleLbl="sibTrans2D1" presStyleIdx="1" presStyleCnt="4"/>
      <dgm:spPr/>
    </dgm:pt>
    <dgm:pt modelId="{E4DFD27E-5F86-4B50-A4A4-315C7AA2B3C6}" type="pres">
      <dgm:prSet presAssocID="{3F74150E-EB90-46E9-9008-E7DC41B95EEF}" presName="node" presStyleLbl="node1" presStyleIdx="2" presStyleCnt="4" custScaleX="148520">
        <dgm:presLayoutVars>
          <dgm:bulletEnabled val="1"/>
        </dgm:presLayoutVars>
      </dgm:prSet>
      <dgm:spPr/>
    </dgm:pt>
    <dgm:pt modelId="{FE36A822-4DF1-4495-8173-B0E5986FAE5B}" type="pres">
      <dgm:prSet presAssocID="{3F74150E-EB90-46E9-9008-E7DC41B95EEF}" presName="dummy" presStyleCnt="0"/>
      <dgm:spPr/>
    </dgm:pt>
    <dgm:pt modelId="{B835B3FC-9E64-4D82-B7B7-AE26C8D3273B}" type="pres">
      <dgm:prSet presAssocID="{85440477-AC97-4E9F-B1E0-1C689EB768D4}" presName="sibTrans" presStyleLbl="sibTrans2D1" presStyleIdx="2" presStyleCnt="4"/>
      <dgm:spPr/>
    </dgm:pt>
    <dgm:pt modelId="{D96B8429-00FC-4C8F-B853-6CC1A4E25E2C}" type="pres">
      <dgm:prSet presAssocID="{327DA673-0CBD-46E7-8499-BD2C309878D0}" presName="node" presStyleLbl="node1" presStyleIdx="3" presStyleCnt="4" custScaleX="148520">
        <dgm:presLayoutVars>
          <dgm:bulletEnabled val="1"/>
        </dgm:presLayoutVars>
      </dgm:prSet>
      <dgm:spPr/>
    </dgm:pt>
    <dgm:pt modelId="{05A586E4-9164-46B6-B65D-F157E817FA79}" type="pres">
      <dgm:prSet presAssocID="{327DA673-0CBD-46E7-8499-BD2C309878D0}" presName="dummy" presStyleCnt="0"/>
      <dgm:spPr/>
    </dgm:pt>
    <dgm:pt modelId="{B7606BB8-E7E9-4A32-9E81-4FA163ABAFF4}" type="pres">
      <dgm:prSet presAssocID="{488AB3B9-D4DC-4A83-B014-04E443EA9D0B}" presName="sibTrans" presStyleLbl="sibTrans2D1" presStyleIdx="3" presStyleCnt="4" custLinFactNeighborX="16" custLinFactNeighborY="-2582"/>
      <dgm:spPr/>
    </dgm:pt>
  </dgm:ptLst>
  <dgm:cxnLst>
    <dgm:cxn modelId="{73EFDE01-E7EF-44B8-A6F6-27F992163447}" srcId="{1AA706D2-BB1A-46E2-8CBF-29AB36CC84AE}" destId="{F18083E3-4DC6-4164-84DB-6A49C05F72DC}" srcOrd="0" destOrd="0" parTransId="{BAD6639B-75B4-4FFC-9862-9082E7315CF1}" sibTransId="{D86D07BB-5C61-4B9F-A2EE-15BC2B5B0FE4}"/>
    <dgm:cxn modelId="{90327D21-CA8C-4073-A2EB-76A3F8BAF808}" type="presOf" srcId="{F18083E3-4DC6-4164-84DB-6A49C05F72DC}" destId="{1BC7B688-BD1B-47ED-BA93-7F2FFCA8BE57}" srcOrd="0" destOrd="0" presId="urn:microsoft.com/office/officeart/2005/8/layout/radial6"/>
    <dgm:cxn modelId="{65E4602F-DFD6-4AF4-989B-180AC6F50594}" type="presOf" srcId="{85440477-AC97-4E9F-B1E0-1C689EB768D4}" destId="{B835B3FC-9E64-4D82-B7B7-AE26C8D3273B}" srcOrd="0" destOrd="0" presId="urn:microsoft.com/office/officeart/2005/8/layout/radial6"/>
    <dgm:cxn modelId="{DE1DBF38-D705-4AF1-8552-2DA1440C307E}" type="presOf" srcId="{9359CBF7-2241-4D62-AB7C-093F72B12660}" destId="{F1C7F740-0719-4AAD-B035-3435E911063B}" srcOrd="0" destOrd="0" presId="urn:microsoft.com/office/officeart/2005/8/layout/radial6"/>
    <dgm:cxn modelId="{EF486465-936F-4CB0-870B-C32967EEDBE3}" type="presOf" srcId="{488AB3B9-D4DC-4A83-B014-04E443EA9D0B}" destId="{B7606BB8-E7E9-4A32-9E81-4FA163ABAFF4}" srcOrd="0" destOrd="0" presId="urn:microsoft.com/office/officeart/2005/8/layout/radial6"/>
    <dgm:cxn modelId="{E9F36C6A-EAC9-409B-BD28-FF7B650FA4A6}" srcId="{1AA706D2-BB1A-46E2-8CBF-29AB36CC84AE}" destId="{327DA673-0CBD-46E7-8499-BD2C309878D0}" srcOrd="3" destOrd="0" parTransId="{C6F04991-F4B1-4A53-9CF0-B6EB35D7CCFE}" sibTransId="{488AB3B9-D4DC-4A83-B014-04E443EA9D0B}"/>
    <dgm:cxn modelId="{8868026E-EFAB-43FE-92BB-733C1226E200}" srcId="{1AA706D2-BB1A-46E2-8CBF-29AB36CC84AE}" destId="{B6F8AB26-BCAE-4901-BD1F-FC9EF867DA3D}" srcOrd="1" destOrd="0" parTransId="{745B30C1-66C7-4951-A3E6-1E7F7C1445F5}" sibTransId="{9359CBF7-2241-4D62-AB7C-093F72B12660}"/>
    <dgm:cxn modelId="{11F03C4E-F848-4B0E-91B4-29B45FB53808}" type="presOf" srcId="{4D8696D0-79B2-452A-9507-3A03AF9EBAE2}" destId="{8B998713-FDAE-4CA5-BFF3-C8ED532656B1}" srcOrd="0" destOrd="0" presId="urn:microsoft.com/office/officeart/2005/8/layout/radial6"/>
    <dgm:cxn modelId="{7AF88E75-7909-488B-94AA-5C3C33E6259B}" type="presOf" srcId="{3F74150E-EB90-46E9-9008-E7DC41B95EEF}" destId="{E4DFD27E-5F86-4B50-A4A4-315C7AA2B3C6}" srcOrd="0" destOrd="0" presId="urn:microsoft.com/office/officeart/2005/8/layout/radial6"/>
    <dgm:cxn modelId="{2174668A-AB26-4FED-B9AA-82B2B8F9A643}" srcId="{1AA706D2-BB1A-46E2-8CBF-29AB36CC84AE}" destId="{3F74150E-EB90-46E9-9008-E7DC41B95EEF}" srcOrd="2" destOrd="0" parTransId="{A1EEA766-E10C-4CCF-9B02-1216838C5DCC}" sibTransId="{85440477-AC97-4E9F-B1E0-1C689EB768D4}"/>
    <dgm:cxn modelId="{E4912B9A-5356-4A4A-A988-EE9352F04B9F}" srcId="{4D8696D0-79B2-452A-9507-3A03AF9EBAE2}" destId="{1AA706D2-BB1A-46E2-8CBF-29AB36CC84AE}" srcOrd="0" destOrd="0" parTransId="{F9C06C39-BBF8-40EB-9C12-707B521E32A6}" sibTransId="{553E7C67-66E2-4579-98DE-166C923C26DC}"/>
    <dgm:cxn modelId="{990CB0A1-8D13-4E8D-BEE9-263537669370}" type="presOf" srcId="{327DA673-0CBD-46E7-8499-BD2C309878D0}" destId="{D96B8429-00FC-4C8F-B853-6CC1A4E25E2C}" srcOrd="0" destOrd="0" presId="urn:microsoft.com/office/officeart/2005/8/layout/radial6"/>
    <dgm:cxn modelId="{9150D3AF-9D98-47CD-A20E-59DA6C1275D1}" type="presOf" srcId="{1AA706D2-BB1A-46E2-8CBF-29AB36CC84AE}" destId="{9DAF6218-EC51-441D-B9C5-1EEBFEE534C1}" srcOrd="0" destOrd="0" presId="urn:microsoft.com/office/officeart/2005/8/layout/radial6"/>
    <dgm:cxn modelId="{8FCB43D7-3EA9-459C-AE3E-7CFA7DFA82AA}" type="presOf" srcId="{D86D07BB-5C61-4B9F-A2EE-15BC2B5B0FE4}" destId="{5FCC6C68-EA86-4948-82F3-91F612E236F8}" srcOrd="0" destOrd="0" presId="urn:microsoft.com/office/officeart/2005/8/layout/radial6"/>
    <dgm:cxn modelId="{CEC35DE2-2B96-4BC0-ACB5-0DC3CA16E309}" type="presOf" srcId="{B6F8AB26-BCAE-4901-BD1F-FC9EF867DA3D}" destId="{3089C93C-8095-46CD-85C9-CA9EED3D32F9}" srcOrd="0" destOrd="0" presId="urn:microsoft.com/office/officeart/2005/8/layout/radial6"/>
    <dgm:cxn modelId="{AE3237A8-8B97-4B47-949F-BACAB2E50E8D}" type="presParOf" srcId="{8B998713-FDAE-4CA5-BFF3-C8ED532656B1}" destId="{9DAF6218-EC51-441D-B9C5-1EEBFEE534C1}" srcOrd="0" destOrd="0" presId="urn:microsoft.com/office/officeart/2005/8/layout/radial6"/>
    <dgm:cxn modelId="{D4D9E059-FEF3-498D-A4C3-19023EA6BAB0}" type="presParOf" srcId="{8B998713-FDAE-4CA5-BFF3-C8ED532656B1}" destId="{1BC7B688-BD1B-47ED-BA93-7F2FFCA8BE57}" srcOrd="1" destOrd="0" presId="urn:microsoft.com/office/officeart/2005/8/layout/radial6"/>
    <dgm:cxn modelId="{5BC90F11-960A-4317-9C9B-934E61A2FCDA}" type="presParOf" srcId="{8B998713-FDAE-4CA5-BFF3-C8ED532656B1}" destId="{4BC77E1C-D204-45E6-B1FE-C8D2B42360B2}" srcOrd="2" destOrd="0" presId="urn:microsoft.com/office/officeart/2005/8/layout/radial6"/>
    <dgm:cxn modelId="{72A3B488-CD78-46E9-A14B-1FF98929E518}" type="presParOf" srcId="{8B998713-FDAE-4CA5-BFF3-C8ED532656B1}" destId="{5FCC6C68-EA86-4948-82F3-91F612E236F8}" srcOrd="3" destOrd="0" presId="urn:microsoft.com/office/officeart/2005/8/layout/radial6"/>
    <dgm:cxn modelId="{CB9636FF-B3EC-4716-9024-7A1AADF57A0E}" type="presParOf" srcId="{8B998713-FDAE-4CA5-BFF3-C8ED532656B1}" destId="{3089C93C-8095-46CD-85C9-CA9EED3D32F9}" srcOrd="4" destOrd="0" presId="urn:microsoft.com/office/officeart/2005/8/layout/radial6"/>
    <dgm:cxn modelId="{E160244C-5EC8-43F0-9B73-BC30F6497A55}" type="presParOf" srcId="{8B998713-FDAE-4CA5-BFF3-C8ED532656B1}" destId="{7DB4573F-F1D3-45DD-A07E-2342C7765B94}" srcOrd="5" destOrd="0" presId="urn:microsoft.com/office/officeart/2005/8/layout/radial6"/>
    <dgm:cxn modelId="{318AEA54-942F-414B-9375-7F99E971AE95}" type="presParOf" srcId="{8B998713-FDAE-4CA5-BFF3-C8ED532656B1}" destId="{F1C7F740-0719-4AAD-B035-3435E911063B}" srcOrd="6" destOrd="0" presId="urn:microsoft.com/office/officeart/2005/8/layout/radial6"/>
    <dgm:cxn modelId="{2DC70E1A-FD7A-49DB-9859-37A8BBCEB388}" type="presParOf" srcId="{8B998713-FDAE-4CA5-BFF3-C8ED532656B1}" destId="{E4DFD27E-5F86-4B50-A4A4-315C7AA2B3C6}" srcOrd="7" destOrd="0" presId="urn:microsoft.com/office/officeart/2005/8/layout/radial6"/>
    <dgm:cxn modelId="{E4136B6F-1A42-4EE6-A04B-98E35334D9F4}" type="presParOf" srcId="{8B998713-FDAE-4CA5-BFF3-C8ED532656B1}" destId="{FE36A822-4DF1-4495-8173-B0E5986FAE5B}" srcOrd="8" destOrd="0" presId="urn:microsoft.com/office/officeart/2005/8/layout/radial6"/>
    <dgm:cxn modelId="{F2CA5543-E0CE-439C-BB5F-DDA150ABE69C}" type="presParOf" srcId="{8B998713-FDAE-4CA5-BFF3-C8ED532656B1}" destId="{B835B3FC-9E64-4D82-B7B7-AE26C8D3273B}" srcOrd="9" destOrd="0" presId="urn:microsoft.com/office/officeart/2005/8/layout/radial6"/>
    <dgm:cxn modelId="{C2BF6466-AFC9-4638-BAAA-98241293E058}" type="presParOf" srcId="{8B998713-FDAE-4CA5-BFF3-C8ED532656B1}" destId="{D96B8429-00FC-4C8F-B853-6CC1A4E25E2C}" srcOrd="10" destOrd="0" presId="urn:microsoft.com/office/officeart/2005/8/layout/radial6"/>
    <dgm:cxn modelId="{C2460015-E696-4C66-9848-66464BE8A42C}" type="presParOf" srcId="{8B998713-FDAE-4CA5-BFF3-C8ED532656B1}" destId="{05A586E4-9164-46B6-B65D-F157E817FA79}" srcOrd="11" destOrd="0" presId="urn:microsoft.com/office/officeart/2005/8/layout/radial6"/>
    <dgm:cxn modelId="{3A356A19-C0B7-425D-A7BC-5F05CF8E185F}" type="presParOf" srcId="{8B998713-FDAE-4CA5-BFF3-C8ED532656B1}" destId="{B7606BB8-E7E9-4A32-9E81-4FA163ABAF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61ADB-E717-45C8-9D31-EE6C2429EA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1C97BF4-0EF8-48A2-A9F8-C3700185195E}">
      <dgm:prSet phldrT="[Texto]"/>
      <dgm:spPr/>
      <dgm:t>
        <a:bodyPr/>
        <a:lstStyle/>
        <a:p>
          <a:r>
            <a:rPr lang="es-CL" dirty="0"/>
            <a:t>INICIO</a:t>
          </a:r>
        </a:p>
      </dgm:t>
    </dgm:pt>
    <dgm:pt modelId="{C3187546-4FD0-456A-90E9-97CCF495B90D}" type="parTrans" cxnId="{76ED85C5-DA69-4975-8E75-D41FCA63C17D}">
      <dgm:prSet/>
      <dgm:spPr/>
      <dgm:t>
        <a:bodyPr/>
        <a:lstStyle/>
        <a:p>
          <a:endParaRPr lang="es-CL"/>
        </a:p>
      </dgm:t>
    </dgm:pt>
    <dgm:pt modelId="{D5F6DDC9-576E-4BD5-AA42-0FCDF7D8EABB}" type="sibTrans" cxnId="{76ED85C5-DA69-4975-8E75-D41FCA63C17D}">
      <dgm:prSet/>
      <dgm:spPr/>
      <dgm:t>
        <a:bodyPr/>
        <a:lstStyle/>
        <a:p>
          <a:endParaRPr lang="es-CL"/>
        </a:p>
      </dgm:t>
    </dgm:pt>
    <dgm:pt modelId="{BA2FDE27-59DD-4ED5-A088-89230D077F78}">
      <dgm:prSet phldrT="[Texto]"/>
      <dgm:spPr/>
      <dgm:t>
        <a:bodyPr/>
        <a:lstStyle/>
        <a:p>
          <a:r>
            <a:rPr lang="es-CL" dirty="0"/>
            <a:t>DESENLACE</a:t>
          </a:r>
        </a:p>
      </dgm:t>
    </dgm:pt>
    <dgm:pt modelId="{3FB8FBB8-7C2F-4193-A3F4-37F175A5CD0E}" type="parTrans" cxnId="{4D85066D-E28E-457E-9BD0-7ECD4CF89791}">
      <dgm:prSet/>
      <dgm:spPr/>
      <dgm:t>
        <a:bodyPr/>
        <a:lstStyle/>
        <a:p>
          <a:endParaRPr lang="es-CL"/>
        </a:p>
      </dgm:t>
    </dgm:pt>
    <dgm:pt modelId="{9B80592D-BE97-44A5-97F6-B7F53C3EB5EE}" type="sibTrans" cxnId="{4D85066D-E28E-457E-9BD0-7ECD4CF89791}">
      <dgm:prSet/>
      <dgm:spPr/>
      <dgm:t>
        <a:bodyPr/>
        <a:lstStyle/>
        <a:p>
          <a:endParaRPr lang="es-CL"/>
        </a:p>
      </dgm:t>
    </dgm:pt>
    <dgm:pt modelId="{35B8573B-FF41-4714-BFC3-5572D9C9FC29}">
      <dgm:prSet phldrT="[Texto]"/>
      <dgm:spPr/>
      <dgm:t>
        <a:bodyPr/>
        <a:lstStyle/>
        <a:p>
          <a:r>
            <a:rPr lang="es-CL" dirty="0"/>
            <a:t>DESARROLLO</a:t>
          </a:r>
        </a:p>
      </dgm:t>
    </dgm:pt>
    <dgm:pt modelId="{BC677EC0-47BD-4F8B-918D-07179092144C}" type="sibTrans" cxnId="{3144E80E-1DD6-47B7-BAFD-8C709A159D9E}">
      <dgm:prSet/>
      <dgm:spPr/>
      <dgm:t>
        <a:bodyPr/>
        <a:lstStyle/>
        <a:p>
          <a:endParaRPr lang="es-CL"/>
        </a:p>
      </dgm:t>
    </dgm:pt>
    <dgm:pt modelId="{187DB08E-EC01-4021-A055-C507C9476FDA}" type="parTrans" cxnId="{3144E80E-1DD6-47B7-BAFD-8C709A159D9E}">
      <dgm:prSet/>
      <dgm:spPr/>
      <dgm:t>
        <a:bodyPr/>
        <a:lstStyle/>
        <a:p>
          <a:endParaRPr lang="es-CL"/>
        </a:p>
      </dgm:t>
    </dgm:pt>
    <dgm:pt modelId="{D2DA9BA4-9F89-487D-9ECC-1B3A9803AFA0}" type="pres">
      <dgm:prSet presAssocID="{30761ADB-E717-45C8-9D31-EE6C2429EA86}" presName="linear" presStyleCnt="0">
        <dgm:presLayoutVars>
          <dgm:dir/>
          <dgm:animLvl val="lvl"/>
          <dgm:resizeHandles val="exact"/>
        </dgm:presLayoutVars>
      </dgm:prSet>
      <dgm:spPr/>
    </dgm:pt>
    <dgm:pt modelId="{F4C94A6F-DD49-4DC5-8DA3-ABB516AADEBC}" type="pres">
      <dgm:prSet presAssocID="{A1C97BF4-0EF8-48A2-A9F8-C3700185195E}" presName="parentLin" presStyleCnt="0"/>
      <dgm:spPr/>
    </dgm:pt>
    <dgm:pt modelId="{27A4316F-C0A9-4D54-AE3A-6D3FF64EFA48}" type="pres">
      <dgm:prSet presAssocID="{A1C97BF4-0EF8-48A2-A9F8-C3700185195E}" presName="parentLeftMargin" presStyleLbl="node1" presStyleIdx="0" presStyleCnt="3"/>
      <dgm:spPr/>
    </dgm:pt>
    <dgm:pt modelId="{6FC3B869-CDB2-462E-871A-E9292C396849}" type="pres">
      <dgm:prSet presAssocID="{A1C97BF4-0EF8-48A2-A9F8-C370018519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8B25A6-9A5A-4EE1-B201-AE3D540CE105}" type="pres">
      <dgm:prSet presAssocID="{A1C97BF4-0EF8-48A2-A9F8-C3700185195E}" presName="negativeSpace" presStyleCnt="0"/>
      <dgm:spPr/>
    </dgm:pt>
    <dgm:pt modelId="{005EB9D7-7F66-44E9-916C-65E0012D29B4}" type="pres">
      <dgm:prSet presAssocID="{A1C97BF4-0EF8-48A2-A9F8-C3700185195E}" presName="childText" presStyleLbl="conFgAcc1" presStyleIdx="0" presStyleCnt="3">
        <dgm:presLayoutVars>
          <dgm:bulletEnabled val="1"/>
        </dgm:presLayoutVars>
      </dgm:prSet>
      <dgm:spPr/>
    </dgm:pt>
    <dgm:pt modelId="{38ED6F6D-CD27-4907-84A2-99A670E17120}" type="pres">
      <dgm:prSet presAssocID="{D5F6DDC9-576E-4BD5-AA42-0FCDF7D8EABB}" presName="spaceBetweenRectangles" presStyleCnt="0"/>
      <dgm:spPr/>
    </dgm:pt>
    <dgm:pt modelId="{6E5E1370-4A63-41D6-AADA-1840A2E82975}" type="pres">
      <dgm:prSet presAssocID="{35B8573B-FF41-4714-BFC3-5572D9C9FC29}" presName="parentLin" presStyleCnt="0"/>
      <dgm:spPr/>
    </dgm:pt>
    <dgm:pt modelId="{83620B9E-F88F-4FA9-85AC-162D180D7834}" type="pres">
      <dgm:prSet presAssocID="{35B8573B-FF41-4714-BFC3-5572D9C9FC29}" presName="parentLeftMargin" presStyleLbl="node1" presStyleIdx="0" presStyleCnt="3"/>
      <dgm:spPr/>
    </dgm:pt>
    <dgm:pt modelId="{44431F1D-8C23-4278-8C87-017716A18AAB}" type="pres">
      <dgm:prSet presAssocID="{35B8573B-FF41-4714-BFC3-5572D9C9FC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F12E76-8532-4F56-9AA3-8197B9AFBFA0}" type="pres">
      <dgm:prSet presAssocID="{35B8573B-FF41-4714-BFC3-5572D9C9FC29}" presName="negativeSpace" presStyleCnt="0"/>
      <dgm:spPr/>
    </dgm:pt>
    <dgm:pt modelId="{3EEBF7D6-0582-4E33-B08E-A4C662830168}" type="pres">
      <dgm:prSet presAssocID="{35B8573B-FF41-4714-BFC3-5572D9C9FC29}" presName="childText" presStyleLbl="conFgAcc1" presStyleIdx="1" presStyleCnt="3">
        <dgm:presLayoutVars>
          <dgm:bulletEnabled val="1"/>
        </dgm:presLayoutVars>
      </dgm:prSet>
      <dgm:spPr/>
    </dgm:pt>
    <dgm:pt modelId="{F3CD419D-C8B6-4C72-86C5-661C52F42EC4}" type="pres">
      <dgm:prSet presAssocID="{BC677EC0-47BD-4F8B-918D-07179092144C}" presName="spaceBetweenRectangles" presStyleCnt="0"/>
      <dgm:spPr/>
    </dgm:pt>
    <dgm:pt modelId="{A87CF278-F6E8-4A53-B8B2-A30CA36AE869}" type="pres">
      <dgm:prSet presAssocID="{BA2FDE27-59DD-4ED5-A088-89230D077F78}" presName="parentLin" presStyleCnt="0"/>
      <dgm:spPr/>
    </dgm:pt>
    <dgm:pt modelId="{34811B49-565D-443A-B997-5AE385104B4C}" type="pres">
      <dgm:prSet presAssocID="{BA2FDE27-59DD-4ED5-A088-89230D077F78}" presName="parentLeftMargin" presStyleLbl="node1" presStyleIdx="1" presStyleCnt="3"/>
      <dgm:spPr/>
    </dgm:pt>
    <dgm:pt modelId="{7A5E70E3-BCB2-4846-9C65-DCC36CB650C2}" type="pres">
      <dgm:prSet presAssocID="{BA2FDE27-59DD-4ED5-A088-89230D077F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3BACB9-F17F-4ADE-A1CA-BA1643BF599E}" type="pres">
      <dgm:prSet presAssocID="{BA2FDE27-59DD-4ED5-A088-89230D077F78}" presName="negativeSpace" presStyleCnt="0"/>
      <dgm:spPr/>
    </dgm:pt>
    <dgm:pt modelId="{37632F91-82BD-43E9-A5B1-A3D800E9EBDD}" type="pres">
      <dgm:prSet presAssocID="{BA2FDE27-59DD-4ED5-A088-89230D077F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44E80E-1DD6-47B7-BAFD-8C709A159D9E}" srcId="{30761ADB-E717-45C8-9D31-EE6C2429EA86}" destId="{35B8573B-FF41-4714-BFC3-5572D9C9FC29}" srcOrd="1" destOrd="0" parTransId="{187DB08E-EC01-4021-A055-C507C9476FDA}" sibTransId="{BC677EC0-47BD-4F8B-918D-07179092144C}"/>
    <dgm:cxn modelId="{4D85066D-E28E-457E-9BD0-7ECD4CF89791}" srcId="{30761ADB-E717-45C8-9D31-EE6C2429EA86}" destId="{BA2FDE27-59DD-4ED5-A088-89230D077F78}" srcOrd="2" destOrd="0" parTransId="{3FB8FBB8-7C2F-4193-A3F4-37F175A5CD0E}" sibTransId="{9B80592D-BE97-44A5-97F6-B7F53C3EB5EE}"/>
    <dgm:cxn modelId="{89B4A09B-93F2-4EE4-9B47-F62118EC3F8A}" type="presOf" srcId="{30761ADB-E717-45C8-9D31-EE6C2429EA86}" destId="{D2DA9BA4-9F89-487D-9ECC-1B3A9803AFA0}" srcOrd="0" destOrd="0" presId="urn:microsoft.com/office/officeart/2005/8/layout/list1"/>
    <dgm:cxn modelId="{F3D929AD-582B-4C09-8F77-123A111843A8}" type="presOf" srcId="{35B8573B-FF41-4714-BFC3-5572D9C9FC29}" destId="{44431F1D-8C23-4278-8C87-017716A18AAB}" srcOrd="1" destOrd="0" presId="urn:microsoft.com/office/officeart/2005/8/layout/list1"/>
    <dgm:cxn modelId="{6DF46AB1-01B8-44BF-AFDA-9658C103BDD3}" type="presOf" srcId="{BA2FDE27-59DD-4ED5-A088-89230D077F78}" destId="{34811B49-565D-443A-B997-5AE385104B4C}" srcOrd="0" destOrd="0" presId="urn:microsoft.com/office/officeart/2005/8/layout/list1"/>
    <dgm:cxn modelId="{76ED85C5-DA69-4975-8E75-D41FCA63C17D}" srcId="{30761ADB-E717-45C8-9D31-EE6C2429EA86}" destId="{A1C97BF4-0EF8-48A2-A9F8-C3700185195E}" srcOrd="0" destOrd="0" parTransId="{C3187546-4FD0-456A-90E9-97CCF495B90D}" sibTransId="{D5F6DDC9-576E-4BD5-AA42-0FCDF7D8EABB}"/>
    <dgm:cxn modelId="{D37CB2C7-C371-4737-8343-778BDAA184F1}" type="presOf" srcId="{35B8573B-FF41-4714-BFC3-5572D9C9FC29}" destId="{83620B9E-F88F-4FA9-85AC-162D180D7834}" srcOrd="0" destOrd="0" presId="urn:microsoft.com/office/officeart/2005/8/layout/list1"/>
    <dgm:cxn modelId="{13D278D6-8E1E-4DDE-B424-E2C1938A676B}" type="presOf" srcId="{A1C97BF4-0EF8-48A2-A9F8-C3700185195E}" destId="{6FC3B869-CDB2-462E-871A-E9292C396849}" srcOrd="1" destOrd="0" presId="urn:microsoft.com/office/officeart/2005/8/layout/list1"/>
    <dgm:cxn modelId="{7A914BDF-2AB2-4972-BD49-606F90B25065}" type="presOf" srcId="{BA2FDE27-59DD-4ED5-A088-89230D077F78}" destId="{7A5E70E3-BCB2-4846-9C65-DCC36CB650C2}" srcOrd="1" destOrd="0" presId="urn:microsoft.com/office/officeart/2005/8/layout/list1"/>
    <dgm:cxn modelId="{4731D0F9-0AC9-4D87-8112-415E22C3681F}" type="presOf" srcId="{A1C97BF4-0EF8-48A2-A9F8-C3700185195E}" destId="{27A4316F-C0A9-4D54-AE3A-6D3FF64EFA48}" srcOrd="0" destOrd="0" presId="urn:microsoft.com/office/officeart/2005/8/layout/list1"/>
    <dgm:cxn modelId="{D2DE9A59-8E74-4FCB-ADF7-A29D69056A3B}" type="presParOf" srcId="{D2DA9BA4-9F89-487D-9ECC-1B3A9803AFA0}" destId="{F4C94A6F-DD49-4DC5-8DA3-ABB516AADEBC}" srcOrd="0" destOrd="0" presId="urn:microsoft.com/office/officeart/2005/8/layout/list1"/>
    <dgm:cxn modelId="{FE0F3D58-27B8-4D4C-BA22-B4E40ACF5287}" type="presParOf" srcId="{F4C94A6F-DD49-4DC5-8DA3-ABB516AADEBC}" destId="{27A4316F-C0A9-4D54-AE3A-6D3FF64EFA48}" srcOrd="0" destOrd="0" presId="urn:microsoft.com/office/officeart/2005/8/layout/list1"/>
    <dgm:cxn modelId="{BD3DAC63-56E5-43F9-B221-B1547EC385A2}" type="presParOf" srcId="{F4C94A6F-DD49-4DC5-8DA3-ABB516AADEBC}" destId="{6FC3B869-CDB2-462E-871A-E9292C396849}" srcOrd="1" destOrd="0" presId="urn:microsoft.com/office/officeart/2005/8/layout/list1"/>
    <dgm:cxn modelId="{8FCB6838-6573-4593-8F4B-29A304B846F1}" type="presParOf" srcId="{D2DA9BA4-9F89-487D-9ECC-1B3A9803AFA0}" destId="{DA8B25A6-9A5A-4EE1-B201-AE3D540CE105}" srcOrd="1" destOrd="0" presId="urn:microsoft.com/office/officeart/2005/8/layout/list1"/>
    <dgm:cxn modelId="{2CBED304-2A73-4E44-870B-0F33984DB1C2}" type="presParOf" srcId="{D2DA9BA4-9F89-487D-9ECC-1B3A9803AFA0}" destId="{005EB9D7-7F66-44E9-916C-65E0012D29B4}" srcOrd="2" destOrd="0" presId="urn:microsoft.com/office/officeart/2005/8/layout/list1"/>
    <dgm:cxn modelId="{8F33801A-166C-46D6-937A-19C3CDFA458E}" type="presParOf" srcId="{D2DA9BA4-9F89-487D-9ECC-1B3A9803AFA0}" destId="{38ED6F6D-CD27-4907-84A2-99A670E17120}" srcOrd="3" destOrd="0" presId="urn:microsoft.com/office/officeart/2005/8/layout/list1"/>
    <dgm:cxn modelId="{197E74A0-93BB-4259-A1B0-B7C8CFDF6803}" type="presParOf" srcId="{D2DA9BA4-9F89-487D-9ECC-1B3A9803AFA0}" destId="{6E5E1370-4A63-41D6-AADA-1840A2E82975}" srcOrd="4" destOrd="0" presId="urn:microsoft.com/office/officeart/2005/8/layout/list1"/>
    <dgm:cxn modelId="{6E5A0860-B9A8-4FC5-9EE9-ADE29DD04329}" type="presParOf" srcId="{6E5E1370-4A63-41D6-AADA-1840A2E82975}" destId="{83620B9E-F88F-4FA9-85AC-162D180D7834}" srcOrd="0" destOrd="0" presId="urn:microsoft.com/office/officeart/2005/8/layout/list1"/>
    <dgm:cxn modelId="{308DA5C4-7087-4EE7-ABC6-8F771223ABCE}" type="presParOf" srcId="{6E5E1370-4A63-41D6-AADA-1840A2E82975}" destId="{44431F1D-8C23-4278-8C87-017716A18AAB}" srcOrd="1" destOrd="0" presId="urn:microsoft.com/office/officeart/2005/8/layout/list1"/>
    <dgm:cxn modelId="{F43B535C-2859-4BEA-9D93-3A07CCA00CCB}" type="presParOf" srcId="{D2DA9BA4-9F89-487D-9ECC-1B3A9803AFA0}" destId="{7EF12E76-8532-4F56-9AA3-8197B9AFBFA0}" srcOrd="5" destOrd="0" presId="urn:microsoft.com/office/officeart/2005/8/layout/list1"/>
    <dgm:cxn modelId="{0A40B42E-FBB6-4AC5-AE79-4B4FEE9B92B0}" type="presParOf" srcId="{D2DA9BA4-9F89-487D-9ECC-1B3A9803AFA0}" destId="{3EEBF7D6-0582-4E33-B08E-A4C662830168}" srcOrd="6" destOrd="0" presId="urn:microsoft.com/office/officeart/2005/8/layout/list1"/>
    <dgm:cxn modelId="{0EEAEC0E-B16E-4D3C-997A-788D774DC608}" type="presParOf" srcId="{D2DA9BA4-9F89-487D-9ECC-1B3A9803AFA0}" destId="{F3CD419D-C8B6-4C72-86C5-661C52F42EC4}" srcOrd="7" destOrd="0" presId="urn:microsoft.com/office/officeart/2005/8/layout/list1"/>
    <dgm:cxn modelId="{7E913FE7-2CA2-4DFF-8C96-346F71FB2BB8}" type="presParOf" srcId="{D2DA9BA4-9F89-487D-9ECC-1B3A9803AFA0}" destId="{A87CF278-F6E8-4A53-B8B2-A30CA36AE869}" srcOrd="8" destOrd="0" presId="urn:microsoft.com/office/officeart/2005/8/layout/list1"/>
    <dgm:cxn modelId="{6A205FFA-E4C3-4EA7-84C0-7555DE870820}" type="presParOf" srcId="{A87CF278-F6E8-4A53-B8B2-A30CA36AE869}" destId="{34811B49-565D-443A-B997-5AE385104B4C}" srcOrd="0" destOrd="0" presId="urn:microsoft.com/office/officeart/2005/8/layout/list1"/>
    <dgm:cxn modelId="{8B34B3DA-4AEC-4557-B5BA-E79A25CC0123}" type="presParOf" srcId="{A87CF278-F6E8-4A53-B8B2-A30CA36AE869}" destId="{7A5E70E3-BCB2-4846-9C65-DCC36CB650C2}" srcOrd="1" destOrd="0" presId="urn:microsoft.com/office/officeart/2005/8/layout/list1"/>
    <dgm:cxn modelId="{CA22DD15-72CE-45F8-A046-639728228D92}" type="presParOf" srcId="{D2DA9BA4-9F89-487D-9ECC-1B3A9803AFA0}" destId="{233BACB9-F17F-4ADE-A1CA-BA1643BF599E}" srcOrd="9" destOrd="0" presId="urn:microsoft.com/office/officeart/2005/8/layout/list1"/>
    <dgm:cxn modelId="{2F5BB29A-A5FB-4F34-922F-7D659DA78CF7}" type="presParOf" srcId="{D2DA9BA4-9F89-487D-9ECC-1B3A9803AFA0}" destId="{37632F91-82BD-43E9-A5B1-A3D800E9EB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6BB8-E7E9-4A32-9E81-4FA163ABAFF4}">
      <dsp:nvSpPr>
        <dsp:cNvPr id="0" name=""/>
        <dsp:cNvSpPr/>
      </dsp:nvSpPr>
      <dsp:spPr>
        <a:xfrm>
          <a:off x="3706519" y="357549"/>
          <a:ext cx="2766722" cy="2766722"/>
        </a:xfrm>
        <a:prstGeom prst="blockArc">
          <a:avLst>
            <a:gd name="adj1" fmla="val 10838920"/>
            <a:gd name="adj2" fmla="val 1627035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5B3FC-9E64-4D82-B7B7-AE26C8D3273B}">
      <dsp:nvSpPr>
        <dsp:cNvPr id="0" name=""/>
        <dsp:cNvSpPr/>
      </dsp:nvSpPr>
      <dsp:spPr>
        <a:xfrm>
          <a:off x="3706163" y="413688"/>
          <a:ext cx="2766722" cy="276672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7F740-0719-4AAD-B035-3435E911063B}">
      <dsp:nvSpPr>
        <dsp:cNvPr id="0" name=""/>
        <dsp:cNvSpPr/>
      </dsp:nvSpPr>
      <dsp:spPr>
        <a:xfrm>
          <a:off x="3706163" y="413688"/>
          <a:ext cx="2766722" cy="2766722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C6C68-EA86-4948-82F3-91F612E236F8}">
      <dsp:nvSpPr>
        <dsp:cNvPr id="0" name=""/>
        <dsp:cNvSpPr/>
      </dsp:nvSpPr>
      <dsp:spPr>
        <a:xfrm>
          <a:off x="3706250" y="428990"/>
          <a:ext cx="2766722" cy="2766722"/>
        </a:xfrm>
        <a:prstGeom prst="blockArc">
          <a:avLst>
            <a:gd name="adj1" fmla="val 16269914"/>
            <a:gd name="adj2" fmla="val 2156107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F6218-EC51-441D-B9C5-1EEBFEE534C1}">
      <dsp:nvSpPr>
        <dsp:cNvPr id="0" name=""/>
        <dsp:cNvSpPr/>
      </dsp:nvSpPr>
      <dsp:spPr>
        <a:xfrm>
          <a:off x="4144654" y="1160859"/>
          <a:ext cx="1889740" cy="1272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CL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LEYENDA</a:t>
          </a:r>
        </a:p>
      </dsp:txBody>
      <dsp:txXfrm>
        <a:off x="4421400" y="1347195"/>
        <a:ext cx="1336248" cy="899709"/>
      </dsp:txXfrm>
    </dsp:sp>
    <dsp:sp modelId="{1BC7B688-BD1B-47ED-BA93-7F2FFCA8BE57}">
      <dsp:nvSpPr>
        <dsp:cNvPr id="0" name=""/>
        <dsp:cNvSpPr/>
      </dsp:nvSpPr>
      <dsp:spPr>
        <a:xfrm>
          <a:off x="4455682" y="16000"/>
          <a:ext cx="1322818" cy="890666"/>
        </a:xfrm>
        <a:prstGeom prst="ellipse">
          <a:avLst/>
        </a:prstGeom>
        <a:solidFill>
          <a:schemeClr val="accent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NARRADOR</a:t>
          </a:r>
        </a:p>
      </dsp:txBody>
      <dsp:txXfrm>
        <a:off x="4649404" y="146435"/>
        <a:ext cx="935374" cy="629796"/>
      </dsp:txXfrm>
    </dsp:sp>
    <dsp:sp modelId="{3089C93C-8095-46CD-85C9-CA9EED3D32F9}">
      <dsp:nvSpPr>
        <dsp:cNvPr id="0" name=""/>
        <dsp:cNvSpPr/>
      </dsp:nvSpPr>
      <dsp:spPr>
        <a:xfrm>
          <a:off x="5779413" y="1351716"/>
          <a:ext cx="1322818" cy="890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PERSONAJES</a:t>
          </a:r>
        </a:p>
      </dsp:txBody>
      <dsp:txXfrm>
        <a:off x="5973135" y="1482151"/>
        <a:ext cx="935374" cy="629796"/>
      </dsp:txXfrm>
    </dsp:sp>
    <dsp:sp modelId="{E4DFD27E-5F86-4B50-A4A4-315C7AA2B3C6}">
      <dsp:nvSpPr>
        <dsp:cNvPr id="0" name=""/>
        <dsp:cNvSpPr/>
      </dsp:nvSpPr>
      <dsp:spPr>
        <a:xfrm>
          <a:off x="4428115" y="2703013"/>
          <a:ext cx="1322818" cy="890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latin typeface="Arial" panose="020B0604020202020204" pitchFamily="34" charset="0"/>
              <a:cs typeface="Arial" panose="020B0604020202020204" pitchFamily="34" charset="0"/>
            </a:rPr>
            <a:t>TIEMPO -</a:t>
          </a:r>
          <a:r>
            <a:rPr lang="es-CL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</a:t>
          </a:r>
        </a:p>
      </dsp:txBody>
      <dsp:txXfrm>
        <a:off x="4621837" y="2833448"/>
        <a:ext cx="935374" cy="629796"/>
      </dsp:txXfrm>
    </dsp:sp>
    <dsp:sp modelId="{D96B8429-00FC-4C8F-B853-6CC1A4E25E2C}">
      <dsp:nvSpPr>
        <dsp:cNvPr id="0" name=""/>
        <dsp:cNvSpPr/>
      </dsp:nvSpPr>
      <dsp:spPr>
        <a:xfrm>
          <a:off x="3076818" y="1351716"/>
          <a:ext cx="1322818" cy="890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</a:t>
          </a:r>
        </a:p>
      </dsp:txBody>
      <dsp:txXfrm>
        <a:off x="3270540" y="1482151"/>
        <a:ext cx="935374" cy="629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EB9D7-7F66-44E9-916C-65E0012D29B4}">
      <dsp:nvSpPr>
        <dsp:cNvPr id="0" name=""/>
        <dsp:cNvSpPr/>
      </dsp:nvSpPr>
      <dsp:spPr>
        <a:xfrm>
          <a:off x="0" y="431389"/>
          <a:ext cx="101790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3B869-CDB2-462E-871A-E9292C396849}">
      <dsp:nvSpPr>
        <dsp:cNvPr id="0" name=""/>
        <dsp:cNvSpPr/>
      </dsp:nvSpPr>
      <dsp:spPr>
        <a:xfrm>
          <a:off x="508952" y="32869"/>
          <a:ext cx="712533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1" tIns="0" rIns="26932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INICIO</a:t>
          </a:r>
        </a:p>
      </dsp:txBody>
      <dsp:txXfrm>
        <a:off x="547860" y="71777"/>
        <a:ext cx="7047519" cy="719224"/>
      </dsp:txXfrm>
    </dsp:sp>
    <dsp:sp modelId="{3EEBF7D6-0582-4E33-B08E-A4C662830168}">
      <dsp:nvSpPr>
        <dsp:cNvPr id="0" name=""/>
        <dsp:cNvSpPr/>
      </dsp:nvSpPr>
      <dsp:spPr>
        <a:xfrm>
          <a:off x="0" y="1656109"/>
          <a:ext cx="101790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31F1D-8C23-4278-8C87-017716A18AAB}">
      <dsp:nvSpPr>
        <dsp:cNvPr id="0" name=""/>
        <dsp:cNvSpPr/>
      </dsp:nvSpPr>
      <dsp:spPr>
        <a:xfrm>
          <a:off x="508952" y="1257589"/>
          <a:ext cx="712533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1" tIns="0" rIns="26932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DESARROLLO</a:t>
          </a:r>
        </a:p>
      </dsp:txBody>
      <dsp:txXfrm>
        <a:off x="547860" y="1296497"/>
        <a:ext cx="7047519" cy="719224"/>
      </dsp:txXfrm>
    </dsp:sp>
    <dsp:sp modelId="{37632F91-82BD-43E9-A5B1-A3D800E9EBDD}">
      <dsp:nvSpPr>
        <dsp:cNvPr id="0" name=""/>
        <dsp:cNvSpPr/>
      </dsp:nvSpPr>
      <dsp:spPr>
        <a:xfrm>
          <a:off x="0" y="2880830"/>
          <a:ext cx="101790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70E3-BCB2-4846-9C65-DCC36CB650C2}">
      <dsp:nvSpPr>
        <dsp:cNvPr id="0" name=""/>
        <dsp:cNvSpPr/>
      </dsp:nvSpPr>
      <dsp:spPr>
        <a:xfrm>
          <a:off x="508952" y="2482310"/>
          <a:ext cx="712533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21" tIns="0" rIns="26932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DESENLACE</a:t>
          </a:r>
        </a:p>
      </dsp:txBody>
      <dsp:txXfrm>
        <a:off x="547860" y="2521218"/>
        <a:ext cx="704751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14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8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6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4961B7-6B89-48AB-966F-622E2788EECC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1445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00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029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2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CF131DD-A141-4471-BCF9-C6073EDD7E20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747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B334A90-EB03-42F3-8859-2C2B2724C058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2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5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uJApWWqQ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omboy_logo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art/Chiru-Chiru-SMITE-lel-53275637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sojuela.blogspot.com/2016/06/noche-de-tormentasrayos-y-trueno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lcano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Realeza_(Paran%C3%A1)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DDD6C-E2EA-4A4B-B15E-D11FC5CC0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LA LEYENDA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AD70FF-DD1B-4679-900B-FB6371077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LEYENDAS CHILENAS      5TOS AÑOS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614988-D3F3-4B67-84F0-A24EA596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937" y="612568"/>
            <a:ext cx="2466975" cy="1847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966A3B-D5CC-42D6-9893-48678011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2" y="298288"/>
            <a:ext cx="2857500" cy="1600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F48FAF-924C-4614-849A-11C489830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293" y="39433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726EFF7-29B9-4CE9-AAC3-92C854E4E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8" y="1471611"/>
            <a:ext cx="7243761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C95CA4-F82C-4F5E-8277-8C9033177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6" y="1257300"/>
            <a:ext cx="840105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E5CFD-56F6-45E0-9766-34392BCD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5662B1-65E7-422D-A765-F3B43467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978408"/>
            <a:ext cx="9406797" cy="47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5A0D96-C43B-44F6-9B01-BB45B40C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9" y="1671638"/>
            <a:ext cx="8635272" cy="42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E26DCE-C5D2-48A6-AAA4-79E6B133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6" y="1414463"/>
            <a:ext cx="9244012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CEF81-38A9-4B3F-BBFC-A3E7A157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 QUÉ CREES QUE INTENTA EXPLICAR LA LEYENDA DEL PEHUÉN?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D190A-C599-4C4E-AAE9-DCF8FA7C5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062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9958E-C342-4434-9FD4-9685415C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Aprendamos algo de la leyenda “la tirana”</a:t>
            </a:r>
          </a:p>
        </p:txBody>
      </p:sp>
      <p:pic>
        <p:nvPicPr>
          <p:cNvPr id="4" name="Elementos multimedia en línea 3" title="LA LEYENDA DE LA TIRANA">
            <a:hlinkClick r:id="" action="ppaction://media"/>
            <a:extLst>
              <a:ext uri="{FF2B5EF4-FFF2-40B4-BE49-F238E27FC236}">
                <a16:creationId xmlns:a16="http://schemas.microsoft.com/office/drawing/2014/main" id="{E01454BE-E93B-40B6-975A-EEB375C79E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4475" y="284233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1394D-F453-4001-99B0-2B83D838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olvides que saber leyendas de tú país engrandece tú cultura!!!!</a:t>
            </a:r>
          </a:p>
        </p:txBody>
      </p:sp>
    </p:spTree>
    <p:extLst>
      <p:ext uri="{BB962C8B-B14F-4D97-AF65-F5344CB8AC3E}">
        <p14:creationId xmlns:p14="http://schemas.microsoft.com/office/powerpoint/2010/main" val="21262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D9D77-1F0A-4B45-91F0-015D76D9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C86043-C44D-4AA7-9603-847CBF22A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27991"/>
              </p:ext>
            </p:extLst>
          </p:nvPr>
        </p:nvGraphicFramePr>
        <p:xfrm>
          <a:off x="1250950" y="1285874"/>
          <a:ext cx="10179050" cy="5000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9050">
                  <a:extLst>
                    <a:ext uri="{9D8B030D-6E8A-4147-A177-3AD203B41FA5}">
                      <a16:colId xmlns:a16="http://schemas.microsoft.com/office/drawing/2014/main" val="132582934"/>
                    </a:ext>
                  </a:extLst>
                </a:gridCol>
              </a:tblGrid>
              <a:tr h="5000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 4.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-Analizar aspectos relevantes de narraciones leídas para profundizar su comprensión.                                                            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Relacionan aspectos del texto con sus experiencias y conocimientos. 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Explican qué consecuencia tiene determinada acción  para un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personaje.                                                       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s-C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Comparan sus costumbres con las de los personajes.                                                                                          _ Describen a los personajes de acuerdo con las actitudes que toman en el relato</a:t>
                      </a:r>
                      <a:endParaRPr lang="es-C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75197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1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B25ED-879C-46C3-9987-BDBE48F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37230"/>
            <a:ext cx="10178322" cy="1492132"/>
          </a:xfrm>
        </p:spPr>
        <p:txBody>
          <a:bodyPr/>
          <a:lstStyle/>
          <a:p>
            <a:r>
              <a:rPr lang="es-CL" dirty="0"/>
              <a:t>PARA COMENZAR!!!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5E57D-9E77-4427-96CD-FB285CFF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QUÉ RECUERDAS QUE ES UNA LEYENDA ??</a:t>
            </a:r>
          </a:p>
          <a:p>
            <a:pPr marL="0" indent="0">
              <a:buNone/>
            </a:pPr>
            <a:r>
              <a:rPr lang="es-CL" i="1" dirty="0"/>
              <a:t>ANOTA EN TÚ CUADERNO TODAS LAS IDEAS QUE SE TE  VENGAN, DE LO QUE RECUERDAS DE LA LEYENDA.  (LLUVIA DE IDEAS ).</a:t>
            </a:r>
          </a:p>
          <a:p>
            <a:r>
              <a:rPr lang="es-CL" dirty="0"/>
              <a:t>NOMBRA DOS LEYENDAS QUE RECUERDES </a:t>
            </a:r>
          </a:p>
          <a:p>
            <a:r>
              <a:rPr lang="es-CL" dirty="0"/>
              <a:t>RECUERDAS ALGÚN PERSONAJE QUE TE LLAMARA LA ATENCIÓN.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847566-CDA4-441D-968A-5DA023AC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7888" y="745133"/>
            <a:ext cx="2277534" cy="16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2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B8E69-9518-49D9-B5D4-61B222F7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 QUÉ ES LA LEYENDA?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126AD2-2299-491A-8767-537B97EF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leyenda es un texto literario,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caracterizado por ser </a:t>
            </a: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transmitido de generación en generación. 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Generalmente, las leyendas son anónimas, es decir, no se sabe quién las creó, en otros casos, tienen un autor individual y conocido. 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La leyenda </a:t>
            </a: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 caracteriza por ser un relato con elementos de ficción y de realidad. </a:t>
            </a:r>
          </a:p>
          <a:p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Aparecen personajes y se menciona el tiempo y el lugar donde transcurre la acción.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50A259-B1FD-49AF-8CDE-236DEA6A7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58486" y="-73154"/>
            <a:ext cx="2438405" cy="18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C1EF5-CF64-450E-84ED-0A35F631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ELEMENTOS DE LA LEYENDA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41C930-D555-42DA-BA3D-751B0A388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6226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03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10993-C3B4-43CC-AD90-F6110FE9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de la leyenda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67ECF1F-5632-44CA-90B2-FF2C4E54A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6886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81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813BB-EAA5-4C43-9490-D7AAB99C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Tener presente!!!!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FE0F2-E5B6-4A20-B1AA-00F920FD5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Las leyendas se identifican con las zonas geográficas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en el cual se desarrolla la historia y explican sucesos populares como: </a:t>
            </a:r>
          </a:p>
          <a:p>
            <a:pPr>
              <a:buFontTx/>
              <a:buChar char="-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origen de un pueblo</a:t>
            </a:r>
          </a:p>
          <a:p>
            <a:pPr>
              <a:buFontTx/>
              <a:buChar char="-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fenómenos de la naturaleza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( la lluvia, los relámpagos, los truenos)</a:t>
            </a:r>
          </a:p>
          <a:p>
            <a:pPr>
              <a:buFontTx/>
              <a:buChar char="-"/>
            </a:pP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Las características de ciertos animales y plantas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Tx/>
              <a:buChar char="-"/>
            </a:pPr>
            <a:r>
              <a:rPr lang="es-CL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surgimiento de montañas, ríos, </a:t>
            </a:r>
            <a:r>
              <a:rPr lang="es-CL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907012-3CBD-4AAF-82C9-9C116109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0927" y="4993611"/>
            <a:ext cx="3272761" cy="21804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038B21-AE5F-46B8-A54C-0992EF859A6F}"/>
              </a:ext>
            </a:extLst>
          </p:cNvPr>
          <p:cNvSpPr txBox="1"/>
          <p:nvPr/>
        </p:nvSpPr>
        <p:spPr>
          <a:xfrm>
            <a:off x="8320927" y="7359201"/>
            <a:ext cx="3272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meteosojuela.blogspot.com/2016/06/noche-de-tormentasrayos-y-truenos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nd/3.0/"/>
              </a:rPr>
              <a:t>CC BY-NC-ND</a:t>
            </a:r>
            <a:endParaRPr lang="es-CL" sz="9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A4AF3D-A960-470A-B5FB-12B07FE02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42285"/>
            <a:ext cx="34261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A707-49B3-4CF5-8AF5-C5CF633B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¡¡¡¡ MANOS A LA MASA!!!!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E548E-C486-4A4F-A0BB-636CE691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¿CONOCES LAS ARAUCARIAS ?? </a:t>
            </a:r>
          </a:p>
          <a:p>
            <a:r>
              <a:rPr lang="es-CL" dirty="0"/>
              <a:t>LAS HAS VISTO ALGUNA VEZ ?? ¿ RECUERDAS EN QUÉ LUGAR? </a:t>
            </a:r>
          </a:p>
          <a:p>
            <a:r>
              <a:rPr lang="es-CL" dirty="0"/>
              <a:t>SABES POR QUÉ SON IMPORTANTES LAS ARAUCARIAS PARA LOS MAPUCHES?? </a:t>
            </a:r>
          </a:p>
          <a:p>
            <a:r>
              <a:rPr lang="es-CL" dirty="0"/>
              <a:t>HAS VISTO O COMIDO ALGUNA VEZ SU FRUTO?CONOCIDO COMO PIÑON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1A5A5D-E3B4-40D3-AD74-BA30E41C5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4399" y="216736"/>
            <a:ext cx="3252789" cy="24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EE641-09B5-463E-8863-60239CB4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LEAMOS!!! LA LEYENDA DEL PEHUÉN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E0603CC-439E-470C-82DB-B2729C580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285999"/>
            <a:ext cx="10006871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1990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282</TotalTime>
  <Words>377</Words>
  <Application>Microsoft Office PowerPoint</Application>
  <PresentationFormat>Panorámica</PresentationFormat>
  <Paragraphs>46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Distintivo</vt:lpstr>
      <vt:lpstr>LA LEYENDA</vt:lpstr>
      <vt:lpstr>objetivo</vt:lpstr>
      <vt:lpstr>PARA COMENZAR!!!</vt:lpstr>
      <vt:lpstr>¿ QUÉ ES LA LEYENDA?</vt:lpstr>
      <vt:lpstr>ELEMENTOS DE LA LEYENDA</vt:lpstr>
      <vt:lpstr>Estructura de la leyenda</vt:lpstr>
      <vt:lpstr>Tener presente!!!! </vt:lpstr>
      <vt:lpstr>¡¡¡¡ MANOS A LA MASA!!!! </vt:lpstr>
      <vt:lpstr>LEAMOS!!! LA LEYENDA DEL PEHUÉN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 QUÉ CREES QUE INTENTA EXPLICAR LA LEYENDA DEL PEHUÉN?</vt:lpstr>
      <vt:lpstr>Aprendamos algo de la leyenda “la tirana”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caropiz</dc:creator>
  <cp:lastModifiedBy>caropiz</cp:lastModifiedBy>
  <cp:revision>19</cp:revision>
  <dcterms:created xsi:type="dcterms:W3CDTF">2020-08-18T20:33:45Z</dcterms:created>
  <dcterms:modified xsi:type="dcterms:W3CDTF">2020-08-21T22:35:19Z</dcterms:modified>
</cp:coreProperties>
</file>