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4FDA7-4A8D-4A4E-928C-C94B43453DD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DF47B5E-52BB-4677-A008-0131E4FC43A1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3200" dirty="0">
              <a:latin typeface="Arial" panose="020B0604020202020204" pitchFamily="34" charset="0"/>
              <a:cs typeface="Arial" panose="020B0604020202020204" pitchFamily="34" charset="0"/>
            </a:rPr>
            <a:t>¿Qué es?</a:t>
          </a:r>
        </a:p>
      </dgm:t>
    </dgm:pt>
    <dgm:pt modelId="{144E3D0F-23BE-4AFE-970E-05A06016241A}" type="parTrans" cxnId="{D76ED1C6-3CBE-47B8-929A-3F8EE068532D}">
      <dgm:prSet/>
      <dgm:spPr/>
      <dgm:t>
        <a:bodyPr/>
        <a:lstStyle/>
        <a:p>
          <a:endParaRPr lang="es-CL"/>
        </a:p>
      </dgm:t>
    </dgm:pt>
    <dgm:pt modelId="{F8E9C147-A2DB-439D-962E-E0CBC73C6468}" type="sibTrans" cxnId="{D76ED1C6-3CBE-47B8-929A-3F8EE068532D}">
      <dgm:prSet/>
      <dgm:spPr/>
      <dgm:t>
        <a:bodyPr/>
        <a:lstStyle/>
        <a:p>
          <a:endParaRPr lang="es-CL"/>
        </a:p>
      </dgm:t>
    </dgm:pt>
    <dgm:pt modelId="{5771C5AB-656B-49AC-98B8-0160362C6CED}">
      <dgm:prSet phldrT="[Texto]"/>
      <dgm:spPr/>
      <dgm:t>
        <a:bodyPr/>
        <a:lstStyle/>
        <a:p>
          <a:pPr algn="just"/>
          <a:r>
            <a:rPr lang="es-CL" dirty="0">
              <a:latin typeface="Arial" panose="020B0604020202020204" pitchFamily="34" charset="0"/>
              <a:cs typeface="Arial" panose="020B0604020202020204" pitchFamily="34" charset="0"/>
            </a:rPr>
            <a:t>Es una narración breve que se desarrolla en un tiempo y espacio determinado.</a:t>
          </a:r>
        </a:p>
      </dgm:t>
    </dgm:pt>
    <dgm:pt modelId="{E415EACA-22CC-42A4-A64F-49A1BCEABD10}" type="parTrans" cxnId="{9DD93DFE-86C2-41A3-9AB0-590A89634B70}">
      <dgm:prSet/>
      <dgm:spPr/>
      <dgm:t>
        <a:bodyPr/>
        <a:lstStyle/>
        <a:p>
          <a:endParaRPr lang="es-CL"/>
        </a:p>
      </dgm:t>
    </dgm:pt>
    <dgm:pt modelId="{B4BAC06B-966E-4B5B-BE12-8DC5706B65B9}" type="sibTrans" cxnId="{9DD93DFE-86C2-41A3-9AB0-590A89634B70}">
      <dgm:prSet/>
      <dgm:spPr/>
      <dgm:t>
        <a:bodyPr/>
        <a:lstStyle/>
        <a:p>
          <a:endParaRPr lang="es-CL"/>
        </a:p>
      </dgm:t>
    </dgm:pt>
    <dgm:pt modelId="{0B7043EC-DBE7-4AA9-9EB2-236918D1208E}">
      <dgm:prSet phldrT="[Texto]" phldr="1"/>
      <dgm:spPr/>
      <dgm:t>
        <a:bodyPr/>
        <a:lstStyle/>
        <a:p>
          <a:pPr algn="l"/>
          <a:endParaRPr lang="es-CL" dirty="0"/>
        </a:p>
      </dgm:t>
    </dgm:pt>
    <dgm:pt modelId="{6D06AF5B-97F9-44D4-954E-335018B8D3F2}" type="parTrans" cxnId="{C6259E51-CC89-4143-A139-C44306D58A3C}">
      <dgm:prSet/>
      <dgm:spPr/>
      <dgm:t>
        <a:bodyPr/>
        <a:lstStyle/>
        <a:p>
          <a:endParaRPr lang="es-CL"/>
        </a:p>
      </dgm:t>
    </dgm:pt>
    <dgm:pt modelId="{69E09D3E-A419-4049-A0BE-AADAAA711C6D}" type="sibTrans" cxnId="{C6259E51-CC89-4143-A139-C44306D58A3C}">
      <dgm:prSet/>
      <dgm:spPr/>
      <dgm:t>
        <a:bodyPr/>
        <a:lstStyle/>
        <a:p>
          <a:endParaRPr lang="es-CL"/>
        </a:p>
      </dgm:t>
    </dgm:pt>
    <dgm:pt modelId="{D2230119-1492-4FD7-965A-BE233731AA96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C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Propósito</a:t>
          </a:r>
        </a:p>
      </dgm:t>
    </dgm:pt>
    <dgm:pt modelId="{D27F2506-F703-49BD-854D-E4DACA86D244}" type="parTrans" cxnId="{B3568FE0-A86F-4A62-9ECD-0F94DC4A652B}">
      <dgm:prSet/>
      <dgm:spPr/>
      <dgm:t>
        <a:bodyPr/>
        <a:lstStyle/>
        <a:p>
          <a:endParaRPr lang="es-CL"/>
        </a:p>
      </dgm:t>
    </dgm:pt>
    <dgm:pt modelId="{8230E513-CE49-482C-B60D-63980B800E35}" type="sibTrans" cxnId="{B3568FE0-A86F-4A62-9ECD-0F94DC4A652B}">
      <dgm:prSet/>
      <dgm:spPr/>
      <dgm:t>
        <a:bodyPr/>
        <a:lstStyle/>
        <a:p>
          <a:endParaRPr lang="es-CL"/>
        </a:p>
      </dgm:t>
    </dgm:pt>
    <dgm:pt modelId="{06ABC770-EAC2-4017-80DC-7374FD0FB74B}">
      <dgm:prSet phldrT="[Texto]"/>
      <dgm:spPr/>
      <dgm:t>
        <a:bodyPr/>
        <a:lstStyle/>
        <a:p>
          <a:endParaRPr lang="es-CL" dirty="0"/>
        </a:p>
      </dgm:t>
    </dgm:pt>
    <dgm:pt modelId="{C28E27AF-0CBA-40C8-BACB-20422A4AA26E}" type="parTrans" cxnId="{F58469C2-E27D-45EB-A548-7724FE97F2D8}">
      <dgm:prSet/>
      <dgm:spPr/>
      <dgm:t>
        <a:bodyPr/>
        <a:lstStyle/>
        <a:p>
          <a:endParaRPr lang="es-CL"/>
        </a:p>
      </dgm:t>
    </dgm:pt>
    <dgm:pt modelId="{3A286D84-C441-4E8B-96DE-4196BDD3EC74}" type="sibTrans" cxnId="{F58469C2-E27D-45EB-A548-7724FE97F2D8}">
      <dgm:prSet/>
      <dgm:spPr/>
      <dgm:t>
        <a:bodyPr/>
        <a:lstStyle/>
        <a:p>
          <a:endParaRPr lang="es-CL"/>
        </a:p>
      </dgm:t>
    </dgm:pt>
    <dgm:pt modelId="{8E5166B5-43B8-4C19-B804-63F9A32A6E5F}">
      <dgm:prSet phldrT="[Texto]"/>
      <dgm:spPr/>
      <dgm:t>
        <a:bodyPr/>
        <a:lstStyle/>
        <a:p>
          <a:r>
            <a:rPr lang="es-CL" dirty="0">
              <a:latin typeface="Arial" panose="020B0604020202020204" pitchFamily="34" charset="0"/>
              <a:cs typeface="Arial" panose="020B0604020202020204" pitchFamily="34" charset="0"/>
            </a:rPr>
            <a:t>El propósito del cuento, es recrear, entretener una historia de ficción con el objetivo de explotar la imaginación del lector u oyente. </a:t>
          </a:r>
        </a:p>
      </dgm:t>
    </dgm:pt>
    <dgm:pt modelId="{087EA85F-50F7-4E5F-8435-E1DB5429695D}" type="parTrans" cxnId="{09CEC3CC-455B-47A1-969A-012CB1E5AC04}">
      <dgm:prSet/>
      <dgm:spPr/>
      <dgm:t>
        <a:bodyPr/>
        <a:lstStyle/>
        <a:p>
          <a:endParaRPr lang="es-CL"/>
        </a:p>
      </dgm:t>
    </dgm:pt>
    <dgm:pt modelId="{7015BC5A-B0B7-4EA1-8EAE-E370F27694E8}" type="sibTrans" cxnId="{09CEC3CC-455B-47A1-969A-012CB1E5AC04}">
      <dgm:prSet/>
      <dgm:spPr/>
      <dgm:t>
        <a:bodyPr/>
        <a:lstStyle/>
        <a:p>
          <a:endParaRPr lang="es-CL"/>
        </a:p>
      </dgm:t>
    </dgm:pt>
    <dgm:pt modelId="{FC562D54-63C1-45FB-A453-DCAC92E2AA63}">
      <dgm:prSet phldrT="[Texto]" custT="1"/>
      <dgm:spPr/>
      <dgm:t>
        <a:bodyPr/>
        <a:lstStyle/>
        <a:p>
          <a:r>
            <a:rPr lang="es-CL" sz="3200" dirty="0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</a:p>
      </dgm:t>
    </dgm:pt>
    <dgm:pt modelId="{B7C1ADA1-FD1E-4115-AFBD-B5D119156041}" type="parTrans" cxnId="{4F96DF25-717E-4085-A611-975A53D06731}">
      <dgm:prSet/>
      <dgm:spPr/>
      <dgm:t>
        <a:bodyPr/>
        <a:lstStyle/>
        <a:p>
          <a:endParaRPr lang="es-CL"/>
        </a:p>
      </dgm:t>
    </dgm:pt>
    <dgm:pt modelId="{759E7575-2818-499B-B142-D2AF351C19AC}" type="sibTrans" cxnId="{4F96DF25-717E-4085-A611-975A53D06731}">
      <dgm:prSet/>
      <dgm:spPr/>
      <dgm:t>
        <a:bodyPr/>
        <a:lstStyle/>
        <a:p>
          <a:endParaRPr lang="es-CL"/>
        </a:p>
      </dgm:t>
    </dgm:pt>
    <dgm:pt modelId="{5EB27C6E-E682-485A-BADE-39B2ECF5D36A}">
      <dgm:prSet phldrT="[Texto]" custT="1"/>
      <dgm:spPr/>
      <dgm:t>
        <a:bodyPr/>
        <a:lstStyle/>
        <a:p>
          <a:endParaRPr lang="es-CL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B36A4-98B6-437C-B199-9D912A184D88}" type="parTrans" cxnId="{16FAA8A1-9AC6-4B27-9411-F396BC629073}">
      <dgm:prSet/>
      <dgm:spPr/>
      <dgm:t>
        <a:bodyPr/>
        <a:lstStyle/>
        <a:p>
          <a:endParaRPr lang="es-CL"/>
        </a:p>
      </dgm:t>
    </dgm:pt>
    <dgm:pt modelId="{46E79668-8C04-479D-A98D-C6CDA2982D64}" type="sibTrans" cxnId="{16FAA8A1-9AC6-4B27-9411-F396BC629073}">
      <dgm:prSet/>
      <dgm:spPr/>
      <dgm:t>
        <a:bodyPr/>
        <a:lstStyle/>
        <a:p>
          <a:endParaRPr lang="es-CL"/>
        </a:p>
      </dgm:t>
    </dgm:pt>
    <dgm:pt modelId="{4C208FE9-3503-45D9-98F1-83220F09BDE0}">
      <dgm:prSet phldrT="[Texto]" custT="1"/>
      <dgm:spPr/>
      <dgm:t>
        <a:bodyPr/>
        <a:lstStyle/>
        <a:p>
          <a:r>
            <a:rPr lang="es-CL" sz="14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s-CL" sz="1400" b="1" i="0" u="sng" dirty="0">
              <a:latin typeface="Arial" panose="020B0604020202020204" pitchFamily="34" charset="0"/>
              <a:cs typeface="Arial" panose="020B0604020202020204" pitchFamily="34" charset="0"/>
            </a:rPr>
            <a:t>nicio</a:t>
          </a:r>
          <a:r>
            <a:rPr lang="es-CL" sz="1400" dirty="0">
              <a:latin typeface="Arial" panose="020B0604020202020204" pitchFamily="34" charset="0"/>
              <a:cs typeface="Arial" panose="020B0604020202020204" pitchFamily="34" charset="0"/>
            </a:rPr>
            <a:t>: Se presenta la situación, personajes, tiempo y espacio en la que sucede la situación. </a:t>
          </a:r>
        </a:p>
      </dgm:t>
    </dgm:pt>
    <dgm:pt modelId="{C8499227-D23C-43CA-80F0-AC6DE204A215}" type="parTrans" cxnId="{41CEA082-B1E8-48BA-86BF-F94E02A2CEF0}">
      <dgm:prSet/>
      <dgm:spPr/>
      <dgm:t>
        <a:bodyPr/>
        <a:lstStyle/>
        <a:p>
          <a:endParaRPr lang="es-CL"/>
        </a:p>
      </dgm:t>
    </dgm:pt>
    <dgm:pt modelId="{E18B05E4-A01E-4D48-A0C5-6209EE3E0FAD}" type="sibTrans" cxnId="{41CEA082-B1E8-48BA-86BF-F94E02A2CEF0}">
      <dgm:prSet/>
      <dgm:spPr/>
      <dgm:t>
        <a:bodyPr/>
        <a:lstStyle/>
        <a:p>
          <a:endParaRPr lang="es-CL"/>
        </a:p>
      </dgm:t>
    </dgm:pt>
    <dgm:pt modelId="{664B9172-3E08-426D-A8F3-6600C95829A6}">
      <dgm:prSet phldrT="[Texto]" custT="1"/>
      <dgm:spPr/>
      <dgm:t>
        <a:bodyPr/>
        <a:lstStyle/>
        <a:p>
          <a:r>
            <a:rPr lang="es-CL" sz="1400" b="1" u="sng" dirty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r>
            <a:rPr lang="es-CL" sz="1400" dirty="0">
              <a:latin typeface="Arial" panose="020B0604020202020204" pitchFamily="34" charset="0"/>
              <a:cs typeface="Arial" panose="020B0604020202020204" pitchFamily="34" charset="0"/>
            </a:rPr>
            <a:t>: Se señala qué pasa con los hechos o problemas que los personajes intentan solucionar. </a:t>
          </a:r>
        </a:p>
      </dgm:t>
    </dgm:pt>
    <dgm:pt modelId="{67B5A57B-EAF8-4F63-A558-81EA9CD974E7}" type="parTrans" cxnId="{4F2254F8-4DCA-4FE7-9458-E4D6B9914FC0}">
      <dgm:prSet/>
      <dgm:spPr/>
      <dgm:t>
        <a:bodyPr/>
        <a:lstStyle/>
        <a:p>
          <a:endParaRPr lang="es-CL"/>
        </a:p>
      </dgm:t>
    </dgm:pt>
    <dgm:pt modelId="{1E7ADD5F-6CB3-4CA9-9F35-0DE75C814083}" type="sibTrans" cxnId="{4F2254F8-4DCA-4FE7-9458-E4D6B9914FC0}">
      <dgm:prSet/>
      <dgm:spPr/>
      <dgm:t>
        <a:bodyPr/>
        <a:lstStyle/>
        <a:p>
          <a:endParaRPr lang="es-CL"/>
        </a:p>
      </dgm:t>
    </dgm:pt>
    <dgm:pt modelId="{18DDFF82-0CE9-4BB7-ABF3-363522E9CBF2}">
      <dgm:prSet phldrT="[Texto]" custT="1"/>
      <dgm:spPr/>
      <dgm:t>
        <a:bodyPr/>
        <a:lstStyle/>
        <a:p>
          <a:r>
            <a:rPr lang="es-CL" sz="1400" b="1" u="sng" dirty="0">
              <a:latin typeface="Arial" panose="020B0604020202020204" pitchFamily="34" charset="0"/>
              <a:cs typeface="Arial" panose="020B0604020202020204" pitchFamily="34" charset="0"/>
            </a:rPr>
            <a:t>Final: </a:t>
          </a:r>
          <a:r>
            <a:rPr lang="es-CL" sz="1400" b="0" u="none" dirty="0">
              <a:latin typeface="Arial" panose="020B0604020202020204" pitchFamily="34" charset="0"/>
              <a:cs typeface="Arial" panose="020B0604020202020204" pitchFamily="34" charset="0"/>
            </a:rPr>
            <a:t>La situación se resuelve y se sabe qué sucedió con los personajes.</a:t>
          </a:r>
          <a:endParaRPr lang="es-CL" sz="14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7A47B-3A68-4D88-A4EF-695525860D3B}" type="parTrans" cxnId="{BFA00D2C-283E-47CC-8F95-AC39BB165081}">
      <dgm:prSet/>
      <dgm:spPr/>
      <dgm:t>
        <a:bodyPr/>
        <a:lstStyle/>
        <a:p>
          <a:endParaRPr lang="es-CL"/>
        </a:p>
      </dgm:t>
    </dgm:pt>
    <dgm:pt modelId="{FF0015D6-279C-4FEF-ADCF-F76D72AD21C6}" type="sibTrans" cxnId="{BFA00D2C-283E-47CC-8F95-AC39BB165081}">
      <dgm:prSet/>
      <dgm:spPr/>
      <dgm:t>
        <a:bodyPr/>
        <a:lstStyle/>
        <a:p>
          <a:endParaRPr lang="es-CL"/>
        </a:p>
      </dgm:t>
    </dgm:pt>
    <dgm:pt modelId="{F61576AA-94CB-4260-9247-39704B19F3D9}" type="pres">
      <dgm:prSet presAssocID="{9284FDA7-4A8D-4A4E-928C-C94B43453DD0}" presName="Name0" presStyleCnt="0">
        <dgm:presLayoutVars>
          <dgm:dir/>
          <dgm:animLvl val="lvl"/>
          <dgm:resizeHandles val="exact"/>
        </dgm:presLayoutVars>
      </dgm:prSet>
      <dgm:spPr/>
    </dgm:pt>
    <dgm:pt modelId="{A3385EC1-78B4-4BEC-B045-D9BCB466682E}" type="pres">
      <dgm:prSet presAssocID="{1DF47B5E-52BB-4677-A008-0131E4FC43A1}" presName="composite" presStyleCnt="0"/>
      <dgm:spPr/>
    </dgm:pt>
    <dgm:pt modelId="{FBA56678-8B97-46EA-8B77-8A50733695C8}" type="pres">
      <dgm:prSet presAssocID="{1DF47B5E-52BB-4677-A008-0131E4FC43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635AE12-F168-461C-9A16-733FBAD1EB8D}" type="pres">
      <dgm:prSet presAssocID="{1DF47B5E-52BB-4677-A008-0131E4FC43A1}" presName="desTx" presStyleLbl="alignAccFollowNode1" presStyleIdx="0" presStyleCnt="3">
        <dgm:presLayoutVars>
          <dgm:bulletEnabled val="1"/>
        </dgm:presLayoutVars>
      </dgm:prSet>
      <dgm:spPr/>
    </dgm:pt>
    <dgm:pt modelId="{64616BC9-4E68-4828-BAD6-4D32485F347A}" type="pres">
      <dgm:prSet presAssocID="{F8E9C147-A2DB-439D-962E-E0CBC73C6468}" presName="space" presStyleCnt="0"/>
      <dgm:spPr/>
    </dgm:pt>
    <dgm:pt modelId="{C331160C-1382-4BB5-8679-40D39624E158}" type="pres">
      <dgm:prSet presAssocID="{D2230119-1492-4FD7-965A-BE233731AA96}" presName="composite" presStyleCnt="0"/>
      <dgm:spPr/>
    </dgm:pt>
    <dgm:pt modelId="{F7BBAB96-AA23-4E33-9FA4-0E3C2E50B6F5}" type="pres">
      <dgm:prSet presAssocID="{D2230119-1492-4FD7-965A-BE233731AA9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0E914C3-64B0-4F31-8658-26D31F35FD4A}" type="pres">
      <dgm:prSet presAssocID="{D2230119-1492-4FD7-965A-BE233731AA96}" presName="desTx" presStyleLbl="alignAccFollowNode1" presStyleIdx="1" presStyleCnt="3">
        <dgm:presLayoutVars>
          <dgm:bulletEnabled val="1"/>
        </dgm:presLayoutVars>
      </dgm:prSet>
      <dgm:spPr/>
    </dgm:pt>
    <dgm:pt modelId="{59A5E742-3B34-410D-AC8D-E7E5C3C95B30}" type="pres">
      <dgm:prSet presAssocID="{8230E513-CE49-482C-B60D-63980B800E35}" presName="space" presStyleCnt="0"/>
      <dgm:spPr/>
    </dgm:pt>
    <dgm:pt modelId="{D004ACE0-C674-45C8-82BA-B13304FD6E72}" type="pres">
      <dgm:prSet presAssocID="{FC562D54-63C1-45FB-A453-DCAC92E2AA63}" presName="composite" presStyleCnt="0"/>
      <dgm:spPr/>
    </dgm:pt>
    <dgm:pt modelId="{CA299CDD-ACB2-4407-90E8-A1E9EF6B9771}" type="pres">
      <dgm:prSet presAssocID="{FC562D54-63C1-45FB-A453-DCAC92E2AA6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3855A39-2C7F-4BFD-BBEB-010F67BBDFEB}" type="pres">
      <dgm:prSet presAssocID="{FC562D54-63C1-45FB-A453-DCAC92E2AA6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DA52908-486E-444D-8AC9-A0E53845A3AE}" type="presOf" srcId="{1DF47B5E-52BB-4677-A008-0131E4FC43A1}" destId="{FBA56678-8B97-46EA-8B77-8A50733695C8}" srcOrd="0" destOrd="0" presId="urn:microsoft.com/office/officeart/2005/8/layout/hList1"/>
    <dgm:cxn modelId="{B8F91510-F815-429B-BA90-9CD36B53F28A}" type="presOf" srcId="{4C208FE9-3503-45D9-98F1-83220F09BDE0}" destId="{F3855A39-2C7F-4BFD-BBEB-010F67BBDFEB}" srcOrd="0" destOrd="1" presId="urn:microsoft.com/office/officeart/2005/8/layout/hList1"/>
    <dgm:cxn modelId="{4F96DF25-717E-4085-A611-975A53D06731}" srcId="{9284FDA7-4A8D-4A4E-928C-C94B43453DD0}" destId="{FC562D54-63C1-45FB-A453-DCAC92E2AA63}" srcOrd="2" destOrd="0" parTransId="{B7C1ADA1-FD1E-4115-AFBD-B5D119156041}" sibTransId="{759E7575-2818-499B-B142-D2AF351C19AC}"/>
    <dgm:cxn modelId="{BFA00D2C-283E-47CC-8F95-AC39BB165081}" srcId="{FC562D54-63C1-45FB-A453-DCAC92E2AA63}" destId="{18DDFF82-0CE9-4BB7-ABF3-363522E9CBF2}" srcOrd="3" destOrd="0" parTransId="{FC77A47B-3A68-4D88-A4EF-695525860D3B}" sibTransId="{FF0015D6-279C-4FEF-ADCF-F76D72AD21C6}"/>
    <dgm:cxn modelId="{B2ED8240-ED85-4AD1-A23A-51391069A116}" type="presOf" srcId="{06ABC770-EAC2-4017-80DC-7374FD0FB74B}" destId="{B0E914C3-64B0-4F31-8658-26D31F35FD4A}" srcOrd="0" destOrd="0" presId="urn:microsoft.com/office/officeart/2005/8/layout/hList1"/>
    <dgm:cxn modelId="{34469F68-F274-4B0D-B2E0-F236A78E76DD}" type="presOf" srcId="{5EB27C6E-E682-485A-BADE-39B2ECF5D36A}" destId="{F3855A39-2C7F-4BFD-BBEB-010F67BBDFEB}" srcOrd="0" destOrd="0" presId="urn:microsoft.com/office/officeart/2005/8/layout/hList1"/>
    <dgm:cxn modelId="{22A6BC6D-8612-486E-948A-43EE46FF2572}" type="presOf" srcId="{664B9172-3E08-426D-A8F3-6600C95829A6}" destId="{F3855A39-2C7F-4BFD-BBEB-010F67BBDFEB}" srcOrd="0" destOrd="2" presId="urn:microsoft.com/office/officeart/2005/8/layout/hList1"/>
    <dgm:cxn modelId="{C6259E51-CC89-4143-A139-C44306D58A3C}" srcId="{1DF47B5E-52BB-4677-A008-0131E4FC43A1}" destId="{0B7043EC-DBE7-4AA9-9EB2-236918D1208E}" srcOrd="1" destOrd="0" parTransId="{6D06AF5B-97F9-44D4-954E-335018B8D3F2}" sibTransId="{69E09D3E-A419-4049-A0BE-AADAAA711C6D}"/>
    <dgm:cxn modelId="{41CEA082-B1E8-48BA-86BF-F94E02A2CEF0}" srcId="{FC562D54-63C1-45FB-A453-DCAC92E2AA63}" destId="{4C208FE9-3503-45D9-98F1-83220F09BDE0}" srcOrd="1" destOrd="0" parTransId="{C8499227-D23C-43CA-80F0-AC6DE204A215}" sibTransId="{E18B05E4-A01E-4D48-A0C5-6209EE3E0FAD}"/>
    <dgm:cxn modelId="{DBA00486-06C2-4F77-984B-6A2EBAA88916}" type="presOf" srcId="{8E5166B5-43B8-4C19-B804-63F9A32A6E5F}" destId="{B0E914C3-64B0-4F31-8658-26D31F35FD4A}" srcOrd="0" destOrd="1" presId="urn:microsoft.com/office/officeart/2005/8/layout/hList1"/>
    <dgm:cxn modelId="{8E53DD93-DDCF-46F5-9FB6-C1A792F89AA9}" type="presOf" srcId="{D2230119-1492-4FD7-965A-BE233731AA96}" destId="{F7BBAB96-AA23-4E33-9FA4-0E3C2E50B6F5}" srcOrd="0" destOrd="0" presId="urn:microsoft.com/office/officeart/2005/8/layout/hList1"/>
    <dgm:cxn modelId="{16FAA8A1-9AC6-4B27-9411-F396BC629073}" srcId="{FC562D54-63C1-45FB-A453-DCAC92E2AA63}" destId="{5EB27C6E-E682-485A-BADE-39B2ECF5D36A}" srcOrd="0" destOrd="0" parTransId="{413B36A4-98B6-437C-B199-9D912A184D88}" sibTransId="{46E79668-8C04-479D-A98D-C6CDA2982D64}"/>
    <dgm:cxn modelId="{159C80BA-7742-4A20-A938-6D3DFCDBFC24}" type="presOf" srcId="{9284FDA7-4A8D-4A4E-928C-C94B43453DD0}" destId="{F61576AA-94CB-4260-9247-39704B19F3D9}" srcOrd="0" destOrd="0" presId="urn:microsoft.com/office/officeart/2005/8/layout/hList1"/>
    <dgm:cxn modelId="{2F3892BD-E1E1-43C8-948F-6AA5F16B05C7}" type="presOf" srcId="{FC562D54-63C1-45FB-A453-DCAC92E2AA63}" destId="{CA299CDD-ACB2-4407-90E8-A1E9EF6B9771}" srcOrd="0" destOrd="0" presId="urn:microsoft.com/office/officeart/2005/8/layout/hList1"/>
    <dgm:cxn modelId="{734572C1-3980-4D99-BFA8-792DE8EA7D24}" type="presOf" srcId="{0B7043EC-DBE7-4AA9-9EB2-236918D1208E}" destId="{5635AE12-F168-461C-9A16-733FBAD1EB8D}" srcOrd="0" destOrd="1" presId="urn:microsoft.com/office/officeart/2005/8/layout/hList1"/>
    <dgm:cxn modelId="{F58469C2-E27D-45EB-A548-7724FE97F2D8}" srcId="{D2230119-1492-4FD7-965A-BE233731AA96}" destId="{06ABC770-EAC2-4017-80DC-7374FD0FB74B}" srcOrd="0" destOrd="0" parTransId="{C28E27AF-0CBA-40C8-BACB-20422A4AA26E}" sibTransId="{3A286D84-C441-4E8B-96DE-4196BDD3EC74}"/>
    <dgm:cxn modelId="{D76ED1C6-3CBE-47B8-929A-3F8EE068532D}" srcId="{9284FDA7-4A8D-4A4E-928C-C94B43453DD0}" destId="{1DF47B5E-52BB-4677-A008-0131E4FC43A1}" srcOrd="0" destOrd="0" parTransId="{144E3D0F-23BE-4AFE-970E-05A06016241A}" sibTransId="{F8E9C147-A2DB-439D-962E-E0CBC73C6468}"/>
    <dgm:cxn modelId="{09CEC3CC-455B-47A1-969A-012CB1E5AC04}" srcId="{D2230119-1492-4FD7-965A-BE233731AA96}" destId="{8E5166B5-43B8-4C19-B804-63F9A32A6E5F}" srcOrd="1" destOrd="0" parTransId="{087EA85F-50F7-4E5F-8435-E1DB5429695D}" sibTransId="{7015BC5A-B0B7-4EA1-8EAE-E370F27694E8}"/>
    <dgm:cxn modelId="{E1D64DD1-3AAA-4E39-8427-52EB3CD1BAE2}" type="presOf" srcId="{18DDFF82-0CE9-4BB7-ABF3-363522E9CBF2}" destId="{F3855A39-2C7F-4BFD-BBEB-010F67BBDFEB}" srcOrd="0" destOrd="3" presId="urn:microsoft.com/office/officeart/2005/8/layout/hList1"/>
    <dgm:cxn modelId="{CC0F37D2-B6C0-4668-9BB5-280B00ACCD76}" type="presOf" srcId="{5771C5AB-656B-49AC-98B8-0160362C6CED}" destId="{5635AE12-F168-461C-9A16-733FBAD1EB8D}" srcOrd="0" destOrd="0" presId="urn:microsoft.com/office/officeart/2005/8/layout/hList1"/>
    <dgm:cxn modelId="{B3568FE0-A86F-4A62-9ECD-0F94DC4A652B}" srcId="{9284FDA7-4A8D-4A4E-928C-C94B43453DD0}" destId="{D2230119-1492-4FD7-965A-BE233731AA96}" srcOrd="1" destOrd="0" parTransId="{D27F2506-F703-49BD-854D-E4DACA86D244}" sibTransId="{8230E513-CE49-482C-B60D-63980B800E35}"/>
    <dgm:cxn modelId="{4F2254F8-4DCA-4FE7-9458-E4D6B9914FC0}" srcId="{FC562D54-63C1-45FB-A453-DCAC92E2AA63}" destId="{664B9172-3E08-426D-A8F3-6600C95829A6}" srcOrd="2" destOrd="0" parTransId="{67B5A57B-EAF8-4F63-A558-81EA9CD974E7}" sibTransId="{1E7ADD5F-6CB3-4CA9-9F35-0DE75C814083}"/>
    <dgm:cxn modelId="{9DD93DFE-86C2-41A3-9AB0-590A89634B70}" srcId="{1DF47B5E-52BB-4677-A008-0131E4FC43A1}" destId="{5771C5AB-656B-49AC-98B8-0160362C6CED}" srcOrd="0" destOrd="0" parTransId="{E415EACA-22CC-42A4-A64F-49A1BCEABD10}" sibTransId="{B4BAC06B-966E-4B5B-BE12-8DC5706B65B9}"/>
    <dgm:cxn modelId="{BBB61DC3-D45F-4FE0-8C5E-7456FDF2B6FD}" type="presParOf" srcId="{F61576AA-94CB-4260-9247-39704B19F3D9}" destId="{A3385EC1-78B4-4BEC-B045-D9BCB466682E}" srcOrd="0" destOrd="0" presId="urn:microsoft.com/office/officeart/2005/8/layout/hList1"/>
    <dgm:cxn modelId="{D4FF68AF-77FE-4472-B1E5-A6513FE1D678}" type="presParOf" srcId="{A3385EC1-78B4-4BEC-B045-D9BCB466682E}" destId="{FBA56678-8B97-46EA-8B77-8A50733695C8}" srcOrd="0" destOrd="0" presId="urn:microsoft.com/office/officeart/2005/8/layout/hList1"/>
    <dgm:cxn modelId="{8931C109-18E6-42A8-B1A1-7C530F134957}" type="presParOf" srcId="{A3385EC1-78B4-4BEC-B045-D9BCB466682E}" destId="{5635AE12-F168-461C-9A16-733FBAD1EB8D}" srcOrd="1" destOrd="0" presId="urn:microsoft.com/office/officeart/2005/8/layout/hList1"/>
    <dgm:cxn modelId="{91908F4C-BC9D-4B05-8888-0B0248A2646E}" type="presParOf" srcId="{F61576AA-94CB-4260-9247-39704B19F3D9}" destId="{64616BC9-4E68-4828-BAD6-4D32485F347A}" srcOrd="1" destOrd="0" presId="urn:microsoft.com/office/officeart/2005/8/layout/hList1"/>
    <dgm:cxn modelId="{ADF3677C-DEAE-47AC-BDEE-0FB10E148889}" type="presParOf" srcId="{F61576AA-94CB-4260-9247-39704B19F3D9}" destId="{C331160C-1382-4BB5-8679-40D39624E158}" srcOrd="2" destOrd="0" presId="urn:microsoft.com/office/officeart/2005/8/layout/hList1"/>
    <dgm:cxn modelId="{ECFB3013-EA3B-4FF7-A8C7-194D05C0CA48}" type="presParOf" srcId="{C331160C-1382-4BB5-8679-40D39624E158}" destId="{F7BBAB96-AA23-4E33-9FA4-0E3C2E50B6F5}" srcOrd="0" destOrd="0" presId="urn:microsoft.com/office/officeart/2005/8/layout/hList1"/>
    <dgm:cxn modelId="{FACD18EC-71A6-4223-9297-F96FF9D79A41}" type="presParOf" srcId="{C331160C-1382-4BB5-8679-40D39624E158}" destId="{B0E914C3-64B0-4F31-8658-26D31F35FD4A}" srcOrd="1" destOrd="0" presId="urn:microsoft.com/office/officeart/2005/8/layout/hList1"/>
    <dgm:cxn modelId="{C78BFF82-A1C4-4040-A739-4FF976B71AB4}" type="presParOf" srcId="{F61576AA-94CB-4260-9247-39704B19F3D9}" destId="{59A5E742-3B34-410D-AC8D-E7E5C3C95B30}" srcOrd="3" destOrd="0" presId="urn:microsoft.com/office/officeart/2005/8/layout/hList1"/>
    <dgm:cxn modelId="{36150225-24EF-4742-A41B-827E6A788A7F}" type="presParOf" srcId="{F61576AA-94CB-4260-9247-39704B19F3D9}" destId="{D004ACE0-C674-45C8-82BA-B13304FD6E72}" srcOrd="4" destOrd="0" presId="urn:microsoft.com/office/officeart/2005/8/layout/hList1"/>
    <dgm:cxn modelId="{F1DD8CC0-6E80-4144-9339-16783A639BE4}" type="presParOf" srcId="{D004ACE0-C674-45C8-82BA-B13304FD6E72}" destId="{CA299CDD-ACB2-4407-90E8-A1E9EF6B9771}" srcOrd="0" destOrd="0" presId="urn:microsoft.com/office/officeart/2005/8/layout/hList1"/>
    <dgm:cxn modelId="{BE094AD9-0834-4481-8F43-CA2E7F63143D}" type="presParOf" srcId="{D004ACE0-C674-45C8-82BA-B13304FD6E72}" destId="{F3855A39-2C7F-4BFD-BBEB-010F67BBDF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B06E3-6A44-462B-B6F3-80F8A44A4E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DFEAC79-5C93-46C5-87A0-AD2F91C4D8A9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3200" dirty="0">
              <a:latin typeface="Arial" panose="020B0604020202020204" pitchFamily="34" charset="0"/>
              <a:cs typeface="Arial" panose="020B0604020202020204" pitchFamily="34" charset="0"/>
            </a:rPr>
            <a:t>¿Qué es?</a:t>
          </a:r>
          <a:endParaRPr lang="es-CL" sz="3200" dirty="0"/>
        </a:p>
      </dgm:t>
    </dgm:pt>
    <dgm:pt modelId="{B74D752C-FCA2-468F-9DB3-E1937D40EEBF}" type="parTrans" cxnId="{DA12DA28-00A8-4921-BD8B-E7C63503C592}">
      <dgm:prSet/>
      <dgm:spPr/>
      <dgm:t>
        <a:bodyPr/>
        <a:lstStyle/>
        <a:p>
          <a:endParaRPr lang="es-CL"/>
        </a:p>
      </dgm:t>
    </dgm:pt>
    <dgm:pt modelId="{782DB70E-389F-4770-9FFC-1A44A4BE83A0}" type="sibTrans" cxnId="{DA12DA28-00A8-4921-BD8B-E7C63503C592}">
      <dgm:prSet/>
      <dgm:spPr/>
      <dgm:t>
        <a:bodyPr/>
        <a:lstStyle/>
        <a:p>
          <a:endParaRPr lang="es-CL"/>
        </a:p>
      </dgm:t>
    </dgm:pt>
    <dgm:pt modelId="{D8A305ED-F750-403E-BB42-BA6548337386}">
      <dgm:prSet phldrT="[Texto]"/>
      <dgm:spPr/>
      <dgm:t>
        <a:bodyPr/>
        <a:lstStyle/>
        <a:p>
          <a:r>
            <a:rPr lang="es-CL" dirty="0">
              <a:latin typeface="Arial" panose="020B0604020202020204" pitchFamily="34" charset="0"/>
              <a:cs typeface="Arial" panose="020B0604020202020204" pitchFamily="34" charset="0"/>
            </a:rPr>
            <a:t>La leyenda es un texto literario, caracterizado por ser transmitido de generación en generación. </a:t>
          </a:r>
          <a:endParaRPr lang="es-CL" dirty="0"/>
        </a:p>
      </dgm:t>
    </dgm:pt>
    <dgm:pt modelId="{38A4133D-210C-44E6-8A9D-FB69033EADCB}" type="parTrans" cxnId="{EF609E3C-D36B-4BA3-823A-0089F9F3EE2D}">
      <dgm:prSet/>
      <dgm:spPr/>
      <dgm:t>
        <a:bodyPr/>
        <a:lstStyle/>
        <a:p>
          <a:endParaRPr lang="es-CL"/>
        </a:p>
      </dgm:t>
    </dgm:pt>
    <dgm:pt modelId="{E7C913B4-DBCE-4A7A-84FB-B37A063EF6F9}" type="sibTrans" cxnId="{EF609E3C-D36B-4BA3-823A-0089F9F3EE2D}">
      <dgm:prSet/>
      <dgm:spPr/>
      <dgm:t>
        <a:bodyPr/>
        <a:lstStyle/>
        <a:p>
          <a:endParaRPr lang="es-CL"/>
        </a:p>
      </dgm:t>
    </dgm:pt>
    <dgm:pt modelId="{186F7C32-524F-468D-BECC-1FF4BCBFB50B}">
      <dgm:prSet phldrT="[Texto]" phldr="1"/>
      <dgm:spPr/>
      <dgm:t>
        <a:bodyPr/>
        <a:lstStyle/>
        <a:p>
          <a:endParaRPr lang="es-CL" dirty="0"/>
        </a:p>
      </dgm:t>
    </dgm:pt>
    <dgm:pt modelId="{8A2176D5-B06B-4914-B574-44C0762FF609}" type="parTrans" cxnId="{4B133776-7225-4F4D-899A-D4BA402F6E07}">
      <dgm:prSet/>
      <dgm:spPr/>
      <dgm:t>
        <a:bodyPr/>
        <a:lstStyle/>
        <a:p>
          <a:endParaRPr lang="es-CL"/>
        </a:p>
      </dgm:t>
    </dgm:pt>
    <dgm:pt modelId="{CEF87A45-B4C1-4E03-BA00-B264143A10E8}" type="sibTrans" cxnId="{4B133776-7225-4F4D-899A-D4BA402F6E07}">
      <dgm:prSet/>
      <dgm:spPr/>
      <dgm:t>
        <a:bodyPr/>
        <a:lstStyle/>
        <a:p>
          <a:endParaRPr lang="es-CL"/>
        </a:p>
      </dgm:t>
    </dgm:pt>
    <dgm:pt modelId="{F613850A-1938-418F-8464-31A61AF95FF2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CL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Propósito</a:t>
          </a:r>
          <a:endParaRPr lang="es-CL" sz="3200" b="0" dirty="0"/>
        </a:p>
      </dgm:t>
    </dgm:pt>
    <dgm:pt modelId="{DF0DAC29-BFB6-415D-A4B2-B105A5EB5B14}" type="parTrans" cxnId="{7B8DCC2D-08EC-4D2F-9A1B-94235DD9D4B3}">
      <dgm:prSet/>
      <dgm:spPr/>
      <dgm:t>
        <a:bodyPr/>
        <a:lstStyle/>
        <a:p>
          <a:endParaRPr lang="es-CL"/>
        </a:p>
      </dgm:t>
    </dgm:pt>
    <dgm:pt modelId="{F25CBD7D-926A-42CB-AD13-4B0A10AC7F0C}" type="sibTrans" cxnId="{7B8DCC2D-08EC-4D2F-9A1B-94235DD9D4B3}">
      <dgm:prSet/>
      <dgm:spPr/>
      <dgm:t>
        <a:bodyPr/>
        <a:lstStyle/>
        <a:p>
          <a:endParaRPr lang="es-CL"/>
        </a:p>
      </dgm:t>
    </dgm:pt>
    <dgm:pt modelId="{1D439057-4B0F-4B0A-9881-19F1DCF3CDE1}">
      <dgm:prSet phldrT="[Texto]" custT="1"/>
      <dgm:spPr/>
      <dgm:t>
        <a:bodyPr/>
        <a:lstStyle/>
        <a:p>
          <a:r>
            <a:rPr lang="es-CL" sz="1800" dirty="0">
              <a:latin typeface="Arial" panose="020B0604020202020204" pitchFamily="34" charset="0"/>
              <a:cs typeface="Arial" panose="020B0604020202020204" pitchFamily="34" charset="0"/>
            </a:rPr>
            <a:t>El propósito  o intención es explicar los hechos, tradiciones y costumbres de un pueblo  de forma sobrenatural o fantástica </a:t>
          </a:r>
        </a:p>
      </dgm:t>
    </dgm:pt>
    <dgm:pt modelId="{AD45094D-FAD9-4168-B097-0EB9B3562E10}" type="parTrans" cxnId="{08858D59-7469-40CA-AD35-FE5F11B53E79}">
      <dgm:prSet/>
      <dgm:spPr/>
      <dgm:t>
        <a:bodyPr/>
        <a:lstStyle/>
        <a:p>
          <a:endParaRPr lang="es-CL"/>
        </a:p>
      </dgm:t>
    </dgm:pt>
    <dgm:pt modelId="{23C7FC2D-171C-462B-829F-C12541518922}" type="sibTrans" cxnId="{08858D59-7469-40CA-AD35-FE5F11B53E79}">
      <dgm:prSet/>
      <dgm:spPr/>
      <dgm:t>
        <a:bodyPr/>
        <a:lstStyle/>
        <a:p>
          <a:endParaRPr lang="es-CL"/>
        </a:p>
      </dgm:t>
    </dgm:pt>
    <dgm:pt modelId="{8D86B48C-1D1A-4056-9328-8C97396CB152}">
      <dgm:prSet phldrT="[Texto]" phldr="1"/>
      <dgm:spPr/>
      <dgm:t>
        <a:bodyPr/>
        <a:lstStyle/>
        <a:p>
          <a:endParaRPr lang="es-CL" sz="1200"/>
        </a:p>
      </dgm:t>
    </dgm:pt>
    <dgm:pt modelId="{ADB0CE05-8707-404B-BE7E-EE858E751E6F}" type="parTrans" cxnId="{F6D7858B-60E5-41D7-BB36-15DD68ACC8D3}">
      <dgm:prSet/>
      <dgm:spPr/>
      <dgm:t>
        <a:bodyPr/>
        <a:lstStyle/>
        <a:p>
          <a:endParaRPr lang="es-CL"/>
        </a:p>
      </dgm:t>
    </dgm:pt>
    <dgm:pt modelId="{C2BE606C-700D-4E6D-AEDD-20267119EB02}" type="sibTrans" cxnId="{F6D7858B-60E5-41D7-BB36-15DD68ACC8D3}">
      <dgm:prSet/>
      <dgm:spPr/>
      <dgm:t>
        <a:bodyPr/>
        <a:lstStyle/>
        <a:p>
          <a:endParaRPr lang="es-CL"/>
        </a:p>
      </dgm:t>
    </dgm:pt>
    <dgm:pt modelId="{2E95C8B3-DA66-42AC-BA38-0B54249A71D7}">
      <dgm:prSet phldrT="[Texto]" custT="1"/>
      <dgm:spPr/>
      <dgm:t>
        <a:bodyPr/>
        <a:lstStyle/>
        <a:p>
          <a:r>
            <a:rPr lang="es-CL" sz="3200" dirty="0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  <a:endParaRPr lang="es-CL" sz="3200" dirty="0"/>
        </a:p>
      </dgm:t>
    </dgm:pt>
    <dgm:pt modelId="{180412DE-A9CD-4332-BD05-5CC9763F89C9}" type="parTrans" cxnId="{F1C51F10-2DBC-488C-A010-96FC7B4ED807}">
      <dgm:prSet/>
      <dgm:spPr/>
      <dgm:t>
        <a:bodyPr/>
        <a:lstStyle/>
        <a:p>
          <a:endParaRPr lang="es-CL"/>
        </a:p>
      </dgm:t>
    </dgm:pt>
    <dgm:pt modelId="{7DFD106D-5C06-4F26-AA30-C3E66D4A22E6}" type="sibTrans" cxnId="{F1C51F10-2DBC-488C-A010-96FC7B4ED807}">
      <dgm:prSet/>
      <dgm:spPr/>
      <dgm:t>
        <a:bodyPr/>
        <a:lstStyle/>
        <a:p>
          <a:endParaRPr lang="es-CL"/>
        </a:p>
      </dgm:t>
    </dgm:pt>
    <dgm:pt modelId="{3FB2911D-4464-49EE-8B02-AE35CFCBA17F}">
      <dgm:prSet phldrT="[Texto]" custT="1"/>
      <dgm:spPr/>
      <dgm:t>
        <a:bodyPr/>
        <a:lstStyle/>
        <a:p>
          <a:r>
            <a:rPr lang="es-CL" sz="2000" b="0" dirty="0">
              <a:latin typeface="Arial" panose="020B0604020202020204" pitchFamily="34" charset="0"/>
              <a:cs typeface="Arial" panose="020B0604020202020204" pitchFamily="34" charset="0"/>
            </a:rPr>
            <a:t>Inicio </a:t>
          </a:r>
        </a:p>
      </dgm:t>
    </dgm:pt>
    <dgm:pt modelId="{8AC75C53-E9D1-445F-A705-F8CB8CE0E99A}" type="parTrans" cxnId="{12DB986F-FF55-43A6-9C02-533475ABC6D7}">
      <dgm:prSet/>
      <dgm:spPr/>
      <dgm:t>
        <a:bodyPr/>
        <a:lstStyle/>
        <a:p>
          <a:endParaRPr lang="es-CL"/>
        </a:p>
      </dgm:t>
    </dgm:pt>
    <dgm:pt modelId="{87F8B512-55E9-471C-B5A4-6A344A1DC40B}" type="sibTrans" cxnId="{12DB986F-FF55-43A6-9C02-533475ABC6D7}">
      <dgm:prSet/>
      <dgm:spPr/>
      <dgm:t>
        <a:bodyPr/>
        <a:lstStyle/>
        <a:p>
          <a:endParaRPr lang="es-CL"/>
        </a:p>
      </dgm:t>
    </dgm:pt>
    <dgm:pt modelId="{5337036E-1DA6-4BE4-95E2-F5E91D7FBEC4}">
      <dgm:prSet phldrT="[Texto]" phldr="1"/>
      <dgm:spPr/>
      <dgm:t>
        <a:bodyPr/>
        <a:lstStyle/>
        <a:p>
          <a:endParaRPr lang="es-CL" sz="1200"/>
        </a:p>
      </dgm:t>
    </dgm:pt>
    <dgm:pt modelId="{D5BDE052-6566-40A0-B3EB-497CEFA92D02}" type="parTrans" cxnId="{18704BC6-C525-48B1-AE6C-6F61B74B0F0E}">
      <dgm:prSet/>
      <dgm:spPr/>
      <dgm:t>
        <a:bodyPr/>
        <a:lstStyle/>
        <a:p>
          <a:endParaRPr lang="es-CL"/>
        </a:p>
      </dgm:t>
    </dgm:pt>
    <dgm:pt modelId="{A4B068AB-F9D1-4B3A-B70C-18A0A61E10EE}" type="sibTrans" cxnId="{18704BC6-C525-48B1-AE6C-6F61B74B0F0E}">
      <dgm:prSet/>
      <dgm:spPr/>
      <dgm:t>
        <a:bodyPr/>
        <a:lstStyle/>
        <a:p>
          <a:endParaRPr lang="es-CL"/>
        </a:p>
      </dgm:t>
    </dgm:pt>
    <dgm:pt modelId="{2F9D9F07-F872-41FF-82D1-8A3DC829EE46}">
      <dgm:prSet/>
      <dgm:spPr/>
      <dgm:t>
        <a:bodyPr/>
        <a:lstStyle/>
        <a:p>
          <a:r>
            <a:rPr lang="es-CL" dirty="0">
              <a:latin typeface="Arial" panose="020B0604020202020204" pitchFamily="34" charset="0"/>
              <a:cs typeface="Arial" panose="020B0604020202020204" pitchFamily="34" charset="0"/>
            </a:rPr>
            <a:t>Generalmente, las leyendas son anónimas, es decir, no se sabe quién las creó, en otros casos, tienen un autor individual y conocido. </a:t>
          </a:r>
        </a:p>
      </dgm:t>
    </dgm:pt>
    <dgm:pt modelId="{2F8E9724-8735-4CB5-88BC-5F595DD9B8E6}" type="parTrans" cxnId="{7FD2ED17-8037-4457-9D8D-E3883790261A}">
      <dgm:prSet/>
      <dgm:spPr/>
      <dgm:t>
        <a:bodyPr/>
        <a:lstStyle/>
        <a:p>
          <a:endParaRPr lang="es-CL"/>
        </a:p>
      </dgm:t>
    </dgm:pt>
    <dgm:pt modelId="{504C304C-E949-405C-880E-27A29A29A9A5}" type="sibTrans" cxnId="{7FD2ED17-8037-4457-9D8D-E3883790261A}">
      <dgm:prSet/>
      <dgm:spPr/>
      <dgm:t>
        <a:bodyPr/>
        <a:lstStyle/>
        <a:p>
          <a:endParaRPr lang="es-CL"/>
        </a:p>
      </dgm:t>
    </dgm:pt>
    <dgm:pt modelId="{6768E41C-1A11-443B-A474-5F97A18A67BD}">
      <dgm:prSet/>
      <dgm:spPr/>
      <dgm:t>
        <a:bodyPr/>
        <a:lstStyle/>
        <a:p>
          <a:r>
            <a:rPr lang="es-CL" dirty="0">
              <a:latin typeface="Arial" panose="020B0604020202020204" pitchFamily="34" charset="0"/>
              <a:cs typeface="Arial" panose="020B0604020202020204" pitchFamily="34" charset="0"/>
            </a:rPr>
            <a:t>La leyenda se caracteriza por ser un relato con elementos de ficción y de realidad. </a:t>
          </a:r>
        </a:p>
      </dgm:t>
    </dgm:pt>
    <dgm:pt modelId="{663E5DF8-D2C2-47E3-AFB5-A2DF574A78E8}" type="parTrans" cxnId="{8C357481-F2D3-4CE1-9F84-9DB80E20654E}">
      <dgm:prSet/>
      <dgm:spPr/>
      <dgm:t>
        <a:bodyPr/>
        <a:lstStyle/>
        <a:p>
          <a:endParaRPr lang="es-CL"/>
        </a:p>
      </dgm:t>
    </dgm:pt>
    <dgm:pt modelId="{FDFEE305-2450-46F5-9D14-40AE0549F208}" type="sibTrans" cxnId="{8C357481-F2D3-4CE1-9F84-9DB80E20654E}">
      <dgm:prSet/>
      <dgm:spPr/>
      <dgm:t>
        <a:bodyPr/>
        <a:lstStyle/>
        <a:p>
          <a:endParaRPr lang="es-CL"/>
        </a:p>
      </dgm:t>
    </dgm:pt>
    <dgm:pt modelId="{A7F65704-7BF6-45CE-8CDB-B62C1B319035}">
      <dgm:prSet/>
      <dgm:spPr/>
      <dgm:t>
        <a:bodyPr/>
        <a:lstStyle/>
        <a:p>
          <a:r>
            <a:rPr lang="es-CL" dirty="0">
              <a:latin typeface="Arial" panose="020B0604020202020204" pitchFamily="34" charset="0"/>
              <a:cs typeface="Arial" panose="020B0604020202020204" pitchFamily="34" charset="0"/>
            </a:rPr>
            <a:t>Aparecen personajes y se menciona el tiempo y el lugar donde transcurre la acción.</a:t>
          </a:r>
        </a:p>
      </dgm:t>
    </dgm:pt>
    <dgm:pt modelId="{26D1B2E1-00A1-479A-82A4-80ACC5779CCE}" type="parTrans" cxnId="{811A6237-651A-48E2-A6C9-840D5B965DB1}">
      <dgm:prSet/>
      <dgm:spPr/>
      <dgm:t>
        <a:bodyPr/>
        <a:lstStyle/>
        <a:p>
          <a:endParaRPr lang="es-CL"/>
        </a:p>
      </dgm:t>
    </dgm:pt>
    <dgm:pt modelId="{4FFE2651-D0C4-4E2D-A0AF-E03CAB38F3BE}" type="sibTrans" cxnId="{811A6237-651A-48E2-A6C9-840D5B965DB1}">
      <dgm:prSet/>
      <dgm:spPr/>
      <dgm:t>
        <a:bodyPr/>
        <a:lstStyle/>
        <a:p>
          <a:endParaRPr lang="es-CL"/>
        </a:p>
      </dgm:t>
    </dgm:pt>
    <dgm:pt modelId="{DD33F59F-6AE6-4214-9C5D-C52E2A268356}">
      <dgm:prSet phldrT="[Texto]" custT="1"/>
      <dgm:spPr/>
      <dgm:t>
        <a:bodyPr/>
        <a:lstStyle/>
        <a:p>
          <a:r>
            <a:rPr lang="es-CL" sz="2000" b="0" dirty="0">
              <a:latin typeface="Arial" panose="020B0604020202020204" pitchFamily="34" charset="0"/>
              <a:cs typeface="Arial" panose="020B0604020202020204" pitchFamily="34" charset="0"/>
            </a:rPr>
            <a:t>Desarrollo </a:t>
          </a:r>
        </a:p>
      </dgm:t>
    </dgm:pt>
    <dgm:pt modelId="{2D1A3DCD-BC45-4439-AA7B-0982E7422277}" type="parTrans" cxnId="{EE8E5147-57CD-492B-B2D0-CAA54B089AA8}">
      <dgm:prSet/>
      <dgm:spPr/>
    </dgm:pt>
    <dgm:pt modelId="{CEA674A8-DAE5-4F12-A6AD-5339E750B114}" type="sibTrans" cxnId="{EE8E5147-57CD-492B-B2D0-CAA54B089AA8}">
      <dgm:prSet/>
      <dgm:spPr/>
    </dgm:pt>
    <dgm:pt modelId="{71990800-A5BD-45E3-8754-CFE064E686D6}">
      <dgm:prSet phldrT="[Texto]" custT="1"/>
      <dgm:spPr/>
      <dgm:t>
        <a:bodyPr/>
        <a:lstStyle/>
        <a:p>
          <a:r>
            <a:rPr lang="es-CL" sz="2000" b="0" dirty="0">
              <a:latin typeface="Arial" panose="020B0604020202020204" pitchFamily="34" charset="0"/>
              <a:cs typeface="Arial" panose="020B0604020202020204" pitchFamily="34" charset="0"/>
            </a:rPr>
            <a:t>Desenlace</a:t>
          </a:r>
        </a:p>
      </dgm:t>
    </dgm:pt>
    <dgm:pt modelId="{AB40A842-2907-480E-BB25-A185324F9225}" type="parTrans" cxnId="{C570BF2F-1EAF-4874-8C37-9C56B04FE11C}">
      <dgm:prSet/>
      <dgm:spPr/>
    </dgm:pt>
    <dgm:pt modelId="{C04BDBF2-351B-455F-85CB-3F2E78021EC5}" type="sibTrans" cxnId="{C570BF2F-1EAF-4874-8C37-9C56B04FE11C}">
      <dgm:prSet/>
      <dgm:spPr/>
    </dgm:pt>
    <dgm:pt modelId="{36D12279-F4D2-492C-A303-7783FD34354F}" type="pres">
      <dgm:prSet presAssocID="{5EDB06E3-6A44-462B-B6F3-80F8A44A4EB1}" presName="Name0" presStyleCnt="0">
        <dgm:presLayoutVars>
          <dgm:dir/>
          <dgm:animLvl val="lvl"/>
          <dgm:resizeHandles val="exact"/>
        </dgm:presLayoutVars>
      </dgm:prSet>
      <dgm:spPr/>
    </dgm:pt>
    <dgm:pt modelId="{9EC4533E-A9D4-4BB8-BAD3-AFDC94B86C24}" type="pres">
      <dgm:prSet presAssocID="{3DFEAC79-5C93-46C5-87A0-AD2F91C4D8A9}" presName="composite" presStyleCnt="0"/>
      <dgm:spPr/>
    </dgm:pt>
    <dgm:pt modelId="{6BF64844-0DEF-4202-A884-587D834D1FB2}" type="pres">
      <dgm:prSet presAssocID="{3DFEAC79-5C93-46C5-87A0-AD2F91C4D8A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0CBA653-4924-4BF3-811D-C29BC628A9D8}" type="pres">
      <dgm:prSet presAssocID="{3DFEAC79-5C93-46C5-87A0-AD2F91C4D8A9}" presName="desTx" presStyleLbl="alignAccFollowNode1" presStyleIdx="0" presStyleCnt="3">
        <dgm:presLayoutVars>
          <dgm:bulletEnabled val="1"/>
        </dgm:presLayoutVars>
      </dgm:prSet>
      <dgm:spPr/>
    </dgm:pt>
    <dgm:pt modelId="{E899C9A6-6FB7-477A-A94D-D0CB07356CD2}" type="pres">
      <dgm:prSet presAssocID="{782DB70E-389F-4770-9FFC-1A44A4BE83A0}" presName="space" presStyleCnt="0"/>
      <dgm:spPr/>
    </dgm:pt>
    <dgm:pt modelId="{E911F016-D458-41B5-9016-690DB00F8B42}" type="pres">
      <dgm:prSet presAssocID="{F613850A-1938-418F-8464-31A61AF95FF2}" presName="composite" presStyleCnt="0"/>
      <dgm:spPr/>
    </dgm:pt>
    <dgm:pt modelId="{5A5D0A25-0DE4-4BFA-AA0D-D074F5AC20FD}" type="pres">
      <dgm:prSet presAssocID="{F613850A-1938-418F-8464-31A61AF95F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EA968F1-0D21-4112-A271-C5F58132BECF}" type="pres">
      <dgm:prSet presAssocID="{F613850A-1938-418F-8464-31A61AF95FF2}" presName="desTx" presStyleLbl="alignAccFollowNode1" presStyleIdx="1" presStyleCnt="3">
        <dgm:presLayoutVars>
          <dgm:bulletEnabled val="1"/>
        </dgm:presLayoutVars>
      </dgm:prSet>
      <dgm:spPr/>
    </dgm:pt>
    <dgm:pt modelId="{F23CFE33-1417-435B-A4DB-CFCDA6679FAF}" type="pres">
      <dgm:prSet presAssocID="{F25CBD7D-926A-42CB-AD13-4B0A10AC7F0C}" presName="space" presStyleCnt="0"/>
      <dgm:spPr/>
    </dgm:pt>
    <dgm:pt modelId="{4EF661B3-3C8A-4D5F-BC46-0E642779BDA5}" type="pres">
      <dgm:prSet presAssocID="{2E95C8B3-DA66-42AC-BA38-0B54249A71D7}" presName="composite" presStyleCnt="0"/>
      <dgm:spPr/>
    </dgm:pt>
    <dgm:pt modelId="{D0D27FD8-AF75-411D-ABDE-50A564F3A2FD}" type="pres">
      <dgm:prSet presAssocID="{2E95C8B3-DA66-42AC-BA38-0B54249A71D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A72969C-7A17-4BD3-84D1-16148E0C1393}" type="pres">
      <dgm:prSet presAssocID="{2E95C8B3-DA66-42AC-BA38-0B54249A71D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9B90100-22F2-44F8-A9EA-774B41366858}" type="presOf" srcId="{5EDB06E3-6A44-462B-B6F3-80F8A44A4EB1}" destId="{36D12279-F4D2-492C-A303-7783FD34354F}" srcOrd="0" destOrd="0" presId="urn:microsoft.com/office/officeart/2005/8/layout/hList1"/>
    <dgm:cxn modelId="{C8DB570A-EBF4-4FC1-B51D-8717630C16DA}" type="presOf" srcId="{6768E41C-1A11-443B-A474-5F97A18A67BD}" destId="{A0CBA653-4924-4BF3-811D-C29BC628A9D8}" srcOrd="0" destOrd="2" presId="urn:microsoft.com/office/officeart/2005/8/layout/hList1"/>
    <dgm:cxn modelId="{F1C51F10-2DBC-488C-A010-96FC7B4ED807}" srcId="{5EDB06E3-6A44-462B-B6F3-80F8A44A4EB1}" destId="{2E95C8B3-DA66-42AC-BA38-0B54249A71D7}" srcOrd="2" destOrd="0" parTransId="{180412DE-A9CD-4332-BD05-5CC9763F89C9}" sibTransId="{7DFD106D-5C06-4F26-AA30-C3E66D4A22E6}"/>
    <dgm:cxn modelId="{16675B13-726A-4F75-97A1-ACF8E93900A3}" type="presOf" srcId="{2E95C8B3-DA66-42AC-BA38-0B54249A71D7}" destId="{D0D27FD8-AF75-411D-ABDE-50A564F3A2FD}" srcOrd="0" destOrd="0" presId="urn:microsoft.com/office/officeart/2005/8/layout/hList1"/>
    <dgm:cxn modelId="{D488E914-F510-4B60-8FB9-26D363ED5361}" type="presOf" srcId="{3FB2911D-4464-49EE-8B02-AE35CFCBA17F}" destId="{6A72969C-7A17-4BD3-84D1-16148E0C1393}" srcOrd="0" destOrd="0" presId="urn:microsoft.com/office/officeart/2005/8/layout/hList1"/>
    <dgm:cxn modelId="{099FEE14-2A60-40B3-BB5E-01F576F0ADC3}" type="presOf" srcId="{DD33F59F-6AE6-4214-9C5D-C52E2A268356}" destId="{6A72969C-7A17-4BD3-84D1-16148E0C1393}" srcOrd="0" destOrd="1" presId="urn:microsoft.com/office/officeart/2005/8/layout/hList1"/>
    <dgm:cxn modelId="{7FD2ED17-8037-4457-9D8D-E3883790261A}" srcId="{3DFEAC79-5C93-46C5-87A0-AD2F91C4D8A9}" destId="{2F9D9F07-F872-41FF-82D1-8A3DC829EE46}" srcOrd="1" destOrd="0" parTransId="{2F8E9724-8735-4CB5-88BC-5F595DD9B8E6}" sibTransId="{504C304C-E949-405C-880E-27A29A29A9A5}"/>
    <dgm:cxn modelId="{7998A623-384B-4914-B26E-3D3496C4F329}" type="presOf" srcId="{8D86B48C-1D1A-4056-9328-8C97396CB152}" destId="{4EA968F1-0D21-4112-A271-C5F58132BECF}" srcOrd="0" destOrd="1" presId="urn:microsoft.com/office/officeart/2005/8/layout/hList1"/>
    <dgm:cxn modelId="{DA12DA28-00A8-4921-BD8B-E7C63503C592}" srcId="{5EDB06E3-6A44-462B-B6F3-80F8A44A4EB1}" destId="{3DFEAC79-5C93-46C5-87A0-AD2F91C4D8A9}" srcOrd="0" destOrd="0" parTransId="{B74D752C-FCA2-468F-9DB3-E1937D40EEBF}" sibTransId="{782DB70E-389F-4770-9FFC-1A44A4BE83A0}"/>
    <dgm:cxn modelId="{7B8DCC2D-08EC-4D2F-9A1B-94235DD9D4B3}" srcId="{5EDB06E3-6A44-462B-B6F3-80F8A44A4EB1}" destId="{F613850A-1938-418F-8464-31A61AF95FF2}" srcOrd="1" destOrd="0" parTransId="{DF0DAC29-BFB6-415D-A4B2-B105A5EB5B14}" sibTransId="{F25CBD7D-926A-42CB-AD13-4B0A10AC7F0C}"/>
    <dgm:cxn modelId="{C570BF2F-1EAF-4874-8C37-9C56B04FE11C}" srcId="{2E95C8B3-DA66-42AC-BA38-0B54249A71D7}" destId="{71990800-A5BD-45E3-8754-CFE064E686D6}" srcOrd="2" destOrd="0" parTransId="{AB40A842-2907-480E-BB25-A185324F9225}" sibTransId="{C04BDBF2-351B-455F-85CB-3F2E78021EC5}"/>
    <dgm:cxn modelId="{16268031-7CC6-4069-B469-66459C94BB53}" type="presOf" srcId="{2F9D9F07-F872-41FF-82D1-8A3DC829EE46}" destId="{A0CBA653-4924-4BF3-811D-C29BC628A9D8}" srcOrd="0" destOrd="1" presId="urn:microsoft.com/office/officeart/2005/8/layout/hList1"/>
    <dgm:cxn modelId="{811A6237-651A-48E2-A6C9-840D5B965DB1}" srcId="{3DFEAC79-5C93-46C5-87A0-AD2F91C4D8A9}" destId="{A7F65704-7BF6-45CE-8CDB-B62C1B319035}" srcOrd="3" destOrd="0" parTransId="{26D1B2E1-00A1-479A-82A4-80ACC5779CCE}" sibTransId="{4FFE2651-D0C4-4E2D-A0AF-E03CAB38F3BE}"/>
    <dgm:cxn modelId="{EF609E3C-D36B-4BA3-823A-0089F9F3EE2D}" srcId="{3DFEAC79-5C93-46C5-87A0-AD2F91C4D8A9}" destId="{D8A305ED-F750-403E-BB42-BA6548337386}" srcOrd="0" destOrd="0" parTransId="{38A4133D-210C-44E6-8A9D-FB69033EADCB}" sibTransId="{E7C913B4-DBCE-4A7A-84FB-B37A063EF6F9}"/>
    <dgm:cxn modelId="{EE8E5147-57CD-492B-B2D0-CAA54B089AA8}" srcId="{2E95C8B3-DA66-42AC-BA38-0B54249A71D7}" destId="{DD33F59F-6AE6-4214-9C5D-C52E2A268356}" srcOrd="1" destOrd="0" parTransId="{2D1A3DCD-BC45-4439-AA7B-0982E7422277}" sibTransId="{CEA674A8-DAE5-4F12-A6AD-5339E750B114}"/>
    <dgm:cxn modelId="{12DB986F-FF55-43A6-9C02-533475ABC6D7}" srcId="{2E95C8B3-DA66-42AC-BA38-0B54249A71D7}" destId="{3FB2911D-4464-49EE-8B02-AE35CFCBA17F}" srcOrd="0" destOrd="0" parTransId="{8AC75C53-E9D1-445F-A705-F8CB8CE0E99A}" sibTransId="{87F8B512-55E9-471C-B5A4-6A344A1DC40B}"/>
    <dgm:cxn modelId="{52E5C454-1A2B-4904-B889-56DE4EF9601F}" type="presOf" srcId="{71990800-A5BD-45E3-8754-CFE064E686D6}" destId="{6A72969C-7A17-4BD3-84D1-16148E0C1393}" srcOrd="0" destOrd="2" presId="urn:microsoft.com/office/officeart/2005/8/layout/hList1"/>
    <dgm:cxn modelId="{4B133776-7225-4F4D-899A-D4BA402F6E07}" srcId="{3DFEAC79-5C93-46C5-87A0-AD2F91C4D8A9}" destId="{186F7C32-524F-468D-BECC-1FF4BCBFB50B}" srcOrd="4" destOrd="0" parTransId="{8A2176D5-B06B-4914-B574-44C0762FF609}" sibTransId="{CEF87A45-B4C1-4E03-BA00-B264143A10E8}"/>
    <dgm:cxn modelId="{08858D59-7469-40CA-AD35-FE5F11B53E79}" srcId="{F613850A-1938-418F-8464-31A61AF95FF2}" destId="{1D439057-4B0F-4B0A-9881-19F1DCF3CDE1}" srcOrd="0" destOrd="0" parTransId="{AD45094D-FAD9-4168-B097-0EB9B3562E10}" sibTransId="{23C7FC2D-171C-462B-829F-C12541518922}"/>
    <dgm:cxn modelId="{FEBCEE7A-2016-47E6-B541-DCB8455426D7}" type="presOf" srcId="{F613850A-1938-418F-8464-31A61AF95FF2}" destId="{5A5D0A25-0DE4-4BFA-AA0D-D074F5AC20FD}" srcOrd="0" destOrd="0" presId="urn:microsoft.com/office/officeart/2005/8/layout/hList1"/>
    <dgm:cxn modelId="{8C357481-F2D3-4CE1-9F84-9DB80E20654E}" srcId="{3DFEAC79-5C93-46C5-87A0-AD2F91C4D8A9}" destId="{6768E41C-1A11-443B-A474-5F97A18A67BD}" srcOrd="2" destOrd="0" parTransId="{663E5DF8-D2C2-47E3-AFB5-A2DF574A78E8}" sibTransId="{FDFEE305-2450-46F5-9D14-40AE0549F208}"/>
    <dgm:cxn modelId="{F6D7858B-60E5-41D7-BB36-15DD68ACC8D3}" srcId="{F613850A-1938-418F-8464-31A61AF95FF2}" destId="{8D86B48C-1D1A-4056-9328-8C97396CB152}" srcOrd="1" destOrd="0" parTransId="{ADB0CE05-8707-404B-BE7E-EE858E751E6F}" sibTransId="{C2BE606C-700D-4E6D-AEDD-20267119EB02}"/>
    <dgm:cxn modelId="{513F8491-3069-4FBF-B53D-CEA3DEDC292C}" type="presOf" srcId="{D8A305ED-F750-403E-BB42-BA6548337386}" destId="{A0CBA653-4924-4BF3-811D-C29BC628A9D8}" srcOrd="0" destOrd="0" presId="urn:microsoft.com/office/officeart/2005/8/layout/hList1"/>
    <dgm:cxn modelId="{653FCB9E-4AD2-4302-8AD8-EB3AA5F11054}" type="presOf" srcId="{A7F65704-7BF6-45CE-8CDB-B62C1B319035}" destId="{A0CBA653-4924-4BF3-811D-C29BC628A9D8}" srcOrd="0" destOrd="3" presId="urn:microsoft.com/office/officeart/2005/8/layout/hList1"/>
    <dgm:cxn modelId="{2AD1ADA5-3590-48CC-83A3-21EF867235B8}" type="presOf" srcId="{5337036E-1DA6-4BE4-95E2-F5E91D7FBEC4}" destId="{6A72969C-7A17-4BD3-84D1-16148E0C1393}" srcOrd="0" destOrd="3" presId="urn:microsoft.com/office/officeart/2005/8/layout/hList1"/>
    <dgm:cxn modelId="{69D287AE-1639-4D6E-B37B-4D6137C53B2B}" type="presOf" srcId="{1D439057-4B0F-4B0A-9881-19F1DCF3CDE1}" destId="{4EA968F1-0D21-4112-A271-C5F58132BECF}" srcOrd="0" destOrd="0" presId="urn:microsoft.com/office/officeart/2005/8/layout/hList1"/>
    <dgm:cxn modelId="{18704BC6-C525-48B1-AE6C-6F61B74B0F0E}" srcId="{2E95C8B3-DA66-42AC-BA38-0B54249A71D7}" destId="{5337036E-1DA6-4BE4-95E2-F5E91D7FBEC4}" srcOrd="3" destOrd="0" parTransId="{D5BDE052-6566-40A0-B3EB-497CEFA92D02}" sibTransId="{A4B068AB-F9D1-4B3A-B70C-18A0A61E10EE}"/>
    <dgm:cxn modelId="{D129B3E2-46ED-4958-BA01-A1491126DCA1}" type="presOf" srcId="{3DFEAC79-5C93-46C5-87A0-AD2F91C4D8A9}" destId="{6BF64844-0DEF-4202-A884-587D834D1FB2}" srcOrd="0" destOrd="0" presId="urn:microsoft.com/office/officeart/2005/8/layout/hList1"/>
    <dgm:cxn modelId="{3E927EF6-B341-4C3D-8C6B-22808D0660AD}" type="presOf" srcId="{186F7C32-524F-468D-BECC-1FF4BCBFB50B}" destId="{A0CBA653-4924-4BF3-811D-C29BC628A9D8}" srcOrd="0" destOrd="4" presId="urn:microsoft.com/office/officeart/2005/8/layout/hList1"/>
    <dgm:cxn modelId="{FFE745D7-A312-4D1D-92C1-81C1B92D0C0D}" type="presParOf" srcId="{36D12279-F4D2-492C-A303-7783FD34354F}" destId="{9EC4533E-A9D4-4BB8-BAD3-AFDC94B86C24}" srcOrd="0" destOrd="0" presId="urn:microsoft.com/office/officeart/2005/8/layout/hList1"/>
    <dgm:cxn modelId="{A028E09A-5832-43EC-AD7E-6FC3AF9A5C7B}" type="presParOf" srcId="{9EC4533E-A9D4-4BB8-BAD3-AFDC94B86C24}" destId="{6BF64844-0DEF-4202-A884-587D834D1FB2}" srcOrd="0" destOrd="0" presId="urn:microsoft.com/office/officeart/2005/8/layout/hList1"/>
    <dgm:cxn modelId="{14A5BEDD-EE9E-4ECD-A212-64453B0AEC71}" type="presParOf" srcId="{9EC4533E-A9D4-4BB8-BAD3-AFDC94B86C24}" destId="{A0CBA653-4924-4BF3-811D-C29BC628A9D8}" srcOrd="1" destOrd="0" presId="urn:microsoft.com/office/officeart/2005/8/layout/hList1"/>
    <dgm:cxn modelId="{248C3F77-0735-4D32-B4BE-9F15D69EC1E3}" type="presParOf" srcId="{36D12279-F4D2-492C-A303-7783FD34354F}" destId="{E899C9A6-6FB7-477A-A94D-D0CB07356CD2}" srcOrd="1" destOrd="0" presId="urn:microsoft.com/office/officeart/2005/8/layout/hList1"/>
    <dgm:cxn modelId="{C3D4DF0C-FE37-41ED-8F9C-03F35F10AEBB}" type="presParOf" srcId="{36D12279-F4D2-492C-A303-7783FD34354F}" destId="{E911F016-D458-41B5-9016-690DB00F8B42}" srcOrd="2" destOrd="0" presId="urn:microsoft.com/office/officeart/2005/8/layout/hList1"/>
    <dgm:cxn modelId="{81F2BE9C-C14B-4B84-8BDD-41CFFF1F5786}" type="presParOf" srcId="{E911F016-D458-41B5-9016-690DB00F8B42}" destId="{5A5D0A25-0DE4-4BFA-AA0D-D074F5AC20FD}" srcOrd="0" destOrd="0" presId="urn:microsoft.com/office/officeart/2005/8/layout/hList1"/>
    <dgm:cxn modelId="{7E57424C-3A77-4C05-BA39-975132BB868E}" type="presParOf" srcId="{E911F016-D458-41B5-9016-690DB00F8B42}" destId="{4EA968F1-0D21-4112-A271-C5F58132BECF}" srcOrd="1" destOrd="0" presId="urn:microsoft.com/office/officeart/2005/8/layout/hList1"/>
    <dgm:cxn modelId="{C57C50E2-3BE1-433F-BF91-1A98F57021AE}" type="presParOf" srcId="{36D12279-F4D2-492C-A303-7783FD34354F}" destId="{F23CFE33-1417-435B-A4DB-CFCDA6679FAF}" srcOrd="3" destOrd="0" presId="urn:microsoft.com/office/officeart/2005/8/layout/hList1"/>
    <dgm:cxn modelId="{04771CBC-6AE2-4126-B0AE-A8ABE5C4B90A}" type="presParOf" srcId="{36D12279-F4D2-492C-A303-7783FD34354F}" destId="{4EF661B3-3C8A-4D5F-BC46-0E642779BDA5}" srcOrd="4" destOrd="0" presId="urn:microsoft.com/office/officeart/2005/8/layout/hList1"/>
    <dgm:cxn modelId="{16F1A957-F94C-4E86-AD71-C8A3230510C3}" type="presParOf" srcId="{4EF661B3-3C8A-4D5F-BC46-0E642779BDA5}" destId="{D0D27FD8-AF75-411D-ABDE-50A564F3A2FD}" srcOrd="0" destOrd="0" presId="urn:microsoft.com/office/officeart/2005/8/layout/hList1"/>
    <dgm:cxn modelId="{4629749C-EF6A-430A-99C7-8E6F50E43BC8}" type="presParOf" srcId="{4EF661B3-3C8A-4D5F-BC46-0E642779BDA5}" destId="{6A72969C-7A17-4BD3-84D1-16148E0C13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AB0ED-9FF4-4E3C-8010-B617B88356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7E477C6-67BC-4255-9366-C48E9C9E0C69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3200" dirty="0">
              <a:latin typeface="Arial" panose="020B0604020202020204" pitchFamily="34" charset="0"/>
              <a:cs typeface="Arial" panose="020B0604020202020204" pitchFamily="34" charset="0"/>
            </a:rPr>
            <a:t>¿Qué es?</a:t>
          </a:r>
          <a:endParaRPr lang="es-CL" sz="3200" dirty="0"/>
        </a:p>
      </dgm:t>
    </dgm:pt>
    <dgm:pt modelId="{8B47E784-CF3A-446B-91CC-E366E9451665}" type="parTrans" cxnId="{2A2A1866-2A51-46A0-840B-A6C50C87DA94}">
      <dgm:prSet/>
      <dgm:spPr/>
      <dgm:t>
        <a:bodyPr/>
        <a:lstStyle/>
        <a:p>
          <a:endParaRPr lang="es-CL"/>
        </a:p>
      </dgm:t>
    </dgm:pt>
    <dgm:pt modelId="{96C9817C-9D16-46B2-821E-C8A7B4A1B09C}" type="sibTrans" cxnId="{2A2A1866-2A51-46A0-840B-A6C50C87DA94}">
      <dgm:prSet/>
      <dgm:spPr/>
      <dgm:t>
        <a:bodyPr/>
        <a:lstStyle/>
        <a:p>
          <a:endParaRPr lang="es-CL"/>
        </a:p>
      </dgm:t>
    </dgm:pt>
    <dgm:pt modelId="{5891AD22-4B54-4F06-81D4-647883423DE0}">
      <dgm:prSet phldrT="[Texto]" custT="1"/>
      <dgm:spPr/>
      <dgm:t>
        <a:bodyPr/>
        <a:lstStyle/>
        <a:p>
          <a:r>
            <a:rPr lang="es-CL" sz="1800" dirty="0">
              <a:latin typeface="Arial" panose="020B0604020202020204" pitchFamily="34" charset="0"/>
              <a:cs typeface="Arial" panose="020B0604020202020204" pitchFamily="34" charset="0"/>
            </a:rPr>
            <a:t>Es un relato que narra los hechos maravillosos, protagonizados por personajes sobrenaturales</a:t>
          </a:r>
        </a:p>
      </dgm:t>
    </dgm:pt>
    <dgm:pt modelId="{E61A9F87-6D2A-4454-88A5-536B081DAF7B}" type="parTrans" cxnId="{C64886BC-FF59-4B6E-9B08-CA5371175838}">
      <dgm:prSet/>
      <dgm:spPr/>
      <dgm:t>
        <a:bodyPr/>
        <a:lstStyle/>
        <a:p>
          <a:endParaRPr lang="es-CL"/>
        </a:p>
      </dgm:t>
    </dgm:pt>
    <dgm:pt modelId="{5BBD7AE3-9A76-4627-9CEC-310853F8110A}" type="sibTrans" cxnId="{C64886BC-FF59-4B6E-9B08-CA5371175838}">
      <dgm:prSet/>
      <dgm:spPr/>
      <dgm:t>
        <a:bodyPr/>
        <a:lstStyle/>
        <a:p>
          <a:endParaRPr lang="es-CL"/>
        </a:p>
      </dgm:t>
    </dgm:pt>
    <dgm:pt modelId="{448FE976-815C-4E5A-824F-2957430A5481}">
      <dgm:prSet phldrT="[Texto]" phldr="1"/>
      <dgm:spPr/>
      <dgm:t>
        <a:bodyPr/>
        <a:lstStyle/>
        <a:p>
          <a:endParaRPr lang="es-CL" sz="4800" dirty="0"/>
        </a:p>
      </dgm:t>
    </dgm:pt>
    <dgm:pt modelId="{E277A67D-B63B-4B20-BAB2-56CDE3063A49}" type="parTrans" cxnId="{8AC21F5F-7980-4A1A-B559-88534D22A343}">
      <dgm:prSet/>
      <dgm:spPr/>
      <dgm:t>
        <a:bodyPr/>
        <a:lstStyle/>
        <a:p>
          <a:endParaRPr lang="es-CL"/>
        </a:p>
      </dgm:t>
    </dgm:pt>
    <dgm:pt modelId="{A8935624-9711-403F-A827-01C96E139A30}" type="sibTrans" cxnId="{8AC21F5F-7980-4A1A-B559-88534D22A343}">
      <dgm:prSet/>
      <dgm:spPr/>
      <dgm:t>
        <a:bodyPr/>
        <a:lstStyle/>
        <a:p>
          <a:endParaRPr lang="es-CL"/>
        </a:p>
      </dgm:t>
    </dgm:pt>
    <dgm:pt modelId="{2C52F49A-F9C0-43AC-BB38-DD84C0979434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CL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Propósito</a:t>
          </a:r>
          <a:endParaRPr lang="es-CL" sz="3200" dirty="0"/>
        </a:p>
      </dgm:t>
    </dgm:pt>
    <dgm:pt modelId="{B181A27E-AEDC-4B61-B9F9-1F13CC3E9413}" type="parTrans" cxnId="{113BF4E9-0EC0-4601-A91C-A1FA6A989EE7}">
      <dgm:prSet/>
      <dgm:spPr/>
      <dgm:t>
        <a:bodyPr/>
        <a:lstStyle/>
        <a:p>
          <a:endParaRPr lang="es-CL"/>
        </a:p>
      </dgm:t>
    </dgm:pt>
    <dgm:pt modelId="{CD1F6CD5-4E2E-4131-8544-39E24AE698FA}" type="sibTrans" cxnId="{113BF4E9-0EC0-4601-A91C-A1FA6A989EE7}">
      <dgm:prSet/>
      <dgm:spPr/>
      <dgm:t>
        <a:bodyPr/>
        <a:lstStyle/>
        <a:p>
          <a:endParaRPr lang="es-CL"/>
        </a:p>
      </dgm:t>
    </dgm:pt>
    <dgm:pt modelId="{3389B267-91D9-49C0-8201-07652C724A54}">
      <dgm:prSet phldrT="[Texto]" custT="1"/>
      <dgm:spPr/>
      <dgm:t>
        <a:bodyPr/>
        <a:lstStyle/>
        <a:p>
          <a:r>
            <a:rPr lang="es-CL" sz="1800" dirty="0">
              <a:latin typeface="Arial" panose="020B0604020202020204" pitchFamily="34" charset="0"/>
              <a:cs typeface="Arial" panose="020B0604020202020204" pitchFamily="34" charset="0"/>
            </a:rPr>
            <a:t>El propósito del mito no es entretener, como ocurre con el cuento, sino brindar una explicación al sentido de la vida </a:t>
          </a:r>
        </a:p>
      </dgm:t>
    </dgm:pt>
    <dgm:pt modelId="{AC78C1FD-428A-4758-BFFC-8E2702B6D6F7}" type="parTrans" cxnId="{55972FCA-FE20-42F9-BDD6-ADCCDA93BA32}">
      <dgm:prSet/>
      <dgm:spPr/>
      <dgm:t>
        <a:bodyPr/>
        <a:lstStyle/>
        <a:p>
          <a:endParaRPr lang="es-CL"/>
        </a:p>
      </dgm:t>
    </dgm:pt>
    <dgm:pt modelId="{66DC951F-4075-4015-B070-1A2FC45626C7}" type="sibTrans" cxnId="{55972FCA-FE20-42F9-BDD6-ADCCDA93BA32}">
      <dgm:prSet/>
      <dgm:spPr/>
      <dgm:t>
        <a:bodyPr/>
        <a:lstStyle/>
        <a:p>
          <a:endParaRPr lang="es-CL"/>
        </a:p>
      </dgm:t>
    </dgm:pt>
    <dgm:pt modelId="{DFCC3CBC-5B6F-40A2-91B9-239EC510F5DA}">
      <dgm:prSet phldrT="[Texto]" phldr="1"/>
      <dgm:spPr/>
      <dgm:t>
        <a:bodyPr/>
        <a:lstStyle/>
        <a:p>
          <a:endParaRPr lang="es-CL" sz="4800"/>
        </a:p>
      </dgm:t>
    </dgm:pt>
    <dgm:pt modelId="{E4CD7205-173C-4DB1-B965-6BCE22BC58A5}" type="parTrans" cxnId="{DDADC042-ECAE-455D-9E37-13F753B35801}">
      <dgm:prSet/>
      <dgm:spPr/>
      <dgm:t>
        <a:bodyPr/>
        <a:lstStyle/>
        <a:p>
          <a:endParaRPr lang="es-CL"/>
        </a:p>
      </dgm:t>
    </dgm:pt>
    <dgm:pt modelId="{3DEA24FF-5EA4-4B2B-87C5-82EF17FACCE0}" type="sibTrans" cxnId="{DDADC042-ECAE-455D-9E37-13F753B35801}">
      <dgm:prSet/>
      <dgm:spPr/>
      <dgm:t>
        <a:bodyPr/>
        <a:lstStyle/>
        <a:p>
          <a:endParaRPr lang="es-CL"/>
        </a:p>
      </dgm:t>
    </dgm:pt>
    <dgm:pt modelId="{401E0E00-BBA7-4ED1-B261-1D84FEACB430}">
      <dgm:prSet phldrT="[Texto]" custT="1"/>
      <dgm:spPr/>
      <dgm:t>
        <a:bodyPr/>
        <a:lstStyle/>
        <a:p>
          <a:r>
            <a:rPr lang="es-CL" sz="3200" dirty="0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  <a:endParaRPr lang="es-CL" sz="3200" dirty="0"/>
        </a:p>
      </dgm:t>
    </dgm:pt>
    <dgm:pt modelId="{5AFD29A3-428B-42DB-A6E5-73A70F49AD30}" type="parTrans" cxnId="{5E8F4577-1DA7-49A6-B54C-EA4F1BC038C3}">
      <dgm:prSet/>
      <dgm:spPr/>
      <dgm:t>
        <a:bodyPr/>
        <a:lstStyle/>
        <a:p>
          <a:endParaRPr lang="es-CL"/>
        </a:p>
      </dgm:t>
    </dgm:pt>
    <dgm:pt modelId="{99EFA583-4B6A-4DC8-A8C2-2FBC144B1711}" type="sibTrans" cxnId="{5E8F4577-1DA7-49A6-B54C-EA4F1BC038C3}">
      <dgm:prSet/>
      <dgm:spPr/>
      <dgm:t>
        <a:bodyPr/>
        <a:lstStyle/>
        <a:p>
          <a:endParaRPr lang="es-CL"/>
        </a:p>
      </dgm:t>
    </dgm:pt>
    <dgm:pt modelId="{95010244-466F-4ADB-A19B-3E534765246D}">
      <dgm:prSet phldrT="[Texto]" custT="1"/>
      <dgm:spPr/>
      <dgm:t>
        <a:bodyPr/>
        <a:lstStyle/>
        <a:p>
          <a:r>
            <a:rPr lang="es-CL" sz="1800" dirty="0">
              <a:latin typeface="Arial" panose="020B0604020202020204" pitchFamily="34" charset="0"/>
              <a:cs typeface="Arial" panose="020B0604020202020204" pitchFamily="34" charset="0"/>
            </a:rPr>
            <a:t>Situación inicial </a:t>
          </a:r>
        </a:p>
      </dgm:t>
    </dgm:pt>
    <dgm:pt modelId="{3327EE0C-139B-4A9E-B46E-F444916AA145}" type="parTrans" cxnId="{0CFA1785-7EBA-4644-8C73-8901F0CA3C91}">
      <dgm:prSet/>
      <dgm:spPr/>
      <dgm:t>
        <a:bodyPr/>
        <a:lstStyle/>
        <a:p>
          <a:endParaRPr lang="es-CL"/>
        </a:p>
      </dgm:t>
    </dgm:pt>
    <dgm:pt modelId="{FC27ABC1-075B-46DD-8C8A-C3654363E80E}" type="sibTrans" cxnId="{0CFA1785-7EBA-4644-8C73-8901F0CA3C91}">
      <dgm:prSet/>
      <dgm:spPr/>
      <dgm:t>
        <a:bodyPr/>
        <a:lstStyle/>
        <a:p>
          <a:endParaRPr lang="es-CL"/>
        </a:p>
      </dgm:t>
    </dgm:pt>
    <dgm:pt modelId="{CE9850D7-2717-4961-902A-F5DA3FDD781F}">
      <dgm:prSet phldrT="[Texto]" custT="1"/>
      <dgm:spPr/>
      <dgm:t>
        <a:bodyPr/>
        <a:lstStyle/>
        <a:p>
          <a:r>
            <a:rPr lang="es-CL" sz="1800" dirty="0">
              <a:latin typeface="Arial" panose="020B0604020202020204" pitchFamily="34" charset="0"/>
              <a:cs typeface="Arial" panose="020B0604020202020204" pitchFamily="34" charset="0"/>
            </a:rPr>
            <a:t>Desarrollo o conflicto. </a:t>
          </a:r>
        </a:p>
      </dgm:t>
    </dgm:pt>
    <dgm:pt modelId="{BCADBC3B-55D9-49EC-A722-A2573EA83F9A}" type="parTrans" cxnId="{C3B9C4DA-F8D6-4C3D-AD48-A17943F0BC2C}">
      <dgm:prSet/>
      <dgm:spPr/>
    </dgm:pt>
    <dgm:pt modelId="{C41147B1-0304-4FE4-8ACF-173A1D422BD8}" type="sibTrans" cxnId="{C3B9C4DA-F8D6-4C3D-AD48-A17943F0BC2C}">
      <dgm:prSet/>
      <dgm:spPr/>
    </dgm:pt>
    <dgm:pt modelId="{0718F160-0821-46D6-B353-A824C28D7CAD}">
      <dgm:prSet phldrT="[Texto]" custT="1"/>
      <dgm:spPr/>
      <dgm:t>
        <a:bodyPr/>
        <a:lstStyle/>
        <a:p>
          <a:r>
            <a:rPr lang="es-CL" sz="1800" dirty="0">
              <a:latin typeface="Arial" panose="020B0604020202020204" pitchFamily="34" charset="0"/>
              <a:cs typeface="Arial" panose="020B0604020202020204" pitchFamily="34" charset="0"/>
            </a:rPr>
            <a:t>Desenlace o resolución.</a:t>
          </a:r>
        </a:p>
      </dgm:t>
    </dgm:pt>
    <dgm:pt modelId="{979C92AD-163D-446A-8665-C1556E45B7AC}" type="parTrans" cxnId="{7C2C4D0C-4DCF-4FE7-90E7-A03AED377BC7}">
      <dgm:prSet/>
      <dgm:spPr/>
    </dgm:pt>
    <dgm:pt modelId="{0D7D62AF-708F-4374-A52D-FB5D284AEC7B}" type="sibTrans" cxnId="{7C2C4D0C-4DCF-4FE7-90E7-A03AED377BC7}">
      <dgm:prSet/>
      <dgm:spPr/>
    </dgm:pt>
    <dgm:pt modelId="{A0D15A55-DCB5-4186-82F8-4708BFE75F1C}" type="pres">
      <dgm:prSet presAssocID="{F67AB0ED-9FF4-4E3C-8010-B617B8835683}" presName="Name0" presStyleCnt="0">
        <dgm:presLayoutVars>
          <dgm:dir/>
          <dgm:animLvl val="lvl"/>
          <dgm:resizeHandles val="exact"/>
        </dgm:presLayoutVars>
      </dgm:prSet>
      <dgm:spPr/>
    </dgm:pt>
    <dgm:pt modelId="{6628AD90-3615-4050-984F-83E29641F915}" type="pres">
      <dgm:prSet presAssocID="{F7E477C6-67BC-4255-9366-C48E9C9E0C69}" presName="composite" presStyleCnt="0"/>
      <dgm:spPr/>
    </dgm:pt>
    <dgm:pt modelId="{FDB2E12E-933D-4693-99A9-53BCFB385F66}" type="pres">
      <dgm:prSet presAssocID="{F7E477C6-67BC-4255-9366-C48E9C9E0C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E179358-D2BB-44B4-AF87-21507B2C3FC9}" type="pres">
      <dgm:prSet presAssocID="{F7E477C6-67BC-4255-9366-C48E9C9E0C69}" presName="desTx" presStyleLbl="alignAccFollowNode1" presStyleIdx="0" presStyleCnt="3">
        <dgm:presLayoutVars>
          <dgm:bulletEnabled val="1"/>
        </dgm:presLayoutVars>
      </dgm:prSet>
      <dgm:spPr/>
    </dgm:pt>
    <dgm:pt modelId="{5D819786-D25D-44F9-8B73-073A598BE1AA}" type="pres">
      <dgm:prSet presAssocID="{96C9817C-9D16-46B2-821E-C8A7B4A1B09C}" presName="space" presStyleCnt="0"/>
      <dgm:spPr/>
    </dgm:pt>
    <dgm:pt modelId="{B0B565C3-856C-4317-BCDF-43E06A224E8B}" type="pres">
      <dgm:prSet presAssocID="{2C52F49A-F9C0-43AC-BB38-DD84C0979434}" presName="composite" presStyleCnt="0"/>
      <dgm:spPr/>
    </dgm:pt>
    <dgm:pt modelId="{A3193176-17C8-4D80-94EB-73ACF5990F20}" type="pres">
      <dgm:prSet presAssocID="{2C52F49A-F9C0-43AC-BB38-DD84C09794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11DC6B8-B2A6-44AA-997D-F72870797BFC}" type="pres">
      <dgm:prSet presAssocID="{2C52F49A-F9C0-43AC-BB38-DD84C0979434}" presName="desTx" presStyleLbl="alignAccFollowNode1" presStyleIdx="1" presStyleCnt="3">
        <dgm:presLayoutVars>
          <dgm:bulletEnabled val="1"/>
        </dgm:presLayoutVars>
      </dgm:prSet>
      <dgm:spPr/>
    </dgm:pt>
    <dgm:pt modelId="{2CE30FDC-A279-442F-93EA-DD4661AD55CE}" type="pres">
      <dgm:prSet presAssocID="{CD1F6CD5-4E2E-4131-8544-39E24AE698FA}" presName="space" presStyleCnt="0"/>
      <dgm:spPr/>
    </dgm:pt>
    <dgm:pt modelId="{AA5C20AF-F71D-4A4A-944B-258592C64472}" type="pres">
      <dgm:prSet presAssocID="{401E0E00-BBA7-4ED1-B261-1D84FEACB430}" presName="composite" presStyleCnt="0"/>
      <dgm:spPr/>
    </dgm:pt>
    <dgm:pt modelId="{B753D63F-5B40-4020-AA54-2C30C8DE1718}" type="pres">
      <dgm:prSet presAssocID="{401E0E00-BBA7-4ED1-B261-1D84FEACB43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50BAB50-5969-40E5-B03E-B2DA13987175}" type="pres">
      <dgm:prSet presAssocID="{401E0E00-BBA7-4ED1-B261-1D84FEACB43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C2C4D0C-4DCF-4FE7-90E7-A03AED377BC7}" srcId="{401E0E00-BBA7-4ED1-B261-1D84FEACB430}" destId="{0718F160-0821-46D6-B353-A824C28D7CAD}" srcOrd="2" destOrd="0" parTransId="{979C92AD-163D-446A-8665-C1556E45B7AC}" sibTransId="{0D7D62AF-708F-4374-A52D-FB5D284AEC7B}"/>
    <dgm:cxn modelId="{954AF416-DC8F-488C-AC96-C997C4F39089}" type="presOf" srcId="{F7E477C6-67BC-4255-9366-C48E9C9E0C69}" destId="{FDB2E12E-933D-4693-99A9-53BCFB385F66}" srcOrd="0" destOrd="0" presId="urn:microsoft.com/office/officeart/2005/8/layout/hList1"/>
    <dgm:cxn modelId="{6AC3112D-234C-4C37-A67C-93A00050ADDF}" type="presOf" srcId="{3389B267-91D9-49C0-8201-07652C724A54}" destId="{311DC6B8-B2A6-44AA-997D-F72870797BFC}" srcOrd="0" destOrd="0" presId="urn:microsoft.com/office/officeart/2005/8/layout/hList1"/>
    <dgm:cxn modelId="{609E7934-3780-4E7E-BF29-41CB005545EC}" type="presOf" srcId="{DFCC3CBC-5B6F-40A2-91B9-239EC510F5DA}" destId="{311DC6B8-B2A6-44AA-997D-F72870797BFC}" srcOrd="0" destOrd="1" presId="urn:microsoft.com/office/officeart/2005/8/layout/hList1"/>
    <dgm:cxn modelId="{9C571D36-970A-4AF1-8D58-4F6DF5651B60}" type="presOf" srcId="{0718F160-0821-46D6-B353-A824C28D7CAD}" destId="{C50BAB50-5969-40E5-B03E-B2DA13987175}" srcOrd="0" destOrd="2" presId="urn:microsoft.com/office/officeart/2005/8/layout/hList1"/>
    <dgm:cxn modelId="{8AC21F5F-7980-4A1A-B559-88534D22A343}" srcId="{F7E477C6-67BC-4255-9366-C48E9C9E0C69}" destId="{448FE976-815C-4E5A-824F-2957430A5481}" srcOrd="1" destOrd="0" parTransId="{E277A67D-B63B-4B20-BAB2-56CDE3063A49}" sibTransId="{A8935624-9711-403F-A827-01C96E139A30}"/>
    <dgm:cxn modelId="{E39D5B5F-FFD2-424F-87E3-EEFA52ACA872}" type="presOf" srcId="{95010244-466F-4ADB-A19B-3E534765246D}" destId="{C50BAB50-5969-40E5-B03E-B2DA13987175}" srcOrd="0" destOrd="0" presId="urn:microsoft.com/office/officeart/2005/8/layout/hList1"/>
    <dgm:cxn modelId="{DDADC042-ECAE-455D-9E37-13F753B35801}" srcId="{2C52F49A-F9C0-43AC-BB38-DD84C0979434}" destId="{DFCC3CBC-5B6F-40A2-91B9-239EC510F5DA}" srcOrd="1" destOrd="0" parTransId="{E4CD7205-173C-4DB1-B965-6BCE22BC58A5}" sibTransId="{3DEA24FF-5EA4-4B2B-87C5-82EF17FACCE0}"/>
    <dgm:cxn modelId="{5103D245-A6F2-48BF-B3C2-2FC36BBC9C7F}" type="presOf" srcId="{CE9850D7-2717-4961-902A-F5DA3FDD781F}" destId="{C50BAB50-5969-40E5-B03E-B2DA13987175}" srcOrd="0" destOrd="1" presId="urn:microsoft.com/office/officeart/2005/8/layout/hList1"/>
    <dgm:cxn modelId="{2A2A1866-2A51-46A0-840B-A6C50C87DA94}" srcId="{F67AB0ED-9FF4-4E3C-8010-B617B8835683}" destId="{F7E477C6-67BC-4255-9366-C48E9C9E0C69}" srcOrd="0" destOrd="0" parTransId="{8B47E784-CF3A-446B-91CC-E366E9451665}" sibTransId="{96C9817C-9D16-46B2-821E-C8A7B4A1B09C}"/>
    <dgm:cxn modelId="{D0315C46-0024-4C00-AF83-A8A7D71C1FDD}" type="presOf" srcId="{5891AD22-4B54-4F06-81D4-647883423DE0}" destId="{2E179358-D2BB-44B4-AF87-21507B2C3FC9}" srcOrd="0" destOrd="0" presId="urn:microsoft.com/office/officeart/2005/8/layout/hList1"/>
    <dgm:cxn modelId="{5E8F4577-1DA7-49A6-B54C-EA4F1BC038C3}" srcId="{F67AB0ED-9FF4-4E3C-8010-B617B8835683}" destId="{401E0E00-BBA7-4ED1-B261-1D84FEACB430}" srcOrd="2" destOrd="0" parTransId="{5AFD29A3-428B-42DB-A6E5-73A70F49AD30}" sibTransId="{99EFA583-4B6A-4DC8-A8C2-2FBC144B1711}"/>
    <dgm:cxn modelId="{0CFA1785-7EBA-4644-8C73-8901F0CA3C91}" srcId="{401E0E00-BBA7-4ED1-B261-1D84FEACB430}" destId="{95010244-466F-4ADB-A19B-3E534765246D}" srcOrd="0" destOrd="0" parTransId="{3327EE0C-139B-4A9E-B46E-F444916AA145}" sibTransId="{FC27ABC1-075B-46DD-8C8A-C3654363E80E}"/>
    <dgm:cxn modelId="{2CED5086-AA53-45B6-8773-A347DD002E21}" type="presOf" srcId="{448FE976-815C-4E5A-824F-2957430A5481}" destId="{2E179358-D2BB-44B4-AF87-21507B2C3FC9}" srcOrd="0" destOrd="1" presId="urn:microsoft.com/office/officeart/2005/8/layout/hList1"/>
    <dgm:cxn modelId="{855E3795-0285-4642-9467-56A3271C991D}" type="presOf" srcId="{2C52F49A-F9C0-43AC-BB38-DD84C0979434}" destId="{A3193176-17C8-4D80-94EB-73ACF5990F20}" srcOrd="0" destOrd="0" presId="urn:microsoft.com/office/officeart/2005/8/layout/hList1"/>
    <dgm:cxn modelId="{C64886BC-FF59-4B6E-9B08-CA5371175838}" srcId="{F7E477C6-67BC-4255-9366-C48E9C9E0C69}" destId="{5891AD22-4B54-4F06-81D4-647883423DE0}" srcOrd="0" destOrd="0" parTransId="{E61A9F87-6D2A-4454-88A5-536B081DAF7B}" sibTransId="{5BBD7AE3-9A76-4627-9CEC-310853F8110A}"/>
    <dgm:cxn modelId="{55972FCA-FE20-42F9-BDD6-ADCCDA93BA32}" srcId="{2C52F49A-F9C0-43AC-BB38-DD84C0979434}" destId="{3389B267-91D9-49C0-8201-07652C724A54}" srcOrd="0" destOrd="0" parTransId="{AC78C1FD-428A-4758-BFFC-8E2702B6D6F7}" sibTransId="{66DC951F-4075-4015-B070-1A2FC45626C7}"/>
    <dgm:cxn modelId="{2A2F8BCA-13F3-42B0-A2F1-8E8751FFF0F8}" type="presOf" srcId="{F67AB0ED-9FF4-4E3C-8010-B617B8835683}" destId="{A0D15A55-DCB5-4186-82F8-4708BFE75F1C}" srcOrd="0" destOrd="0" presId="urn:microsoft.com/office/officeart/2005/8/layout/hList1"/>
    <dgm:cxn modelId="{A3A83BD6-F4A1-4969-AD22-05F7658D1D93}" type="presOf" srcId="{401E0E00-BBA7-4ED1-B261-1D84FEACB430}" destId="{B753D63F-5B40-4020-AA54-2C30C8DE1718}" srcOrd="0" destOrd="0" presId="urn:microsoft.com/office/officeart/2005/8/layout/hList1"/>
    <dgm:cxn modelId="{C3B9C4DA-F8D6-4C3D-AD48-A17943F0BC2C}" srcId="{401E0E00-BBA7-4ED1-B261-1D84FEACB430}" destId="{CE9850D7-2717-4961-902A-F5DA3FDD781F}" srcOrd="1" destOrd="0" parTransId="{BCADBC3B-55D9-49EC-A722-A2573EA83F9A}" sibTransId="{C41147B1-0304-4FE4-8ACF-173A1D422BD8}"/>
    <dgm:cxn modelId="{113BF4E9-0EC0-4601-A91C-A1FA6A989EE7}" srcId="{F67AB0ED-9FF4-4E3C-8010-B617B8835683}" destId="{2C52F49A-F9C0-43AC-BB38-DD84C0979434}" srcOrd="1" destOrd="0" parTransId="{B181A27E-AEDC-4B61-B9F9-1F13CC3E9413}" sibTransId="{CD1F6CD5-4E2E-4131-8544-39E24AE698FA}"/>
    <dgm:cxn modelId="{11B033C8-143A-4983-A7D3-898D9D99B9E9}" type="presParOf" srcId="{A0D15A55-DCB5-4186-82F8-4708BFE75F1C}" destId="{6628AD90-3615-4050-984F-83E29641F915}" srcOrd="0" destOrd="0" presId="urn:microsoft.com/office/officeart/2005/8/layout/hList1"/>
    <dgm:cxn modelId="{BD9EE687-2554-4B0B-A287-EF439F1E5DE8}" type="presParOf" srcId="{6628AD90-3615-4050-984F-83E29641F915}" destId="{FDB2E12E-933D-4693-99A9-53BCFB385F66}" srcOrd="0" destOrd="0" presId="urn:microsoft.com/office/officeart/2005/8/layout/hList1"/>
    <dgm:cxn modelId="{24C1B834-D94A-4CA1-9D62-F39DFBD58F85}" type="presParOf" srcId="{6628AD90-3615-4050-984F-83E29641F915}" destId="{2E179358-D2BB-44B4-AF87-21507B2C3FC9}" srcOrd="1" destOrd="0" presId="urn:microsoft.com/office/officeart/2005/8/layout/hList1"/>
    <dgm:cxn modelId="{6F077234-CBBA-4582-911E-A6EEE8ACB94F}" type="presParOf" srcId="{A0D15A55-DCB5-4186-82F8-4708BFE75F1C}" destId="{5D819786-D25D-44F9-8B73-073A598BE1AA}" srcOrd="1" destOrd="0" presId="urn:microsoft.com/office/officeart/2005/8/layout/hList1"/>
    <dgm:cxn modelId="{74856EA9-7BDC-46DD-AC29-EAE84B5EEB59}" type="presParOf" srcId="{A0D15A55-DCB5-4186-82F8-4708BFE75F1C}" destId="{B0B565C3-856C-4317-BCDF-43E06A224E8B}" srcOrd="2" destOrd="0" presId="urn:microsoft.com/office/officeart/2005/8/layout/hList1"/>
    <dgm:cxn modelId="{4D885754-C091-4EC2-919F-D12CB3D9051B}" type="presParOf" srcId="{B0B565C3-856C-4317-BCDF-43E06A224E8B}" destId="{A3193176-17C8-4D80-94EB-73ACF5990F20}" srcOrd="0" destOrd="0" presId="urn:microsoft.com/office/officeart/2005/8/layout/hList1"/>
    <dgm:cxn modelId="{3C129DB6-C904-483F-BF47-9EF544188E3A}" type="presParOf" srcId="{B0B565C3-856C-4317-BCDF-43E06A224E8B}" destId="{311DC6B8-B2A6-44AA-997D-F72870797BFC}" srcOrd="1" destOrd="0" presId="urn:microsoft.com/office/officeart/2005/8/layout/hList1"/>
    <dgm:cxn modelId="{8EEA0F02-7410-4A65-9928-ECC78AFF6AC5}" type="presParOf" srcId="{A0D15A55-DCB5-4186-82F8-4708BFE75F1C}" destId="{2CE30FDC-A279-442F-93EA-DD4661AD55CE}" srcOrd="3" destOrd="0" presId="urn:microsoft.com/office/officeart/2005/8/layout/hList1"/>
    <dgm:cxn modelId="{CB40F189-5496-4C7C-9803-DE3AE6EFDE40}" type="presParOf" srcId="{A0D15A55-DCB5-4186-82F8-4708BFE75F1C}" destId="{AA5C20AF-F71D-4A4A-944B-258592C64472}" srcOrd="4" destOrd="0" presId="urn:microsoft.com/office/officeart/2005/8/layout/hList1"/>
    <dgm:cxn modelId="{1A7610AC-299E-4A8D-BC88-4B2167B4416E}" type="presParOf" srcId="{AA5C20AF-F71D-4A4A-944B-258592C64472}" destId="{B753D63F-5B40-4020-AA54-2C30C8DE1718}" srcOrd="0" destOrd="0" presId="urn:microsoft.com/office/officeart/2005/8/layout/hList1"/>
    <dgm:cxn modelId="{CC62B0C7-1F1F-4EB0-A5C5-102C7E8EC930}" type="presParOf" srcId="{AA5C20AF-F71D-4A4A-944B-258592C64472}" destId="{C50BAB50-5969-40E5-B03E-B2DA139871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56678-8B97-46EA-8B77-8A50733695C8}">
      <dsp:nvSpPr>
        <dsp:cNvPr id="0" name=""/>
        <dsp:cNvSpPr/>
      </dsp:nvSpPr>
      <dsp:spPr>
        <a:xfrm>
          <a:off x="3000" y="41382"/>
          <a:ext cx="2925365" cy="68740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latin typeface="Arial" panose="020B0604020202020204" pitchFamily="34" charset="0"/>
              <a:cs typeface="Arial" panose="020B0604020202020204" pitchFamily="34" charset="0"/>
            </a:rPr>
            <a:t>¿Qué es?</a:t>
          </a:r>
        </a:p>
      </dsp:txBody>
      <dsp:txXfrm>
        <a:off x="3000" y="41382"/>
        <a:ext cx="2925365" cy="687402"/>
      </dsp:txXfrm>
    </dsp:sp>
    <dsp:sp modelId="{5635AE12-F168-461C-9A16-733FBAD1EB8D}">
      <dsp:nvSpPr>
        <dsp:cNvPr id="0" name=""/>
        <dsp:cNvSpPr/>
      </dsp:nvSpPr>
      <dsp:spPr>
        <a:xfrm>
          <a:off x="3000" y="728784"/>
          <a:ext cx="2925365" cy="2702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>
              <a:latin typeface="Arial" panose="020B0604020202020204" pitchFamily="34" charset="0"/>
              <a:cs typeface="Arial" panose="020B0604020202020204" pitchFamily="34" charset="0"/>
            </a:rPr>
            <a:t>Es una narración breve que se desarrolla en un tiempo y espacio determinado.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2000" kern="1200" dirty="0"/>
        </a:p>
      </dsp:txBody>
      <dsp:txXfrm>
        <a:off x="3000" y="728784"/>
        <a:ext cx="2925365" cy="2702109"/>
      </dsp:txXfrm>
    </dsp:sp>
    <dsp:sp modelId="{F7BBAB96-AA23-4E33-9FA4-0E3C2E50B6F5}">
      <dsp:nvSpPr>
        <dsp:cNvPr id="0" name=""/>
        <dsp:cNvSpPr/>
      </dsp:nvSpPr>
      <dsp:spPr>
        <a:xfrm>
          <a:off x="3337917" y="41382"/>
          <a:ext cx="2925365" cy="687402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Propósito</a:t>
          </a:r>
        </a:p>
      </dsp:txBody>
      <dsp:txXfrm>
        <a:off x="3337917" y="41382"/>
        <a:ext cx="2925365" cy="687402"/>
      </dsp:txXfrm>
    </dsp:sp>
    <dsp:sp modelId="{B0E914C3-64B0-4F31-8658-26D31F35FD4A}">
      <dsp:nvSpPr>
        <dsp:cNvPr id="0" name=""/>
        <dsp:cNvSpPr/>
      </dsp:nvSpPr>
      <dsp:spPr>
        <a:xfrm>
          <a:off x="3337917" y="728784"/>
          <a:ext cx="2925365" cy="2702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kern="1200" dirty="0">
              <a:latin typeface="Arial" panose="020B0604020202020204" pitchFamily="34" charset="0"/>
              <a:cs typeface="Arial" panose="020B0604020202020204" pitchFamily="34" charset="0"/>
            </a:rPr>
            <a:t>El propósito del cuento, es recrear, entretener una historia de ficción con el objetivo de explotar la imaginación del lector u oyente. </a:t>
          </a:r>
        </a:p>
      </dsp:txBody>
      <dsp:txXfrm>
        <a:off x="3337917" y="728784"/>
        <a:ext cx="2925365" cy="2702109"/>
      </dsp:txXfrm>
    </dsp:sp>
    <dsp:sp modelId="{CA299CDD-ACB2-4407-90E8-A1E9EF6B9771}">
      <dsp:nvSpPr>
        <dsp:cNvPr id="0" name=""/>
        <dsp:cNvSpPr/>
      </dsp:nvSpPr>
      <dsp:spPr>
        <a:xfrm>
          <a:off x="6672833" y="41382"/>
          <a:ext cx="2925365" cy="687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</a:p>
      </dsp:txBody>
      <dsp:txXfrm>
        <a:off x="6672833" y="41382"/>
        <a:ext cx="2925365" cy="687402"/>
      </dsp:txXfrm>
    </dsp:sp>
    <dsp:sp modelId="{F3855A39-2C7F-4BFD-BBEB-010F67BBDFEB}">
      <dsp:nvSpPr>
        <dsp:cNvPr id="0" name=""/>
        <dsp:cNvSpPr/>
      </dsp:nvSpPr>
      <dsp:spPr>
        <a:xfrm>
          <a:off x="6672833" y="728784"/>
          <a:ext cx="2925365" cy="27021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kern="1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s-CL" sz="1400" b="1" i="0" u="sng" kern="1200" dirty="0">
              <a:latin typeface="Arial" panose="020B0604020202020204" pitchFamily="34" charset="0"/>
              <a:cs typeface="Arial" panose="020B0604020202020204" pitchFamily="34" charset="0"/>
            </a:rPr>
            <a:t>nicio</a:t>
          </a:r>
          <a:r>
            <a:rPr lang="es-CL" sz="1400" kern="1200" dirty="0">
              <a:latin typeface="Arial" panose="020B0604020202020204" pitchFamily="34" charset="0"/>
              <a:cs typeface="Arial" panose="020B0604020202020204" pitchFamily="34" charset="0"/>
            </a:rPr>
            <a:t>: Se presenta la situación, personajes, tiempo y espacio en la que sucede la situación.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u="sng" kern="1200" dirty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r>
            <a:rPr lang="es-CL" sz="1400" kern="1200" dirty="0">
              <a:latin typeface="Arial" panose="020B0604020202020204" pitchFamily="34" charset="0"/>
              <a:cs typeface="Arial" panose="020B0604020202020204" pitchFamily="34" charset="0"/>
            </a:rPr>
            <a:t>: Se señala qué pasa con los hechos o problemas que los personajes intentan solucionar.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u="sng" kern="1200" dirty="0">
              <a:latin typeface="Arial" panose="020B0604020202020204" pitchFamily="34" charset="0"/>
              <a:cs typeface="Arial" panose="020B0604020202020204" pitchFamily="34" charset="0"/>
            </a:rPr>
            <a:t>Final: </a:t>
          </a:r>
          <a:r>
            <a:rPr lang="es-CL" sz="1400" b="0" u="none" kern="1200" dirty="0">
              <a:latin typeface="Arial" panose="020B0604020202020204" pitchFamily="34" charset="0"/>
              <a:cs typeface="Arial" panose="020B0604020202020204" pitchFamily="34" charset="0"/>
            </a:rPr>
            <a:t>La situación se resuelve y se sabe qué sucedió con los personajes.</a:t>
          </a:r>
          <a:endParaRPr lang="es-CL" sz="14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2833" y="728784"/>
        <a:ext cx="2925365" cy="2702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64844-0DEF-4202-A884-587D834D1FB2}">
      <dsp:nvSpPr>
        <dsp:cNvPr id="0" name=""/>
        <dsp:cNvSpPr/>
      </dsp:nvSpPr>
      <dsp:spPr>
        <a:xfrm>
          <a:off x="3000" y="54048"/>
          <a:ext cx="2925365" cy="70633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latin typeface="Arial" panose="020B0604020202020204" pitchFamily="34" charset="0"/>
              <a:cs typeface="Arial" panose="020B0604020202020204" pitchFamily="34" charset="0"/>
            </a:rPr>
            <a:t>¿Qué es?</a:t>
          </a:r>
          <a:endParaRPr lang="es-CL" sz="3200" kern="1200" dirty="0"/>
        </a:p>
      </dsp:txBody>
      <dsp:txXfrm>
        <a:off x="3000" y="54048"/>
        <a:ext cx="2925365" cy="706338"/>
      </dsp:txXfrm>
    </dsp:sp>
    <dsp:sp modelId="{A0CBA653-4924-4BF3-811D-C29BC628A9D8}">
      <dsp:nvSpPr>
        <dsp:cNvPr id="0" name=""/>
        <dsp:cNvSpPr/>
      </dsp:nvSpPr>
      <dsp:spPr>
        <a:xfrm>
          <a:off x="3000" y="760386"/>
          <a:ext cx="2925365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Arial" panose="020B0604020202020204" pitchFamily="34" charset="0"/>
              <a:cs typeface="Arial" panose="020B0604020202020204" pitchFamily="34" charset="0"/>
            </a:rPr>
            <a:t>La leyenda es un texto literario, caracterizado por ser transmitido de generación en generación. 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Arial" panose="020B0604020202020204" pitchFamily="34" charset="0"/>
              <a:cs typeface="Arial" panose="020B0604020202020204" pitchFamily="34" charset="0"/>
            </a:rPr>
            <a:t>Generalmente, las leyendas son anónimas, es decir, no se sabe quién las creó, en otros casos, tienen un autor individual y conocido.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Arial" panose="020B0604020202020204" pitchFamily="34" charset="0"/>
              <a:cs typeface="Arial" panose="020B0604020202020204" pitchFamily="34" charset="0"/>
            </a:rPr>
            <a:t>La leyenda se caracteriza por ser un relato con elementos de ficción y de realidad.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>
              <a:latin typeface="Arial" panose="020B0604020202020204" pitchFamily="34" charset="0"/>
              <a:cs typeface="Arial" panose="020B0604020202020204" pitchFamily="34" charset="0"/>
            </a:rPr>
            <a:t>Aparecen personajes y se menciona el tiempo y el lugar donde transcurre la acción.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200" kern="1200" dirty="0"/>
        </a:p>
      </dsp:txBody>
      <dsp:txXfrm>
        <a:off x="3000" y="760386"/>
        <a:ext cx="2925365" cy="2503439"/>
      </dsp:txXfrm>
    </dsp:sp>
    <dsp:sp modelId="{5A5D0A25-0DE4-4BFA-AA0D-D074F5AC20FD}">
      <dsp:nvSpPr>
        <dsp:cNvPr id="0" name=""/>
        <dsp:cNvSpPr/>
      </dsp:nvSpPr>
      <dsp:spPr>
        <a:xfrm>
          <a:off x="3337917" y="54048"/>
          <a:ext cx="2925365" cy="706338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Propósito</a:t>
          </a:r>
          <a:endParaRPr lang="es-CL" sz="3200" b="0" kern="1200" dirty="0"/>
        </a:p>
      </dsp:txBody>
      <dsp:txXfrm>
        <a:off x="3337917" y="54048"/>
        <a:ext cx="2925365" cy="706338"/>
      </dsp:txXfrm>
    </dsp:sp>
    <dsp:sp modelId="{4EA968F1-0D21-4112-A271-C5F58132BECF}">
      <dsp:nvSpPr>
        <dsp:cNvPr id="0" name=""/>
        <dsp:cNvSpPr/>
      </dsp:nvSpPr>
      <dsp:spPr>
        <a:xfrm>
          <a:off x="3337917" y="760386"/>
          <a:ext cx="2925365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>
              <a:latin typeface="Arial" panose="020B0604020202020204" pitchFamily="34" charset="0"/>
              <a:cs typeface="Arial" panose="020B0604020202020204" pitchFamily="34" charset="0"/>
            </a:rPr>
            <a:t>El propósito  o intención es explicar los hechos, tradiciones y costumbres de un pueblo  de forma sobrenatural o fantástica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200" kern="1200"/>
        </a:p>
      </dsp:txBody>
      <dsp:txXfrm>
        <a:off x="3337917" y="760386"/>
        <a:ext cx="2925365" cy="2503439"/>
      </dsp:txXfrm>
    </dsp:sp>
    <dsp:sp modelId="{D0D27FD8-AF75-411D-ABDE-50A564F3A2FD}">
      <dsp:nvSpPr>
        <dsp:cNvPr id="0" name=""/>
        <dsp:cNvSpPr/>
      </dsp:nvSpPr>
      <dsp:spPr>
        <a:xfrm>
          <a:off x="6672833" y="54048"/>
          <a:ext cx="2925365" cy="70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  <a:endParaRPr lang="es-CL" sz="3200" kern="1200" dirty="0"/>
        </a:p>
      </dsp:txBody>
      <dsp:txXfrm>
        <a:off x="6672833" y="54048"/>
        <a:ext cx="2925365" cy="706338"/>
      </dsp:txXfrm>
    </dsp:sp>
    <dsp:sp modelId="{6A72969C-7A17-4BD3-84D1-16148E0C1393}">
      <dsp:nvSpPr>
        <dsp:cNvPr id="0" name=""/>
        <dsp:cNvSpPr/>
      </dsp:nvSpPr>
      <dsp:spPr>
        <a:xfrm>
          <a:off x="6672833" y="760386"/>
          <a:ext cx="2925365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0" kern="1200" dirty="0">
              <a:latin typeface="Arial" panose="020B0604020202020204" pitchFamily="34" charset="0"/>
              <a:cs typeface="Arial" panose="020B0604020202020204" pitchFamily="34" charset="0"/>
            </a:rPr>
            <a:t>Inicio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0" kern="1200" dirty="0">
              <a:latin typeface="Arial" panose="020B0604020202020204" pitchFamily="34" charset="0"/>
              <a:cs typeface="Arial" panose="020B0604020202020204" pitchFamily="34" charset="0"/>
            </a:rPr>
            <a:t>Desarrollo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000" b="0" kern="1200" dirty="0">
              <a:latin typeface="Arial" panose="020B0604020202020204" pitchFamily="34" charset="0"/>
              <a:cs typeface="Arial" panose="020B0604020202020204" pitchFamily="34" charset="0"/>
            </a:rPr>
            <a:t>Desenlace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200" kern="1200"/>
        </a:p>
      </dsp:txBody>
      <dsp:txXfrm>
        <a:off x="6672833" y="760386"/>
        <a:ext cx="2925365" cy="2503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2E12E-933D-4693-99A9-53BCFB385F66}">
      <dsp:nvSpPr>
        <dsp:cNvPr id="0" name=""/>
        <dsp:cNvSpPr/>
      </dsp:nvSpPr>
      <dsp:spPr>
        <a:xfrm>
          <a:off x="3000" y="19578"/>
          <a:ext cx="2925365" cy="9504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latin typeface="Arial" panose="020B0604020202020204" pitchFamily="34" charset="0"/>
              <a:cs typeface="Arial" panose="020B0604020202020204" pitchFamily="34" charset="0"/>
            </a:rPr>
            <a:t>¿Qué es?</a:t>
          </a:r>
          <a:endParaRPr lang="es-CL" sz="3200" kern="1200" dirty="0"/>
        </a:p>
      </dsp:txBody>
      <dsp:txXfrm>
        <a:off x="3000" y="19578"/>
        <a:ext cx="2925365" cy="950400"/>
      </dsp:txXfrm>
    </dsp:sp>
    <dsp:sp modelId="{2E179358-D2BB-44B4-AF87-21507B2C3FC9}">
      <dsp:nvSpPr>
        <dsp:cNvPr id="0" name=""/>
        <dsp:cNvSpPr/>
      </dsp:nvSpPr>
      <dsp:spPr>
        <a:xfrm>
          <a:off x="3000" y="969978"/>
          <a:ext cx="2925365" cy="2328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>
              <a:latin typeface="Arial" panose="020B0604020202020204" pitchFamily="34" charset="0"/>
              <a:cs typeface="Arial" panose="020B0604020202020204" pitchFamily="34" charset="0"/>
            </a:rPr>
            <a:t>Es un relato que narra los hechos maravillosos, protagonizados por personajes sobrenaturales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4800" kern="1200" dirty="0"/>
        </a:p>
      </dsp:txBody>
      <dsp:txXfrm>
        <a:off x="3000" y="969978"/>
        <a:ext cx="2925365" cy="2328317"/>
      </dsp:txXfrm>
    </dsp:sp>
    <dsp:sp modelId="{A3193176-17C8-4D80-94EB-73ACF5990F20}">
      <dsp:nvSpPr>
        <dsp:cNvPr id="0" name=""/>
        <dsp:cNvSpPr/>
      </dsp:nvSpPr>
      <dsp:spPr>
        <a:xfrm>
          <a:off x="3337917" y="19578"/>
          <a:ext cx="2925365" cy="950400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Propósito</a:t>
          </a:r>
          <a:endParaRPr lang="es-CL" sz="3200" kern="1200" dirty="0"/>
        </a:p>
      </dsp:txBody>
      <dsp:txXfrm>
        <a:off x="3337917" y="19578"/>
        <a:ext cx="2925365" cy="950400"/>
      </dsp:txXfrm>
    </dsp:sp>
    <dsp:sp modelId="{311DC6B8-B2A6-44AA-997D-F72870797BFC}">
      <dsp:nvSpPr>
        <dsp:cNvPr id="0" name=""/>
        <dsp:cNvSpPr/>
      </dsp:nvSpPr>
      <dsp:spPr>
        <a:xfrm>
          <a:off x="3337917" y="969978"/>
          <a:ext cx="2925365" cy="2328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>
              <a:latin typeface="Arial" panose="020B0604020202020204" pitchFamily="34" charset="0"/>
              <a:cs typeface="Arial" panose="020B0604020202020204" pitchFamily="34" charset="0"/>
            </a:rPr>
            <a:t>El propósito del mito no es entretener, como ocurre con el cuento, sino brindar una explicación al sentido de la vida 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4800" kern="1200"/>
        </a:p>
      </dsp:txBody>
      <dsp:txXfrm>
        <a:off x="3337917" y="969978"/>
        <a:ext cx="2925365" cy="2328317"/>
      </dsp:txXfrm>
    </dsp:sp>
    <dsp:sp modelId="{B753D63F-5B40-4020-AA54-2C30C8DE1718}">
      <dsp:nvSpPr>
        <dsp:cNvPr id="0" name=""/>
        <dsp:cNvSpPr/>
      </dsp:nvSpPr>
      <dsp:spPr>
        <a:xfrm>
          <a:off x="6672833" y="19578"/>
          <a:ext cx="2925365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>
              <a:latin typeface="Arial" panose="020B0604020202020204" pitchFamily="34" charset="0"/>
              <a:cs typeface="Arial" panose="020B0604020202020204" pitchFamily="34" charset="0"/>
            </a:rPr>
            <a:t>Estructura</a:t>
          </a:r>
          <a:endParaRPr lang="es-CL" sz="3200" kern="1200" dirty="0"/>
        </a:p>
      </dsp:txBody>
      <dsp:txXfrm>
        <a:off x="6672833" y="19578"/>
        <a:ext cx="2925365" cy="950400"/>
      </dsp:txXfrm>
    </dsp:sp>
    <dsp:sp modelId="{C50BAB50-5969-40E5-B03E-B2DA13987175}">
      <dsp:nvSpPr>
        <dsp:cNvPr id="0" name=""/>
        <dsp:cNvSpPr/>
      </dsp:nvSpPr>
      <dsp:spPr>
        <a:xfrm>
          <a:off x="6672833" y="969978"/>
          <a:ext cx="2925365" cy="2328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>
              <a:latin typeface="Arial" panose="020B0604020202020204" pitchFamily="34" charset="0"/>
              <a:cs typeface="Arial" panose="020B0604020202020204" pitchFamily="34" charset="0"/>
            </a:rPr>
            <a:t>Situación inicial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>
              <a:latin typeface="Arial" panose="020B0604020202020204" pitchFamily="34" charset="0"/>
              <a:cs typeface="Arial" panose="020B0604020202020204" pitchFamily="34" charset="0"/>
            </a:rPr>
            <a:t>Desarrollo o conflicto.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>
              <a:latin typeface="Arial" panose="020B0604020202020204" pitchFamily="34" charset="0"/>
              <a:cs typeface="Arial" panose="020B0604020202020204" pitchFamily="34" charset="0"/>
            </a:rPr>
            <a:t>Desenlace o resolución.</a:t>
          </a:r>
        </a:p>
      </dsp:txBody>
      <dsp:txXfrm>
        <a:off x="6672833" y="969978"/>
        <a:ext cx="2925365" cy="232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http://rimasdecolores.blogspot.com/2012/05/los-tres-cerditos.html" TargetMode="Externa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imasdecolores.blogspot.com/2012/05/los-tres-cerditos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854AB6-31D0-4A02-8F9F-3E82FDBD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00277"/>
            <a:ext cx="2857500" cy="1600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2C116E-7917-4DFB-98AC-8EDD6F2A4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RETROALIMENTADO</a:t>
            </a:r>
            <a:br>
              <a:rPr lang="es-CL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 narrativos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B70A37-26A1-45FD-A7BA-23CFBF86C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Lenguaje y Comunicación </a:t>
            </a:r>
          </a:p>
          <a:p>
            <a:r>
              <a:rPr lang="es-C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5°año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28A409-B061-4117-B14F-9309D3B9F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0" y="131072"/>
            <a:ext cx="920023" cy="920023"/>
          </a:xfrm>
          <a:prstGeom prst="rect">
            <a:avLst/>
          </a:prstGeom>
        </p:spPr>
      </p:pic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EC05392C-88E7-4EED-9109-8BCB0983A98B}"/>
              </a:ext>
            </a:extLst>
          </p:cNvPr>
          <p:cNvSpPr/>
          <p:nvPr/>
        </p:nvSpPr>
        <p:spPr>
          <a:xfrm>
            <a:off x="4959433" y="231751"/>
            <a:ext cx="2517913" cy="768626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F2F41B-43A4-46A1-8280-86664586FC49}"/>
              </a:ext>
            </a:extLst>
          </p:cNvPr>
          <p:cNvSpPr txBox="1"/>
          <p:nvPr/>
        </p:nvSpPr>
        <p:spPr>
          <a:xfrm flipH="1">
            <a:off x="5462851" y="406417"/>
            <a:ext cx="230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Leyenda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C08523-BBDD-4E09-A98D-11FCA3163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847173">
            <a:off x="409975" y="3914583"/>
            <a:ext cx="2306798" cy="2531425"/>
          </a:xfrm>
          <a:prstGeom prst="rect">
            <a:avLst/>
          </a:prstGeom>
        </p:spPr>
      </p:pic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25EFA0F1-91ED-4DE1-A412-EA59272ABD11}"/>
              </a:ext>
            </a:extLst>
          </p:cNvPr>
          <p:cNvSpPr/>
          <p:nvPr/>
        </p:nvSpPr>
        <p:spPr>
          <a:xfrm>
            <a:off x="304417" y="3664313"/>
            <a:ext cx="2517913" cy="768626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e</a:t>
            </a:r>
            <a:r>
              <a:rPr lang="es-CL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C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cuento</a:t>
            </a:r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27C319A-2DD7-4028-AE68-BC72EF8DA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26913">
            <a:off x="7723490" y="4162921"/>
            <a:ext cx="3569158" cy="1977072"/>
          </a:xfrm>
          <a:prstGeom prst="rect">
            <a:avLst/>
          </a:prstGeom>
        </p:spPr>
      </p:pic>
      <p:sp>
        <p:nvSpPr>
          <p:cNvPr id="18" name="Estrella: 7 puntas 17">
            <a:extLst>
              <a:ext uri="{FF2B5EF4-FFF2-40B4-BE49-F238E27FC236}">
                <a16:creationId xmlns:a16="http://schemas.microsoft.com/office/drawing/2014/main" id="{C60AA6BE-16AC-4DDE-A90D-9B610118EBBC}"/>
              </a:ext>
            </a:extLst>
          </p:cNvPr>
          <p:cNvSpPr/>
          <p:nvPr/>
        </p:nvSpPr>
        <p:spPr>
          <a:xfrm>
            <a:off x="9216519" y="5737110"/>
            <a:ext cx="2517913" cy="768626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/>
              <a:t>e</a:t>
            </a:r>
            <a:r>
              <a:rPr lang="es-CL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CL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720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324EBE-3A37-4A25-A924-CB487E1A8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L" sz="6600" dirty="0">
                <a:latin typeface="Arial" panose="020B0604020202020204" pitchFamily="34" charset="0"/>
                <a:cs typeface="Arial" panose="020B0604020202020204" pitchFamily="34" charset="0"/>
              </a:rPr>
              <a:t>ÉXITO !!!!!!</a:t>
            </a:r>
          </a:p>
        </p:txBody>
      </p:sp>
    </p:spTree>
    <p:extLst>
      <p:ext uri="{BB962C8B-B14F-4D97-AF65-F5344CB8AC3E}">
        <p14:creationId xmlns:p14="http://schemas.microsoft.com/office/powerpoint/2010/main" val="248534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0A44E-593B-4B09-B0BA-C6E5ED34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 QUE HEMOS APRENDIDO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5FB68-416F-40B0-AE87-14E4D0B0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Conocer que es el genero narrativo y sus elementos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Analizar aspectos relevantes de narraciones leídas para profundizar su comprensión.                                                         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 – Relacionan aspectos del texto con sus experiencias y conocimientos.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 – Explican qué consecuencia tiene determinada acción  para un  personaje.                                                    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  –Comparan sus costumbres con las de los personajes.                                                                                          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147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94101-5E23-4742-A3CD-D1ADFF87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cuento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B4E96A8-246F-44AB-B2EB-795D45BE3D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477708"/>
              </p:ext>
            </p:extLst>
          </p:nvPr>
        </p:nvGraphicFramePr>
        <p:xfrm>
          <a:off x="1295400" y="2557463"/>
          <a:ext cx="9601200" cy="347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1EDE594-76AC-4985-B3AD-A83BBE0A4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847173">
            <a:off x="1247458" y="389941"/>
            <a:ext cx="1771277" cy="19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9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677C-D1C9-48D2-BEFA-38CC8FEB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A3E4243-9070-494E-B9C0-EDF7E781D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071" y="2557670"/>
            <a:ext cx="4572000" cy="3048000"/>
          </a:xfrm>
          <a:prstGeom prst="rect">
            <a:avLst/>
          </a:prstGeom>
        </p:spPr>
      </p:pic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DE653547-304C-4D04-9F95-1924DD84ACBD}"/>
              </a:ext>
            </a:extLst>
          </p:cNvPr>
          <p:cNvCxnSpPr/>
          <p:nvPr/>
        </p:nvCxnSpPr>
        <p:spPr>
          <a:xfrm rot="10800000">
            <a:off x="2756452" y="2941984"/>
            <a:ext cx="622852" cy="38431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D341B06-9CF3-42CC-984C-1751893532DF}"/>
              </a:ext>
            </a:extLst>
          </p:cNvPr>
          <p:cNvSpPr txBox="1"/>
          <p:nvPr/>
        </p:nvSpPr>
        <p:spPr>
          <a:xfrm>
            <a:off x="848139" y="2941983"/>
            <a:ext cx="181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B2EF5F9C-3580-45FC-91E7-875555B1D0BB}"/>
              </a:ext>
            </a:extLst>
          </p:cNvPr>
          <p:cNvCxnSpPr/>
          <p:nvPr/>
        </p:nvCxnSpPr>
        <p:spPr>
          <a:xfrm rot="10800000">
            <a:off x="2663687" y="4068418"/>
            <a:ext cx="808384" cy="18553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DB0A0C-243F-41FC-9E99-5CA9BA6BC5AF}"/>
              </a:ext>
            </a:extLst>
          </p:cNvPr>
          <p:cNvSpPr txBox="1"/>
          <p:nvPr/>
        </p:nvSpPr>
        <p:spPr>
          <a:xfrm>
            <a:off x="675861" y="4081670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591EF946-3784-4DC4-BE00-0E381735BD9F}"/>
              </a:ext>
            </a:extLst>
          </p:cNvPr>
          <p:cNvCxnSpPr/>
          <p:nvPr/>
        </p:nvCxnSpPr>
        <p:spPr>
          <a:xfrm rot="10800000">
            <a:off x="2663686" y="5049078"/>
            <a:ext cx="715618" cy="13252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B923EE-4429-4443-B912-33C006BD115F}"/>
              </a:ext>
            </a:extLst>
          </p:cNvPr>
          <p:cNvSpPr txBox="1"/>
          <p:nvPr/>
        </p:nvSpPr>
        <p:spPr>
          <a:xfrm>
            <a:off x="675861" y="4939846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78403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7836A-6F06-4CF2-9DC1-4684FEFC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leyenda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2E09A056-4B4B-4C1D-B8C8-C4F39F260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6304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1B03004-7BB5-463D-BD59-DC2B51D9F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0335">
            <a:off x="691597" y="54142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2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AC860-A1DD-4588-9E74-3EDA6B11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CDDCFE6-4877-48D9-8210-BDB425EEE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686" y="2557463"/>
            <a:ext cx="6612835" cy="3317875"/>
          </a:xfrm>
          <a:prstGeom prst="rect">
            <a:avLst/>
          </a:prstGeom>
        </p:spPr>
      </p:pic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A20CC570-1AC4-42BC-8768-7798116CAC7D}"/>
              </a:ext>
            </a:extLst>
          </p:cNvPr>
          <p:cNvCxnSpPr/>
          <p:nvPr/>
        </p:nvCxnSpPr>
        <p:spPr>
          <a:xfrm rot="10800000">
            <a:off x="2146852" y="3429001"/>
            <a:ext cx="742122" cy="59966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A816915-FE21-4DF9-8ED2-829CDC09A164}"/>
              </a:ext>
            </a:extLst>
          </p:cNvPr>
          <p:cNvSpPr txBox="1"/>
          <p:nvPr/>
        </p:nvSpPr>
        <p:spPr>
          <a:xfrm>
            <a:off x="808383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0D983C20-DC6D-408C-8D1B-DEA57F5FD5EF}"/>
              </a:ext>
            </a:extLst>
          </p:cNvPr>
          <p:cNvCxnSpPr>
            <a:cxnSpLocks/>
          </p:cNvCxnSpPr>
          <p:nvPr/>
        </p:nvCxnSpPr>
        <p:spPr>
          <a:xfrm flipV="1">
            <a:off x="5970103" y="2285999"/>
            <a:ext cx="1861932" cy="17426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CFD4F4-860F-4173-953F-AEA8CA21726F}"/>
              </a:ext>
            </a:extLst>
          </p:cNvPr>
          <p:cNvSpPr txBox="1"/>
          <p:nvPr/>
        </p:nvSpPr>
        <p:spPr>
          <a:xfrm>
            <a:off x="7832035" y="2285999"/>
            <a:ext cx="196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3339112C-FB87-485E-8563-89D38A765252}"/>
              </a:ext>
            </a:extLst>
          </p:cNvPr>
          <p:cNvCxnSpPr/>
          <p:nvPr/>
        </p:nvCxnSpPr>
        <p:spPr>
          <a:xfrm flipV="1">
            <a:off x="8547652" y="4359965"/>
            <a:ext cx="728869" cy="5300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C88AEE-294A-4999-B82F-DB691150791D}"/>
              </a:ext>
            </a:extLst>
          </p:cNvPr>
          <p:cNvSpPr txBox="1"/>
          <p:nvPr/>
        </p:nvSpPr>
        <p:spPr>
          <a:xfrm>
            <a:off x="9276521" y="4359965"/>
            <a:ext cx="17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Desenlace</a:t>
            </a:r>
          </a:p>
        </p:txBody>
      </p:sp>
    </p:spTree>
    <p:extLst>
      <p:ext uri="{BB962C8B-B14F-4D97-AF65-F5344CB8AC3E}">
        <p14:creationId xmlns:p14="http://schemas.microsoft.com/office/powerpoint/2010/main" val="28740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E4EA1-2A29-45B0-A31A-2F95EE34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mito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2BC722A-FD56-4656-AAFE-6C156C314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4488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F29D9B7-E557-4F62-9DBE-DF4E33476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8557">
            <a:off x="478583" y="582931"/>
            <a:ext cx="2506627" cy="13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42067-5F3C-440C-BF7E-FA20EE3A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083FE33-A4B3-48F2-9E2D-E2F6A752B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129" y="2411690"/>
            <a:ext cx="6453809" cy="3317875"/>
          </a:xfrm>
          <a:prstGeom prst="rect">
            <a:avLst/>
          </a:prstGeom>
        </p:spPr>
      </p:pic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DF2A78C5-0880-4E6E-806D-9ED70A8CB4CE}"/>
              </a:ext>
            </a:extLst>
          </p:cNvPr>
          <p:cNvCxnSpPr/>
          <p:nvPr/>
        </p:nvCxnSpPr>
        <p:spPr>
          <a:xfrm flipV="1">
            <a:off x="6944139" y="2173357"/>
            <a:ext cx="2226365" cy="1524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9350B8B-34D3-421A-BDD5-A0AD939E81D1}"/>
              </a:ext>
            </a:extLst>
          </p:cNvPr>
          <p:cNvSpPr txBox="1"/>
          <p:nvPr/>
        </p:nvSpPr>
        <p:spPr>
          <a:xfrm>
            <a:off x="9263270" y="1804025"/>
            <a:ext cx="222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Situación inicial</a:t>
            </a: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BECDB38B-D2A7-46FE-B8E7-78799F3997EC}"/>
              </a:ext>
            </a:extLst>
          </p:cNvPr>
          <p:cNvCxnSpPr/>
          <p:nvPr/>
        </p:nvCxnSpPr>
        <p:spPr>
          <a:xfrm rot="10800000">
            <a:off x="2067340" y="3087758"/>
            <a:ext cx="5088835" cy="7288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92D4B3-75AA-4879-A9F4-F1EC8FB72199}"/>
              </a:ext>
            </a:extLst>
          </p:cNvPr>
          <p:cNvSpPr txBox="1"/>
          <p:nvPr/>
        </p:nvSpPr>
        <p:spPr>
          <a:xfrm>
            <a:off x="463826" y="2690191"/>
            <a:ext cx="160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F598ADBF-A22C-4605-9578-A0BE808D7A58}"/>
              </a:ext>
            </a:extLst>
          </p:cNvPr>
          <p:cNvCxnSpPr/>
          <p:nvPr/>
        </p:nvCxnSpPr>
        <p:spPr>
          <a:xfrm>
            <a:off x="3737113" y="4306957"/>
            <a:ext cx="5526157" cy="1855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929E05-9714-4A0A-B6FF-BA23DA660698}"/>
              </a:ext>
            </a:extLst>
          </p:cNvPr>
          <p:cNvSpPr txBox="1"/>
          <p:nvPr/>
        </p:nvSpPr>
        <p:spPr>
          <a:xfrm>
            <a:off x="9515061" y="4184710"/>
            <a:ext cx="197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latin typeface="Arial" panose="020B0604020202020204" pitchFamily="34" charset="0"/>
                <a:cs typeface="Arial" panose="020B0604020202020204" pitchFamily="34" charset="0"/>
              </a:rPr>
              <a:t>Desenlace</a:t>
            </a:r>
          </a:p>
        </p:txBody>
      </p:sp>
    </p:spTree>
    <p:extLst>
      <p:ext uri="{BB962C8B-B14F-4D97-AF65-F5344CB8AC3E}">
        <p14:creationId xmlns:p14="http://schemas.microsoft.com/office/powerpoint/2010/main" val="82464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FE269-618D-4E14-9EA4-6AB09FC6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Cuadro comparativo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859C284-403A-44BB-9211-A5E80F20E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583978"/>
              </p:ext>
            </p:extLst>
          </p:nvPr>
        </p:nvGraphicFramePr>
        <p:xfrm>
          <a:off x="1189383" y="2093637"/>
          <a:ext cx="96012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97455746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770048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Leyenda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2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NARRACIÓN EN LENGUAJE SIMBÓLICO.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ORIGENES NO SUCEDIERON EN EL TIEMPO HUMANO.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 RELACIONADA CON LO RELIGIOSO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PERSONAJES SON DIOSES Y HÉROES.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CUALIDADES HUMANAS MUY ACENTUADAS.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HIJOS DE DIOSES Y HUMANOS.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NARRACIONES TRADICIONALES PARTEN DE SITUACIONES HISTORICAMENTE VERIDICAS.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RELACIÓN CON UN LUGAR Y UNA ÉPOCA DETERMINADA.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NO TIENE VINCULO RELIGIOSO.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PROTAGONIZADAS POR HÉROES HUMANOS.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PRETENDEN EXPLICAR UN FENÓMENO NATURAL.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dirty="0">
                          <a:solidFill>
                            <a:srgbClr val="FF0000"/>
                          </a:solidFill>
                        </a:rPr>
                        <a:t>INCORPORAN ELEMENTOS FICCIONALES. 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941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876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429</Words>
  <Application>Microsoft Office PowerPoint</Application>
  <PresentationFormat>Panorámica</PresentationFormat>
  <Paragraphs>71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RETROALIMENTADO textos narrativos</vt:lpstr>
      <vt:lpstr>LO QUE HEMOS APRENDIDO</vt:lpstr>
      <vt:lpstr>El cuento </vt:lpstr>
      <vt:lpstr>Estructura</vt:lpstr>
      <vt:lpstr>La leyenda </vt:lpstr>
      <vt:lpstr>Estructura </vt:lpstr>
      <vt:lpstr>El mito</vt:lpstr>
      <vt:lpstr>Estructura</vt:lpstr>
      <vt:lpstr>Cuadro comparativo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RETROALIMENTADO</dc:title>
  <dc:creator>caropiz</dc:creator>
  <cp:lastModifiedBy>caropiz</cp:lastModifiedBy>
  <cp:revision>23</cp:revision>
  <dcterms:created xsi:type="dcterms:W3CDTF">2020-09-10T20:12:17Z</dcterms:created>
  <dcterms:modified xsi:type="dcterms:W3CDTF">2020-09-11T02:30:15Z</dcterms:modified>
</cp:coreProperties>
</file>