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7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oslibrosdemicole.blogspot.com/2013/04/alteraciones-de-la-escritura-prevencion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rpalina.com/2015/07/20/claves-para-el-entrenamiento-del-criterio-propio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Archivo:Render_L%C3%A1piz_002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349A-7D18-4589-B1FA-EDB4C4E9D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¿Qué es un texto  informativo?</a:t>
            </a:r>
            <a:b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redacción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02C7E5-249E-4EFE-A8B8-E29E0F372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Lenguaje y Comunicación 5to año. </a:t>
            </a: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Semana 33-34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C84688-E7BC-4B0C-A42C-4A57EE1D5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12" y="104570"/>
            <a:ext cx="1339918" cy="133991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239BC75-5F02-4E34-968F-4ABA59B63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46504" y="4214426"/>
            <a:ext cx="3472070" cy="118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1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FCB85-BE60-492B-BCA9-5F0266BE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>
                <a:latin typeface="Arial" panose="020B0604020202020204" pitchFamily="34" charset="0"/>
                <a:cs typeface="Arial" panose="020B0604020202020204" pitchFamily="34" charset="0"/>
              </a:rPr>
              <a:t>APRENDER CADA DÍA ES NUTRIR NUESTRO CEREBRO!!!</a:t>
            </a:r>
          </a:p>
          <a:p>
            <a:endParaRPr lang="es-C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4000">
                <a:latin typeface="Arial" panose="020B0604020202020204" pitchFamily="34" charset="0"/>
                <a:cs typeface="Arial" panose="020B0604020202020204" pitchFamily="34" charset="0"/>
              </a:rPr>
              <a:t>ÉXITO!!!!</a:t>
            </a:r>
            <a:endParaRPr lang="es-C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1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334DE-DBE9-44DB-93A3-0DE322E2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¿ Cuál es nuestro objetivo de clase?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F565E-CE16-4128-8540-990B559A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LE05  OA 15 </a:t>
            </a:r>
          </a:p>
          <a:p>
            <a:pPr marL="0" indent="0" algn="just">
              <a:buNone/>
            </a:pP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Escribir artículos informativos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para comunicar información sobre un tema: - </a:t>
            </a: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-Presentando el tema en una oración</a:t>
            </a: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-Desarrollando una idea central por párrafo</a:t>
            </a: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-Agregando las fuentes utilizadas.</a:t>
            </a: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sp>
        <p:nvSpPr>
          <p:cNvPr id="4" name="Bocadillo nube: nube 3">
            <a:extLst>
              <a:ext uri="{FF2B5EF4-FFF2-40B4-BE49-F238E27FC236}">
                <a16:creationId xmlns:a16="http://schemas.microsoft.com/office/drawing/2014/main" id="{C3869A0C-DE08-4AA4-A894-0F3F455FB8AD}"/>
              </a:ext>
            </a:extLst>
          </p:cNvPr>
          <p:cNvSpPr/>
          <p:nvPr/>
        </p:nvSpPr>
        <p:spPr>
          <a:xfrm>
            <a:off x="10376452" y="556591"/>
            <a:ext cx="1351722" cy="92765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15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49350-C5C2-4A71-A309-1EAF8C1B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Para recordar!!!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26795AA-2643-4BD9-883E-85BFBB5BE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75304" y="62948"/>
            <a:ext cx="2400783" cy="1914486"/>
          </a:xfrm>
          <a:prstGeom prst="rect">
            <a:avLst/>
          </a:prstGeom>
        </p:spPr>
      </p:pic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3CF2AAFF-B4B6-4B77-B2C5-DDF1ADE6B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59965"/>
          </a:xfrm>
        </p:spPr>
        <p:txBody>
          <a:bodyPr>
            <a:normAutofit fontScale="92500" lnSpcReduction="10000"/>
          </a:bodyPr>
          <a:lstStyle/>
          <a:p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Qué es un texto informativo? ¿ Cómo lo redacto?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	Para aprender más acerca del texto informativo, debes tener muy claro cuales son sus principales aspectos, que se deben cuidar </a:t>
            </a:r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al redactar,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y que se aprecian al leer un texto informativo bien construido, debe tener: </a:t>
            </a:r>
          </a:p>
          <a:p>
            <a:pPr marL="0" indent="0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Ejemplar: Palabras comprensibles, pero con formalidad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Preciso: Mucha claridad, mensaje claro para quien lo lee. 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Correcto: Cuidar  en la ortografía, uso de comas, acento, palabras bien construidas.</a:t>
            </a:r>
          </a:p>
          <a:p>
            <a:endParaRPr lang="es-CL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F1D0214-33D2-43EB-B8E3-A06EF4E18867}"/>
              </a:ext>
            </a:extLst>
          </p:cNvPr>
          <p:cNvSpPr/>
          <p:nvPr/>
        </p:nvSpPr>
        <p:spPr>
          <a:xfrm>
            <a:off x="5817703" y="4313581"/>
            <a:ext cx="2021620" cy="622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Lenguaje formal</a:t>
            </a:r>
          </a:p>
        </p:txBody>
      </p:sp>
    </p:spTree>
    <p:extLst>
      <p:ext uri="{BB962C8B-B14F-4D97-AF65-F5344CB8AC3E}">
        <p14:creationId xmlns:p14="http://schemas.microsoft.com/office/powerpoint/2010/main" val="427669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F9CA8-5527-400C-B1A1-52C04B17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Aspectos importantes para construir un texto informativo.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F233693-FDFA-42B5-A2F8-CB8C01605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898915"/>
            <a:ext cx="9015979" cy="282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7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473DA-61CB-4F4E-983B-D60B1AD7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Recordemos algunas partes importantes para escribir un texto informativo.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F0E6A0B-C5FD-43EF-B992-81EEB8618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6" y="2133600"/>
            <a:ext cx="7531736" cy="410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6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3385-30E5-45BC-B3FD-74606D0B2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s-CL" sz="2400" b="1" dirty="0"/>
              <a:t>Otra forma de escribir  un texto informativo.</a:t>
            </a:r>
            <a:br>
              <a:rPr lang="es-CL" sz="2400" dirty="0"/>
            </a:br>
            <a:r>
              <a:rPr lang="es-CL" sz="2400" dirty="0"/>
              <a:t>- Organizador gráfico </a:t>
            </a:r>
            <a:br>
              <a:rPr lang="es-CL" sz="2400" dirty="0"/>
            </a:br>
            <a:endParaRPr lang="es-CL" sz="24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06C4625-A4A3-4270-A851-4FEEED48E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835" y="1905000"/>
            <a:ext cx="8441635" cy="481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7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0CFB6-1A69-4781-B83C-AFEB9042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!!!! </a:t>
            </a:r>
            <a:br>
              <a:rPr lang="es-CL" dirty="0"/>
            </a:br>
            <a:r>
              <a:rPr lang="es-CL" dirty="0"/>
              <a:t>VAMOS A ESCRIBIR!!!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B2CA150-D445-47FC-AB4E-156C5A783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67713" y="182217"/>
            <a:ext cx="2467766" cy="1388119"/>
          </a:xfr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6ABD920-9611-4E9A-BE37-3CC39E95846B}"/>
              </a:ext>
            </a:extLst>
          </p:cNvPr>
          <p:cNvSpPr/>
          <p:nvPr/>
        </p:nvSpPr>
        <p:spPr>
          <a:xfrm>
            <a:off x="3048000" y="2613072"/>
            <a:ext cx="8456612" cy="172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911225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AutoNum type="romanUcPeriod"/>
              <a:tabLst>
                <a:tab pos="319405" algn="l"/>
              </a:tabLst>
            </a:pP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</a:rPr>
              <a:t>Completa  los</a:t>
            </a:r>
            <a:r>
              <a:rPr lang="es-ES" spc="-1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</a:rPr>
              <a:t>datos que faltan del texto informativo; desarrollo y conclusión, con la información entregada en el organizador con otros que hayas investigado por </a:t>
            </a:r>
            <a:r>
              <a:rPr lang="es-ES" spc="-15" dirty="0">
                <a:latin typeface="Arial" panose="020B0604020202020204" pitchFamily="34" charset="0"/>
                <a:ea typeface="Arial" panose="020B0604020202020204" pitchFamily="34" charset="0"/>
              </a:rPr>
              <a:t>tú </a:t>
            </a:r>
            <a:r>
              <a:rPr lang="es-ES" dirty="0">
                <a:latin typeface="Arial" panose="020B0604020202020204" pitchFamily="34" charset="0"/>
                <a:ea typeface="Arial" panose="020B0604020202020204" pitchFamily="34" charset="0"/>
              </a:rPr>
              <a:t>cuenta. Sigue la pauta y guíate  por el ejemplo.</a:t>
            </a:r>
          </a:p>
          <a:p>
            <a:pPr marR="911225" lvl="0" algn="just">
              <a:lnSpc>
                <a:spcPct val="113000"/>
              </a:lnSpc>
              <a:spcAft>
                <a:spcPts val="0"/>
              </a:spcAft>
              <a:buSzPts val="1000"/>
              <a:tabLst>
                <a:tab pos="319405" algn="l"/>
              </a:tabLst>
            </a:pP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         INTRODUCCIÓN</a:t>
            </a:r>
            <a:endParaRPr lang="es-CL" sz="2400" spc="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D2F61D-15C6-43AB-BDE0-8AA8FA003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4991" y="4340596"/>
            <a:ext cx="6573078" cy="221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6E377-3586-41BE-8787-591BB954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DESARROLLO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B065587-A577-46F7-8FEF-1C26E5615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739" y="2133600"/>
            <a:ext cx="9197009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8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29478-7E58-49D2-B617-955B5C30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CONCLUSIÓN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AE3D193-1C8B-4A74-8AD8-7E4A913DC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391" y="2689391"/>
            <a:ext cx="7509141" cy="2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6092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946</TotalTime>
  <Words>244</Words>
  <Application>Microsoft Office PowerPoint</Application>
  <PresentationFormat>Panorámica</PresentationFormat>
  <Paragraphs>29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¿Qué es un texto  informativo? redacción </vt:lpstr>
      <vt:lpstr>¿ Cuál es nuestro objetivo de clase?</vt:lpstr>
      <vt:lpstr>Para recordar!!! </vt:lpstr>
      <vt:lpstr>Aspectos importantes para construir un texto informativo. </vt:lpstr>
      <vt:lpstr>Recordemos algunas partes importantes para escribir un texto informativo.</vt:lpstr>
      <vt:lpstr>Otra forma de escribir  un texto informativo. - Organizador gráfico  </vt:lpstr>
      <vt:lpstr>ACTIVIDAD !!!!  VAMOS A ESCRIBIR!!!</vt:lpstr>
      <vt:lpstr>DESARROLLO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NO LITERARIOS</dc:title>
  <dc:creator>caropiz</dc:creator>
  <cp:lastModifiedBy>caropiz</cp:lastModifiedBy>
  <cp:revision>34</cp:revision>
  <dcterms:created xsi:type="dcterms:W3CDTF">2020-10-28T19:14:49Z</dcterms:created>
  <dcterms:modified xsi:type="dcterms:W3CDTF">2020-11-09T22:18:33Z</dcterms:modified>
</cp:coreProperties>
</file>