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4"/>
  </p:notesMasterIdLst>
  <p:sldIdLst>
    <p:sldId id="256" r:id="rId2"/>
    <p:sldId id="259" r:id="rId3"/>
    <p:sldId id="261" r:id="rId4"/>
    <p:sldId id="260" r:id="rId5"/>
    <p:sldId id="268" r:id="rId6"/>
    <p:sldId id="263" r:id="rId7"/>
    <p:sldId id="303" r:id="rId8"/>
    <p:sldId id="258" r:id="rId9"/>
    <p:sldId id="266" r:id="rId10"/>
    <p:sldId id="265" r:id="rId11"/>
    <p:sldId id="304" r:id="rId12"/>
    <p:sldId id="257" r:id="rId13"/>
    <p:sldId id="283" r:id="rId14"/>
    <p:sldId id="282" r:id="rId15"/>
    <p:sldId id="262" r:id="rId16"/>
    <p:sldId id="272" r:id="rId17"/>
    <p:sldId id="273" r:id="rId18"/>
    <p:sldId id="264" r:id="rId19"/>
    <p:sldId id="267" r:id="rId20"/>
    <p:sldId id="269" r:id="rId21"/>
    <p:sldId id="271" r:id="rId22"/>
    <p:sldId id="280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volini" panose="03000502040302020204" pitchFamily="66" charset="0"/>
      <p:regular r:id="rId29"/>
      <p:bold r:id="rId30"/>
      <p:italic r:id="rId31"/>
      <p:boldItalic r:id="rId32"/>
    </p:embeddedFont>
    <p:embeddedFont>
      <p:font typeface="Englebert" panose="020B0604020202020204" charset="0"/>
      <p:regular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Ink Free" panose="03080402000500000000" pitchFamily="66" charset="0"/>
      <p:regular r:id="rId38"/>
    </p:embeddedFont>
    <p:embeddedFont>
      <p:font typeface="Oswald Regular" panose="020B0604020202020204" charset="0"/>
      <p:regular r:id="rId39"/>
      <p:bold r:id="rId40"/>
    </p:embeddedFont>
    <p:embeddedFont>
      <p:font typeface="Roboto Slab Regular" panose="020B0604020202020204" charset="0"/>
      <p:regular r:id="rId41"/>
      <p:bold r:id="rId42"/>
    </p:embeddedFont>
    <p:embeddedFont>
      <p:font typeface="Zilla Slab Light" panose="020B0604020202020204" charset="0"/>
      <p:bold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5DF"/>
    <a:srgbClr val="3E8665"/>
    <a:srgbClr val="489A75"/>
    <a:srgbClr val="418B6A"/>
    <a:srgbClr val="2E685A"/>
    <a:srgbClr val="5E8E2E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5540b6adc3_2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5540b6adc3_2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5540b6adc3_2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5540b6adc3_2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540b6adc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540b6adc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540b6adc3_2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540b6adc3_2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540b6adc3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540b6adc3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55320d76d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55320d76d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55320d76d5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55320d76d5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540b6ad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540b6ad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5320d76d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55320d76d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540b6ad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540b6ad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540b6adc3_2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540b6adc3_2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540b6adc3_2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540b6adc3_2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1_1_1_2_1_1_1_1_1_1_1">
    <p:bg>
      <p:bgPr>
        <a:solidFill>
          <a:srgbClr val="AFA8D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366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2"/>
          </p:nvPr>
        </p:nvSpPr>
        <p:spPr>
          <a:xfrm>
            <a:off x="1366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3"/>
          </p:nvPr>
        </p:nvSpPr>
        <p:spPr>
          <a:xfrm>
            <a:off x="3004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4"/>
          </p:nvPr>
        </p:nvSpPr>
        <p:spPr>
          <a:xfrm>
            <a:off x="3004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5"/>
          </p:nvPr>
        </p:nvSpPr>
        <p:spPr>
          <a:xfrm>
            <a:off x="4642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6"/>
          </p:nvPr>
        </p:nvSpPr>
        <p:spPr>
          <a:xfrm>
            <a:off x="4642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7"/>
          </p:nvPr>
        </p:nvSpPr>
        <p:spPr>
          <a:xfrm>
            <a:off x="6280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8"/>
          </p:nvPr>
        </p:nvSpPr>
        <p:spPr>
          <a:xfrm>
            <a:off x="6280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_1_1_2_3">
    <p:bg>
      <p:bgPr>
        <a:solidFill>
          <a:srgbClr val="AFA8D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5" y="0"/>
            <a:ext cx="7256070" cy="48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1_1_1_2_2_1">
    <p:bg>
      <p:bgPr>
        <a:solidFill>
          <a:srgbClr val="AFA8D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_1_1_2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_1_1_2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_1_1_1_2_3_1">
    <p:bg>
      <p:bgPr>
        <a:solidFill>
          <a:srgbClr val="AFA8D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2782300" y="0"/>
            <a:ext cx="6361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5">
  <p:cSld name="CUSTOM_1_1_1_2_2_1_1">
    <p:bg>
      <p:bgPr>
        <a:solidFill>
          <a:srgbClr val="AFA8D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2202" y="0"/>
            <a:ext cx="5851430" cy="413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0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1_1_1_2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874583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874583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6275920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6275920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_1_1_2_1_2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2_1_2_1">
    <p:bg>
      <p:bgPr>
        <a:solidFill>
          <a:srgbClr val="AFA8D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24227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3"/>
          </p:nvPr>
        </p:nvSpPr>
        <p:spPr>
          <a:xfrm>
            <a:off x="483902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CUSTOM_1_1_1_2_2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4" r:id="rId15"/>
    <p:sldLayoutId id="2147483666" r:id="rId16"/>
    <p:sldLayoutId id="2147483667" r:id="rId17"/>
    <p:sldLayoutId id="2147483668" r:id="rId18"/>
    <p:sldLayoutId id="2147483671" r:id="rId19"/>
    <p:sldLayoutId id="2147483672" r:id="rId20"/>
    <p:sldLayoutId id="2147483673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3531625" y="3119750"/>
            <a:ext cx="50568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030A0"/>
                </a:solidFill>
              </a:rPr>
              <a:t>M</a:t>
            </a:r>
            <a:r>
              <a:rPr lang="es" sz="6000" b="1" dirty="0">
                <a:solidFill>
                  <a:srgbClr val="7030A0"/>
                </a:solidFill>
              </a:rPr>
              <a:t>atemática </a:t>
            </a:r>
            <a:br>
              <a:rPr lang="es" sz="6000" b="1" dirty="0">
                <a:solidFill>
                  <a:srgbClr val="7030A0"/>
                </a:solidFill>
              </a:rPr>
            </a:br>
            <a:r>
              <a:rPr lang="es" sz="6000" b="1" dirty="0">
                <a:solidFill>
                  <a:srgbClr val="7030A0"/>
                </a:solidFill>
              </a:rPr>
              <a:t>5tos años 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subTitle" idx="1"/>
          </p:nvPr>
        </p:nvSpPr>
        <p:spPr>
          <a:xfrm flipH="1">
            <a:off x="4688958" y="4109574"/>
            <a:ext cx="3899467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tx1"/>
                </a:solidFill>
              </a:rPr>
              <a:t>24 de Ag</a:t>
            </a:r>
            <a:r>
              <a:rPr lang="es-CL" sz="1800" dirty="0" err="1">
                <a:solidFill>
                  <a:schemeClr val="tx1"/>
                </a:solidFill>
              </a:rPr>
              <a:t>osto</a:t>
            </a:r>
            <a:r>
              <a:rPr lang="es-CL" sz="1800" dirty="0">
                <a:solidFill>
                  <a:schemeClr val="tx1"/>
                </a:solidFill>
              </a:rPr>
              <a:t> a 04 de Septiembre 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5"/>
            <a:ext cx="628502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E5F65AB-B8ED-4C71-BCF0-46E39C7687BB}"/>
              </a:ext>
            </a:extLst>
          </p:cNvPr>
          <p:cNvSpPr/>
          <p:nvPr/>
        </p:nvSpPr>
        <p:spPr>
          <a:xfrm>
            <a:off x="0" y="21240"/>
            <a:ext cx="6443331" cy="118021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OA 7. Demostrar que comprenden las fracciones propias</a:t>
            </a:r>
          </a:p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• creando grupos de fracciones equivalentes</a:t>
            </a:r>
          </a:p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• simplificando y amplificando de manera concreta, pictórica y simbólica, de forma manual y/o con software educativo.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/>
          <p:nvPr/>
        </p:nvSpPr>
        <p:spPr>
          <a:xfrm>
            <a:off x="-64500" y="-33698"/>
            <a:ext cx="1645200" cy="16452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9"/>
          <p:cNvSpPr/>
          <p:nvPr/>
        </p:nvSpPr>
        <p:spPr>
          <a:xfrm>
            <a:off x="7783200" y="3797614"/>
            <a:ext cx="1360800" cy="1360800"/>
          </a:xfrm>
          <a:prstGeom prst="ellipse">
            <a:avLst/>
          </a:prstGeom>
          <a:solidFill>
            <a:srgbClr val="FFFFFF">
              <a:alpha val="294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9"/>
          <p:cNvSpPr txBox="1">
            <a:spLocks noGrp="1"/>
          </p:cNvSpPr>
          <p:nvPr>
            <p:ph type="ctrTitle"/>
          </p:nvPr>
        </p:nvSpPr>
        <p:spPr>
          <a:xfrm>
            <a:off x="261500" y="3531999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FFFF"/>
                </a:solidFill>
              </a:rPr>
              <a:t>TOP SOCIAL NETWORKING SITES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4872350" y="1988588"/>
            <a:ext cx="324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9"/>
          <p:cNvSpPr/>
          <p:nvPr/>
        </p:nvSpPr>
        <p:spPr>
          <a:xfrm>
            <a:off x="4680750" y="3701488"/>
            <a:ext cx="32400" cy="3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9"/>
          <p:cNvSpPr/>
          <p:nvPr/>
        </p:nvSpPr>
        <p:spPr>
          <a:xfrm>
            <a:off x="5229975" y="3018450"/>
            <a:ext cx="62400" cy="6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9"/>
          <p:cNvSpPr/>
          <p:nvPr/>
        </p:nvSpPr>
        <p:spPr>
          <a:xfrm>
            <a:off x="5495825" y="1988588"/>
            <a:ext cx="324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9"/>
          <p:cNvSpPr/>
          <p:nvPr/>
        </p:nvSpPr>
        <p:spPr>
          <a:xfrm>
            <a:off x="3934250" y="2662488"/>
            <a:ext cx="32400" cy="3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39"/>
          <p:cNvGrpSpPr/>
          <p:nvPr/>
        </p:nvGrpSpPr>
        <p:grpSpPr>
          <a:xfrm>
            <a:off x="4166100" y="2340750"/>
            <a:ext cx="1841775" cy="1360750"/>
            <a:chOff x="4166100" y="2340750"/>
            <a:chExt cx="1841775" cy="1360750"/>
          </a:xfrm>
        </p:grpSpPr>
        <p:sp>
          <p:nvSpPr>
            <p:cNvPr id="428" name="Google Shape;428;p39"/>
            <p:cNvSpPr/>
            <p:nvPr/>
          </p:nvSpPr>
          <p:spPr>
            <a:xfrm>
              <a:off x="4166100" y="3132025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617825" y="2340750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881775" y="3162113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4648350" y="2573563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395700" y="3639100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945475" y="2647500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4276150" y="2429925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5363300" y="2709888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9E7886C3-EEB8-4D8F-A33F-7900CA25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96" y="527865"/>
            <a:ext cx="5766907" cy="577800"/>
          </a:xfrm>
        </p:spPr>
        <p:txBody>
          <a:bodyPr/>
          <a:lstStyle/>
          <a:p>
            <a:r>
              <a:rPr lang="es-CL" dirty="0"/>
              <a:t>Fracción Irreductible</a:t>
            </a:r>
          </a:p>
        </p:txBody>
      </p:sp>
      <p:pic>
        <p:nvPicPr>
          <p:cNvPr id="3074" name="Picture 2" descr="Cómo simplificar fracciones. Fracciones equivalentes.">
            <a:extLst>
              <a:ext uri="{FF2B5EF4-FFF2-40B4-BE49-F238E27FC236}">
                <a16:creationId xmlns:a16="http://schemas.microsoft.com/office/drawing/2014/main" id="{998AF394-3A3D-4124-80B3-0744CDE5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12" y="1211363"/>
            <a:ext cx="51720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622C44E-5B1C-4E88-9FC5-F32A6F56203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48049" y="3119631"/>
            <a:ext cx="8447901" cy="8594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17D079D-BE66-416C-B752-CCF9F200FE1E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 flipH="1">
            <a:off x="1742523" y="519390"/>
            <a:ext cx="6821100" cy="1215300"/>
          </a:xfrm>
        </p:spPr>
        <p:txBody>
          <a:bodyPr/>
          <a:lstStyle/>
          <a:p>
            <a:r>
              <a:rPr lang="es-CL" sz="3600" dirty="0"/>
              <a:t>Estrategia para calcular fracciones equivalentes </a:t>
            </a:r>
          </a:p>
        </p:txBody>
      </p:sp>
      <p:pic>
        <p:nvPicPr>
          <p:cNvPr id="4098" name="Picture 2" descr="Fracciones equivalentes: amplificación y simplificación de fracciones">
            <a:extLst>
              <a:ext uri="{FF2B5EF4-FFF2-40B4-BE49-F238E27FC236}">
                <a16:creationId xmlns:a16="http://schemas.microsoft.com/office/drawing/2014/main" id="{0BCD3E9E-8D0C-44FF-A4C5-E9562551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32" y="1932311"/>
            <a:ext cx="5442004" cy="26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4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40">
            <a:extLst>
              <a:ext uri="{FF2B5EF4-FFF2-40B4-BE49-F238E27FC236}">
                <a16:creationId xmlns:a16="http://schemas.microsoft.com/office/drawing/2014/main" id="{10C17142-3016-411D-8C5C-BDDDD2E7EA43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428672" y="306827"/>
            <a:ext cx="6821100" cy="970939"/>
          </a:xfrm>
        </p:spPr>
        <p:txBody>
          <a:bodyPr/>
          <a:lstStyle/>
          <a:p>
            <a:r>
              <a:rPr lang="es-CL" sz="2800" dirty="0"/>
              <a:t>Usando estrategia aprendida, calcula si las fracciones son equivalentes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ACADDFF9-362E-4471-937C-CA8C0D93B1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4957" r="74001" b="59758"/>
          <a:stretch/>
        </p:blipFill>
        <p:spPr>
          <a:xfrm>
            <a:off x="742508" y="1546445"/>
            <a:ext cx="2059652" cy="865893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779F4A25-9ED2-4B35-B4CC-494E2684A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77269" r="1856" b="52804"/>
          <a:stretch/>
        </p:blipFill>
        <p:spPr>
          <a:xfrm>
            <a:off x="848558" y="4030002"/>
            <a:ext cx="1953602" cy="970939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44D3570-9757-4A8B-9EF1-B01A7BDBF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5086" t="47347" r="73855" b="12411"/>
          <a:stretch/>
        </p:blipFill>
        <p:spPr>
          <a:xfrm>
            <a:off x="740737" y="2731162"/>
            <a:ext cx="2061423" cy="865894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D0FB875F-760E-477C-9C08-900AF24982F7}"/>
              </a:ext>
            </a:extLst>
          </p:cNvPr>
          <p:cNvSpPr/>
          <p:nvPr/>
        </p:nvSpPr>
        <p:spPr>
          <a:xfrm>
            <a:off x="3221665" y="1571517"/>
            <a:ext cx="1956391" cy="788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F20ADF4-62BA-4E67-893D-B2C5D78AE719}"/>
              </a:ext>
            </a:extLst>
          </p:cNvPr>
          <p:cNvSpPr/>
          <p:nvPr/>
        </p:nvSpPr>
        <p:spPr>
          <a:xfrm>
            <a:off x="3221665" y="2808145"/>
            <a:ext cx="1956391" cy="788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E0C17D5-4245-4CCF-A366-206D86215875}"/>
              </a:ext>
            </a:extLst>
          </p:cNvPr>
          <p:cNvSpPr/>
          <p:nvPr/>
        </p:nvSpPr>
        <p:spPr>
          <a:xfrm>
            <a:off x="3331535" y="4047762"/>
            <a:ext cx="1956391" cy="788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3443905" y="261302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645CA7"/>
                </a:solidFill>
              </a:rPr>
              <a:t>Gracias </a:t>
            </a:r>
            <a:endParaRPr dirty="0">
              <a:solidFill>
                <a:srgbClr val="645CA7"/>
              </a:solidFill>
            </a:endParaRPr>
          </a:p>
        </p:txBody>
      </p:sp>
      <p:grpSp>
        <p:nvGrpSpPr>
          <p:cNvPr id="1408" name="Google Shape;1408;p57"/>
          <p:cNvGrpSpPr/>
          <p:nvPr/>
        </p:nvGrpSpPr>
        <p:grpSpPr>
          <a:xfrm>
            <a:off x="6470261" y="3698364"/>
            <a:ext cx="225865" cy="225865"/>
            <a:chOff x="1190625" y="238125"/>
            <a:chExt cx="5228350" cy="5228350"/>
          </a:xfrm>
        </p:grpSpPr>
        <p:sp>
          <p:nvSpPr>
            <p:cNvPr id="1409" name="Google Shape;1409;p57"/>
            <p:cNvSpPr/>
            <p:nvPr/>
          </p:nvSpPr>
          <p:spPr>
            <a:xfrm>
              <a:off x="1190625" y="238125"/>
              <a:ext cx="4461225" cy="5228350"/>
            </a:xfrm>
            <a:custGeom>
              <a:avLst/>
              <a:gdLst/>
              <a:ahLst/>
              <a:cxnLst/>
              <a:rect l="l" t="t" r="r" b="b"/>
              <a:pathLst>
                <a:path w="178449" h="209134" extrusionOk="0"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96879"/>
                  </a:lnTo>
                  <a:cubicBezTo>
                    <a:pt x="0" y="203643"/>
                    <a:pt x="5490" y="209133"/>
                    <a:pt x="12254" y="209133"/>
                  </a:cubicBezTo>
                  <a:lnTo>
                    <a:pt x="112005" y="209133"/>
                  </a:lnTo>
                  <a:cubicBezTo>
                    <a:pt x="114260" y="209133"/>
                    <a:pt x="116098" y="207320"/>
                    <a:pt x="116098" y="205065"/>
                  </a:cubicBezTo>
                  <a:lnTo>
                    <a:pt x="116098" y="128352"/>
                  </a:lnTo>
                  <a:cubicBezTo>
                    <a:pt x="116098" y="126098"/>
                    <a:pt x="114260" y="124259"/>
                    <a:pt x="112005" y="124259"/>
                  </a:cubicBezTo>
                  <a:lnTo>
                    <a:pt x="90266" y="124259"/>
                  </a:lnTo>
                  <a:lnTo>
                    <a:pt x="90266" y="101001"/>
                  </a:lnTo>
                  <a:lnTo>
                    <a:pt x="112005" y="101001"/>
                  </a:lnTo>
                  <a:cubicBezTo>
                    <a:pt x="114260" y="101001"/>
                    <a:pt x="116098" y="99187"/>
                    <a:pt x="116098" y="96908"/>
                  </a:cubicBezTo>
                  <a:lnTo>
                    <a:pt x="116098" y="69629"/>
                  </a:lnTo>
                  <a:cubicBezTo>
                    <a:pt x="116098" y="52718"/>
                    <a:pt x="129847" y="38969"/>
                    <a:pt x="146759" y="38969"/>
                  </a:cubicBezTo>
                  <a:lnTo>
                    <a:pt x="170164" y="38969"/>
                  </a:lnTo>
                  <a:lnTo>
                    <a:pt x="170164" y="62228"/>
                  </a:lnTo>
                  <a:lnTo>
                    <a:pt x="146759" y="62228"/>
                  </a:lnTo>
                  <a:cubicBezTo>
                    <a:pt x="142739" y="62228"/>
                    <a:pt x="139357" y="65610"/>
                    <a:pt x="139357" y="69629"/>
                  </a:cubicBezTo>
                  <a:lnTo>
                    <a:pt x="139357" y="96908"/>
                  </a:lnTo>
                  <a:cubicBezTo>
                    <a:pt x="139357" y="99187"/>
                    <a:pt x="141195" y="101001"/>
                    <a:pt x="143450" y="101001"/>
                  </a:cubicBezTo>
                  <a:lnTo>
                    <a:pt x="169601" y="101001"/>
                  </a:lnTo>
                  <a:lnTo>
                    <a:pt x="166537" y="124259"/>
                  </a:lnTo>
                  <a:lnTo>
                    <a:pt x="143450" y="124259"/>
                  </a:lnTo>
                  <a:cubicBezTo>
                    <a:pt x="141195" y="124259"/>
                    <a:pt x="139357" y="126098"/>
                    <a:pt x="139357" y="128352"/>
                  </a:cubicBezTo>
                  <a:lnTo>
                    <a:pt x="139357" y="205065"/>
                  </a:lnTo>
                  <a:cubicBezTo>
                    <a:pt x="139357" y="207320"/>
                    <a:pt x="141195" y="209133"/>
                    <a:pt x="143450" y="209133"/>
                  </a:cubicBezTo>
                  <a:lnTo>
                    <a:pt x="156047" y="209133"/>
                  </a:lnTo>
                  <a:cubicBezTo>
                    <a:pt x="158302" y="209133"/>
                    <a:pt x="160116" y="207320"/>
                    <a:pt x="160116" y="205065"/>
                  </a:cubicBezTo>
                  <a:cubicBezTo>
                    <a:pt x="160116" y="202810"/>
                    <a:pt x="158302" y="200972"/>
                    <a:pt x="156047" y="200972"/>
                  </a:cubicBezTo>
                  <a:lnTo>
                    <a:pt x="147518" y="200972"/>
                  </a:lnTo>
                  <a:lnTo>
                    <a:pt x="147518" y="132445"/>
                  </a:lnTo>
                  <a:lnTo>
                    <a:pt x="170115" y="132445"/>
                  </a:lnTo>
                  <a:cubicBezTo>
                    <a:pt x="172174" y="132445"/>
                    <a:pt x="173890" y="130901"/>
                    <a:pt x="174159" y="128892"/>
                  </a:cubicBezTo>
                  <a:lnTo>
                    <a:pt x="178301" y="97447"/>
                  </a:lnTo>
                  <a:cubicBezTo>
                    <a:pt x="178448" y="96295"/>
                    <a:pt x="178105" y="95119"/>
                    <a:pt x="177321" y="94236"/>
                  </a:cubicBezTo>
                  <a:cubicBezTo>
                    <a:pt x="176537" y="93354"/>
                    <a:pt x="175434" y="92839"/>
                    <a:pt x="174257" y="92839"/>
                  </a:cubicBezTo>
                  <a:lnTo>
                    <a:pt x="147518" y="92839"/>
                  </a:lnTo>
                  <a:lnTo>
                    <a:pt x="147518" y="70414"/>
                  </a:lnTo>
                  <a:lnTo>
                    <a:pt x="174257" y="70414"/>
                  </a:lnTo>
                  <a:cubicBezTo>
                    <a:pt x="176512" y="70414"/>
                    <a:pt x="178326" y="68576"/>
                    <a:pt x="178326" y="66321"/>
                  </a:cubicBezTo>
                  <a:lnTo>
                    <a:pt x="178326" y="34900"/>
                  </a:lnTo>
                  <a:cubicBezTo>
                    <a:pt x="178326" y="32646"/>
                    <a:pt x="176512" y="30808"/>
                    <a:pt x="174257" y="30808"/>
                  </a:cubicBezTo>
                  <a:lnTo>
                    <a:pt x="146759" y="30808"/>
                  </a:lnTo>
                  <a:cubicBezTo>
                    <a:pt x="125338" y="30808"/>
                    <a:pt x="107937" y="48233"/>
                    <a:pt x="107937" y="69629"/>
                  </a:cubicBezTo>
                  <a:lnTo>
                    <a:pt x="107937" y="92839"/>
                  </a:lnTo>
                  <a:lnTo>
                    <a:pt x="86173" y="92839"/>
                  </a:lnTo>
                  <a:cubicBezTo>
                    <a:pt x="83918" y="92839"/>
                    <a:pt x="82080" y="94677"/>
                    <a:pt x="82080" y="96932"/>
                  </a:cubicBezTo>
                  <a:lnTo>
                    <a:pt x="82080" y="128352"/>
                  </a:lnTo>
                  <a:cubicBezTo>
                    <a:pt x="82080" y="130607"/>
                    <a:pt x="83918" y="132445"/>
                    <a:pt x="86173" y="132445"/>
                  </a:cubicBezTo>
                  <a:lnTo>
                    <a:pt x="107937" y="132445"/>
                  </a:lnTo>
                  <a:lnTo>
                    <a:pt x="107937" y="200972"/>
                  </a:lnTo>
                  <a:lnTo>
                    <a:pt x="12254" y="200972"/>
                  </a:lnTo>
                  <a:cubicBezTo>
                    <a:pt x="10000" y="200972"/>
                    <a:pt x="8161" y="199134"/>
                    <a:pt x="8161" y="196879"/>
                  </a:cubicBez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lnTo>
                    <a:pt x="20416" y="8161"/>
                  </a:lnTo>
                  <a:cubicBezTo>
                    <a:pt x="22671" y="8161"/>
                    <a:pt x="24509" y="6348"/>
                    <a:pt x="24509" y="4093"/>
                  </a:cubicBezTo>
                  <a:cubicBezTo>
                    <a:pt x="24509" y="1838"/>
                    <a:pt x="22671" y="0"/>
                    <a:pt x="2041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2416050" y="238125"/>
              <a:ext cx="4002925" cy="5228350"/>
            </a:xfrm>
            <a:custGeom>
              <a:avLst/>
              <a:gdLst/>
              <a:ahLst/>
              <a:cxnLst/>
              <a:rect l="l" t="t" r="r" b="b"/>
              <a:pathLst>
                <a:path w="160117" h="209134" extrusionOk="0">
                  <a:moveTo>
                    <a:pt x="4094" y="0"/>
                  </a:moveTo>
                  <a:cubicBezTo>
                    <a:pt x="1839" y="0"/>
                    <a:pt x="1" y="1838"/>
                    <a:pt x="1" y="4093"/>
                  </a:cubicBezTo>
                  <a:cubicBezTo>
                    <a:pt x="1" y="6348"/>
                    <a:pt x="1839" y="8161"/>
                    <a:pt x="4094" y="8161"/>
                  </a:cubicBezTo>
                  <a:lnTo>
                    <a:pt x="147862" y="8161"/>
                  </a:lnTo>
                  <a:cubicBezTo>
                    <a:pt x="150117" y="8161"/>
                    <a:pt x="151955" y="10000"/>
                    <a:pt x="151955" y="12254"/>
                  </a:cubicBezTo>
                  <a:lnTo>
                    <a:pt x="151955" y="196879"/>
                  </a:lnTo>
                  <a:cubicBezTo>
                    <a:pt x="151955" y="199134"/>
                    <a:pt x="150117" y="200972"/>
                    <a:pt x="147862" y="200972"/>
                  </a:cubicBezTo>
                  <a:lnTo>
                    <a:pt x="139701" y="200972"/>
                  </a:lnTo>
                  <a:cubicBezTo>
                    <a:pt x="137446" y="200972"/>
                    <a:pt x="135608" y="202810"/>
                    <a:pt x="135608" y="205065"/>
                  </a:cubicBezTo>
                  <a:cubicBezTo>
                    <a:pt x="135608" y="207320"/>
                    <a:pt x="137446" y="209133"/>
                    <a:pt x="139701" y="209133"/>
                  </a:cubicBezTo>
                  <a:lnTo>
                    <a:pt x="147862" y="209133"/>
                  </a:lnTo>
                  <a:cubicBezTo>
                    <a:pt x="154626" y="209133"/>
                    <a:pt x="160116" y="203643"/>
                    <a:pt x="160116" y="196879"/>
                  </a:cubicBezTo>
                  <a:lnTo>
                    <a:pt x="160116" y="12254"/>
                  </a:lnTo>
                  <a:cubicBezTo>
                    <a:pt x="160116" y="5490"/>
                    <a:pt x="154626" y="0"/>
                    <a:pt x="14786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5398150" y="5262400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69" y="1"/>
                  </a:moveTo>
                  <a:cubicBezTo>
                    <a:pt x="1814" y="1"/>
                    <a:pt x="1" y="1839"/>
                    <a:pt x="1" y="4094"/>
                  </a:cubicBezTo>
                  <a:cubicBezTo>
                    <a:pt x="1" y="6349"/>
                    <a:pt x="1814" y="8162"/>
                    <a:pt x="4069" y="8162"/>
                  </a:cubicBezTo>
                  <a:cubicBezTo>
                    <a:pt x="6324" y="8162"/>
                    <a:pt x="8162" y="6349"/>
                    <a:pt x="8162" y="4094"/>
                  </a:cubicBezTo>
                  <a:cubicBezTo>
                    <a:pt x="8162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2007375" y="238125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86" y="6348"/>
                    <a:pt x="8186" y="4093"/>
                  </a:cubicBezTo>
                  <a:cubicBezTo>
                    <a:pt x="8186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3" name="Google Shape;1413;p57"/>
          <p:cNvGrpSpPr/>
          <p:nvPr/>
        </p:nvGrpSpPr>
        <p:grpSpPr>
          <a:xfrm>
            <a:off x="7716732" y="3698518"/>
            <a:ext cx="225865" cy="225865"/>
            <a:chOff x="1190625" y="238125"/>
            <a:chExt cx="5228350" cy="5228350"/>
          </a:xfrm>
        </p:grpSpPr>
        <p:sp>
          <p:nvSpPr>
            <p:cNvPr id="1414" name="Google Shape;1414;p57"/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53111" y="0"/>
                  </a:moveTo>
                  <a:cubicBezTo>
                    <a:pt x="23823" y="0"/>
                    <a:pt x="0" y="23823"/>
                    <a:pt x="0" y="53111"/>
                  </a:cubicBezTo>
                  <a:lnTo>
                    <a:pt x="0" y="156047"/>
                  </a:lnTo>
                  <a:cubicBezTo>
                    <a:pt x="0" y="185311"/>
                    <a:pt x="23823" y="209133"/>
                    <a:pt x="53111" y="209133"/>
                  </a:cubicBezTo>
                  <a:lnTo>
                    <a:pt x="156047" y="209133"/>
                  </a:lnTo>
                  <a:cubicBezTo>
                    <a:pt x="185311" y="209133"/>
                    <a:pt x="209133" y="185311"/>
                    <a:pt x="209133" y="156047"/>
                  </a:cubicBezTo>
                  <a:lnTo>
                    <a:pt x="209133" y="53111"/>
                  </a:lnTo>
                  <a:cubicBezTo>
                    <a:pt x="209133" y="23823"/>
                    <a:pt x="185311" y="0"/>
                    <a:pt x="156047" y="0"/>
                  </a:cubicBezTo>
                  <a:lnTo>
                    <a:pt x="96393" y="0"/>
                  </a:lnTo>
                  <a:cubicBezTo>
                    <a:pt x="94138" y="0"/>
                    <a:pt x="92325" y="1838"/>
                    <a:pt x="92325" y="4093"/>
                  </a:cubicBezTo>
                  <a:cubicBezTo>
                    <a:pt x="92325" y="6348"/>
                    <a:pt x="94138" y="8161"/>
                    <a:pt x="96393" y="8161"/>
                  </a:cubicBezTo>
                  <a:lnTo>
                    <a:pt x="156047" y="8161"/>
                  </a:lnTo>
                  <a:cubicBezTo>
                    <a:pt x="180826" y="8161"/>
                    <a:pt x="200972" y="28332"/>
                    <a:pt x="200972" y="53111"/>
                  </a:cubicBezTo>
                  <a:lnTo>
                    <a:pt x="200972" y="156047"/>
                  </a:lnTo>
                  <a:cubicBezTo>
                    <a:pt x="200972" y="180826"/>
                    <a:pt x="180826" y="200972"/>
                    <a:pt x="156047" y="200972"/>
                  </a:cubicBezTo>
                  <a:lnTo>
                    <a:pt x="53111" y="200972"/>
                  </a:lnTo>
                  <a:cubicBezTo>
                    <a:pt x="28332" y="200972"/>
                    <a:pt x="8161" y="180826"/>
                    <a:pt x="8161" y="156047"/>
                  </a:cubicBezTo>
                  <a:lnTo>
                    <a:pt x="8161" y="53111"/>
                  </a:lnTo>
                  <a:cubicBezTo>
                    <a:pt x="8161" y="28332"/>
                    <a:pt x="28332" y="8161"/>
                    <a:pt x="53111" y="8161"/>
                  </a:cubicBezTo>
                  <a:lnTo>
                    <a:pt x="63723" y="8161"/>
                  </a:lnTo>
                  <a:cubicBezTo>
                    <a:pt x="65978" y="8161"/>
                    <a:pt x="67816" y="6348"/>
                    <a:pt x="67816" y="4093"/>
                  </a:cubicBezTo>
                  <a:cubicBezTo>
                    <a:pt x="67816" y="1838"/>
                    <a:pt x="65978" y="0"/>
                    <a:pt x="637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1599300" y="646800"/>
              <a:ext cx="4411600" cy="4411600"/>
            </a:xfrm>
            <a:custGeom>
              <a:avLst/>
              <a:gdLst/>
              <a:ahLst/>
              <a:cxnLst/>
              <a:rect l="l" t="t" r="r" b="b"/>
              <a:pathLst>
                <a:path w="176464" h="176464" extrusionOk="0">
                  <a:moveTo>
                    <a:pt x="36764" y="0"/>
                  </a:moveTo>
                  <a:cubicBezTo>
                    <a:pt x="16495" y="0"/>
                    <a:pt x="0" y="16495"/>
                    <a:pt x="0" y="36764"/>
                  </a:cubicBezTo>
                  <a:lnTo>
                    <a:pt x="0" y="139700"/>
                  </a:lnTo>
                  <a:cubicBezTo>
                    <a:pt x="0" y="159969"/>
                    <a:pt x="16495" y="176464"/>
                    <a:pt x="36764" y="176464"/>
                  </a:cubicBezTo>
                  <a:lnTo>
                    <a:pt x="96393" y="176464"/>
                  </a:lnTo>
                  <a:cubicBezTo>
                    <a:pt x="98648" y="176464"/>
                    <a:pt x="100486" y="174625"/>
                    <a:pt x="100486" y="172371"/>
                  </a:cubicBezTo>
                  <a:cubicBezTo>
                    <a:pt x="100486" y="170116"/>
                    <a:pt x="98648" y="168278"/>
                    <a:pt x="96393" y="168278"/>
                  </a:cubicBezTo>
                  <a:lnTo>
                    <a:pt x="36764" y="168278"/>
                  </a:lnTo>
                  <a:cubicBezTo>
                    <a:pt x="20980" y="168278"/>
                    <a:pt x="8162" y="155459"/>
                    <a:pt x="8162" y="139700"/>
                  </a:cubicBezTo>
                  <a:lnTo>
                    <a:pt x="8162" y="36764"/>
                  </a:lnTo>
                  <a:cubicBezTo>
                    <a:pt x="8162" y="20980"/>
                    <a:pt x="20980" y="8162"/>
                    <a:pt x="36764" y="8162"/>
                  </a:cubicBezTo>
                  <a:lnTo>
                    <a:pt x="139700" y="8162"/>
                  </a:lnTo>
                  <a:cubicBezTo>
                    <a:pt x="155459" y="8162"/>
                    <a:pt x="168278" y="20980"/>
                    <a:pt x="168278" y="36764"/>
                  </a:cubicBezTo>
                  <a:lnTo>
                    <a:pt x="168278" y="139700"/>
                  </a:lnTo>
                  <a:cubicBezTo>
                    <a:pt x="168278" y="155459"/>
                    <a:pt x="155459" y="168278"/>
                    <a:pt x="139700" y="168278"/>
                  </a:cubicBezTo>
                  <a:lnTo>
                    <a:pt x="129064" y="168278"/>
                  </a:lnTo>
                  <a:cubicBezTo>
                    <a:pt x="126809" y="168278"/>
                    <a:pt x="124995" y="170116"/>
                    <a:pt x="124995" y="172371"/>
                  </a:cubicBezTo>
                  <a:cubicBezTo>
                    <a:pt x="124995" y="174625"/>
                    <a:pt x="126809" y="176464"/>
                    <a:pt x="129064" y="176464"/>
                  </a:cubicBezTo>
                  <a:lnTo>
                    <a:pt x="139700" y="176464"/>
                  </a:lnTo>
                  <a:cubicBezTo>
                    <a:pt x="159969" y="176464"/>
                    <a:pt x="176464" y="159969"/>
                    <a:pt x="176464" y="139700"/>
                  </a:cubicBezTo>
                  <a:lnTo>
                    <a:pt x="176464" y="36764"/>
                  </a:lnTo>
                  <a:cubicBezTo>
                    <a:pt x="176464" y="16495"/>
                    <a:pt x="159969" y="0"/>
                    <a:pt x="13970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2681350" y="1728850"/>
              <a:ext cx="2246875" cy="2246875"/>
            </a:xfrm>
            <a:custGeom>
              <a:avLst/>
              <a:gdLst/>
              <a:ahLst/>
              <a:cxnLst/>
              <a:rect l="l" t="t" r="r" b="b"/>
              <a:pathLst>
                <a:path w="89875" h="89875" extrusionOk="0">
                  <a:moveTo>
                    <a:pt x="44950" y="8187"/>
                  </a:moveTo>
                  <a:cubicBezTo>
                    <a:pt x="65219" y="8187"/>
                    <a:pt x="81713" y="24681"/>
                    <a:pt x="81713" y="44950"/>
                  </a:cubicBezTo>
                  <a:cubicBezTo>
                    <a:pt x="81713" y="65219"/>
                    <a:pt x="65219" y="81713"/>
                    <a:pt x="44950" y="81713"/>
                  </a:cubicBezTo>
                  <a:cubicBezTo>
                    <a:pt x="24681" y="81713"/>
                    <a:pt x="8187" y="65219"/>
                    <a:pt x="8187" y="44950"/>
                  </a:cubicBezTo>
                  <a:cubicBezTo>
                    <a:pt x="8187" y="24681"/>
                    <a:pt x="24681" y="8187"/>
                    <a:pt x="44950" y="8187"/>
                  </a:cubicBezTo>
                  <a:close/>
                  <a:moveTo>
                    <a:pt x="44950" y="1"/>
                  </a:moveTo>
                  <a:cubicBezTo>
                    <a:pt x="20172" y="1"/>
                    <a:pt x="1" y="20172"/>
                    <a:pt x="1" y="44950"/>
                  </a:cubicBezTo>
                  <a:cubicBezTo>
                    <a:pt x="1" y="69728"/>
                    <a:pt x="20172" y="89875"/>
                    <a:pt x="44950" y="89875"/>
                  </a:cubicBezTo>
                  <a:cubicBezTo>
                    <a:pt x="69728" y="89875"/>
                    <a:pt x="89875" y="69728"/>
                    <a:pt x="89875" y="44950"/>
                  </a:cubicBezTo>
                  <a:cubicBezTo>
                    <a:pt x="89875" y="20172"/>
                    <a:pt x="69728" y="1"/>
                    <a:pt x="449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7"/>
            <p:cNvSpPr/>
            <p:nvPr/>
          </p:nvSpPr>
          <p:spPr>
            <a:xfrm>
              <a:off x="3090050" y="2137550"/>
              <a:ext cx="1429500" cy="1429500"/>
            </a:xfrm>
            <a:custGeom>
              <a:avLst/>
              <a:gdLst/>
              <a:ahLst/>
              <a:cxnLst/>
              <a:rect l="l" t="t" r="r" b="b"/>
              <a:pathLst>
                <a:path w="57180" h="57180" extrusionOk="0">
                  <a:moveTo>
                    <a:pt x="28602" y="8162"/>
                  </a:moveTo>
                  <a:cubicBezTo>
                    <a:pt x="39851" y="8162"/>
                    <a:pt x="49018" y="17328"/>
                    <a:pt x="49018" y="28602"/>
                  </a:cubicBezTo>
                  <a:cubicBezTo>
                    <a:pt x="49018" y="39851"/>
                    <a:pt x="39851" y="49018"/>
                    <a:pt x="28602" y="49018"/>
                  </a:cubicBezTo>
                  <a:cubicBezTo>
                    <a:pt x="17328" y="49018"/>
                    <a:pt x="8162" y="39851"/>
                    <a:pt x="8162" y="28602"/>
                  </a:cubicBezTo>
                  <a:cubicBezTo>
                    <a:pt x="8162" y="17328"/>
                    <a:pt x="17328" y="8162"/>
                    <a:pt x="28602" y="8162"/>
                  </a:cubicBezTo>
                  <a:close/>
                  <a:moveTo>
                    <a:pt x="28602" y="0"/>
                  </a:moveTo>
                  <a:cubicBezTo>
                    <a:pt x="12818" y="0"/>
                    <a:pt x="0" y="12818"/>
                    <a:pt x="0" y="28602"/>
                  </a:cubicBezTo>
                  <a:cubicBezTo>
                    <a:pt x="0" y="44361"/>
                    <a:pt x="12818" y="57179"/>
                    <a:pt x="28602" y="57179"/>
                  </a:cubicBezTo>
                  <a:cubicBezTo>
                    <a:pt x="44361" y="57179"/>
                    <a:pt x="57179" y="44361"/>
                    <a:pt x="57179" y="28602"/>
                  </a:cubicBezTo>
                  <a:cubicBezTo>
                    <a:pt x="57179" y="12818"/>
                    <a:pt x="44361" y="0"/>
                    <a:pt x="2860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7"/>
            <p:cNvSpPr/>
            <p:nvPr/>
          </p:nvSpPr>
          <p:spPr>
            <a:xfrm>
              <a:off x="4683125" y="1157200"/>
              <a:ext cx="816775" cy="816775"/>
            </a:xfrm>
            <a:custGeom>
              <a:avLst/>
              <a:gdLst/>
              <a:ahLst/>
              <a:cxnLst/>
              <a:rect l="l" t="t" r="r" b="b"/>
              <a:pathLst>
                <a:path w="32671" h="32671" extrusionOk="0">
                  <a:moveTo>
                    <a:pt x="16347" y="8162"/>
                  </a:moveTo>
                  <a:cubicBezTo>
                    <a:pt x="20832" y="8162"/>
                    <a:pt x="24509" y="11838"/>
                    <a:pt x="24509" y="16348"/>
                  </a:cubicBezTo>
                  <a:cubicBezTo>
                    <a:pt x="24509" y="20857"/>
                    <a:pt x="20832" y="24509"/>
                    <a:pt x="16347" y="24509"/>
                  </a:cubicBezTo>
                  <a:cubicBezTo>
                    <a:pt x="11838" y="24509"/>
                    <a:pt x="8161" y="20857"/>
                    <a:pt x="8161" y="16348"/>
                  </a:cubicBezTo>
                  <a:cubicBezTo>
                    <a:pt x="8161" y="11838"/>
                    <a:pt x="11838" y="8162"/>
                    <a:pt x="16347" y="8162"/>
                  </a:cubicBezTo>
                  <a:close/>
                  <a:moveTo>
                    <a:pt x="16347" y="0"/>
                  </a:moveTo>
                  <a:cubicBezTo>
                    <a:pt x="7328" y="0"/>
                    <a:pt x="0" y="7328"/>
                    <a:pt x="0" y="16348"/>
                  </a:cubicBezTo>
                  <a:cubicBezTo>
                    <a:pt x="0" y="25342"/>
                    <a:pt x="7328" y="32670"/>
                    <a:pt x="16347" y="32670"/>
                  </a:cubicBezTo>
                  <a:cubicBezTo>
                    <a:pt x="25342" y="32670"/>
                    <a:pt x="32670" y="25342"/>
                    <a:pt x="32670" y="16348"/>
                  </a:cubicBezTo>
                  <a:cubicBezTo>
                    <a:pt x="32670" y="7328"/>
                    <a:pt x="25342" y="0"/>
                    <a:pt x="1634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7"/>
            <p:cNvSpPr/>
            <p:nvPr/>
          </p:nvSpPr>
          <p:spPr>
            <a:xfrm>
              <a:off x="3090050" y="238125"/>
              <a:ext cx="204050" cy="204050"/>
            </a:xfrm>
            <a:custGeom>
              <a:avLst/>
              <a:gdLst/>
              <a:ahLst/>
              <a:cxnLst/>
              <a:rect l="l" t="t" r="r" b="b"/>
              <a:pathLst>
                <a:path w="8162" h="8162" extrusionOk="0">
                  <a:moveTo>
                    <a:pt x="4093" y="0"/>
                  </a:moveTo>
                  <a:cubicBezTo>
                    <a:pt x="1838" y="0"/>
                    <a:pt x="0" y="1838"/>
                    <a:pt x="0" y="4093"/>
                  </a:cubicBezTo>
                  <a:cubicBezTo>
                    <a:pt x="0" y="6348"/>
                    <a:pt x="1838" y="8161"/>
                    <a:pt x="4093" y="8161"/>
                  </a:cubicBezTo>
                  <a:cubicBezTo>
                    <a:pt x="6348" y="8161"/>
                    <a:pt x="8162" y="6348"/>
                    <a:pt x="8162" y="4093"/>
                  </a:cubicBezTo>
                  <a:cubicBezTo>
                    <a:pt x="8162" y="1838"/>
                    <a:pt x="6348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4315475" y="4853725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8"/>
                    <a:pt x="1839" y="8187"/>
                    <a:pt x="4094" y="8187"/>
                  </a:cubicBezTo>
                  <a:cubicBezTo>
                    <a:pt x="6349" y="8187"/>
                    <a:pt x="8162" y="6348"/>
                    <a:pt x="8162" y="4094"/>
                  </a:cubicBezTo>
                  <a:cubicBezTo>
                    <a:pt x="8162" y="1839"/>
                    <a:pt x="6349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57"/>
          <p:cNvGrpSpPr/>
          <p:nvPr/>
        </p:nvGrpSpPr>
        <p:grpSpPr>
          <a:xfrm>
            <a:off x="7302055" y="3698533"/>
            <a:ext cx="224806" cy="225865"/>
            <a:chOff x="1204700" y="238125"/>
            <a:chExt cx="5203850" cy="5228350"/>
          </a:xfrm>
        </p:grpSpPr>
        <p:sp>
          <p:nvSpPr>
            <p:cNvPr id="1422" name="Google Shape;1422;p57"/>
            <p:cNvSpPr/>
            <p:nvPr/>
          </p:nvSpPr>
          <p:spPr>
            <a:xfrm>
              <a:off x="1204700" y="238125"/>
              <a:ext cx="5203850" cy="5228350"/>
            </a:xfrm>
            <a:custGeom>
              <a:avLst/>
              <a:gdLst/>
              <a:ahLst/>
              <a:cxnLst/>
              <a:rect l="l" t="t" r="r" b="b"/>
              <a:pathLst>
                <a:path w="208154" h="209134" extrusionOk="0">
                  <a:moveTo>
                    <a:pt x="104555" y="0"/>
                  </a:moveTo>
                  <a:cubicBezTo>
                    <a:pt x="82791" y="0"/>
                    <a:pt x="61959" y="6666"/>
                    <a:pt x="44313" y="19313"/>
                  </a:cubicBezTo>
                  <a:cubicBezTo>
                    <a:pt x="42474" y="20612"/>
                    <a:pt x="42058" y="23185"/>
                    <a:pt x="43381" y="24999"/>
                  </a:cubicBezTo>
                  <a:cubicBezTo>
                    <a:pt x="44171" y="26117"/>
                    <a:pt x="45433" y="26709"/>
                    <a:pt x="46708" y="26709"/>
                  </a:cubicBezTo>
                  <a:cubicBezTo>
                    <a:pt x="47530" y="26709"/>
                    <a:pt x="48357" y="26464"/>
                    <a:pt x="49067" y="25955"/>
                  </a:cubicBezTo>
                  <a:cubicBezTo>
                    <a:pt x="65317" y="14313"/>
                    <a:pt x="84507" y="8161"/>
                    <a:pt x="104555" y="8161"/>
                  </a:cubicBezTo>
                  <a:cubicBezTo>
                    <a:pt x="157175" y="8161"/>
                    <a:pt x="199992" y="50978"/>
                    <a:pt x="199992" y="103599"/>
                  </a:cubicBezTo>
                  <a:cubicBezTo>
                    <a:pt x="199992" y="156219"/>
                    <a:pt x="157175" y="199036"/>
                    <a:pt x="104555" y="199036"/>
                  </a:cubicBezTo>
                  <a:cubicBezTo>
                    <a:pt x="88526" y="199036"/>
                    <a:pt x="72669" y="194967"/>
                    <a:pt x="58724" y="187321"/>
                  </a:cubicBezTo>
                  <a:cubicBezTo>
                    <a:pt x="58113" y="186983"/>
                    <a:pt x="57438" y="186814"/>
                    <a:pt x="56756" y="186814"/>
                  </a:cubicBezTo>
                  <a:cubicBezTo>
                    <a:pt x="56398" y="186814"/>
                    <a:pt x="56038" y="186860"/>
                    <a:pt x="55685" y="186953"/>
                  </a:cubicBezTo>
                  <a:lnTo>
                    <a:pt x="10221" y="199232"/>
                  </a:lnTo>
                  <a:lnTo>
                    <a:pt x="22622" y="154993"/>
                  </a:lnTo>
                  <a:cubicBezTo>
                    <a:pt x="22916" y="153915"/>
                    <a:pt x="22769" y="152788"/>
                    <a:pt x="22206" y="151832"/>
                  </a:cubicBezTo>
                  <a:cubicBezTo>
                    <a:pt x="13652" y="137249"/>
                    <a:pt x="9142" y="120583"/>
                    <a:pt x="9142" y="103599"/>
                  </a:cubicBezTo>
                  <a:cubicBezTo>
                    <a:pt x="9142" y="83550"/>
                    <a:pt x="15270" y="64360"/>
                    <a:pt x="26911" y="48111"/>
                  </a:cubicBezTo>
                  <a:cubicBezTo>
                    <a:pt x="28235" y="46273"/>
                    <a:pt x="27794" y="43724"/>
                    <a:pt x="25980" y="42425"/>
                  </a:cubicBezTo>
                  <a:cubicBezTo>
                    <a:pt x="25255" y="41903"/>
                    <a:pt x="24419" y="41651"/>
                    <a:pt x="23591" y="41651"/>
                  </a:cubicBezTo>
                  <a:cubicBezTo>
                    <a:pt x="22321" y="41651"/>
                    <a:pt x="21071" y="42243"/>
                    <a:pt x="20269" y="43356"/>
                  </a:cubicBezTo>
                  <a:cubicBezTo>
                    <a:pt x="7647" y="61002"/>
                    <a:pt x="957" y="81835"/>
                    <a:pt x="957" y="103599"/>
                  </a:cubicBezTo>
                  <a:cubicBezTo>
                    <a:pt x="957" y="121441"/>
                    <a:pt x="5564" y="138989"/>
                    <a:pt x="14289" y="154430"/>
                  </a:cubicBezTo>
                  <a:lnTo>
                    <a:pt x="417" y="203962"/>
                  </a:lnTo>
                  <a:cubicBezTo>
                    <a:pt x="1" y="205359"/>
                    <a:pt x="393" y="206879"/>
                    <a:pt x="1447" y="207932"/>
                  </a:cubicBezTo>
                  <a:cubicBezTo>
                    <a:pt x="2206" y="208717"/>
                    <a:pt x="3260" y="209133"/>
                    <a:pt x="4339" y="209133"/>
                  </a:cubicBezTo>
                  <a:cubicBezTo>
                    <a:pt x="4706" y="209133"/>
                    <a:pt x="5050" y="209084"/>
                    <a:pt x="5393" y="209011"/>
                  </a:cubicBezTo>
                  <a:lnTo>
                    <a:pt x="56248" y="195261"/>
                  </a:lnTo>
                  <a:cubicBezTo>
                    <a:pt x="71052" y="203080"/>
                    <a:pt x="87718" y="207197"/>
                    <a:pt x="104555" y="207197"/>
                  </a:cubicBezTo>
                  <a:cubicBezTo>
                    <a:pt x="132226" y="207197"/>
                    <a:pt x="158254" y="196413"/>
                    <a:pt x="177812" y="176855"/>
                  </a:cubicBezTo>
                  <a:cubicBezTo>
                    <a:pt x="197370" y="157297"/>
                    <a:pt x="208154" y="131269"/>
                    <a:pt x="208154" y="103599"/>
                  </a:cubicBezTo>
                  <a:cubicBezTo>
                    <a:pt x="208154" y="75928"/>
                    <a:pt x="197370" y="49900"/>
                    <a:pt x="177812" y="30342"/>
                  </a:cubicBezTo>
                  <a:cubicBezTo>
                    <a:pt x="158254" y="10784"/>
                    <a:pt x="132226" y="0"/>
                    <a:pt x="1045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7"/>
            <p:cNvSpPr/>
            <p:nvPr/>
          </p:nvSpPr>
          <p:spPr>
            <a:xfrm>
              <a:off x="1637275" y="646800"/>
              <a:ext cx="4362600" cy="4362575"/>
            </a:xfrm>
            <a:custGeom>
              <a:avLst/>
              <a:gdLst/>
              <a:ahLst/>
              <a:cxnLst/>
              <a:rect l="l" t="t" r="r" b="b"/>
              <a:pathLst>
                <a:path w="174504" h="174503" extrusionOk="0">
                  <a:moveTo>
                    <a:pt x="87252" y="0"/>
                  </a:moveTo>
                  <a:cubicBezTo>
                    <a:pt x="63944" y="0"/>
                    <a:pt x="42033" y="9069"/>
                    <a:pt x="25564" y="25538"/>
                  </a:cubicBezTo>
                  <a:cubicBezTo>
                    <a:pt x="9069" y="42033"/>
                    <a:pt x="1" y="63944"/>
                    <a:pt x="1" y="87252"/>
                  </a:cubicBezTo>
                  <a:cubicBezTo>
                    <a:pt x="1" y="102766"/>
                    <a:pt x="4118" y="118010"/>
                    <a:pt x="11937" y="131343"/>
                  </a:cubicBezTo>
                  <a:lnTo>
                    <a:pt x="14584" y="135828"/>
                  </a:lnTo>
                  <a:lnTo>
                    <a:pt x="6594" y="164332"/>
                  </a:lnTo>
                  <a:cubicBezTo>
                    <a:pt x="6202" y="165753"/>
                    <a:pt x="6594" y="167273"/>
                    <a:pt x="7623" y="168302"/>
                  </a:cubicBezTo>
                  <a:cubicBezTo>
                    <a:pt x="8396" y="169094"/>
                    <a:pt x="9446" y="169526"/>
                    <a:pt x="10523" y="169526"/>
                  </a:cubicBezTo>
                  <a:cubicBezTo>
                    <a:pt x="10880" y="169526"/>
                    <a:pt x="11240" y="169478"/>
                    <a:pt x="11594" y="169380"/>
                  </a:cubicBezTo>
                  <a:lnTo>
                    <a:pt x="41004" y="161415"/>
                  </a:lnTo>
                  <a:lnTo>
                    <a:pt x="45342" y="163792"/>
                  </a:lnTo>
                  <a:cubicBezTo>
                    <a:pt x="58111" y="170802"/>
                    <a:pt x="72596" y="174503"/>
                    <a:pt x="87252" y="174503"/>
                  </a:cubicBezTo>
                  <a:cubicBezTo>
                    <a:pt x="104580" y="174503"/>
                    <a:pt x="121295" y="169454"/>
                    <a:pt x="135632" y="159871"/>
                  </a:cubicBezTo>
                  <a:cubicBezTo>
                    <a:pt x="137520" y="158621"/>
                    <a:pt x="138034" y="156097"/>
                    <a:pt x="136784" y="154210"/>
                  </a:cubicBezTo>
                  <a:cubicBezTo>
                    <a:pt x="135985" y="153026"/>
                    <a:pt x="134694" y="152392"/>
                    <a:pt x="133377" y="152392"/>
                  </a:cubicBezTo>
                  <a:cubicBezTo>
                    <a:pt x="132594" y="152392"/>
                    <a:pt x="131802" y="152616"/>
                    <a:pt x="131098" y="153082"/>
                  </a:cubicBezTo>
                  <a:cubicBezTo>
                    <a:pt x="118109" y="161758"/>
                    <a:pt x="102938" y="166341"/>
                    <a:pt x="87252" y="166341"/>
                  </a:cubicBezTo>
                  <a:cubicBezTo>
                    <a:pt x="73968" y="166341"/>
                    <a:pt x="60832" y="162984"/>
                    <a:pt x="49264" y="156636"/>
                  </a:cubicBezTo>
                  <a:lnTo>
                    <a:pt x="43504" y="153474"/>
                  </a:lnTo>
                  <a:cubicBezTo>
                    <a:pt x="42893" y="153137"/>
                    <a:pt x="42218" y="152968"/>
                    <a:pt x="41536" y="152968"/>
                  </a:cubicBezTo>
                  <a:cubicBezTo>
                    <a:pt x="41178" y="152968"/>
                    <a:pt x="40819" y="153014"/>
                    <a:pt x="40465" y="153107"/>
                  </a:cubicBezTo>
                  <a:lnTo>
                    <a:pt x="16397" y="159626"/>
                  </a:lnTo>
                  <a:lnTo>
                    <a:pt x="16397" y="159626"/>
                  </a:lnTo>
                  <a:lnTo>
                    <a:pt x="22917" y="136367"/>
                  </a:lnTo>
                  <a:cubicBezTo>
                    <a:pt x="23211" y="135289"/>
                    <a:pt x="23064" y="134161"/>
                    <a:pt x="22500" y="133206"/>
                  </a:cubicBezTo>
                  <a:lnTo>
                    <a:pt x="18995" y="127201"/>
                  </a:lnTo>
                  <a:cubicBezTo>
                    <a:pt x="11912" y="115143"/>
                    <a:pt x="8162" y="101320"/>
                    <a:pt x="8162" y="87252"/>
                  </a:cubicBezTo>
                  <a:cubicBezTo>
                    <a:pt x="8162" y="43650"/>
                    <a:pt x="43651" y="8162"/>
                    <a:pt x="87252" y="8162"/>
                  </a:cubicBezTo>
                  <a:cubicBezTo>
                    <a:pt x="130878" y="8162"/>
                    <a:pt x="166342" y="43650"/>
                    <a:pt x="166342" y="87252"/>
                  </a:cubicBezTo>
                  <a:cubicBezTo>
                    <a:pt x="166342" y="102937"/>
                    <a:pt x="161759" y="118108"/>
                    <a:pt x="153083" y="131098"/>
                  </a:cubicBezTo>
                  <a:cubicBezTo>
                    <a:pt x="151833" y="132985"/>
                    <a:pt x="152347" y="135509"/>
                    <a:pt x="154210" y="136759"/>
                  </a:cubicBezTo>
                  <a:cubicBezTo>
                    <a:pt x="154914" y="137225"/>
                    <a:pt x="155706" y="137449"/>
                    <a:pt x="156488" y="137449"/>
                  </a:cubicBezTo>
                  <a:cubicBezTo>
                    <a:pt x="157803" y="137449"/>
                    <a:pt x="159088" y="136815"/>
                    <a:pt x="159872" y="135632"/>
                  </a:cubicBezTo>
                  <a:cubicBezTo>
                    <a:pt x="169455" y="121294"/>
                    <a:pt x="174503" y="104555"/>
                    <a:pt x="174503" y="87252"/>
                  </a:cubicBezTo>
                  <a:cubicBezTo>
                    <a:pt x="174503" y="63944"/>
                    <a:pt x="165435" y="42033"/>
                    <a:pt x="148965" y="25538"/>
                  </a:cubicBezTo>
                  <a:cubicBezTo>
                    <a:pt x="132471" y="9069"/>
                    <a:pt x="110560" y="0"/>
                    <a:pt x="8725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7"/>
            <p:cNvSpPr/>
            <p:nvPr/>
          </p:nvSpPr>
          <p:spPr>
            <a:xfrm>
              <a:off x="2430750" y="1598375"/>
              <a:ext cx="2754200" cy="2533600"/>
            </a:xfrm>
            <a:custGeom>
              <a:avLst/>
              <a:gdLst/>
              <a:ahLst/>
              <a:cxnLst/>
              <a:rect l="l" t="t" r="r" b="b"/>
              <a:pathLst>
                <a:path w="110168" h="101344" extrusionOk="0">
                  <a:moveTo>
                    <a:pt x="22090" y="8171"/>
                  </a:moveTo>
                  <a:cubicBezTo>
                    <a:pt x="22803" y="8171"/>
                    <a:pt x="23739" y="8181"/>
                    <a:pt x="24951" y="8210"/>
                  </a:cubicBezTo>
                  <a:cubicBezTo>
                    <a:pt x="25931" y="8210"/>
                    <a:pt x="26397" y="8480"/>
                    <a:pt x="26544" y="8627"/>
                  </a:cubicBezTo>
                  <a:cubicBezTo>
                    <a:pt x="26740" y="9092"/>
                    <a:pt x="32499" y="22253"/>
                    <a:pt x="34656" y="27278"/>
                  </a:cubicBezTo>
                  <a:cubicBezTo>
                    <a:pt x="35735" y="29802"/>
                    <a:pt x="35073" y="30537"/>
                    <a:pt x="34754" y="30905"/>
                  </a:cubicBezTo>
                  <a:cubicBezTo>
                    <a:pt x="34705" y="30954"/>
                    <a:pt x="34656" y="31003"/>
                    <a:pt x="34607" y="31052"/>
                  </a:cubicBezTo>
                  <a:lnTo>
                    <a:pt x="34362" y="31346"/>
                  </a:lnTo>
                  <a:cubicBezTo>
                    <a:pt x="32009" y="34116"/>
                    <a:pt x="30343" y="35978"/>
                    <a:pt x="29436" y="36934"/>
                  </a:cubicBezTo>
                  <a:cubicBezTo>
                    <a:pt x="26421" y="40022"/>
                    <a:pt x="26715" y="44311"/>
                    <a:pt x="28259" y="46983"/>
                  </a:cubicBezTo>
                  <a:cubicBezTo>
                    <a:pt x="32181" y="53796"/>
                    <a:pt x="38994" y="61492"/>
                    <a:pt x="45587" y="66614"/>
                  </a:cubicBezTo>
                  <a:cubicBezTo>
                    <a:pt x="48332" y="68722"/>
                    <a:pt x="53650" y="72643"/>
                    <a:pt x="58822" y="75266"/>
                  </a:cubicBezTo>
                  <a:cubicBezTo>
                    <a:pt x="60442" y="76100"/>
                    <a:pt x="64290" y="78049"/>
                    <a:pt x="68033" y="78049"/>
                  </a:cubicBezTo>
                  <a:cubicBezTo>
                    <a:pt x="69897" y="78049"/>
                    <a:pt x="71734" y="77566"/>
                    <a:pt x="73257" y="76222"/>
                  </a:cubicBezTo>
                  <a:cubicBezTo>
                    <a:pt x="74532" y="75094"/>
                    <a:pt x="76321" y="72742"/>
                    <a:pt x="78723" y="69531"/>
                  </a:cubicBezTo>
                  <a:cubicBezTo>
                    <a:pt x="79409" y="68624"/>
                    <a:pt x="80267" y="67472"/>
                    <a:pt x="80586" y="67080"/>
                  </a:cubicBezTo>
                  <a:cubicBezTo>
                    <a:pt x="80806" y="66884"/>
                    <a:pt x="80978" y="66712"/>
                    <a:pt x="81125" y="66516"/>
                  </a:cubicBezTo>
                  <a:cubicBezTo>
                    <a:pt x="81574" y="66037"/>
                    <a:pt x="81877" y="65713"/>
                    <a:pt x="82420" y="65713"/>
                  </a:cubicBezTo>
                  <a:cubicBezTo>
                    <a:pt x="82765" y="65713"/>
                    <a:pt x="83207" y="65844"/>
                    <a:pt x="83845" y="66149"/>
                  </a:cubicBezTo>
                  <a:cubicBezTo>
                    <a:pt x="88772" y="68551"/>
                    <a:pt x="101050" y="74629"/>
                    <a:pt x="101492" y="74849"/>
                  </a:cubicBezTo>
                  <a:cubicBezTo>
                    <a:pt x="101639" y="74996"/>
                    <a:pt x="101859" y="75486"/>
                    <a:pt x="101835" y="76467"/>
                  </a:cubicBezTo>
                  <a:cubicBezTo>
                    <a:pt x="101761" y="79874"/>
                    <a:pt x="101614" y="81099"/>
                    <a:pt x="101590" y="81320"/>
                  </a:cubicBezTo>
                  <a:cubicBezTo>
                    <a:pt x="101565" y="81393"/>
                    <a:pt x="101590" y="81344"/>
                    <a:pt x="101565" y="81442"/>
                  </a:cubicBezTo>
                  <a:cubicBezTo>
                    <a:pt x="101516" y="81712"/>
                    <a:pt x="101001" y="84457"/>
                    <a:pt x="98771" y="87153"/>
                  </a:cubicBezTo>
                  <a:cubicBezTo>
                    <a:pt x="95585" y="90952"/>
                    <a:pt x="90487" y="92961"/>
                    <a:pt x="83625" y="93157"/>
                  </a:cubicBezTo>
                  <a:cubicBezTo>
                    <a:pt x="83327" y="93167"/>
                    <a:pt x="83029" y="93172"/>
                    <a:pt x="82729" y="93172"/>
                  </a:cubicBezTo>
                  <a:cubicBezTo>
                    <a:pt x="73756" y="93172"/>
                    <a:pt x="63662" y="88994"/>
                    <a:pt x="56690" y="85413"/>
                  </a:cubicBezTo>
                  <a:cubicBezTo>
                    <a:pt x="41984" y="77937"/>
                    <a:pt x="32499" y="69849"/>
                    <a:pt x="21617" y="55585"/>
                  </a:cubicBezTo>
                  <a:cubicBezTo>
                    <a:pt x="12647" y="43797"/>
                    <a:pt x="8383" y="33429"/>
                    <a:pt x="9290" y="25562"/>
                  </a:cubicBezTo>
                  <a:cubicBezTo>
                    <a:pt x="10981" y="10783"/>
                    <a:pt x="19093" y="8455"/>
                    <a:pt x="20196" y="8210"/>
                  </a:cubicBezTo>
                  <a:cubicBezTo>
                    <a:pt x="20419" y="8195"/>
                    <a:pt x="20987" y="8171"/>
                    <a:pt x="22090" y="8171"/>
                  </a:cubicBezTo>
                  <a:close/>
                  <a:moveTo>
                    <a:pt x="22665" y="1"/>
                  </a:moveTo>
                  <a:cubicBezTo>
                    <a:pt x="20305" y="1"/>
                    <a:pt x="19408" y="79"/>
                    <a:pt x="19142" y="98"/>
                  </a:cubicBezTo>
                  <a:cubicBezTo>
                    <a:pt x="19118" y="98"/>
                    <a:pt x="19093" y="122"/>
                    <a:pt x="19044" y="122"/>
                  </a:cubicBezTo>
                  <a:cubicBezTo>
                    <a:pt x="18431" y="220"/>
                    <a:pt x="3726" y="2597"/>
                    <a:pt x="1177" y="24631"/>
                  </a:cubicBezTo>
                  <a:cubicBezTo>
                    <a:pt x="1" y="34777"/>
                    <a:pt x="4706" y="46860"/>
                    <a:pt x="15123" y="60536"/>
                  </a:cubicBezTo>
                  <a:cubicBezTo>
                    <a:pt x="26666" y="75683"/>
                    <a:pt x="37279" y="84702"/>
                    <a:pt x="52964" y="92692"/>
                  </a:cubicBezTo>
                  <a:cubicBezTo>
                    <a:pt x="60783" y="96687"/>
                    <a:pt x="72204" y="101343"/>
                    <a:pt x="82816" y="101343"/>
                  </a:cubicBezTo>
                  <a:lnTo>
                    <a:pt x="83845" y="101343"/>
                  </a:lnTo>
                  <a:cubicBezTo>
                    <a:pt x="95781" y="100976"/>
                    <a:pt x="102153" y="96025"/>
                    <a:pt x="105413" y="91932"/>
                  </a:cubicBezTo>
                  <a:cubicBezTo>
                    <a:pt x="108844" y="87569"/>
                    <a:pt x="109579" y="83280"/>
                    <a:pt x="109678" y="82545"/>
                  </a:cubicBezTo>
                  <a:cubicBezTo>
                    <a:pt x="109751" y="82079"/>
                    <a:pt x="109898" y="80584"/>
                    <a:pt x="110021" y="76712"/>
                  </a:cubicBezTo>
                  <a:cubicBezTo>
                    <a:pt x="110168" y="71271"/>
                    <a:pt x="107055" y="68403"/>
                    <a:pt x="105045" y="67497"/>
                  </a:cubicBezTo>
                  <a:cubicBezTo>
                    <a:pt x="103893" y="66933"/>
                    <a:pt x="92203" y="61124"/>
                    <a:pt x="87399" y="58821"/>
                  </a:cubicBezTo>
                  <a:cubicBezTo>
                    <a:pt x="85957" y="58110"/>
                    <a:pt x="84213" y="57541"/>
                    <a:pt x="82343" y="57541"/>
                  </a:cubicBezTo>
                  <a:cubicBezTo>
                    <a:pt x="80017" y="57541"/>
                    <a:pt x="77497" y="58421"/>
                    <a:pt x="75120" y="61002"/>
                  </a:cubicBezTo>
                  <a:cubicBezTo>
                    <a:pt x="75096" y="61026"/>
                    <a:pt x="75096" y="61026"/>
                    <a:pt x="75071" y="61051"/>
                  </a:cubicBezTo>
                  <a:cubicBezTo>
                    <a:pt x="74483" y="61566"/>
                    <a:pt x="73919" y="62325"/>
                    <a:pt x="72179" y="64654"/>
                  </a:cubicBezTo>
                  <a:cubicBezTo>
                    <a:pt x="71101" y="66075"/>
                    <a:pt x="68968" y="68943"/>
                    <a:pt x="68062" y="69898"/>
                  </a:cubicBezTo>
                  <a:cubicBezTo>
                    <a:pt x="68014" y="69902"/>
                    <a:pt x="67964" y="69904"/>
                    <a:pt x="67911" y="69904"/>
                  </a:cubicBezTo>
                  <a:cubicBezTo>
                    <a:pt x="65810" y="69904"/>
                    <a:pt x="59482" y="67030"/>
                    <a:pt x="50611" y="60169"/>
                  </a:cubicBezTo>
                  <a:cubicBezTo>
                    <a:pt x="44852" y="55708"/>
                    <a:pt x="38725" y="48796"/>
                    <a:pt x="35342" y="42939"/>
                  </a:cubicBezTo>
                  <a:cubicBezTo>
                    <a:pt x="35318" y="42841"/>
                    <a:pt x="35293" y="42694"/>
                    <a:pt x="35293" y="42620"/>
                  </a:cubicBezTo>
                  <a:cubicBezTo>
                    <a:pt x="36690" y="41174"/>
                    <a:pt x="38994" y="38527"/>
                    <a:pt x="40587" y="36640"/>
                  </a:cubicBezTo>
                  <a:lnTo>
                    <a:pt x="40857" y="36321"/>
                  </a:lnTo>
                  <a:cubicBezTo>
                    <a:pt x="44509" y="32229"/>
                    <a:pt x="43602" y="27400"/>
                    <a:pt x="42180" y="24067"/>
                  </a:cubicBezTo>
                  <a:cubicBezTo>
                    <a:pt x="40073" y="19165"/>
                    <a:pt x="34583" y="6617"/>
                    <a:pt x="34068" y="5440"/>
                  </a:cubicBezTo>
                  <a:cubicBezTo>
                    <a:pt x="33259" y="3382"/>
                    <a:pt x="30563" y="147"/>
                    <a:pt x="25122" y="24"/>
                  </a:cubicBezTo>
                  <a:cubicBezTo>
                    <a:pt x="24165" y="7"/>
                    <a:pt x="23353" y="1"/>
                    <a:pt x="226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7"/>
            <p:cNvSpPr/>
            <p:nvPr/>
          </p:nvSpPr>
          <p:spPr>
            <a:xfrm>
              <a:off x="1946100" y="966975"/>
              <a:ext cx="226725" cy="204325"/>
            </a:xfrm>
            <a:custGeom>
              <a:avLst/>
              <a:gdLst/>
              <a:ahLst/>
              <a:cxnLst/>
              <a:rect l="l" t="t" r="r" b="b"/>
              <a:pathLst>
                <a:path w="9069" h="8173" extrusionOk="0">
                  <a:moveTo>
                    <a:pt x="4532" y="1"/>
                  </a:moveTo>
                  <a:cubicBezTo>
                    <a:pt x="3553" y="1"/>
                    <a:pt x="2572" y="352"/>
                    <a:pt x="1789" y="1065"/>
                  </a:cubicBezTo>
                  <a:cubicBezTo>
                    <a:pt x="123" y="2585"/>
                    <a:pt x="0" y="5158"/>
                    <a:pt x="1520" y="6825"/>
                  </a:cubicBezTo>
                  <a:cubicBezTo>
                    <a:pt x="2329" y="7707"/>
                    <a:pt x="3432" y="8173"/>
                    <a:pt x="4534" y="8173"/>
                  </a:cubicBezTo>
                  <a:cubicBezTo>
                    <a:pt x="5515" y="8173"/>
                    <a:pt x="6495" y="7805"/>
                    <a:pt x="7279" y="7094"/>
                  </a:cubicBezTo>
                  <a:cubicBezTo>
                    <a:pt x="8946" y="5575"/>
                    <a:pt x="9069" y="3002"/>
                    <a:pt x="7549" y="1335"/>
                  </a:cubicBezTo>
                  <a:cubicBezTo>
                    <a:pt x="6743" y="450"/>
                    <a:pt x="5639" y="1"/>
                    <a:pt x="45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5175750" y="4196075"/>
              <a:ext cx="226725" cy="204275"/>
            </a:xfrm>
            <a:custGeom>
              <a:avLst/>
              <a:gdLst/>
              <a:ahLst/>
              <a:cxnLst/>
              <a:rect l="l" t="t" r="r" b="b"/>
              <a:pathLst>
                <a:path w="9069" h="8171" extrusionOk="0">
                  <a:moveTo>
                    <a:pt x="4538" y="1"/>
                  </a:moveTo>
                  <a:cubicBezTo>
                    <a:pt x="3424" y="1"/>
                    <a:pt x="2316" y="456"/>
                    <a:pt x="1520" y="1357"/>
                  </a:cubicBezTo>
                  <a:lnTo>
                    <a:pt x="1495" y="1357"/>
                  </a:lnTo>
                  <a:cubicBezTo>
                    <a:pt x="0" y="3023"/>
                    <a:pt x="123" y="5597"/>
                    <a:pt x="1789" y="7116"/>
                  </a:cubicBezTo>
                  <a:cubicBezTo>
                    <a:pt x="2573" y="7827"/>
                    <a:pt x="3554" y="8170"/>
                    <a:pt x="4534" y="8170"/>
                  </a:cubicBezTo>
                  <a:cubicBezTo>
                    <a:pt x="5637" y="8170"/>
                    <a:pt x="6740" y="7729"/>
                    <a:pt x="7549" y="6847"/>
                  </a:cubicBezTo>
                  <a:cubicBezTo>
                    <a:pt x="9068" y="5180"/>
                    <a:pt x="8946" y="2582"/>
                    <a:pt x="7279" y="1063"/>
                  </a:cubicBezTo>
                  <a:cubicBezTo>
                    <a:pt x="6500" y="352"/>
                    <a:pt x="5517" y="1"/>
                    <a:pt x="453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57"/>
          <p:cNvGrpSpPr/>
          <p:nvPr/>
        </p:nvGrpSpPr>
        <p:grpSpPr>
          <a:xfrm>
            <a:off x="6886006" y="3719206"/>
            <a:ext cx="226209" cy="184493"/>
            <a:chOff x="1180800" y="717250"/>
            <a:chExt cx="5236325" cy="4270675"/>
          </a:xfrm>
        </p:grpSpPr>
        <p:sp>
          <p:nvSpPr>
            <p:cNvPr id="1428" name="Google Shape;1428;p57"/>
            <p:cNvSpPr/>
            <p:nvPr/>
          </p:nvSpPr>
          <p:spPr>
            <a:xfrm>
              <a:off x="1180800" y="904475"/>
              <a:ext cx="2879825" cy="4083450"/>
            </a:xfrm>
            <a:custGeom>
              <a:avLst/>
              <a:gdLst/>
              <a:ahLst/>
              <a:cxnLst/>
              <a:rect l="l" t="t" r="r" b="b"/>
              <a:pathLst>
                <a:path w="115193" h="163338" extrusionOk="0">
                  <a:moveTo>
                    <a:pt x="18003" y="0"/>
                  </a:moveTo>
                  <a:cubicBezTo>
                    <a:pt x="17902" y="0"/>
                    <a:pt x="17799" y="4"/>
                    <a:pt x="17696" y="12"/>
                  </a:cubicBezTo>
                  <a:cubicBezTo>
                    <a:pt x="16397" y="110"/>
                    <a:pt x="15221" y="820"/>
                    <a:pt x="14535" y="1948"/>
                  </a:cubicBezTo>
                  <a:cubicBezTo>
                    <a:pt x="14314" y="2291"/>
                    <a:pt x="9339" y="10501"/>
                    <a:pt x="8456" y="21947"/>
                  </a:cubicBezTo>
                  <a:cubicBezTo>
                    <a:pt x="7844" y="30010"/>
                    <a:pt x="9241" y="40868"/>
                    <a:pt x="17500" y="51553"/>
                  </a:cubicBezTo>
                  <a:cubicBezTo>
                    <a:pt x="16471" y="51088"/>
                    <a:pt x="15441" y="50549"/>
                    <a:pt x="14437" y="49936"/>
                  </a:cubicBezTo>
                  <a:cubicBezTo>
                    <a:pt x="13784" y="49523"/>
                    <a:pt x="13038" y="49313"/>
                    <a:pt x="12288" y="49313"/>
                  </a:cubicBezTo>
                  <a:cubicBezTo>
                    <a:pt x="11658" y="49313"/>
                    <a:pt x="11024" y="49462"/>
                    <a:pt x="10442" y="49764"/>
                  </a:cubicBezTo>
                  <a:cubicBezTo>
                    <a:pt x="9167" y="50402"/>
                    <a:pt x="8334" y="51652"/>
                    <a:pt x="8211" y="53073"/>
                  </a:cubicBezTo>
                  <a:cubicBezTo>
                    <a:pt x="8187" y="53441"/>
                    <a:pt x="7550" y="62117"/>
                    <a:pt x="11643" y="71969"/>
                  </a:cubicBezTo>
                  <a:cubicBezTo>
                    <a:pt x="14142" y="77974"/>
                    <a:pt x="18775" y="85204"/>
                    <a:pt x="27328" y="90817"/>
                  </a:cubicBezTo>
                  <a:cubicBezTo>
                    <a:pt x="27181" y="90817"/>
                    <a:pt x="27059" y="90792"/>
                    <a:pt x="26911" y="90792"/>
                  </a:cubicBezTo>
                  <a:cubicBezTo>
                    <a:pt x="26760" y="90775"/>
                    <a:pt x="26608" y="90767"/>
                    <a:pt x="26458" y="90767"/>
                  </a:cubicBezTo>
                  <a:cubicBezTo>
                    <a:pt x="25272" y="90767"/>
                    <a:pt x="24144" y="91275"/>
                    <a:pt x="23382" y="92189"/>
                  </a:cubicBezTo>
                  <a:cubicBezTo>
                    <a:pt x="22500" y="93218"/>
                    <a:pt x="22181" y="94591"/>
                    <a:pt x="22524" y="95890"/>
                  </a:cubicBezTo>
                  <a:cubicBezTo>
                    <a:pt x="22622" y="96208"/>
                    <a:pt x="24681" y="103659"/>
                    <a:pt x="30857" y="111208"/>
                  </a:cubicBezTo>
                  <a:cubicBezTo>
                    <a:pt x="35293" y="116600"/>
                    <a:pt x="42524" y="122874"/>
                    <a:pt x="53602" y="125742"/>
                  </a:cubicBezTo>
                  <a:cubicBezTo>
                    <a:pt x="45331" y="130336"/>
                    <a:pt x="31359" y="136086"/>
                    <a:pt x="13147" y="136086"/>
                  </a:cubicBezTo>
                  <a:cubicBezTo>
                    <a:pt x="10473" y="136086"/>
                    <a:pt x="7707" y="135962"/>
                    <a:pt x="4854" y="135692"/>
                  </a:cubicBezTo>
                  <a:cubicBezTo>
                    <a:pt x="4728" y="135681"/>
                    <a:pt x="4604" y="135675"/>
                    <a:pt x="4480" y="135675"/>
                  </a:cubicBezTo>
                  <a:cubicBezTo>
                    <a:pt x="2762" y="135675"/>
                    <a:pt x="1208" y="136767"/>
                    <a:pt x="614" y="138413"/>
                  </a:cubicBezTo>
                  <a:cubicBezTo>
                    <a:pt x="1" y="140177"/>
                    <a:pt x="663" y="142138"/>
                    <a:pt x="2231" y="143167"/>
                  </a:cubicBezTo>
                  <a:cubicBezTo>
                    <a:pt x="22573" y="156549"/>
                    <a:pt x="45318" y="163338"/>
                    <a:pt x="68184" y="163338"/>
                  </a:cubicBezTo>
                  <a:cubicBezTo>
                    <a:pt x="82988" y="163338"/>
                    <a:pt x="97840" y="160495"/>
                    <a:pt x="112104" y="154711"/>
                  </a:cubicBezTo>
                  <a:cubicBezTo>
                    <a:pt x="114187" y="153878"/>
                    <a:pt x="115192" y="151500"/>
                    <a:pt x="114334" y="149417"/>
                  </a:cubicBezTo>
                  <a:cubicBezTo>
                    <a:pt x="113700" y="147830"/>
                    <a:pt x="112169" y="146869"/>
                    <a:pt x="110556" y="146869"/>
                  </a:cubicBezTo>
                  <a:cubicBezTo>
                    <a:pt x="110050" y="146869"/>
                    <a:pt x="109537" y="146964"/>
                    <a:pt x="109040" y="147162"/>
                  </a:cubicBezTo>
                  <a:cubicBezTo>
                    <a:pt x="95768" y="152523"/>
                    <a:pt x="81959" y="155175"/>
                    <a:pt x="68188" y="155175"/>
                  </a:cubicBezTo>
                  <a:cubicBezTo>
                    <a:pt x="51799" y="155175"/>
                    <a:pt x="35463" y="151419"/>
                    <a:pt x="20147" y="144001"/>
                  </a:cubicBezTo>
                  <a:cubicBezTo>
                    <a:pt x="49116" y="141868"/>
                    <a:pt x="66591" y="127016"/>
                    <a:pt x="67424" y="126281"/>
                  </a:cubicBezTo>
                  <a:cubicBezTo>
                    <a:pt x="68699" y="125202"/>
                    <a:pt x="69165" y="123438"/>
                    <a:pt x="68601" y="121845"/>
                  </a:cubicBezTo>
                  <a:cubicBezTo>
                    <a:pt x="68037" y="120276"/>
                    <a:pt x="66567" y="119198"/>
                    <a:pt x="64900" y="119124"/>
                  </a:cubicBezTo>
                  <a:cubicBezTo>
                    <a:pt x="53405" y="118757"/>
                    <a:pt x="44166" y="114418"/>
                    <a:pt x="37377" y="106282"/>
                  </a:cubicBezTo>
                  <a:cubicBezTo>
                    <a:pt x="35293" y="103806"/>
                    <a:pt x="33774" y="101306"/>
                    <a:pt x="32696" y="99223"/>
                  </a:cubicBezTo>
                  <a:cubicBezTo>
                    <a:pt x="39999" y="99174"/>
                    <a:pt x="45514" y="97900"/>
                    <a:pt x="45808" y="97826"/>
                  </a:cubicBezTo>
                  <a:cubicBezTo>
                    <a:pt x="47646" y="97385"/>
                    <a:pt x="48945" y="95743"/>
                    <a:pt x="48945" y="93856"/>
                  </a:cubicBezTo>
                  <a:cubicBezTo>
                    <a:pt x="48945" y="91993"/>
                    <a:pt x="47670" y="90351"/>
                    <a:pt x="45832" y="89885"/>
                  </a:cubicBezTo>
                  <a:cubicBezTo>
                    <a:pt x="23505" y="84420"/>
                    <a:pt x="17990" y="68857"/>
                    <a:pt x="16691" y="60034"/>
                  </a:cubicBezTo>
                  <a:lnTo>
                    <a:pt x="16691" y="60034"/>
                  </a:lnTo>
                  <a:cubicBezTo>
                    <a:pt x="23300" y="62449"/>
                    <a:pt x="29104" y="62534"/>
                    <a:pt x="30142" y="62534"/>
                  </a:cubicBezTo>
                  <a:cubicBezTo>
                    <a:pt x="30220" y="62534"/>
                    <a:pt x="30271" y="62533"/>
                    <a:pt x="30294" y="62533"/>
                  </a:cubicBezTo>
                  <a:cubicBezTo>
                    <a:pt x="32034" y="62484"/>
                    <a:pt x="33553" y="61382"/>
                    <a:pt x="34093" y="59739"/>
                  </a:cubicBezTo>
                  <a:cubicBezTo>
                    <a:pt x="34632" y="58097"/>
                    <a:pt x="34093" y="56284"/>
                    <a:pt x="32720" y="55230"/>
                  </a:cubicBezTo>
                  <a:cubicBezTo>
                    <a:pt x="12108" y="39201"/>
                    <a:pt x="15686" y="20329"/>
                    <a:pt x="19044" y="11384"/>
                  </a:cubicBezTo>
                  <a:lnTo>
                    <a:pt x="19044" y="11384"/>
                  </a:lnTo>
                  <a:cubicBezTo>
                    <a:pt x="21863" y="14349"/>
                    <a:pt x="24975" y="17315"/>
                    <a:pt x="28333" y="20207"/>
                  </a:cubicBezTo>
                  <a:cubicBezTo>
                    <a:pt x="29112" y="20874"/>
                    <a:pt x="30067" y="21203"/>
                    <a:pt x="31016" y="21203"/>
                  </a:cubicBezTo>
                  <a:cubicBezTo>
                    <a:pt x="32158" y="21203"/>
                    <a:pt x="33290" y="20727"/>
                    <a:pt x="34093" y="19790"/>
                  </a:cubicBezTo>
                  <a:cubicBezTo>
                    <a:pt x="35563" y="18099"/>
                    <a:pt x="35367" y="15526"/>
                    <a:pt x="33676" y="14055"/>
                  </a:cubicBezTo>
                  <a:cubicBezTo>
                    <a:pt x="28872" y="9889"/>
                    <a:pt x="24657" y="5649"/>
                    <a:pt x="21127" y="1458"/>
                  </a:cubicBezTo>
                  <a:cubicBezTo>
                    <a:pt x="20336" y="531"/>
                    <a:pt x="19212" y="0"/>
                    <a:pt x="1800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2513475" y="717250"/>
              <a:ext cx="3903650" cy="3653675"/>
            </a:xfrm>
            <a:custGeom>
              <a:avLst/>
              <a:gdLst/>
              <a:ahLst/>
              <a:cxnLst/>
              <a:rect l="l" t="t" r="r" b="b"/>
              <a:pathLst>
                <a:path w="156146" h="146147" extrusionOk="0">
                  <a:moveTo>
                    <a:pt x="90144" y="1"/>
                  </a:moveTo>
                  <a:cubicBezTo>
                    <a:pt x="65292" y="1"/>
                    <a:pt x="45072" y="20221"/>
                    <a:pt x="45072" y="45048"/>
                  </a:cubicBezTo>
                  <a:cubicBezTo>
                    <a:pt x="45072" y="46788"/>
                    <a:pt x="45170" y="48504"/>
                    <a:pt x="45366" y="50219"/>
                  </a:cubicBezTo>
                  <a:cubicBezTo>
                    <a:pt x="45047" y="50225"/>
                    <a:pt x="44729" y="50228"/>
                    <a:pt x="44410" y="50228"/>
                  </a:cubicBezTo>
                  <a:cubicBezTo>
                    <a:pt x="30410" y="50228"/>
                    <a:pt x="16345" y="44515"/>
                    <a:pt x="6544" y="39386"/>
                  </a:cubicBezTo>
                  <a:cubicBezTo>
                    <a:pt x="5936" y="39068"/>
                    <a:pt x="5288" y="38917"/>
                    <a:pt x="4650" y="38917"/>
                  </a:cubicBezTo>
                  <a:cubicBezTo>
                    <a:pt x="3179" y="38917"/>
                    <a:pt x="1765" y="39717"/>
                    <a:pt x="1030" y="41102"/>
                  </a:cubicBezTo>
                  <a:cubicBezTo>
                    <a:pt x="0" y="43087"/>
                    <a:pt x="760" y="45563"/>
                    <a:pt x="2745" y="46617"/>
                  </a:cubicBezTo>
                  <a:cubicBezTo>
                    <a:pt x="13409" y="52187"/>
                    <a:pt x="28768" y="58370"/>
                    <a:pt x="44434" y="58370"/>
                  </a:cubicBezTo>
                  <a:cubicBezTo>
                    <a:pt x="46483" y="58370"/>
                    <a:pt x="48537" y="58264"/>
                    <a:pt x="50587" y="58038"/>
                  </a:cubicBezTo>
                  <a:cubicBezTo>
                    <a:pt x="51738" y="57915"/>
                    <a:pt x="52768" y="57302"/>
                    <a:pt x="53454" y="56371"/>
                  </a:cubicBezTo>
                  <a:cubicBezTo>
                    <a:pt x="54116" y="55415"/>
                    <a:pt x="54361" y="54239"/>
                    <a:pt x="54116" y="53111"/>
                  </a:cubicBezTo>
                  <a:cubicBezTo>
                    <a:pt x="53528" y="50464"/>
                    <a:pt x="53233" y="47768"/>
                    <a:pt x="53233" y="45048"/>
                  </a:cubicBezTo>
                  <a:cubicBezTo>
                    <a:pt x="53233" y="24706"/>
                    <a:pt x="69777" y="8138"/>
                    <a:pt x="90144" y="8138"/>
                  </a:cubicBezTo>
                  <a:cubicBezTo>
                    <a:pt x="100364" y="8138"/>
                    <a:pt x="109873" y="12231"/>
                    <a:pt x="116907" y="19657"/>
                  </a:cubicBezTo>
                  <a:cubicBezTo>
                    <a:pt x="117687" y="20481"/>
                    <a:pt x="118769" y="20920"/>
                    <a:pt x="119862" y="20920"/>
                  </a:cubicBezTo>
                  <a:cubicBezTo>
                    <a:pt x="119972" y="20920"/>
                    <a:pt x="120082" y="20916"/>
                    <a:pt x="120191" y="20907"/>
                  </a:cubicBezTo>
                  <a:cubicBezTo>
                    <a:pt x="122887" y="20735"/>
                    <a:pt x="129995" y="19338"/>
                    <a:pt x="137666" y="16152"/>
                  </a:cubicBezTo>
                  <a:lnTo>
                    <a:pt x="137666" y="16152"/>
                  </a:lnTo>
                  <a:cubicBezTo>
                    <a:pt x="135338" y="19142"/>
                    <a:pt x="131931" y="22573"/>
                    <a:pt x="126858" y="26152"/>
                  </a:cubicBezTo>
                  <a:cubicBezTo>
                    <a:pt x="125363" y="27206"/>
                    <a:pt x="124750" y="29142"/>
                    <a:pt x="125387" y="30857"/>
                  </a:cubicBezTo>
                  <a:cubicBezTo>
                    <a:pt x="125963" y="32494"/>
                    <a:pt x="127493" y="33566"/>
                    <a:pt x="129202" y="33566"/>
                  </a:cubicBezTo>
                  <a:cubicBezTo>
                    <a:pt x="129310" y="33566"/>
                    <a:pt x="129420" y="33562"/>
                    <a:pt x="129529" y="33553"/>
                  </a:cubicBezTo>
                  <a:cubicBezTo>
                    <a:pt x="129799" y="33529"/>
                    <a:pt x="134284" y="33161"/>
                    <a:pt x="140730" y="31495"/>
                  </a:cubicBezTo>
                  <a:lnTo>
                    <a:pt x="140730" y="31495"/>
                  </a:lnTo>
                  <a:cubicBezTo>
                    <a:pt x="137176" y="35367"/>
                    <a:pt x="133010" y="38970"/>
                    <a:pt x="128892" y="41641"/>
                  </a:cubicBezTo>
                  <a:cubicBezTo>
                    <a:pt x="127740" y="42401"/>
                    <a:pt x="127054" y="43675"/>
                    <a:pt x="127054" y="45048"/>
                  </a:cubicBezTo>
                  <a:cubicBezTo>
                    <a:pt x="127054" y="82644"/>
                    <a:pt x="110976" y="116859"/>
                    <a:pt x="82963" y="138868"/>
                  </a:cubicBezTo>
                  <a:cubicBezTo>
                    <a:pt x="81173" y="140240"/>
                    <a:pt x="80879" y="142813"/>
                    <a:pt x="82276" y="144578"/>
                  </a:cubicBezTo>
                  <a:cubicBezTo>
                    <a:pt x="83061" y="145607"/>
                    <a:pt x="84262" y="146147"/>
                    <a:pt x="85463" y="146147"/>
                  </a:cubicBezTo>
                  <a:cubicBezTo>
                    <a:pt x="86345" y="146147"/>
                    <a:pt x="87252" y="145853"/>
                    <a:pt x="87987" y="145264"/>
                  </a:cubicBezTo>
                  <a:cubicBezTo>
                    <a:pt x="102300" y="134039"/>
                    <a:pt x="114113" y="119408"/>
                    <a:pt x="122152" y="102962"/>
                  </a:cubicBezTo>
                  <a:cubicBezTo>
                    <a:pt x="130510" y="85880"/>
                    <a:pt x="134872" y="67155"/>
                    <a:pt x="135191" y="47229"/>
                  </a:cubicBezTo>
                  <a:cubicBezTo>
                    <a:pt x="143328" y="41494"/>
                    <a:pt x="151097" y="33088"/>
                    <a:pt x="155313" y="25343"/>
                  </a:cubicBezTo>
                  <a:cubicBezTo>
                    <a:pt x="156146" y="23799"/>
                    <a:pt x="155925" y="21912"/>
                    <a:pt x="154749" y="20613"/>
                  </a:cubicBezTo>
                  <a:cubicBezTo>
                    <a:pt x="153965" y="19763"/>
                    <a:pt x="152864" y="19306"/>
                    <a:pt x="151746" y="19306"/>
                  </a:cubicBezTo>
                  <a:cubicBezTo>
                    <a:pt x="151187" y="19306"/>
                    <a:pt x="150623" y="19420"/>
                    <a:pt x="150092" y="19657"/>
                  </a:cubicBezTo>
                  <a:cubicBezTo>
                    <a:pt x="147739" y="20686"/>
                    <a:pt x="145435" y="21544"/>
                    <a:pt x="143254" y="22255"/>
                  </a:cubicBezTo>
                  <a:cubicBezTo>
                    <a:pt x="149970" y="14191"/>
                    <a:pt x="150509" y="7893"/>
                    <a:pt x="150558" y="6961"/>
                  </a:cubicBezTo>
                  <a:cubicBezTo>
                    <a:pt x="150631" y="5417"/>
                    <a:pt x="149823" y="3947"/>
                    <a:pt x="148450" y="3187"/>
                  </a:cubicBezTo>
                  <a:cubicBezTo>
                    <a:pt x="147842" y="2855"/>
                    <a:pt x="147163" y="2688"/>
                    <a:pt x="146485" y="2688"/>
                  </a:cubicBezTo>
                  <a:cubicBezTo>
                    <a:pt x="145660" y="2688"/>
                    <a:pt x="144836" y="2935"/>
                    <a:pt x="144137" y="3432"/>
                  </a:cubicBezTo>
                  <a:cubicBezTo>
                    <a:pt x="136073" y="9094"/>
                    <a:pt x="125804" y="11814"/>
                    <a:pt x="121343" y="12549"/>
                  </a:cubicBezTo>
                  <a:cubicBezTo>
                    <a:pt x="112912" y="4437"/>
                    <a:pt x="101908" y="1"/>
                    <a:pt x="9014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4195400" y="4396600"/>
              <a:ext cx="232850" cy="204100"/>
            </a:xfrm>
            <a:custGeom>
              <a:avLst/>
              <a:gdLst/>
              <a:ahLst/>
              <a:cxnLst/>
              <a:rect l="l" t="t" r="r" b="b"/>
              <a:pathLst>
                <a:path w="9314" h="8164" extrusionOk="0">
                  <a:moveTo>
                    <a:pt x="4660" y="0"/>
                  </a:moveTo>
                  <a:cubicBezTo>
                    <a:pt x="4010" y="0"/>
                    <a:pt x="3353" y="158"/>
                    <a:pt x="2745" y="492"/>
                  </a:cubicBezTo>
                  <a:cubicBezTo>
                    <a:pt x="760" y="1546"/>
                    <a:pt x="0" y="4021"/>
                    <a:pt x="1078" y="6007"/>
                  </a:cubicBezTo>
                  <a:cubicBezTo>
                    <a:pt x="1814" y="7379"/>
                    <a:pt x="3211" y="8163"/>
                    <a:pt x="4681" y="8163"/>
                  </a:cubicBezTo>
                  <a:cubicBezTo>
                    <a:pt x="5318" y="8163"/>
                    <a:pt x="5980" y="7992"/>
                    <a:pt x="6593" y="7673"/>
                  </a:cubicBezTo>
                  <a:cubicBezTo>
                    <a:pt x="8578" y="6595"/>
                    <a:pt x="9313" y="4120"/>
                    <a:pt x="8259" y="2134"/>
                  </a:cubicBezTo>
                  <a:cubicBezTo>
                    <a:pt x="7515" y="781"/>
                    <a:pt x="6106" y="0"/>
                    <a:pt x="466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2163600" y="1479450"/>
              <a:ext cx="231650" cy="204100"/>
            </a:xfrm>
            <a:custGeom>
              <a:avLst/>
              <a:gdLst/>
              <a:ahLst/>
              <a:cxnLst/>
              <a:rect l="l" t="t" r="r" b="b"/>
              <a:pathLst>
                <a:path w="9266" h="8164" extrusionOk="0">
                  <a:moveTo>
                    <a:pt x="4634" y="0"/>
                  </a:moveTo>
                  <a:cubicBezTo>
                    <a:pt x="3343" y="0"/>
                    <a:pt x="2076" y="618"/>
                    <a:pt x="1275" y="1766"/>
                  </a:cubicBezTo>
                  <a:cubicBezTo>
                    <a:pt x="1" y="3605"/>
                    <a:pt x="467" y="6153"/>
                    <a:pt x="2329" y="7428"/>
                  </a:cubicBezTo>
                  <a:cubicBezTo>
                    <a:pt x="3016" y="7918"/>
                    <a:pt x="3824" y="8163"/>
                    <a:pt x="4633" y="8163"/>
                  </a:cubicBezTo>
                  <a:cubicBezTo>
                    <a:pt x="5932" y="8163"/>
                    <a:pt x="7207" y="7550"/>
                    <a:pt x="7991" y="6399"/>
                  </a:cubicBezTo>
                  <a:cubicBezTo>
                    <a:pt x="9265" y="4536"/>
                    <a:pt x="8800" y="2011"/>
                    <a:pt x="6961" y="737"/>
                  </a:cubicBezTo>
                  <a:cubicBezTo>
                    <a:pt x="6247" y="239"/>
                    <a:pt x="5436" y="0"/>
                    <a:pt x="46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98" y="543257"/>
            <a:ext cx="5167030" cy="290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56"/>
          <p:cNvSpPr txBox="1">
            <a:spLocks noGrp="1"/>
          </p:cNvSpPr>
          <p:nvPr>
            <p:ph type="ctrTitle" idx="4294967295"/>
          </p:nvPr>
        </p:nvSpPr>
        <p:spPr>
          <a:xfrm>
            <a:off x="3944100" y="715400"/>
            <a:ext cx="1255800" cy="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OUR TEAM</a:t>
            </a:r>
            <a:endParaRPr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B91EBBBA-A216-4D55-9B6E-055B0FC8048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19B3C3D9-396C-427C-AA7C-004980A9668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03BB04-2CF9-484C-BCA7-315F2C4CFCE0}"/>
              </a:ext>
            </a:extLst>
          </p:cNvPr>
          <p:cNvSpPr/>
          <p:nvPr/>
        </p:nvSpPr>
        <p:spPr>
          <a:xfrm>
            <a:off x="2550458" y="879050"/>
            <a:ext cx="5783336" cy="2136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solidFill>
                  <a:schemeClr val="tx1"/>
                </a:solidFill>
                <a:latin typeface="Englebert"/>
                <a:sym typeface="Englebert"/>
              </a:rPr>
              <a:t>REVISIÓN DE GUÍA </a:t>
            </a:r>
          </a:p>
          <a:p>
            <a:pPr algn="ctr"/>
            <a:r>
              <a:rPr lang="es-CL" sz="3600" dirty="0">
                <a:solidFill>
                  <a:schemeClr val="tx1"/>
                </a:solidFill>
                <a:latin typeface="Englebert"/>
                <a:sym typeface="Englebert"/>
              </a:rPr>
              <a:t>SEMANA 22-23</a:t>
            </a:r>
            <a:endParaRPr lang="es-C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0D31E79-6959-4690-B2FC-8A829DA70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530"/>
            <a:ext cx="1703982" cy="308400"/>
          </a:xfrm>
        </p:spPr>
        <p:txBody>
          <a:bodyPr/>
          <a:lstStyle/>
          <a:p>
            <a:r>
              <a:rPr lang="es-CL" sz="2000" dirty="0">
                <a:solidFill>
                  <a:schemeClr val="tx1"/>
                </a:solidFill>
              </a:rPr>
              <a:t>PÁGINA 182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5489FD-1CA4-4A72-A790-6859435AC117}"/>
              </a:ext>
            </a:extLst>
          </p:cNvPr>
          <p:cNvPicPr/>
          <p:nvPr/>
        </p:nvPicPr>
        <p:blipFill rotWithShape="1">
          <a:blip r:embed="rId3"/>
          <a:srcRect l="3196" t="13090" r="2225"/>
          <a:stretch/>
        </p:blipFill>
        <p:spPr bwMode="auto">
          <a:xfrm>
            <a:off x="3702904" y="165737"/>
            <a:ext cx="4846560" cy="3100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DF6DB4CC-AB7E-4B61-8555-12C3432F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743" y="311873"/>
            <a:ext cx="1295400" cy="14039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 los numeradores y denominadores que faltan en cada fracción, utilizando la amplificación.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F96D5DF-EE45-4CEC-AC7A-BBB0DB0AE1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1" y="3427643"/>
            <a:ext cx="4846560" cy="110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BA7C9D22-D5B9-4E97-A780-7361C84F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61" y="2242133"/>
            <a:ext cx="1333500" cy="11046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 en tu texto de estudio y recuerda justificar correctamente tu respuesta.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6"/>
          <p:cNvSpPr txBox="1">
            <a:spLocks noGrp="1"/>
          </p:cNvSpPr>
          <p:nvPr>
            <p:ph type="ctrTitle"/>
          </p:nvPr>
        </p:nvSpPr>
        <p:spPr>
          <a:xfrm>
            <a:off x="588936" y="661132"/>
            <a:ext cx="490038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PÁGINA 183</a:t>
            </a:r>
            <a:endParaRPr dirty="0"/>
          </a:p>
        </p:txBody>
      </p:sp>
      <p:sp>
        <p:nvSpPr>
          <p:cNvPr id="850" name="Google Shape;850;p46"/>
          <p:cNvSpPr/>
          <p:nvPr/>
        </p:nvSpPr>
        <p:spPr>
          <a:xfrm>
            <a:off x="7805456" y="3782597"/>
            <a:ext cx="1389600" cy="13896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46"/>
          <p:cNvSpPr/>
          <p:nvPr/>
        </p:nvSpPr>
        <p:spPr>
          <a:xfrm>
            <a:off x="7879205" y="-117798"/>
            <a:ext cx="1389600" cy="13896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2" name="Google Shape;852;p46"/>
          <p:cNvCxnSpPr>
            <a:stCxn id="851" idx="2"/>
          </p:cNvCxnSpPr>
          <p:nvPr/>
        </p:nvCxnSpPr>
        <p:spPr>
          <a:xfrm rot="10800000">
            <a:off x="7571105" y="577002"/>
            <a:ext cx="308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3" name="Google Shape;853;p46"/>
          <p:cNvSpPr/>
          <p:nvPr/>
        </p:nvSpPr>
        <p:spPr>
          <a:xfrm>
            <a:off x="-102716" y="-72760"/>
            <a:ext cx="1389600" cy="13896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46"/>
          <p:cNvSpPr/>
          <p:nvPr/>
        </p:nvSpPr>
        <p:spPr>
          <a:xfrm>
            <a:off x="-271498" y="4028270"/>
            <a:ext cx="1389600" cy="1389600"/>
          </a:xfrm>
          <a:prstGeom prst="ellipse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5" name="Google Shape;855;p46"/>
          <p:cNvCxnSpPr/>
          <p:nvPr/>
        </p:nvCxnSpPr>
        <p:spPr>
          <a:xfrm rot="10800000">
            <a:off x="6207116" y="2299382"/>
            <a:ext cx="3081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56" name="Google Shape;856;p46"/>
          <p:cNvGrpSpPr/>
          <p:nvPr/>
        </p:nvGrpSpPr>
        <p:grpSpPr>
          <a:xfrm>
            <a:off x="8174497" y="4120952"/>
            <a:ext cx="545406" cy="545406"/>
            <a:chOff x="1190625" y="238125"/>
            <a:chExt cx="5219200" cy="5219200"/>
          </a:xfrm>
        </p:grpSpPr>
        <p:sp>
          <p:nvSpPr>
            <p:cNvPr id="857" name="Google Shape;857;p46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57163" y="8155"/>
                  </a:moveTo>
                  <a:cubicBezTo>
                    <a:pt x="164828" y="8155"/>
                    <a:pt x="171776" y="12363"/>
                    <a:pt x="175364" y="19115"/>
                  </a:cubicBezTo>
                  <a:lnTo>
                    <a:pt x="198100" y="65925"/>
                  </a:lnTo>
                  <a:cubicBezTo>
                    <a:pt x="192131" y="66545"/>
                    <a:pt x="186683" y="69219"/>
                    <a:pt x="181856" y="73851"/>
                  </a:cubicBezTo>
                  <a:lnTo>
                    <a:pt x="181856" y="53366"/>
                  </a:lnTo>
                  <a:cubicBezTo>
                    <a:pt x="181856" y="52518"/>
                    <a:pt x="181595" y="51670"/>
                    <a:pt x="181073" y="50952"/>
                  </a:cubicBezTo>
                  <a:lnTo>
                    <a:pt x="168840" y="34283"/>
                  </a:lnTo>
                  <a:cubicBezTo>
                    <a:pt x="168058" y="33240"/>
                    <a:pt x="166851" y="32620"/>
                    <a:pt x="165546" y="32620"/>
                  </a:cubicBezTo>
                  <a:cubicBezTo>
                    <a:pt x="164241" y="32620"/>
                    <a:pt x="163034" y="33240"/>
                    <a:pt x="162251" y="34283"/>
                  </a:cubicBezTo>
                  <a:lnTo>
                    <a:pt x="153313" y="46483"/>
                  </a:lnTo>
                  <a:lnTo>
                    <a:pt x="144376" y="34283"/>
                  </a:lnTo>
                  <a:cubicBezTo>
                    <a:pt x="143593" y="33240"/>
                    <a:pt x="142386" y="32620"/>
                    <a:pt x="141081" y="32620"/>
                  </a:cubicBezTo>
                  <a:cubicBezTo>
                    <a:pt x="139776" y="32620"/>
                    <a:pt x="138569" y="33240"/>
                    <a:pt x="137786" y="34283"/>
                  </a:cubicBezTo>
                  <a:lnTo>
                    <a:pt x="128848" y="46483"/>
                  </a:lnTo>
                  <a:lnTo>
                    <a:pt x="119911" y="34283"/>
                  </a:lnTo>
                  <a:cubicBezTo>
                    <a:pt x="119128" y="33240"/>
                    <a:pt x="117921" y="32620"/>
                    <a:pt x="116616" y="32620"/>
                  </a:cubicBezTo>
                  <a:cubicBezTo>
                    <a:pt x="115311" y="32620"/>
                    <a:pt x="114104" y="33240"/>
                    <a:pt x="113321" y="34283"/>
                  </a:cubicBezTo>
                  <a:lnTo>
                    <a:pt x="104384" y="46483"/>
                  </a:lnTo>
                  <a:lnTo>
                    <a:pt x="95446" y="34283"/>
                  </a:lnTo>
                  <a:cubicBezTo>
                    <a:pt x="94663" y="33240"/>
                    <a:pt x="93456" y="32620"/>
                    <a:pt x="92151" y="32620"/>
                  </a:cubicBezTo>
                  <a:cubicBezTo>
                    <a:pt x="90846" y="32620"/>
                    <a:pt x="89639" y="33240"/>
                    <a:pt x="88857" y="34283"/>
                  </a:cubicBezTo>
                  <a:lnTo>
                    <a:pt x="79919" y="46483"/>
                  </a:lnTo>
                  <a:lnTo>
                    <a:pt x="70981" y="34283"/>
                  </a:lnTo>
                  <a:cubicBezTo>
                    <a:pt x="70198" y="33240"/>
                    <a:pt x="68991" y="32620"/>
                    <a:pt x="67686" y="32620"/>
                  </a:cubicBezTo>
                  <a:cubicBezTo>
                    <a:pt x="66381" y="32620"/>
                    <a:pt x="65174" y="33240"/>
                    <a:pt x="64392" y="34283"/>
                  </a:cubicBezTo>
                  <a:lnTo>
                    <a:pt x="55454" y="46483"/>
                  </a:lnTo>
                  <a:lnTo>
                    <a:pt x="46516" y="34283"/>
                  </a:lnTo>
                  <a:cubicBezTo>
                    <a:pt x="45733" y="33240"/>
                    <a:pt x="44526" y="32620"/>
                    <a:pt x="43221" y="32620"/>
                  </a:cubicBezTo>
                  <a:cubicBezTo>
                    <a:pt x="41917" y="32620"/>
                    <a:pt x="40710" y="33240"/>
                    <a:pt x="39927" y="34283"/>
                  </a:cubicBezTo>
                  <a:lnTo>
                    <a:pt x="27694" y="50952"/>
                  </a:lnTo>
                  <a:cubicBezTo>
                    <a:pt x="27172" y="51670"/>
                    <a:pt x="26911" y="52518"/>
                    <a:pt x="26911" y="53366"/>
                  </a:cubicBezTo>
                  <a:lnTo>
                    <a:pt x="26911" y="72514"/>
                  </a:lnTo>
                  <a:cubicBezTo>
                    <a:pt x="22051" y="67360"/>
                    <a:pt x="16506" y="64033"/>
                    <a:pt x="10471" y="62695"/>
                  </a:cubicBezTo>
                  <a:lnTo>
                    <a:pt x="33370" y="19180"/>
                  </a:lnTo>
                  <a:cubicBezTo>
                    <a:pt x="36926" y="12363"/>
                    <a:pt x="43939" y="8155"/>
                    <a:pt x="51605" y="8155"/>
                  </a:cubicBezTo>
                  <a:close/>
                  <a:moveTo>
                    <a:pt x="43221" y="43580"/>
                  </a:moveTo>
                  <a:lnTo>
                    <a:pt x="51376" y="54704"/>
                  </a:lnTo>
                  <a:lnTo>
                    <a:pt x="51376" y="82365"/>
                  </a:lnTo>
                  <a:lnTo>
                    <a:pt x="35066" y="82365"/>
                  </a:lnTo>
                  <a:lnTo>
                    <a:pt x="35066" y="54704"/>
                  </a:lnTo>
                  <a:lnTo>
                    <a:pt x="43221" y="43580"/>
                  </a:lnTo>
                  <a:close/>
                  <a:moveTo>
                    <a:pt x="67686" y="43580"/>
                  </a:moveTo>
                  <a:lnTo>
                    <a:pt x="75841" y="54704"/>
                  </a:lnTo>
                  <a:lnTo>
                    <a:pt x="75841" y="82365"/>
                  </a:lnTo>
                  <a:lnTo>
                    <a:pt x="59531" y="82365"/>
                  </a:lnTo>
                  <a:lnTo>
                    <a:pt x="59531" y="54704"/>
                  </a:lnTo>
                  <a:lnTo>
                    <a:pt x="67686" y="43580"/>
                  </a:lnTo>
                  <a:close/>
                  <a:moveTo>
                    <a:pt x="92151" y="43580"/>
                  </a:moveTo>
                  <a:lnTo>
                    <a:pt x="100306" y="54704"/>
                  </a:lnTo>
                  <a:lnTo>
                    <a:pt x="100306" y="82365"/>
                  </a:lnTo>
                  <a:lnTo>
                    <a:pt x="83996" y="82365"/>
                  </a:lnTo>
                  <a:lnTo>
                    <a:pt x="83996" y="54704"/>
                  </a:lnTo>
                  <a:lnTo>
                    <a:pt x="92151" y="43580"/>
                  </a:lnTo>
                  <a:close/>
                  <a:moveTo>
                    <a:pt x="116616" y="43580"/>
                  </a:moveTo>
                  <a:lnTo>
                    <a:pt x="124771" y="54704"/>
                  </a:lnTo>
                  <a:lnTo>
                    <a:pt x="124771" y="82365"/>
                  </a:lnTo>
                  <a:lnTo>
                    <a:pt x="108461" y="82365"/>
                  </a:lnTo>
                  <a:lnTo>
                    <a:pt x="108461" y="54704"/>
                  </a:lnTo>
                  <a:lnTo>
                    <a:pt x="116616" y="43580"/>
                  </a:lnTo>
                  <a:close/>
                  <a:moveTo>
                    <a:pt x="141081" y="43580"/>
                  </a:moveTo>
                  <a:lnTo>
                    <a:pt x="149236" y="54704"/>
                  </a:lnTo>
                  <a:lnTo>
                    <a:pt x="149236" y="82365"/>
                  </a:lnTo>
                  <a:lnTo>
                    <a:pt x="132926" y="82365"/>
                  </a:lnTo>
                  <a:lnTo>
                    <a:pt x="132926" y="54704"/>
                  </a:lnTo>
                  <a:lnTo>
                    <a:pt x="141081" y="43580"/>
                  </a:lnTo>
                  <a:close/>
                  <a:moveTo>
                    <a:pt x="165546" y="43580"/>
                  </a:moveTo>
                  <a:lnTo>
                    <a:pt x="173701" y="54704"/>
                  </a:lnTo>
                  <a:lnTo>
                    <a:pt x="173701" y="82365"/>
                  </a:lnTo>
                  <a:lnTo>
                    <a:pt x="157391" y="82365"/>
                  </a:lnTo>
                  <a:lnTo>
                    <a:pt x="157391" y="54704"/>
                  </a:lnTo>
                  <a:lnTo>
                    <a:pt x="165546" y="43580"/>
                  </a:lnTo>
                  <a:close/>
                  <a:moveTo>
                    <a:pt x="51376" y="90520"/>
                  </a:moveTo>
                  <a:lnTo>
                    <a:pt x="51376" y="102753"/>
                  </a:lnTo>
                  <a:lnTo>
                    <a:pt x="42341" y="102753"/>
                  </a:lnTo>
                  <a:cubicBezTo>
                    <a:pt x="41590" y="99882"/>
                    <a:pt x="40253" y="95446"/>
                    <a:pt x="38133" y="90520"/>
                  </a:cubicBezTo>
                  <a:close/>
                  <a:moveTo>
                    <a:pt x="75841" y="90520"/>
                  </a:moveTo>
                  <a:lnTo>
                    <a:pt x="75841" y="102753"/>
                  </a:lnTo>
                  <a:lnTo>
                    <a:pt x="59531" y="102753"/>
                  </a:lnTo>
                  <a:lnTo>
                    <a:pt x="59531" y="90520"/>
                  </a:lnTo>
                  <a:close/>
                  <a:moveTo>
                    <a:pt x="100306" y="90520"/>
                  </a:moveTo>
                  <a:lnTo>
                    <a:pt x="100306" y="102753"/>
                  </a:lnTo>
                  <a:lnTo>
                    <a:pt x="83996" y="102753"/>
                  </a:lnTo>
                  <a:lnTo>
                    <a:pt x="83996" y="90520"/>
                  </a:lnTo>
                  <a:close/>
                  <a:moveTo>
                    <a:pt x="124771" y="90520"/>
                  </a:moveTo>
                  <a:lnTo>
                    <a:pt x="124771" y="102753"/>
                  </a:lnTo>
                  <a:lnTo>
                    <a:pt x="108461" y="102753"/>
                  </a:lnTo>
                  <a:lnTo>
                    <a:pt x="108461" y="90520"/>
                  </a:lnTo>
                  <a:close/>
                  <a:moveTo>
                    <a:pt x="149236" y="90520"/>
                  </a:moveTo>
                  <a:lnTo>
                    <a:pt x="149236" y="102753"/>
                  </a:lnTo>
                  <a:lnTo>
                    <a:pt x="132926" y="102753"/>
                  </a:lnTo>
                  <a:lnTo>
                    <a:pt x="132926" y="90520"/>
                  </a:lnTo>
                  <a:close/>
                  <a:moveTo>
                    <a:pt x="170732" y="90520"/>
                  </a:moveTo>
                  <a:cubicBezTo>
                    <a:pt x="168579" y="95380"/>
                    <a:pt x="167177" y="99849"/>
                    <a:pt x="166427" y="102753"/>
                  </a:cubicBezTo>
                  <a:lnTo>
                    <a:pt x="157391" y="102753"/>
                  </a:lnTo>
                  <a:lnTo>
                    <a:pt x="157391" y="90520"/>
                  </a:lnTo>
                  <a:close/>
                  <a:moveTo>
                    <a:pt x="8155" y="70524"/>
                  </a:moveTo>
                  <a:cubicBezTo>
                    <a:pt x="28216" y="74536"/>
                    <a:pt x="35066" y="107287"/>
                    <a:pt x="35132" y="107646"/>
                  </a:cubicBezTo>
                  <a:cubicBezTo>
                    <a:pt x="35523" y="109538"/>
                    <a:pt x="37187" y="110908"/>
                    <a:pt x="39144" y="110908"/>
                  </a:cubicBezTo>
                  <a:lnTo>
                    <a:pt x="169623" y="110908"/>
                  </a:lnTo>
                  <a:cubicBezTo>
                    <a:pt x="171580" y="110908"/>
                    <a:pt x="173244" y="109538"/>
                    <a:pt x="173636" y="107646"/>
                  </a:cubicBezTo>
                  <a:cubicBezTo>
                    <a:pt x="173701" y="107287"/>
                    <a:pt x="180486" y="74439"/>
                    <a:pt x="200612" y="73949"/>
                  </a:cubicBezTo>
                  <a:lnTo>
                    <a:pt x="200612" y="191870"/>
                  </a:lnTo>
                  <a:cubicBezTo>
                    <a:pt x="200612" y="194480"/>
                    <a:pt x="195197" y="200612"/>
                    <a:pt x="187793" y="200612"/>
                  </a:cubicBezTo>
                  <a:lnTo>
                    <a:pt x="20975" y="200612"/>
                  </a:lnTo>
                  <a:cubicBezTo>
                    <a:pt x="13570" y="200612"/>
                    <a:pt x="8155" y="194480"/>
                    <a:pt x="8155" y="191870"/>
                  </a:cubicBezTo>
                  <a:lnTo>
                    <a:pt x="8155" y="70524"/>
                  </a:lnTo>
                  <a:close/>
                  <a:moveTo>
                    <a:pt x="51605" y="0"/>
                  </a:moveTo>
                  <a:cubicBezTo>
                    <a:pt x="40905" y="0"/>
                    <a:pt x="31152" y="5872"/>
                    <a:pt x="26161" y="15364"/>
                  </a:cubicBezTo>
                  <a:cubicBezTo>
                    <a:pt x="26161" y="15364"/>
                    <a:pt x="489" y="64131"/>
                    <a:pt x="489" y="64131"/>
                  </a:cubicBezTo>
                  <a:cubicBezTo>
                    <a:pt x="163" y="64718"/>
                    <a:pt x="0" y="65370"/>
                    <a:pt x="0" y="66055"/>
                  </a:cubicBezTo>
                  <a:lnTo>
                    <a:pt x="0" y="191870"/>
                  </a:lnTo>
                  <a:cubicBezTo>
                    <a:pt x="0" y="199536"/>
                    <a:pt x="9362" y="208767"/>
                    <a:pt x="20975" y="208767"/>
                  </a:cubicBezTo>
                  <a:lnTo>
                    <a:pt x="187793" y="208767"/>
                  </a:lnTo>
                  <a:cubicBezTo>
                    <a:pt x="199405" y="208767"/>
                    <a:pt x="208767" y="199536"/>
                    <a:pt x="208767" y="191870"/>
                  </a:cubicBezTo>
                  <a:lnTo>
                    <a:pt x="208767" y="70133"/>
                  </a:lnTo>
                  <a:cubicBezTo>
                    <a:pt x="208767" y="69317"/>
                    <a:pt x="208571" y="68763"/>
                    <a:pt x="208343" y="68339"/>
                  </a:cubicBezTo>
                  <a:lnTo>
                    <a:pt x="182671" y="15494"/>
                  </a:lnTo>
                  <a:cubicBezTo>
                    <a:pt x="182671" y="15429"/>
                    <a:pt x="182639" y="15397"/>
                    <a:pt x="182606" y="15364"/>
                  </a:cubicBezTo>
                  <a:cubicBezTo>
                    <a:pt x="177615" y="5872"/>
                    <a:pt x="167862" y="0"/>
                    <a:pt x="15716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2164325" y="3214675"/>
              <a:ext cx="3262000" cy="1834900"/>
            </a:xfrm>
            <a:custGeom>
              <a:avLst/>
              <a:gdLst/>
              <a:ahLst/>
              <a:cxnLst/>
              <a:rect l="l" t="t" r="r" b="b"/>
              <a:pathLst>
                <a:path w="130480" h="73396" extrusionOk="0">
                  <a:moveTo>
                    <a:pt x="122325" y="8155"/>
                  </a:moveTo>
                  <a:lnTo>
                    <a:pt x="122325" y="65240"/>
                  </a:lnTo>
                  <a:lnTo>
                    <a:pt x="8155" y="65240"/>
                  </a:lnTo>
                  <a:lnTo>
                    <a:pt x="8155" y="8155"/>
                  </a:lnTo>
                  <a:close/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lnTo>
                    <a:pt x="0" y="69318"/>
                  </a:lnTo>
                  <a:cubicBezTo>
                    <a:pt x="0" y="71568"/>
                    <a:pt x="1827" y="73395"/>
                    <a:pt x="4078" y="73395"/>
                  </a:cubicBezTo>
                  <a:lnTo>
                    <a:pt x="126402" y="73395"/>
                  </a:lnTo>
                  <a:cubicBezTo>
                    <a:pt x="128653" y="73395"/>
                    <a:pt x="130480" y="71568"/>
                    <a:pt x="130480" y="69318"/>
                  </a:cubicBezTo>
                  <a:lnTo>
                    <a:pt x="130480" y="4078"/>
                  </a:lnTo>
                  <a:cubicBezTo>
                    <a:pt x="130480" y="1827"/>
                    <a:pt x="128653" y="1"/>
                    <a:pt x="12640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2780825" y="4437925"/>
              <a:ext cx="917475" cy="203900"/>
            </a:xfrm>
            <a:custGeom>
              <a:avLst/>
              <a:gdLst/>
              <a:ahLst/>
              <a:cxnLst/>
              <a:rect l="l" t="t" r="r" b="b"/>
              <a:pathLst>
                <a:path w="36699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lnTo>
                    <a:pt x="32621" y="8155"/>
                  </a:lnTo>
                  <a:cubicBezTo>
                    <a:pt x="34871" y="8155"/>
                    <a:pt x="36698" y="6329"/>
                    <a:pt x="36698" y="4078"/>
                  </a:cubicBezTo>
                  <a:cubicBezTo>
                    <a:pt x="36698" y="1827"/>
                    <a:pt x="34871" y="0"/>
                    <a:pt x="326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2567175" y="4030175"/>
              <a:ext cx="2446500" cy="203900"/>
            </a:xfrm>
            <a:custGeom>
              <a:avLst/>
              <a:gdLst/>
              <a:ahLst/>
              <a:cxnLst/>
              <a:rect l="l" t="t" r="r" b="b"/>
              <a:pathLst>
                <a:path w="97860" h="8156" extrusionOk="0">
                  <a:moveTo>
                    <a:pt x="4078" y="0"/>
                  </a:moveTo>
                  <a:cubicBezTo>
                    <a:pt x="1794" y="0"/>
                    <a:pt x="0" y="1827"/>
                    <a:pt x="0" y="4078"/>
                  </a:cubicBezTo>
                  <a:cubicBezTo>
                    <a:pt x="0" y="6329"/>
                    <a:pt x="1794" y="8155"/>
                    <a:pt x="4078" y="8155"/>
                  </a:cubicBezTo>
                  <a:lnTo>
                    <a:pt x="93782" y="8155"/>
                  </a:lnTo>
                  <a:cubicBezTo>
                    <a:pt x="96033" y="8155"/>
                    <a:pt x="97860" y="6329"/>
                    <a:pt x="97860" y="4078"/>
                  </a:cubicBezTo>
                  <a:cubicBezTo>
                    <a:pt x="97860" y="1827"/>
                    <a:pt x="96033" y="0"/>
                    <a:pt x="9378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3270125" y="3622425"/>
              <a:ext cx="1427150" cy="203900"/>
            </a:xfrm>
            <a:custGeom>
              <a:avLst/>
              <a:gdLst/>
              <a:ahLst/>
              <a:cxnLst/>
              <a:rect l="l" t="t" r="r" b="b"/>
              <a:pathLst>
                <a:path w="5708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lnTo>
                    <a:pt x="53008" y="8155"/>
                  </a:lnTo>
                  <a:cubicBezTo>
                    <a:pt x="55259" y="8155"/>
                    <a:pt x="57085" y="6329"/>
                    <a:pt x="57085" y="4078"/>
                  </a:cubicBezTo>
                  <a:cubicBezTo>
                    <a:pt x="57085" y="1827"/>
                    <a:pt x="55259" y="0"/>
                    <a:pt x="5300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2862375" y="36224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cubicBezTo>
                    <a:pt x="6329" y="8155"/>
                    <a:pt x="8156" y="6329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3902150" y="4437925"/>
              <a:ext cx="917450" cy="203900"/>
            </a:xfrm>
            <a:custGeom>
              <a:avLst/>
              <a:gdLst/>
              <a:ahLst/>
              <a:cxnLst/>
              <a:rect l="l" t="t" r="r" b="b"/>
              <a:pathLst>
                <a:path w="36698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lnTo>
                    <a:pt x="32620" y="8155"/>
                  </a:lnTo>
                  <a:cubicBezTo>
                    <a:pt x="34871" y="8155"/>
                    <a:pt x="36697" y="6329"/>
                    <a:pt x="36697" y="4078"/>
                  </a:cubicBezTo>
                  <a:cubicBezTo>
                    <a:pt x="36697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46"/>
          <p:cNvGrpSpPr/>
          <p:nvPr/>
        </p:nvGrpSpPr>
        <p:grpSpPr>
          <a:xfrm>
            <a:off x="77955" y="253175"/>
            <a:ext cx="602818" cy="370922"/>
            <a:chOff x="1190625" y="1237100"/>
            <a:chExt cx="5219200" cy="3211450"/>
          </a:xfrm>
        </p:grpSpPr>
        <p:sp>
          <p:nvSpPr>
            <p:cNvPr id="865" name="Google Shape;865;p46"/>
            <p:cNvSpPr/>
            <p:nvPr/>
          </p:nvSpPr>
          <p:spPr>
            <a:xfrm>
              <a:off x="1985725" y="34340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329" y="8155"/>
                    <a:pt x="8155" y="6329"/>
                    <a:pt x="8155" y="4078"/>
                  </a:cubicBezTo>
                  <a:cubicBezTo>
                    <a:pt x="8155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2434250" y="2134150"/>
              <a:ext cx="2752325" cy="1498900"/>
            </a:xfrm>
            <a:custGeom>
              <a:avLst/>
              <a:gdLst/>
              <a:ahLst/>
              <a:cxnLst/>
              <a:rect l="l" t="t" r="r" b="b"/>
              <a:pathLst>
                <a:path w="110093" h="59956" extrusionOk="0">
                  <a:moveTo>
                    <a:pt x="54639" y="8155"/>
                  </a:moveTo>
                  <a:cubicBezTo>
                    <a:pt x="72840" y="8155"/>
                    <a:pt x="84160" y="17615"/>
                    <a:pt x="90423" y="25542"/>
                  </a:cubicBezTo>
                  <a:cubicBezTo>
                    <a:pt x="97501" y="34479"/>
                    <a:pt x="100763" y="44494"/>
                    <a:pt x="101676" y="51801"/>
                  </a:cubicBezTo>
                  <a:lnTo>
                    <a:pt x="66121" y="51801"/>
                  </a:lnTo>
                  <a:cubicBezTo>
                    <a:pt x="64392" y="47103"/>
                    <a:pt x="59923" y="43841"/>
                    <a:pt x="54639" y="43841"/>
                  </a:cubicBezTo>
                  <a:cubicBezTo>
                    <a:pt x="49354" y="43841"/>
                    <a:pt x="44885" y="47103"/>
                    <a:pt x="43156" y="51801"/>
                  </a:cubicBezTo>
                  <a:lnTo>
                    <a:pt x="8416" y="51801"/>
                  </a:lnTo>
                  <a:cubicBezTo>
                    <a:pt x="10373" y="34642"/>
                    <a:pt x="24335" y="8155"/>
                    <a:pt x="54639" y="8155"/>
                  </a:cubicBezTo>
                  <a:close/>
                  <a:moveTo>
                    <a:pt x="54639" y="0"/>
                  </a:moveTo>
                  <a:cubicBezTo>
                    <a:pt x="33175" y="0"/>
                    <a:pt x="20062" y="11156"/>
                    <a:pt x="12820" y="20518"/>
                  </a:cubicBezTo>
                  <a:cubicBezTo>
                    <a:pt x="3360" y="32783"/>
                    <a:pt x="0" y="46810"/>
                    <a:pt x="0" y="55878"/>
                  </a:cubicBezTo>
                  <a:cubicBezTo>
                    <a:pt x="0" y="58129"/>
                    <a:pt x="1827" y="59955"/>
                    <a:pt x="4078" y="59955"/>
                  </a:cubicBezTo>
                  <a:lnTo>
                    <a:pt x="46484" y="59955"/>
                  </a:lnTo>
                  <a:cubicBezTo>
                    <a:pt x="48702" y="59955"/>
                    <a:pt x="50528" y="58161"/>
                    <a:pt x="50561" y="55976"/>
                  </a:cubicBezTo>
                  <a:cubicBezTo>
                    <a:pt x="50626" y="53725"/>
                    <a:pt x="52420" y="51996"/>
                    <a:pt x="54639" y="51996"/>
                  </a:cubicBezTo>
                  <a:cubicBezTo>
                    <a:pt x="56857" y="51996"/>
                    <a:pt x="58651" y="53725"/>
                    <a:pt x="58716" y="55976"/>
                  </a:cubicBezTo>
                  <a:cubicBezTo>
                    <a:pt x="58749" y="58161"/>
                    <a:pt x="60575" y="59955"/>
                    <a:pt x="62794" y="59955"/>
                  </a:cubicBezTo>
                  <a:lnTo>
                    <a:pt x="106015" y="59955"/>
                  </a:lnTo>
                  <a:cubicBezTo>
                    <a:pt x="108266" y="59955"/>
                    <a:pt x="110092" y="58129"/>
                    <a:pt x="110092" y="55878"/>
                  </a:cubicBezTo>
                  <a:cubicBezTo>
                    <a:pt x="110092" y="46875"/>
                    <a:pt x="106602" y="32848"/>
                    <a:pt x="96816" y="20485"/>
                  </a:cubicBezTo>
                  <a:cubicBezTo>
                    <a:pt x="89444" y="11156"/>
                    <a:pt x="76102" y="0"/>
                    <a:pt x="54639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1190625" y="1237100"/>
              <a:ext cx="5219200" cy="3211450"/>
            </a:xfrm>
            <a:custGeom>
              <a:avLst/>
              <a:gdLst/>
              <a:ahLst/>
              <a:cxnLst/>
              <a:rect l="l" t="t" r="r" b="b"/>
              <a:pathLst>
                <a:path w="208768" h="128458" extrusionOk="0">
                  <a:moveTo>
                    <a:pt x="104384" y="8155"/>
                  </a:moveTo>
                  <a:cubicBezTo>
                    <a:pt x="150214" y="8155"/>
                    <a:pt x="187532" y="45668"/>
                    <a:pt x="187532" y="91760"/>
                  </a:cubicBezTo>
                  <a:cubicBezTo>
                    <a:pt x="187532" y="94011"/>
                    <a:pt x="189358" y="95837"/>
                    <a:pt x="191609" y="95837"/>
                  </a:cubicBezTo>
                  <a:lnTo>
                    <a:pt x="200612" y="95837"/>
                  </a:lnTo>
                  <a:lnTo>
                    <a:pt x="200612" y="120302"/>
                  </a:lnTo>
                  <a:lnTo>
                    <a:pt x="8155" y="120302"/>
                  </a:lnTo>
                  <a:lnTo>
                    <a:pt x="8155" y="95837"/>
                  </a:lnTo>
                  <a:lnTo>
                    <a:pt x="17158" y="95837"/>
                  </a:lnTo>
                  <a:cubicBezTo>
                    <a:pt x="19409" y="95837"/>
                    <a:pt x="21236" y="94011"/>
                    <a:pt x="21236" y="91760"/>
                  </a:cubicBezTo>
                  <a:cubicBezTo>
                    <a:pt x="21236" y="45668"/>
                    <a:pt x="58553" y="8155"/>
                    <a:pt x="104384" y="8155"/>
                  </a:cubicBezTo>
                  <a:close/>
                  <a:moveTo>
                    <a:pt x="104384" y="0"/>
                  </a:moveTo>
                  <a:cubicBezTo>
                    <a:pt x="55389" y="0"/>
                    <a:pt x="15299" y="38948"/>
                    <a:pt x="13178" y="87683"/>
                  </a:cubicBezTo>
                  <a:lnTo>
                    <a:pt x="4077" y="87683"/>
                  </a:lnTo>
                  <a:cubicBezTo>
                    <a:pt x="1827" y="87683"/>
                    <a:pt x="0" y="89477"/>
                    <a:pt x="0" y="91760"/>
                  </a:cubicBezTo>
                  <a:lnTo>
                    <a:pt x="0" y="124380"/>
                  </a:lnTo>
                  <a:cubicBezTo>
                    <a:pt x="0" y="126631"/>
                    <a:pt x="1827" y="128457"/>
                    <a:pt x="4077" y="128457"/>
                  </a:cubicBezTo>
                  <a:lnTo>
                    <a:pt x="204690" y="128457"/>
                  </a:lnTo>
                  <a:cubicBezTo>
                    <a:pt x="206940" y="128457"/>
                    <a:pt x="208767" y="126631"/>
                    <a:pt x="208767" y="124380"/>
                  </a:cubicBezTo>
                  <a:lnTo>
                    <a:pt x="208767" y="91760"/>
                  </a:lnTo>
                  <a:cubicBezTo>
                    <a:pt x="208767" y="89477"/>
                    <a:pt x="206940" y="87683"/>
                    <a:pt x="204690" y="87683"/>
                  </a:cubicBezTo>
                  <a:lnTo>
                    <a:pt x="195589" y="87683"/>
                  </a:lnTo>
                  <a:cubicBezTo>
                    <a:pt x="193468" y="38948"/>
                    <a:pt x="153379" y="0"/>
                    <a:pt x="10438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2067275" y="3836900"/>
              <a:ext cx="1427150" cy="203900"/>
            </a:xfrm>
            <a:custGeom>
              <a:avLst/>
              <a:gdLst/>
              <a:ahLst/>
              <a:cxnLst/>
              <a:rect l="l" t="t" r="r" b="b"/>
              <a:pathLst>
                <a:path w="5708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296"/>
                    <a:pt x="1827" y="8155"/>
                    <a:pt x="4078" y="8155"/>
                  </a:cubicBezTo>
                  <a:lnTo>
                    <a:pt x="53008" y="8155"/>
                  </a:lnTo>
                  <a:cubicBezTo>
                    <a:pt x="55258" y="8155"/>
                    <a:pt x="57085" y="6296"/>
                    <a:pt x="57085" y="4078"/>
                  </a:cubicBezTo>
                  <a:cubicBezTo>
                    <a:pt x="57085" y="1827"/>
                    <a:pt x="55258" y="0"/>
                    <a:pt x="5300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3698275" y="38369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296"/>
                    <a:pt x="1827" y="8155"/>
                    <a:pt x="4078" y="8155"/>
                  </a:cubicBezTo>
                  <a:cubicBezTo>
                    <a:pt x="6328" y="8155"/>
                    <a:pt x="8155" y="6296"/>
                    <a:pt x="8155" y="4078"/>
                  </a:cubicBez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4106025" y="3836900"/>
              <a:ext cx="1427125" cy="203900"/>
            </a:xfrm>
            <a:custGeom>
              <a:avLst/>
              <a:gdLst/>
              <a:ahLst/>
              <a:cxnLst/>
              <a:rect l="l" t="t" r="r" b="b"/>
              <a:pathLst>
                <a:path w="57085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296"/>
                    <a:pt x="1827" y="8155"/>
                    <a:pt x="4078" y="8155"/>
                  </a:cubicBezTo>
                  <a:lnTo>
                    <a:pt x="53007" y="8155"/>
                  </a:lnTo>
                  <a:cubicBezTo>
                    <a:pt x="55258" y="8155"/>
                    <a:pt x="57085" y="6296"/>
                    <a:pt x="57085" y="4078"/>
                  </a:cubicBezTo>
                  <a:cubicBezTo>
                    <a:pt x="57085" y="1827"/>
                    <a:pt x="55258" y="0"/>
                    <a:pt x="5300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2018350" y="3047475"/>
              <a:ext cx="223450" cy="203925"/>
            </a:xfrm>
            <a:custGeom>
              <a:avLst/>
              <a:gdLst/>
              <a:ahLst/>
              <a:cxnLst/>
              <a:rect l="l" t="t" r="r" b="b"/>
              <a:pathLst>
                <a:path w="8938" h="8157" extrusionOk="0">
                  <a:moveTo>
                    <a:pt x="4490" y="0"/>
                  </a:moveTo>
                  <a:cubicBezTo>
                    <a:pt x="2630" y="0"/>
                    <a:pt x="940" y="1279"/>
                    <a:pt x="489" y="3166"/>
                  </a:cubicBezTo>
                  <a:cubicBezTo>
                    <a:pt x="0" y="5384"/>
                    <a:pt x="1370" y="7569"/>
                    <a:pt x="3588" y="8059"/>
                  </a:cubicBezTo>
                  <a:cubicBezTo>
                    <a:pt x="3882" y="8124"/>
                    <a:pt x="4176" y="8156"/>
                    <a:pt x="4469" y="8156"/>
                  </a:cubicBezTo>
                  <a:cubicBezTo>
                    <a:pt x="6328" y="8156"/>
                    <a:pt x="8025" y="6884"/>
                    <a:pt x="8449" y="4992"/>
                  </a:cubicBezTo>
                  <a:cubicBezTo>
                    <a:pt x="8938" y="2807"/>
                    <a:pt x="7568" y="589"/>
                    <a:pt x="5382" y="99"/>
                  </a:cubicBezTo>
                  <a:cubicBezTo>
                    <a:pt x="5083" y="32"/>
                    <a:pt x="4784" y="0"/>
                    <a:pt x="449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4752700" y="2089150"/>
              <a:ext cx="230000" cy="204050"/>
            </a:xfrm>
            <a:custGeom>
              <a:avLst/>
              <a:gdLst/>
              <a:ahLst/>
              <a:cxnLst/>
              <a:rect l="l" t="t" r="r" b="b"/>
              <a:pathLst>
                <a:path w="9200" h="8162" extrusionOk="0">
                  <a:moveTo>
                    <a:pt x="4605" y="0"/>
                  </a:moveTo>
                  <a:cubicBezTo>
                    <a:pt x="3402" y="0"/>
                    <a:pt x="2209" y="528"/>
                    <a:pt x="1403" y="1539"/>
                  </a:cubicBezTo>
                  <a:cubicBezTo>
                    <a:pt x="1" y="3301"/>
                    <a:pt x="294" y="5878"/>
                    <a:pt x="2056" y="7280"/>
                  </a:cubicBezTo>
                  <a:cubicBezTo>
                    <a:pt x="2806" y="7867"/>
                    <a:pt x="3687" y="8161"/>
                    <a:pt x="4600" y="8161"/>
                  </a:cubicBezTo>
                  <a:cubicBezTo>
                    <a:pt x="5774" y="8161"/>
                    <a:pt x="6981" y="7639"/>
                    <a:pt x="7764" y="6628"/>
                  </a:cubicBezTo>
                  <a:cubicBezTo>
                    <a:pt x="9199" y="4866"/>
                    <a:pt x="8906" y="2289"/>
                    <a:pt x="7144" y="887"/>
                  </a:cubicBezTo>
                  <a:cubicBezTo>
                    <a:pt x="6395" y="290"/>
                    <a:pt x="5497" y="0"/>
                    <a:pt x="460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3697450" y="1716600"/>
              <a:ext cx="204725" cy="203900"/>
            </a:xfrm>
            <a:custGeom>
              <a:avLst/>
              <a:gdLst/>
              <a:ahLst/>
              <a:cxnLst/>
              <a:rect l="l" t="t" r="r" b="b"/>
              <a:pathLst>
                <a:path w="8189" h="8156" extrusionOk="0">
                  <a:moveTo>
                    <a:pt x="4078" y="1"/>
                  </a:moveTo>
                  <a:cubicBezTo>
                    <a:pt x="1827" y="1"/>
                    <a:pt x="0" y="1828"/>
                    <a:pt x="33" y="4078"/>
                  </a:cubicBezTo>
                  <a:cubicBezTo>
                    <a:pt x="33" y="6296"/>
                    <a:pt x="1860" y="8156"/>
                    <a:pt x="4111" y="8156"/>
                  </a:cubicBezTo>
                  <a:cubicBezTo>
                    <a:pt x="6361" y="8156"/>
                    <a:pt x="8188" y="6296"/>
                    <a:pt x="8155" y="4078"/>
                  </a:cubicBezTo>
                  <a:cubicBezTo>
                    <a:pt x="8155" y="1795"/>
                    <a:pt x="6361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4068500" y="1758700"/>
              <a:ext cx="224275" cy="204225"/>
            </a:xfrm>
            <a:custGeom>
              <a:avLst/>
              <a:gdLst/>
              <a:ahLst/>
              <a:cxnLst/>
              <a:rect l="l" t="t" r="r" b="b"/>
              <a:pathLst>
                <a:path w="8971" h="8169" extrusionOk="0">
                  <a:moveTo>
                    <a:pt x="4446" y="0"/>
                  </a:moveTo>
                  <a:cubicBezTo>
                    <a:pt x="2604" y="0"/>
                    <a:pt x="941" y="1278"/>
                    <a:pt x="522" y="3177"/>
                  </a:cubicBezTo>
                  <a:cubicBezTo>
                    <a:pt x="1" y="5363"/>
                    <a:pt x="1403" y="7548"/>
                    <a:pt x="3589" y="8070"/>
                  </a:cubicBezTo>
                  <a:cubicBezTo>
                    <a:pt x="3882" y="8103"/>
                    <a:pt x="4208" y="8168"/>
                    <a:pt x="4502" y="8168"/>
                  </a:cubicBezTo>
                  <a:cubicBezTo>
                    <a:pt x="6361" y="8168"/>
                    <a:pt x="8025" y="6863"/>
                    <a:pt x="8482" y="4971"/>
                  </a:cubicBezTo>
                  <a:cubicBezTo>
                    <a:pt x="8971" y="2786"/>
                    <a:pt x="7601" y="600"/>
                    <a:pt x="5383" y="111"/>
                  </a:cubicBezTo>
                  <a:cubicBezTo>
                    <a:pt x="5069" y="36"/>
                    <a:pt x="4755" y="0"/>
                    <a:pt x="444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4426500" y="1885025"/>
              <a:ext cx="232450" cy="204300"/>
            </a:xfrm>
            <a:custGeom>
              <a:avLst/>
              <a:gdLst/>
              <a:ahLst/>
              <a:cxnLst/>
              <a:rect l="l" t="t" r="r" b="b"/>
              <a:pathLst>
                <a:path w="9298" h="8172" extrusionOk="0">
                  <a:moveTo>
                    <a:pt x="4657" y="1"/>
                  </a:moveTo>
                  <a:cubicBezTo>
                    <a:pt x="3141" y="1"/>
                    <a:pt x="1682" y="848"/>
                    <a:pt x="979" y="2300"/>
                  </a:cubicBezTo>
                  <a:cubicBezTo>
                    <a:pt x="1" y="4355"/>
                    <a:pt x="849" y="6768"/>
                    <a:pt x="2871" y="7747"/>
                  </a:cubicBezTo>
                  <a:cubicBezTo>
                    <a:pt x="3458" y="8041"/>
                    <a:pt x="4045" y="8171"/>
                    <a:pt x="4633" y="8171"/>
                  </a:cubicBezTo>
                  <a:cubicBezTo>
                    <a:pt x="6166" y="8171"/>
                    <a:pt x="7634" y="7323"/>
                    <a:pt x="8319" y="5855"/>
                  </a:cubicBezTo>
                  <a:cubicBezTo>
                    <a:pt x="9297" y="3833"/>
                    <a:pt x="8449" y="1386"/>
                    <a:pt x="6427" y="408"/>
                  </a:cubicBezTo>
                  <a:cubicBezTo>
                    <a:pt x="5856" y="132"/>
                    <a:pt x="5252" y="1"/>
                    <a:pt x="465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5357800" y="3046400"/>
              <a:ext cx="224275" cy="204175"/>
            </a:xfrm>
            <a:custGeom>
              <a:avLst/>
              <a:gdLst/>
              <a:ahLst/>
              <a:cxnLst/>
              <a:rect l="l" t="t" r="r" b="b"/>
              <a:pathLst>
                <a:path w="8971" h="8167" extrusionOk="0">
                  <a:moveTo>
                    <a:pt x="4512" y="0"/>
                  </a:moveTo>
                  <a:cubicBezTo>
                    <a:pt x="4207" y="0"/>
                    <a:pt x="3898" y="36"/>
                    <a:pt x="3589" y="110"/>
                  </a:cubicBezTo>
                  <a:cubicBezTo>
                    <a:pt x="1371" y="599"/>
                    <a:pt x="1" y="2785"/>
                    <a:pt x="522" y="4970"/>
                  </a:cubicBezTo>
                  <a:cubicBezTo>
                    <a:pt x="946" y="6862"/>
                    <a:pt x="2610" y="8167"/>
                    <a:pt x="4469" y="8167"/>
                  </a:cubicBezTo>
                  <a:cubicBezTo>
                    <a:pt x="4796" y="8167"/>
                    <a:pt x="5089" y="8134"/>
                    <a:pt x="5383" y="8069"/>
                  </a:cubicBezTo>
                  <a:cubicBezTo>
                    <a:pt x="7568" y="7547"/>
                    <a:pt x="8971" y="5361"/>
                    <a:pt x="8449" y="3176"/>
                  </a:cubicBezTo>
                  <a:cubicBezTo>
                    <a:pt x="8029" y="1300"/>
                    <a:pt x="6359" y="0"/>
                    <a:pt x="451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5023450" y="2360375"/>
              <a:ext cx="230000" cy="203550"/>
            </a:xfrm>
            <a:custGeom>
              <a:avLst/>
              <a:gdLst/>
              <a:ahLst/>
              <a:cxnLst/>
              <a:rect l="l" t="t" r="r" b="b"/>
              <a:pathLst>
                <a:path w="9200" h="8142" extrusionOk="0">
                  <a:moveTo>
                    <a:pt x="4626" y="1"/>
                  </a:moveTo>
                  <a:cubicBezTo>
                    <a:pt x="3724" y="1"/>
                    <a:pt x="2814" y="296"/>
                    <a:pt x="2055" y="900"/>
                  </a:cubicBezTo>
                  <a:cubicBezTo>
                    <a:pt x="294" y="2303"/>
                    <a:pt x="0" y="4880"/>
                    <a:pt x="1436" y="6609"/>
                  </a:cubicBezTo>
                  <a:cubicBezTo>
                    <a:pt x="2219" y="7620"/>
                    <a:pt x="3425" y="8142"/>
                    <a:pt x="4600" y="8142"/>
                  </a:cubicBezTo>
                  <a:cubicBezTo>
                    <a:pt x="5513" y="8142"/>
                    <a:pt x="6394" y="7881"/>
                    <a:pt x="7144" y="7261"/>
                  </a:cubicBezTo>
                  <a:cubicBezTo>
                    <a:pt x="8906" y="5858"/>
                    <a:pt x="9199" y="3281"/>
                    <a:pt x="7797" y="1520"/>
                  </a:cubicBezTo>
                  <a:cubicBezTo>
                    <a:pt x="6998" y="517"/>
                    <a:pt x="5819" y="1"/>
                    <a:pt x="462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5226500" y="2684900"/>
              <a:ext cx="233250" cy="203600"/>
            </a:xfrm>
            <a:custGeom>
              <a:avLst/>
              <a:gdLst/>
              <a:ahLst/>
              <a:cxnLst/>
              <a:rect l="l" t="t" r="r" b="b"/>
              <a:pathLst>
                <a:path w="9330" h="8144" extrusionOk="0">
                  <a:moveTo>
                    <a:pt x="4688" y="0"/>
                  </a:moveTo>
                  <a:cubicBezTo>
                    <a:pt x="4090" y="0"/>
                    <a:pt x="3481" y="133"/>
                    <a:pt x="2904" y="413"/>
                  </a:cubicBezTo>
                  <a:cubicBezTo>
                    <a:pt x="849" y="1359"/>
                    <a:pt x="1" y="3805"/>
                    <a:pt x="979" y="5828"/>
                  </a:cubicBezTo>
                  <a:cubicBezTo>
                    <a:pt x="1697" y="7295"/>
                    <a:pt x="3165" y="8144"/>
                    <a:pt x="4665" y="8144"/>
                  </a:cubicBezTo>
                  <a:cubicBezTo>
                    <a:pt x="5253" y="8144"/>
                    <a:pt x="5872" y="8013"/>
                    <a:pt x="6427" y="7752"/>
                  </a:cubicBezTo>
                  <a:cubicBezTo>
                    <a:pt x="8449" y="6774"/>
                    <a:pt x="9330" y="4327"/>
                    <a:pt x="8319" y="2305"/>
                  </a:cubicBezTo>
                  <a:cubicBezTo>
                    <a:pt x="7619" y="836"/>
                    <a:pt x="6187" y="0"/>
                    <a:pt x="468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2140675" y="2685200"/>
              <a:ext cx="232425" cy="204125"/>
            </a:xfrm>
            <a:custGeom>
              <a:avLst/>
              <a:gdLst/>
              <a:ahLst/>
              <a:cxnLst/>
              <a:rect l="l" t="t" r="r" b="b"/>
              <a:pathLst>
                <a:path w="9297" h="8165" extrusionOk="0">
                  <a:moveTo>
                    <a:pt x="4681" y="0"/>
                  </a:moveTo>
                  <a:cubicBezTo>
                    <a:pt x="3157" y="0"/>
                    <a:pt x="1685" y="865"/>
                    <a:pt x="979" y="2325"/>
                  </a:cubicBezTo>
                  <a:cubicBezTo>
                    <a:pt x="0" y="4348"/>
                    <a:pt x="848" y="6794"/>
                    <a:pt x="2871" y="7773"/>
                  </a:cubicBezTo>
                  <a:cubicBezTo>
                    <a:pt x="3458" y="8034"/>
                    <a:pt x="4045" y="8164"/>
                    <a:pt x="4665" y="8164"/>
                  </a:cubicBezTo>
                  <a:cubicBezTo>
                    <a:pt x="6165" y="8164"/>
                    <a:pt x="7601" y="7316"/>
                    <a:pt x="8318" y="5881"/>
                  </a:cubicBezTo>
                  <a:cubicBezTo>
                    <a:pt x="9297" y="3826"/>
                    <a:pt x="8449" y="1412"/>
                    <a:pt x="6426" y="401"/>
                  </a:cubicBezTo>
                  <a:cubicBezTo>
                    <a:pt x="5864" y="129"/>
                    <a:pt x="5269" y="0"/>
                    <a:pt x="4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2346175" y="2360850"/>
              <a:ext cx="230000" cy="203900"/>
            </a:xfrm>
            <a:custGeom>
              <a:avLst/>
              <a:gdLst/>
              <a:ahLst/>
              <a:cxnLst/>
              <a:rect l="l" t="t" r="r" b="b"/>
              <a:pathLst>
                <a:path w="9200" h="8156" extrusionOk="0">
                  <a:moveTo>
                    <a:pt x="4584" y="1"/>
                  </a:moveTo>
                  <a:cubicBezTo>
                    <a:pt x="3388" y="1"/>
                    <a:pt x="2204" y="528"/>
                    <a:pt x="1403" y="1534"/>
                  </a:cubicBezTo>
                  <a:cubicBezTo>
                    <a:pt x="0" y="3295"/>
                    <a:pt x="294" y="5872"/>
                    <a:pt x="2055" y="7275"/>
                  </a:cubicBezTo>
                  <a:cubicBezTo>
                    <a:pt x="2806" y="7862"/>
                    <a:pt x="3719" y="8155"/>
                    <a:pt x="4600" y="8155"/>
                  </a:cubicBezTo>
                  <a:cubicBezTo>
                    <a:pt x="5807" y="8155"/>
                    <a:pt x="6981" y="7634"/>
                    <a:pt x="7796" y="6622"/>
                  </a:cubicBezTo>
                  <a:cubicBezTo>
                    <a:pt x="9199" y="4861"/>
                    <a:pt x="8906" y="2284"/>
                    <a:pt x="7144" y="914"/>
                  </a:cubicBezTo>
                  <a:cubicBezTo>
                    <a:pt x="6388" y="298"/>
                    <a:pt x="5483" y="1"/>
                    <a:pt x="458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3306825" y="1758975"/>
              <a:ext cx="223475" cy="203950"/>
            </a:xfrm>
            <a:custGeom>
              <a:avLst/>
              <a:gdLst/>
              <a:ahLst/>
              <a:cxnLst/>
              <a:rect l="l" t="t" r="r" b="b"/>
              <a:pathLst>
                <a:path w="8939" h="8158" extrusionOk="0">
                  <a:moveTo>
                    <a:pt x="4461" y="1"/>
                  </a:moveTo>
                  <a:cubicBezTo>
                    <a:pt x="4163" y="1"/>
                    <a:pt x="3860" y="33"/>
                    <a:pt x="3556" y="100"/>
                  </a:cubicBezTo>
                  <a:cubicBezTo>
                    <a:pt x="1371" y="589"/>
                    <a:pt x="1" y="2775"/>
                    <a:pt x="490" y="4960"/>
                  </a:cubicBezTo>
                  <a:cubicBezTo>
                    <a:pt x="914" y="6852"/>
                    <a:pt x="2610" y="8157"/>
                    <a:pt x="4469" y="8157"/>
                  </a:cubicBezTo>
                  <a:cubicBezTo>
                    <a:pt x="4763" y="8157"/>
                    <a:pt x="5089" y="8124"/>
                    <a:pt x="5383" y="8059"/>
                  </a:cubicBezTo>
                  <a:cubicBezTo>
                    <a:pt x="7568" y="7537"/>
                    <a:pt x="8938" y="5352"/>
                    <a:pt x="8449" y="3166"/>
                  </a:cubicBezTo>
                  <a:cubicBezTo>
                    <a:pt x="8027" y="1280"/>
                    <a:pt x="6341" y="1"/>
                    <a:pt x="446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2940675" y="1885850"/>
              <a:ext cx="232425" cy="203475"/>
            </a:xfrm>
            <a:custGeom>
              <a:avLst/>
              <a:gdLst/>
              <a:ahLst/>
              <a:cxnLst/>
              <a:rect l="l" t="t" r="r" b="b"/>
              <a:pathLst>
                <a:path w="9297" h="8139" extrusionOk="0">
                  <a:moveTo>
                    <a:pt x="4641" y="0"/>
                  </a:moveTo>
                  <a:cubicBezTo>
                    <a:pt x="4045" y="0"/>
                    <a:pt x="3441" y="131"/>
                    <a:pt x="2871" y="407"/>
                  </a:cubicBezTo>
                  <a:cubicBezTo>
                    <a:pt x="848" y="1386"/>
                    <a:pt x="0" y="3800"/>
                    <a:pt x="979" y="5855"/>
                  </a:cubicBezTo>
                  <a:cubicBezTo>
                    <a:pt x="1664" y="7290"/>
                    <a:pt x="3132" y="8138"/>
                    <a:pt x="4632" y="8138"/>
                  </a:cubicBezTo>
                  <a:cubicBezTo>
                    <a:pt x="5252" y="8138"/>
                    <a:pt x="5839" y="8008"/>
                    <a:pt x="6426" y="7747"/>
                  </a:cubicBezTo>
                  <a:cubicBezTo>
                    <a:pt x="8449" y="6768"/>
                    <a:pt x="9297" y="4322"/>
                    <a:pt x="8318" y="2299"/>
                  </a:cubicBezTo>
                  <a:cubicBezTo>
                    <a:pt x="7616" y="847"/>
                    <a:pt x="6157" y="0"/>
                    <a:pt x="464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2617725" y="2089950"/>
              <a:ext cx="229175" cy="204050"/>
            </a:xfrm>
            <a:custGeom>
              <a:avLst/>
              <a:gdLst/>
              <a:ahLst/>
              <a:cxnLst/>
              <a:rect l="l" t="t" r="r" b="b"/>
              <a:pathLst>
                <a:path w="9167" h="8162" extrusionOk="0">
                  <a:moveTo>
                    <a:pt x="4582" y="1"/>
                  </a:moveTo>
                  <a:cubicBezTo>
                    <a:pt x="3697" y="1"/>
                    <a:pt x="2806" y="290"/>
                    <a:pt x="2056" y="887"/>
                  </a:cubicBezTo>
                  <a:cubicBezTo>
                    <a:pt x="294" y="2290"/>
                    <a:pt x="1" y="4867"/>
                    <a:pt x="1403" y="6629"/>
                  </a:cubicBezTo>
                  <a:cubicBezTo>
                    <a:pt x="2186" y="7640"/>
                    <a:pt x="3393" y="8162"/>
                    <a:pt x="4600" y="8162"/>
                  </a:cubicBezTo>
                  <a:cubicBezTo>
                    <a:pt x="5481" y="8162"/>
                    <a:pt x="6394" y="7868"/>
                    <a:pt x="7145" y="7248"/>
                  </a:cubicBezTo>
                  <a:cubicBezTo>
                    <a:pt x="8906" y="5846"/>
                    <a:pt x="9167" y="3301"/>
                    <a:pt x="7764" y="1540"/>
                  </a:cubicBezTo>
                  <a:cubicBezTo>
                    <a:pt x="6959" y="528"/>
                    <a:pt x="5776" y="1"/>
                    <a:pt x="458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5410800" y="34340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6329" y="8155"/>
                    <a:pt x="8156" y="6329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6"/>
          <p:cNvGrpSpPr/>
          <p:nvPr/>
        </p:nvGrpSpPr>
        <p:grpSpPr>
          <a:xfrm>
            <a:off x="287370" y="4297783"/>
            <a:ext cx="548476" cy="545404"/>
            <a:chOff x="1175925" y="238150"/>
            <a:chExt cx="5248575" cy="5219175"/>
          </a:xfrm>
        </p:grpSpPr>
        <p:sp>
          <p:nvSpPr>
            <p:cNvPr id="886" name="Google Shape;886;p46"/>
            <p:cNvSpPr/>
            <p:nvPr/>
          </p:nvSpPr>
          <p:spPr>
            <a:xfrm>
              <a:off x="1175925" y="238150"/>
              <a:ext cx="5248575" cy="5219175"/>
            </a:xfrm>
            <a:custGeom>
              <a:avLst/>
              <a:gdLst/>
              <a:ahLst/>
              <a:cxnLst/>
              <a:rect l="l" t="t" r="r" b="b"/>
              <a:pathLst>
                <a:path w="209943" h="208767" extrusionOk="0">
                  <a:moveTo>
                    <a:pt x="79593" y="9654"/>
                  </a:moveTo>
                  <a:lnTo>
                    <a:pt x="95349" y="18755"/>
                  </a:lnTo>
                  <a:lnTo>
                    <a:pt x="74342" y="18755"/>
                  </a:lnTo>
                  <a:lnTo>
                    <a:pt x="79593" y="9654"/>
                  </a:lnTo>
                  <a:close/>
                  <a:moveTo>
                    <a:pt x="182444" y="69023"/>
                  </a:moveTo>
                  <a:lnTo>
                    <a:pt x="199700" y="79004"/>
                  </a:lnTo>
                  <a:lnTo>
                    <a:pt x="182444" y="108917"/>
                  </a:lnTo>
                  <a:lnTo>
                    <a:pt x="182444" y="69023"/>
                  </a:lnTo>
                  <a:close/>
                  <a:moveTo>
                    <a:pt x="27499" y="99424"/>
                  </a:moveTo>
                  <a:lnTo>
                    <a:pt x="27499" y="139743"/>
                  </a:lnTo>
                  <a:lnTo>
                    <a:pt x="10243" y="129761"/>
                  </a:lnTo>
                  <a:lnTo>
                    <a:pt x="27434" y="100012"/>
                  </a:lnTo>
                  <a:cubicBezTo>
                    <a:pt x="27434" y="99816"/>
                    <a:pt x="27467" y="99620"/>
                    <a:pt x="27499" y="99424"/>
                  </a:cubicBezTo>
                  <a:close/>
                  <a:moveTo>
                    <a:pt x="174289" y="26910"/>
                  </a:moveTo>
                  <a:lnTo>
                    <a:pt x="174289" y="51375"/>
                  </a:lnTo>
                  <a:lnTo>
                    <a:pt x="153901" y="51375"/>
                  </a:lnTo>
                  <a:cubicBezTo>
                    <a:pt x="151651" y="51375"/>
                    <a:pt x="149824" y="53202"/>
                    <a:pt x="149824" y="55453"/>
                  </a:cubicBezTo>
                  <a:cubicBezTo>
                    <a:pt x="149824" y="57704"/>
                    <a:pt x="151651" y="59530"/>
                    <a:pt x="153901" y="59530"/>
                  </a:cubicBezTo>
                  <a:lnTo>
                    <a:pt x="174289" y="59530"/>
                  </a:lnTo>
                  <a:lnTo>
                    <a:pt x="174289" y="181855"/>
                  </a:lnTo>
                  <a:lnTo>
                    <a:pt x="35654" y="181855"/>
                  </a:lnTo>
                  <a:lnTo>
                    <a:pt x="35654" y="59530"/>
                  </a:lnTo>
                  <a:lnTo>
                    <a:pt x="60119" y="59530"/>
                  </a:lnTo>
                  <a:cubicBezTo>
                    <a:pt x="62370" y="59530"/>
                    <a:pt x="64197" y="57704"/>
                    <a:pt x="64197" y="55453"/>
                  </a:cubicBezTo>
                  <a:cubicBezTo>
                    <a:pt x="64197" y="53202"/>
                    <a:pt x="62370" y="51375"/>
                    <a:pt x="60119" y="51375"/>
                  </a:cubicBezTo>
                  <a:lnTo>
                    <a:pt x="35654" y="51375"/>
                  </a:lnTo>
                  <a:lnTo>
                    <a:pt x="35654" y="26910"/>
                  </a:lnTo>
                  <a:close/>
                  <a:moveTo>
                    <a:pt x="135602" y="190010"/>
                  </a:moveTo>
                  <a:lnTo>
                    <a:pt x="130350" y="199111"/>
                  </a:lnTo>
                  <a:lnTo>
                    <a:pt x="114594" y="190010"/>
                  </a:lnTo>
                  <a:close/>
                  <a:moveTo>
                    <a:pt x="78092" y="0"/>
                  </a:moveTo>
                  <a:cubicBezTo>
                    <a:pt x="77743" y="0"/>
                    <a:pt x="77392" y="44"/>
                    <a:pt x="77049" y="129"/>
                  </a:cubicBezTo>
                  <a:cubicBezTo>
                    <a:pt x="76005" y="423"/>
                    <a:pt x="75092" y="1108"/>
                    <a:pt x="74570" y="2021"/>
                  </a:cubicBezTo>
                  <a:lnTo>
                    <a:pt x="64914" y="18755"/>
                  </a:lnTo>
                  <a:lnTo>
                    <a:pt x="31577" y="18755"/>
                  </a:lnTo>
                  <a:cubicBezTo>
                    <a:pt x="29326" y="18755"/>
                    <a:pt x="27499" y="20582"/>
                    <a:pt x="27499" y="22833"/>
                  </a:cubicBezTo>
                  <a:lnTo>
                    <a:pt x="27499" y="83571"/>
                  </a:lnTo>
                  <a:lnTo>
                    <a:pt x="1143" y="129206"/>
                  </a:lnTo>
                  <a:cubicBezTo>
                    <a:pt x="1" y="131163"/>
                    <a:pt x="686" y="133675"/>
                    <a:pt x="2643" y="134784"/>
                  </a:cubicBezTo>
                  <a:lnTo>
                    <a:pt x="27499" y="149137"/>
                  </a:lnTo>
                  <a:lnTo>
                    <a:pt x="27499" y="185932"/>
                  </a:lnTo>
                  <a:cubicBezTo>
                    <a:pt x="27499" y="188183"/>
                    <a:pt x="29326" y="190010"/>
                    <a:pt x="31577" y="190010"/>
                  </a:cubicBezTo>
                  <a:lnTo>
                    <a:pt x="98284" y="190010"/>
                  </a:lnTo>
                  <a:lnTo>
                    <a:pt x="129795" y="208212"/>
                  </a:lnTo>
                  <a:cubicBezTo>
                    <a:pt x="130448" y="208570"/>
                    <a:pt x="131133" y="208766"/>
                    <a:pt x="131850" y="208766"/>
                  </a:cubicBezTo>
                  <a:cubicBezTo>
                    <a:pt x="132209" y="208766"/>
                    <a:pt x="132568" y="208734"/>
                    <a:pt x="132894" y="208636"/>
                  </a:cubicBezTo>
                  <a:cubicBezTo>
                    <a:pt x="133938" y="208342"/>
                    <a:pt x="134851" y="207657"/>
                    <a:pt x="135373" y="206744"/>
                  </a:cubicBezTo>
                  <a:lnTo>
                    <a:pt x="145029" y="190010"/>
                  </a:lnTo>
                  <a:lnTo>
                    <a:pt x="178366" y="190010"/>
                  </a:lnTo>
                  <a:cubicBezTo>
                    <a:pt x="180617" y="190010"/>
                    <a:pt x="182444" y="188183"/>
                    <a:pt x="182444" y="185932"/>
                  </a:cubicBezTo>
                  <a:lnTo>
                    <a:pt x="182444" y="125227"/>
                  </a:lnTo>
                  <a:lnTo>
                    <a:pt x="208801" y="79559"/>
                  </a:lnTo>
                  <a:cubicBezTo>
                    <a:pt x="209942" y="77602"/>
                    <a:pt x="209257" y="75090"/>
                    <a:pt x="207300" y="73981"/>
                  </a:cubicBezTo>
                  <a:lnTo>
                    <a:pt x="182444" y="59628"/>
                  </a:lnTo>
                  <a:lnTo>
                    <a:pt x="182444" y="22833"/>
                  </a:lnTo>
                  <a:cubicBezTo>
                    <a:pt x="182444" y="20582"/>
                    <a:pt x="180617" y="18755"/>
                    <a:pt x="178366" y="18755"/>
                  </a:cubicBezTo>
                  <a:lnTo>
                    <a:pt x="111659" y="18755"/>
                  </a:lnTo>
                  <a:lnTo>
                    <a:pt x="80148" y="554"/>
                  </a:lnTo>
                  <a:cubicBezTo>
                    <a:pt x="79513" y="181"/>
                    <a:pt x="78805" y="0"/>
                    <a:pt x="78092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2984700" y="15225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cubicBezTo>
                    <a:pt x="6329" y="8155"/>
                    <a:pt x="8156" y="6329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4513750" y="15225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6329" y="8155"/>
                    <a:pt x="8156" y="6329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3392450" y="1522525"/>
              <a:ext cx="917450" cy="203900"/>
            </a:xfrm>
            <a:custGeom>
              <a:avLst/>
              <a:gdLst/>
              <a:ahLst/>
              <a:cxnLst/>
              <a:rect l="l" t="t" r="r" b="b"/>
              <a:pathLst>
                <a:path w="36698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lnTo>
                    <a:pt x="32621" y="8155"/>
                  </a:lnTo>
                  <a:cubicBezTo>
                    <a:pt x="34871" y="8155"/>
                    <a:pt x="36698" y="6329"/>
                    <a:pt x="36698" y="4078"/>
                  </a:cubicBezTo>
                  <a:cubicBezTo>
                    <a:pt x="36698" y="1827"/>
                    <a:pt x="34871" y="0"/>
                    <a:pt x="326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3392450" y="21749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cubicBezTo>
                    <a:pt x="6329" y="8155"/>
                    <a:pt x="8156" y="6328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2780825" y="2174925"/>
              <a:ext cx="407775" cy="203900"/>
            </a:xfrm>
            <a:custGeom>
              <a:avLst/>
              <a:gdLst/>
              <a:ahLst/>
              <a:cxnLst/>
              <a:rect l="l" t="t" r="r" b="b"/>
              <a:pathLst>
                <a:path w="16311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lnTo>
                    <a:pt x="12233" y="8155"/>
                  </a:lnTo>
                  <a:cubicBezTo>
                    <a:pt x="14484" y="8155"/>
                    <a:pt x="16311" y="6328"/>
                    <a:pt x="16311" y="4078"/>
                  </a:cubicBezTo>
                  <a:cubicBezTo>
                    <a:pt x="16311" y="1827"/>
                    <a:pt x="14484" y="0"/>
                    <a:pt x="1223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3800200" y="2174925"/>
              <a:ext cx="1019400" cy="203900"/>
            </a:xfrm>
            <a:custGeom>
              <a:avLst/>
              <a:gdLst/>
              <a:ahLst/>
              <a:cxnLst/>
              <a:rect l="l" t="t" r="r" b="b"/>
              <a:pathLst>
                <a:path w="4077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lnTo>
                    <a:pt x="36698" y="8155"/>
                  </a:lnTo>
                  <a:cubicBezTo>
                    <a:pt x="38949" y="8155"/>
                    <a:pt x="40775" y="6328"/>
                    <a:pt x="40775" y="4078"/>
                  </a:cubicBezTo>
                  <a:cubicBezTo>
                    <a:pt x="40775" y="1827"/>
                    <a:pt x="38949" y="0"/>
                    <a:pt x="3669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2576950" y="2582675"/>
              <a:ext cx="1121350" cy="203900"/>
            </a:xfrm>
            <a:custGeom>
              <a:avLst/>
              <a:gdLst/>
              <a:ahLst/>
              <a:cxnLst/>
              <a:rect l="l" t="t" r="r" b="b"/>
              <a:pathLst>
                <a:path w="44854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lnTo>
                    <a:pt x="40776" y="8155"/>
                  </a:lnTo>
                  <a:cubicBezTo>
                    <a:pt x="43026" y="8155"/>
                    <a:pt x="44853" y="6328"/>
                    <a:pt x="44853" y="4078"/>
                  </a:cubicBezTo>
                  <a:cubicBezTo>
                    <a:pt x="44853" y="1827"/>
                    <a:pt x="43026" y="0"/>
                    <a:pt x="4077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4615700" y="2990425"/>
              <a:ext cx="203900" cy="203875"/>
            </a:xfrm>
            <a:custGeom>
              <a:avLst/>
              <a:gdLst/>
              <a:ahLst/>
              <a:cxnLst/>
              <a:rect l="l" t="t" r="r" b="b"/>
              <a:pathLst>
                <a:path w="8156" h="8155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8"/>
                    <a:pt x="1827" y="8155"/>
                    <a:pt x="4078" y="8155"/>
                  </a:cubicBezTo>
                  <a:cubicBezTo>
                    <a:pt x="6329" y="8155"/>
                    <a:pt x="8155" y="6328"/>
                    <a:pt x="8155" y="4078"/>
                  </a:cubicBezTo>
                  <a:cubicBezTo>
                    <a:pt x="8155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2780825" y="2990425"/>
              <a:ext cx="1631025" cy="203875"/>
            </a:xfrm>
            <a:custGeom>
              <a:avLst/>
              <a:gdLst/>
              <a:ahLst/>
              <a:cxnLst/>
              <a:rect l="l" t="t" r="r" b="b"/>
              <a:pathLst>
                <a:path w="65241" h="8155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8"/>
                    <a:pt x="1827" y="8155"/>
                    <a:pt x="4078" y="8155"/>
                  </a:cubicBezTo>
                  <a:lnTo>
                    <a:pt x="61163" y="8155"/>
                  </a:lnTo>
                  <a:cubicBezTo>
                    <a:pt x="63414" y="8155"/>
                    <a:pt x="65240" y="6328"/>
                    <a:pt x="65240" y="4078"/>
                  </a:cubicBezTo>
                  <a:cubicBezTo>
                    <a:pt x="65240" y="1827"/>
                    <a:pt x="63414" y="0"/>
                    <a:pt x="6116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2984700" y="3805900"/>
              <a:ext cx="2038775" cy="203900"/>
            </a:xfrm>
            <a:custGeom>
              <a:avLst/>
              <a:gdLst/>
              <a:ahLst/>
              <a:cxnLst/>
              <a:rect l="l" t="t" r="r" b="b"/>
              <a:pathLst>
                <a:path w="81551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77473" y="8156"/>
                  </a:lnTo>
                  <a:cubicBezTo>
                    <a:pt x="79724" y="8156"/>
                    <a:pt x="81550" y="6329"/>
                    <a:pt x="81550" y="4078"/>
                  </a:cubicBezTo>
                  <a:cubicBezTo>
                    <a:pt x="81550" y="1828"/>
                    <a:pt x="79724" y="1"/>
                    <a:pt x="7747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2576950" y="38059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2780825" y="4213650"/>
              <a:ext cx="917475" cy="203900"/>
            </a:xfrm>
            <a:custGeom>
              <a:avLst/>
              <a:gdLst/>
              <a:ahLst/>
              <a:cxnLst/>
              <a:rect l="l" t="t" r="r" b="b"/>
              <a:pathLst>
                <a:path w="36699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32621" y="8156"/>
                  </a:lnTo>
                  <a:cubicBezTo>
                    <a:pt x="34871" y="8156"/>
                    <a:pt x="36698" y="6329"/>
                    <a:pt x="36698" y="4078"/>
                  </a:cubicBezTo>
                  <a:cubicBezTo>
                    <a:pt x="36698" y="1828"/>
                    <a:pt x="34871" y="1"/>
                    <a:pt x="3262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3902150" y="2582675"/>
              <a:ext cx="1121325" cy="203900"/>
            </a:xfrm>
            <a:custGeom>
              <a:avLst/>
              <a:gdLst/>
              <a:ahLst/>
              <a:cxnLst/>
              <a:rect l="l" t="t" r="r" b="b"/>
              <a:pathLst>
                <a:path w="44853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8"/>
                    <a:pt x="1827" y="8155"/>
                    <a:pt x="4078" y="8155"/>
                  </a:cubicBezTo>
                  <a:lnTo>
                    <a:pt x="40775" y="8155"/>
                  </a:lnTo>
                  <a:cubicBezTo>
                    <a:pt x="43026" y="8155"/>
                    <a:pt x="44852" y="6328"/>
                    <a:pt x="44852" y="4078"/>
                  </a:cubicBezTo>
                  <a:cubicBezTo>
                    <a:pt x="44852" y="1827"/>
                    <a:pt x="43026" y="0"/>
                    <a:pt x="4077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3902150" y="4213650"/>
              <a:ext cx="917450" cy="203900"/>
            </a:xfrm>
            <a:custGeom>
              <a:avLst/>
              <a:gdLst/>
              <a:ahLst/>
              <a:cxnLst/>
              <a:rect l="l" t="t" r="r" b="b"/>
              <a:pathLst>
                <a:path w="36698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2620" y="8156"/>
                  </a:lnTo>
                  <a:cubicBezTo>
                    <a:pt x="34871" y="8156"/>
                    <a:pt x="36697" y="6329"/>
                    <a:pt x="36697" y="4078"/>
                  </a:cubicBezTo>
                  <a:cubicBezTo>
                    <a:pt x="36697" y="1828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05" name="Google Shape;905;p46"/>
          <p:cNvCxnSpPr/>
          <p:nvPr/>
        </p:nvCxnSpPr>
        <p:spPr>
          <a:xfrm rot="10800000">
            <a:off x="5274133" y="1507404"/>
            <a:ext cx="12495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6" name="Google Shape;906;p46"/>
          <p:cNvCxnSpPr/>
          <p:nvPr/>
        </p:nvCxnSpPr>
        <p:spPr>
          <a:xfrm rot="10800000">
            <a:off x="2628858" y="3087726"/>
            <a:ext cx="12495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07" name="Google Shape;907;p46"/>
          <p:cNvGrpSpPr/>
          <p:nvPr/>
        </p:nvGrpSpPr>
        <p:grpSpPr>
          <a:xfrm>
            <a:off x="8457945" y="234221"/>
            <a:ext cx="468711" cy="545401"/>
            <a:chOff x="1557575" y="238125"/>
            <a:chExt cx="4485275" cy="5219150"/>
          </a:xfrm>
        </p:grpSpPr>
        <p:sp>
          <p:nvSpPr>
            <p:cNvPr id="908" name="Google Shape;908;p46"/>
            <p:cNvSpPr/>
            <p:nvPr/>
          </p:nvSpPr>
          <p:spPr>
            <a:xfrm>
              <a:off x="1557575" y="238125"/>
              <a:ext cx="4485275" cy="5219150"/>
            </a:xfrm>
            <a:custGeom>
              <a:avLst/>
              <a:gdLst/>
              <a:ahLst/>
              <a:cxnLst/>
              <a:rect l="l" t="t" r="r" b="b"/>
              <a:pathLst>
                <a:path w="179411" h="208766" extrusionOk="0">
                  <a:moveTo>
                    <a:pt x="171255" y="14288"/>
                  </a:moveTo>
                  <a:lnTo>
                    <a:pt x="171255" y="26520"/>
                  </a:lnTo>
                  <a:lnTo>
                    <a:pt x="163100" y="26520"/>
                  </a:lnTo>
                  <a:lnTo>
                    <a:pt x="163100" y="14288"/>
                  </a:lnTo>
                  <a:close/>
                  <a:moveTo>
                    <a:pt x="171255" y="50985"/>
                  </a:moveTo>
                  <a:lnTo>
                    <a:pt x="171255" y="63217"/>
                  </a:lnTo>
                  <a:lnTo>
                    <a:pt x="163100" y="63217"/>
                  </a:lnTo>
                  <a:lnTo>
                    <a:pt x="163100" y="50985"/>
                  </a:lnTo>
                  <a:close/>
                  <a:moveTo>
                    <a:pt x="171255" y="87682"/>
                  </a:moveTo>
                  <a:lnTo>
                    <a:pt x="171255" y="99915"/>
                  </a:lnTo>
                  <a:lnTo>
                    <a:pt x="163100" y="99915"/>
                  </a:lnTo>
                  <a:lnTo>
                    <a:pt x="163100" y="87682"/>
                  </a:lnTo>
                  <a:close/>
                  <a:moveTo>
                    <a:pt x="171255" y="124380"/>
                  </a:moveTo>
                  <a:lnTo>
                    <a:pt x="171255" y="136612"/>
                  </a:lnTo>
                  <a:lnTo>
                    <a:pt x="163100" y="136612"/>
                  </a:lnTo>
                  <a:lnTo>
                    <a:pt x="163100" y="124380"/>
                  </a:lnTo>
                  <a:close/>
                  <a:moveTo>
                    <a:pt x="171255" y="161077"/>
                  </a:moveTo>
                  <a:lnTo>
                    <a:pt x="171255" y="173309"/>
                  </a:lnTo>
                  <a:lnTo>
                    <a:pt x="163100" y="173309"/>
                  </a:lnTo>
                  <a:lnTo>
                    <a:pt x="163100" y="161077"/>
                  </a:lnTo>
                  <a:close/>
                  <a:moveTo>
                    <a:pt x="16311" y="8840"/>
                  </a:moveTo>
                  <a:lnTo>
                    <a:pt x="16311" y="178300"/>
                  </a:lnTo>
                  <a:cubicBezTo>
                    <a:pt x="11548" y="176604"/>
                    <a:pt x="8156" y="172070"/>
                    <a:pt x="8156" y="166785"/>
                  </a:cubicBezTo>
                  <a:lnTo>
                    <a:pt x="8156" y="20387"/>
                  </a:lnTo>
                  <a:cubicBezTo>
                    <a:pt x="8156" y="15070"/>
                    <a:pt x="11548" y="10536"/>
                    <a:pt x="16311" y="8840"/>
                  </a:cubicBezTo>
                  <a:close/>
                  <a:moveTo>
                    <a:pt x="24466" y="8155"/>
                  </a:moveTo>
                  <a:lnTo>
                    <a:pt x="154945" y="8351"/>
                  </a:lnTo>
                  <a:lnTo>
                    <a:pt x="154945" y="179214"/>
                  </a:lnTo>
                  <a:lnTo>
                    <a:pt x="24466" y="179018"/>
                  </a:lnTo>
                  <a:lnTo>
                    <a:pt x="24466" y="8155"/>
                  </a:lnTo>
                  <a:close/>
                  <a:moveTo>
                    <a:pt x="48539" y="187205"/>
                  </a:moveTo>
                  <a:lnTo>
                    <a:pt x="64849" y="187238"/>
                  </a:lnTo>
                  <a:lnTo>
                    <a:pt x="64849" y="198492"/>
                  </a:lnTo>
                  <a:cubicBezTo>
                    <a:pt x="64849" y="198492"/>
                    <a:pt x="58293" y="195687"/>
                    <a:pt x="58293" y="195687"/>
                  </a:cubicBezTo>
                  <a:cubicBezTo>
                    <a:pt x="57811" y="195471"/>
                    <a:pt x="57245" y="195356"/>
                    <a:pt x="56671" y="195356"/>
                  </a:cubicBezTo>
                  <a:cubicBezTo>
                    <a:pt x="56119" y="195356"/>
                    <a:pt x="55560" y="195462"/>
                    <a:pt x="55063" y="195687"/>
                  </a:cubicBezTo>
                  <a:lnTo>
                    <a:pt x="48539" y="198492"/>
                  </a:lnTo>
                  <a:lnTo>
                    <a:pt x="48539" y="187205"/>
                  </a:lnTo>
                  <a:close/>
                  <a:moveTo>
                    <a:pt x="20388" y="0"/>
                  </a:moveTo>
                  <a:cubicBezTo>
                    <a:pt x="9135" y="0"/>
                    <a:pt x="1" y="9134"/>
                    <a:pt x="1" y="20387"/>
                  </a:cubicBezTo>
                  <a:lnTo>
                    <a:pt x="1" y="166785"/>
                  </a:lnTo>
                  <a:cubicBezTo>
                    <a:pt x="1" y="178007"/>
                    <a:pt x="9135" y="187140"/>
                    <a:pt x="20388" y="187173"/>
                  </a:cubicBezTo>
                  <a:lnTo>
                    <a:pt x="40384" y="187173"/>
                  </a:lnTo>
                  <a:lnTo>
                    <a:pt x="40384" y="204690"/>
                  </a:lnTo>
                  <a:cubicBezTo>
                    <a:pt x="40384" y="206060"/>
                    <a:pt x="41069" y="207332"/>
                    <a:pt x="42211" y="208082"/>
                  </a:cubicBezTo>
                  <a:cubicBezTo>
                    <a:pt x="42882" y="208542"/>
                    <a:pt x="43655" y="208766"/>
                    <a:pt x="44436" y="208766"/>
                  </a:cubicBezTo>
                  <a:cubicBezTo>
                    <a:pt x="44984" y="208766"/>
                    <a:pt x="45536" y="208656"/>
                    <a:pt x="46060" y="208441"/>
                  </a:cubicBezTo>
                  <a:lnTo>
                    <a:pt x="56694" y="203874"/>
                  </a:lnTo>
                  <a:cubicBezTo>
                    <a:pt x="56694" y="203874"/>
                    <a:pt x="67230" y="208408"/>
                    <a:pt x="67296" y="208441"/>
                  </a:cubicBezTo>
                  <a:cubicBezTo>
                    <a:pt x="67748" y="208640"/>
                    <a:pt x="68286" y="208742"/>
                    <a:pt x="68841" y="208742"/>
                  </a:cubicBezTo>
                  <a:cubicBezTo>
                    <a:pt x="69647" y="208742"/>
                    <a:pt x="70488" y="208527"/>
                    <a:pt x="71145" y="208082"/>
                  </a:cubicBezTo>
                  <a:cubicBezTo>
                    <a:pt x="72287" y="207332"/>
                    <a:pt x="73004" y="206060"/>
                    <a:pt x="73004" y="204690"/>
                  </a:cubicBezTo>
                  <a:lnTo>
                    <a:pt x="73004" y="187238"/>
                  </a:lnTo>
                  <a:cubicBezTo>
                    <a:pt x="73004" y="187238"/>
                    <a:pt x="159023" y="187369"/>
                    <a:pt x="159023" y="187369"/>
                  </a:cubicBezTo>
                  <a:cubicBezTo>
                    <a:pt x="160099" y="187369"/>
                    <a:pt x="161143" y="186944"/>
                    <a:pt x="161893" y="186162"/>
                  </a:cubicBezTo>
                  <a:cubicBezTo>
                    <a:pt x="162676" y="185411"/>
                    <a:pt x="163100" y="184367"/>
                    <a:pt x="163100" y="183291"/>
                  </a:cubicBezTo>
                  <a:lnTo>
                    <a:pt x="163100" y="181464"/>
                  </a:lnTo>
                  <a:lnTo>
                    <a:pt x="175333" y="181464"/>
                  </a:lnTo>
                  <a:cubicBezTo>
                    <a:pt x="177583" y="181464"/>
                    <a:pt x="179410" y="179605"/>
                    <a:pt x="179410" y="177387"/>
                  </a:cubicBezTo>
                  <a:lnTo>
                    <a:pt x="179410" y="156999"/>
                  </a:lnTo>
                  <a:cubicBezTo>
                    <a:pt x="179410" y="154716"/>
                    <a:pt x="177583" y="152922"/>
                    <a:pt x="175333" y="152922"/>
                  </a:cubicBezTo>
                  <a:lnTo>
                    <a:pt x="163100" y="152922"/>
                  </a:lnTo>
                  <a:lnTo>
                    <a:pt x="163100" y="144767"/>
                  </a:lnTo>
                  <a:lnTo>
                    <a:pt x="175333" y="144767"/>
                  </a:lnTo>
                  <a:cubicBezTo>
                    <a:pt x="177583" y="144767"/>
                    <a:pt x="179410" y="142908"/>
                    <a:pt x="179410" y="140689"/>
                  </a:cubicBezTo>
                  <a:lnTo>
                    <a:pt x="179410" y="120302"/>
                  </a:lnTo>
                  <a:cubicBezTo>
                    <a:pt x="179410" y="118019"/>
                    <a:pt x="177583" y="116225"/>
                    <a:pt x="175333" y="116225"/>
                  </a:cubicBezTo>
                  <a:lnTo>
                    <a:pt x="163100" y="116225"/>
                  </a:lnTo>
                  <a:lnTo>
                    <a:pt x="163100" y="108070"/>
                  </a:lnTo>
                  <a:lnTo>
                    <a:pt x="175333" y="108070"/>
                  </a:lnTo>
                  <a:cubicBezTo>
                    <a:pt x="177583" y="108070"/>
                    <a:pt x="179410" y="106243"/>
                    <a:pt x="179410" y="103992"/>
                  </a:cubicBezTo>
                  <a:lnTo>
                    <a:pt x="179410" y="83605"/>
                  </a:lnTo>
                  <a:cubicBezTo>
                    <a:pt x="179410" y="81321"/>
                    <a:pt x="177583" y="79527"/>
                    <a:pt x="175333" y="79527"/>
                  </a:cubicBezTo>
                  <a:lnTo>
                    <a:pt x="163100" y="79527"/>
                  </a:lnTo>
                  <a:lnTo>
                    <a:pt x="163100" y="71372"/>
                  </a:lnTo>
                  <a:lnTo>
                    <a:pt x="175333" y="71372"/>
                  </a:lnTo>
                  <a:cubicBezTo>
                    <a:pt x="177583" y="71372"/>
                    <a:pt x="179410" y="69546"/>
                    <a:pt x="179410" y="67295"/>
                  </a:cubicBezTo>
                  <a:lnTo>
                    <a:pt x="179410" y="46907"/>
                  </a:lnTo>
                  <a:cubicBezTo>
                    <a:pt x="179410" y="44624"/>
                    <a:pt x="177583" y="42830"/>
                    <a:pt x="175333" y="42830"/>
                  </a:cubicBezTo>
                  <a:lnTo>
                    <a:pt x="163100" y="42830"/>
                  </a:lnTo>
                  <a:lnTo>
                    <a:pt x="163100" y="34675"/>
                  </a:lnTo>
                  <a:lnTo>
                    <a:pt x="175333" y="34675"/>
                  </a:lnTo>
                  <a:cubicBezTo>
                    <a:pt x="177583" y="34675"/>
                    <a:pt x="179410" y="32848"/>
                    <a:pt x="179410" y="30597"/>
                  </a:cubicBezTo>
                  <a:lnTo>
                    <a:pt x="179410" y="10210"/>
                  </a:lnTo>
                  <a:cubicBezTo>
                    <a:pt x="179410" y="7927"/>
                    <a:pt x="177583" y="6133"/>
                    <a:pt x="175333" y="6133"/>
                  </a:cubicBezTo>
                  <a:lnTo>
                    <a:pt x="163100" y="6133"/>
                  </a:lnTo>
                  <a:lnTo>
                    <a:pt x="163100" y="4273"/>
                  </a:lnTo>
                  <a:cubicBezTo>
                    <a:pt x="163100" y="2022"/>
                    <a:pt x="161274" y="196"/>
                    <a:pt x="159023" y="196"/>
                  </a:cubicBezTo>
                  <a:cubicBezTo>
                    <a:pt x="159023" y="196"/>
                    <a:pt x="20388" y="0"/>
                    <a:pt x="2038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2678900" y="1053600"/>
              <a:ext cx="2242625" cy="1427150"/>
            </a:xfrm>
            <a:custGeom>
              <a:avLst/>
              <a:gdLst/>
              <a:ahLst/>
              <a:cxnLst/>
              <a:rect l="l" t="t" r="r" b="b"/>
              <a:pathLst>
                <a:path w="89705" h="57086" extrusionOk="0">
                  <a:moveTo>
                    <a:pt x="4078" y="1"/>
                  </a:moveTo>
                  <a:cubicBezTo>
                    <a:pt x="1957" y="1"/>
                    <a:pt x="0" y="1828"/>
                    <a:pt x="0" y="4078"/>
                  </a:cubicBezTo>
                  <a:lnTo>
                    <a:pt x="0" y="53008"/>
                  </a:lnTo>
                  <a:cubicBezTo>
                    <a:pt x="0" y="55194"/>
                    <a:pt x="1892" y="57086"/>
                    <a:pt x="4078" y="57086"/>
                  </a:cubicBezTo>
                  <a:lnTo>
                    <a:pt x="28543" y="57086"/>
                  </a:lnTo>
                  <a:cubicBezTo>
                    <a:pt x="30793" y="57086"/>
                    <a:pt x="32620" y="55259"/>
                    <a:pt x="32620" y="53008"/>
                  </a:cubicBezTo>
                  <a:cubicBezTo>
                    <a:pt x="32620" y="50757"/>
                    <a:pt x="30793" y="48931"/>
                    <a:pt x="28543" y="48931"/>
                  </a:cubicBezTo>
                  <a:lnTo>
                    <a:pt x="8155" y="48931"/>
                  </a:lnTo>
                  <a:lnTo>
                    <a:pt x="8155" y="8156"/>
                  </a:lnTo>
                  <a:lnTo>
                    <a:pt x="81550" y="8156"/>
                  </a:lnTo>
                  <a:lnTo>
                    <a:pt x="81550" y="48931"/>
                  </a:lnTo>
                  <a:lnTo>
                    <a:pt x="61163" y="48931"/>
                  </a:lnTo>
                  <a:cubicBezTo>
                    <a:pt x="58912" y="48931"/>
                    <a:pt x="57085" y="50757"/>
                    <a:pt x="57085" y="53008"/>
                  </a:cubicBezTo>
                  <a:cubicBezTo>
                    <a:pt x="57085" y="55259"/>
                    <a:pt x="58912" y="57086"/>
                    <a:pt x="61163" y="57086"/>
                  </a:cubicBezTo>
                  <a:lnTo>
                    <a:pt x="85627" y="57086"/>
                  </a:lnTo>
                  <a:cubicBezTo>
                    <a:pt x="87715" y="57086"/>
                    <a:pt x="89705" y="55226"/>
                    <a:pt x="89705" y="53008"/>
                  </a:cubicBezTo>
                  <a:lnTo>
                    <a:pt x="89705" y="4078"/>
                  </a:lnTo>
                  <a:cubicBezTo>
                    <a:pt x="89705" y="1958"/>
                    <a:pt x="87846" y="1"/>
                    <a:pt x="8562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3698275" y="2276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3086650" y="1869100"/>
              <a:ext cx="611650" cy="203900"/>
            </a:xfrm>
            <a:custGeom>
              <a:avLst/>
              <a:gdLst/>
              <a:ahLst/>
              <a:cxnLst/>
              <a:rect l="l" t="t" r="r" b="b"/>
              <a:pathLst>
                <a:path w="24466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0388" y="8156"/>
                  </a:lnTo>
                  <a:cubicBezTo>
                    <a:pt x="22638" y="8156"/>
                    <a:pt x="24465" y="6329"/>
                    <a:pt x="24465" y="4078"/>
                  </a:cubicBezTo>
                  <a:cubicBezTo>
                    <a:pt x="24465" y="1827"/>
                    <a:pt x="22638" y="1"/>
                    <a:pt x="2038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3902150" y="1869100"/>
              <a:ext cx="611625" cy="203900"/>
            </a:xfrm>
            <a:custGeom>
              <a:avLst/>
              <a:gdLst/>
              <a:ahLst/>
              <a:cxnLst/>
              <a:rect l="l" t="t" r="r" b="b"/>
              <a:pathLst>
                <a:path w="24465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0387" y="8156"/>
                  </a:lnTo>
                  <a:cubicBezTo>
                    <a:pt x="22638" y="8156"/>
                    <a:pt x="24465" y="6329"/>
                    <a:pt x="24465" y="4078"/>
                  </a:cubicBezTo>
                  <a:cubicBezTo>
                    <a:pt x="24465" y="1827"/>
                    <a:pt x="22638" y="1"/>
                    <a:pt x="2038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3290525" y="1461350"/>
              <a:ext cx="1019375" cy="203900"/>
            </a:xfrm>
            <a:custGeom>
              <a:avLst/>
              <a:gdLst/>
              <a:ahLst/>
              <a:cxnLst/>
              <a:rect l="l" t="t" r="r" b="b"/>
              <a:pathLst>
                <a:path w="40775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6698" y="8156"/>
                  </a:lnTo>
                  <a:cubicBezTo>
                    <a:pt x="38948" y="8156"/>
                    <a:pt x="40775" y="6329"/>
                    <a:pt x="40775" y="4078"/>
                  </a:cubicBezTo>
                  <a:cubicBezTo>
                    <a:pt x="40775" y="1828"/>
                    <a:pt x="38948" y="1"/>
                    <a:pt x="3669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Imagen 66">
            <a:extLst>
              <a:ext uri="{FF2B5EF4-FFF2-40B4-BE49-F238E27FC236}">
                <a16:creationId xmlns:a16="http://schemas.microsoft.com/office/drawing/2014/main" id="{E0072DA8-E4B3-425B-9ECC-B201C1BA4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02" y="1597389"/>
            <a:ext cx="4307131" cy="209754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Cuadro de texto 2">
            <a:extLst>
              <a:ext uri="{FF2B5EF4-FFF2-40B4-BE49-F238E27FC236}">
                <a16:creationId xmlns:a16="http://schemas.microsoft.com/office/drawing/2014/main" id="{93773B0F-10F8-4420-9A7F-83EB5A5BD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664" y="1869757"/>
            <a:ext cx="1295400" cy="14039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 los numeradores y denominadores que faltan en cada fracción, utilizando la simplificación.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47"/>
          <p:cNvGrpSpPr/>
          <p:nvPr/>
        </p:nvGrpSpPr>
        <p:grpSpPr>
          <a:xfrm>
            <a:off x="12122240" y="-2385279"/>
            <a:ext cx="331366" cy="330494"/>
            <a:chOff x="-4570325" y="2405775"/>
            <a:chExt cx="294600" cy="293825"/>
          </a:xfrm>
        </p:grpSpPr>
        <p:sp>
          <p:nvSpPr>
            <p:cNvPr id="919" name="Google Shape;919;p47"/>
            <p:cNvSpPr/>
            <p:nvPr/>
          </p:nvSpPr>
          <p:spPr>
            <a:xfrm>
              <a:off x="-4570325" y="2405775"/>
              <a:ext cx="294600" cy="293825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-4478175" y="2439650"/>
              <a:ext cx="103975" cy="12052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47"/>
          <p:cNvGrpSpPr/>
          <p:nvPr/>
        </p:nvGrpSpPr>
        <p:grpSpPr>
          <a:xfrm>
            <a:off x="9618906" y="-2383930"/>
            <a:ext cx="329595" cy="327823"/>
            <a:chOff x="-3854375" y="2046625"/>
            <a:chExt cx="293025" cy="291450"/>
          </a:xfrm>
        </p:grpSpPr>
        <p:sp>
          <p:nvSpPr>
            <p:cNvPr id="922" name="Google Shape;922;p47"/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47"/>
          <p:cNvSpPr txBox="1">
            <a:spLocks noGrp="1"/>
          </p:cNvSpPr>
          <p:nvPr>
            <p:ph type="ctrTitle"/>
          </p:nvPr>
        </p:nvSpPr>
        <p:spPr>
          <a:xfrm>
            <a:off x="5680170" y="944190"/>
            <a:ext cx="28491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PÁGINA 184</a:t>
            </a:r>
            <a:r>
              <a:rPr lang="es" dirty="0"/>
              <a:t>?</a:t>
            </a:r>
            <a:endParaRPr dirty="0"/>
          </a:p>
        </p:txBody>
      </p:sp>
      <p:sp>
        <p:nvSpPr>
          <p:cNvPr id="925" name="Google Shape;925;p47"/>
          <p:cNvSpPr/>
          <p:nvPr/>
        </p:nvSpPr>
        <p:spPr>
          <a:xfrm>
            <a:off x="0" y="-49437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7"/>
          <p:cNvSpPr/>
          <p:nvPr/>
        </p:nvSpPr>
        <p:spPr>
          <a:xfrm>
            <a:off x="8361000" y="2083625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7"/>
          <p:cNvSpPr/>
          <p:nvPr/>
        </p:nvSpPr>
        <p:spPr>
          <a:xfrm>
            <a:off x="0" y="2163911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47"/>
          <p:cNvSpPr/>
          <p:nvPr/>
        </p:nvSpPr>
        <p:spPr>
          <a:xfrm>
            <a:off x="8415767" y="-88070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7"/>
          <p:cNvSpPr/>
          <p:nvPr/>
        </p:nvSpPr>
        <p:spPr>
          <a:xfrm>
            <a:off x="-5976" y="4360500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7"/>
          <p:cNvSpPr/>
          <p:nvPr/>
        </p:nvSpPr>
        <p:spPr>
          <a:xfrm>
            <a:off x="8290365" y="4182489"/>
            <a:ext cx="783000" cy="783000"/>
          </a:xfrm>
          <a:prstGeom prst="flowChartConnector">
            <a:avLst/>
          </a:pr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7"/>
          <p:cNvSpPr txBox="1"/>
          <p:nvPr/>
        </p:nvSpPr>
        <p:spPr>
          <a:xfrm flipH="1">
            <a:off x="1791001" y="2083625"/>
            <a:ext cx="13203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Mercury is the smallest planet in our Solar System</a:t>
            </a:r>
            <a:endParaRPr sz="11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933" name="Google Shape;933;p47"/>
          <p:cNvSpPr txBox="1"/>
          <p:nvPr/>
        </p:nvSpPr>
        <p:spPr>
          <a:xfrm flipH="1">
            <a:off x="1791001" y="944575"/>
            <a:ext cx="13203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Venus has a beautiful name, but it’s too hot</a:t>
            </a:r>
            <a:endParaRPr sz="11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935" name="Google Shape;935;p47"/>
          <p:cNvSpPr txBox="1"/>
          <p:nvPr/>
        </p:nvSpPr>
        <p:spPr>
          <a:xfrm flipH="1">
            <a:off x="1790975" y="3214400"/>
            <a:ext cx="13203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Despite being red, Mars is a cold place, not hot</a:t>
            </a:r>
            <a:endParaRPr sz="11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937" name="Google Shape;937;p47"/>
          <p:cNvCxnSpPr>
            <a:stCxn id="925" idx="6"/>
            <a:endCxn id="926" idx="2"/>
          </p:cNvCxnSpPr>
          <p:nvPr/>
        </p:nvCxnSpPr>
        <p:spPr>
          <a:xfrm>
            <a:off x="783000" y="342063"/>
            <a:ext cx="7578000" cy="213306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8" name="Google Shape;938;p47"/>
          <p:cNvCxnSpPr>
            <a:stCxn id="926" idx="4"/>
            <a:endCxn id="927" idx="0"/>
          </p:cNvCxnSpPr>
          <p:nvPr/>
        </p:nvCxnSpPr>
        <p:spPr>
          <a:xfrm rot="5400000" flipH="1">
            <a:off x="4220643" y="-1665232"/>
            <a:ext cx="702714" cy="8361000"/>
          </a:xfrm>
          <a:prstGeom prst="bentConnector5">
            <a:avLst>
              <a:gd name="adj1" fmla="val -32531"/>
              <a:gd name="adj2" fmla="val 50000"/>
              <a:gd name="adj3" fmla="val 13253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9" name="Google Shape;939;p47"/>
          <p:cNvCxnSpPr>
            <a:cxnSpLocks/>
          </p:cNvCxnSpPr>
          <p:nvPr/>
        </p:nvCxnSpPr>
        <p:spPr>
          <a:xfrm flipV="1">
            <a:off x="547460" y="656271"/>
            <a:ext cx="7632767" cy="225198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0" name="Google Shape;940;p47"/>
          <p:cNvCxnSpPr>
            <a:cxnSpLocks/>
          </p:cNvCxnSpPr>
          <p:nvPr/>
        </p:nvCxnSpPr>
        <p:spPr>
          <a:xfrm rot="5400000">
            <a:off x="126248" y="-1025259"/>
            <a:ext cx="3665570" cy="842174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1" name="Google Shape;941;p47"/>
          <p:cNvCxnSpPr>
            <a:stCxn id="942" idx="1"/>
            <a:endCxn id="930" idx="2"/>
          </p:cNvCxnSpPr>
          <p:nvPr/>
        </p:nvCxnSpPr>
        <p:spPr>
          <a:xfrm>
            <a:off x="4049448" y="3382403"/>
            <a:ext cx="4240917" cy="119158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43" name="Google Shape;943;p47"/>
          <p:cNvGrpSpPr/>
          <p:nvPr/>
        </p:nvGrpSpPr>
        <p:grpSpPr>
          <a:xfrm>
            <a:off x="5319714" y="959499"/>
            <a:ext cx="331941" cy="331941"/>
            <a:chOff x="1190625" y="238125"/>
            <a:chExt cx="5219200" cy="5219200"/>
          </a:xfrm>
        </p:grpSpPr>
        <p:sp>
          <p:nvSpPr>
            <p:cNvPr id="944" name="Google Shape;944;p47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46907" y="8155"/>
                  </a:moveTo>
                  <a:lnTo>
                    <a:pt x="46907" y="20387"/>
                  </a:lnTo>
                  <a:lnTo>
                    <a:pt x="34675" y="20387"/>
                  </a:lnTo>
                  <a:lnTo>
                    <a:pt x="34675" y="8155"/>
                  </a:lnTo>
                  <a:close/>
                  <a:moveTo>
                    <a:pt x="110516" y="8155"/>
                  </a:moveTo>
                  <a:lnTo>
                    <a:pt x="110516" y="20387"/>
                  </a:lnTo>
                  <a:lnTo>
                    <a:pt x="98284" y="20387"/>
                  </a:lnTo>
                  <a:lnTo>
                    <a:pt x="98284" y="8155"/>
                  </a:lnTo>
                  <a:close/>
                  <a:moveTo>
                    <a:pt x="174125" y="8155"/>
                  </a:moveTo>
                  <a:lnTo>
                    <a:pt x="174125" y="20387"/>
                  </a:lnTo>
                  <a:lnTo>
                    <a:pt x="161892" y="20387"/>
                  </a:lnTo>
                  <a:lnTo>
                    <a:pt x="161892" y="8155"/>
                  </a:lnTo>
                  <a:close/>
                  <a:moveTo>
                    <a:pt x="54638" y="28542"/>
                  </a:moveTo>
                  <a:cubicBezTo>
                    <a:pt x="59955" y="28542"/>
                    <a:pt x="64489" y="31935"/>
                    <a:pt x="66186" y="36697"/>
                  </a:cubicBezTo>
                  <a:lnTo>
                    <a:pt x="15364" y="36697"/>
                  </a:lnTo>
                  <a:cubicBezTo>
                    <a:pt x="17060" y="31935"/>
                    <a:pt x="21594" y="28542"/>
                    <a:pt x="26911" y="28542"/>
                  </a:cubicBezTo>
                  <a:close/>
                  <a:moveTo>
                    <a:pt x="121509" y="28542"/>
                  </a:moveTo>
                  <a:cubicBezTo>
                    <a:pt x="126826" y="28542"/>
                    <a:pt x="131360" y="31935"/>
                    <a:pt x="133056" y="36697"/>
                  </a:cubicBezTo>
                  <a:lnTo>
                    <a:pt x="75711" y="36697"/>
                  </a:lnTo>
                  <a:cubicBezTo>
                    <a:pt x="77407" y="31935"/>
                    <a:pt x="81941" y="28542"/>
                    <a:pt x="87258" y="28542"/>
                  </a:cubicBezTo>
                  <a:close/>
                  <a:moveTo>
                    <a:pt x="181856" y="28542"/>
                  </a:moveTo>
                  <a:cubicBezTo>
                    <a:pt x="187173" y="28542"/>
                    <a:pt x="191707" y="31935"/>
                    <a:pt x="193403" y="36697"/>
                  </a:cubicBezTo>
                  <a:lnTo>
                    <a:pt x="142581" y="36697"/>
                  </a:lnTo>
                  <a:cubicBezTo>
                    <a:pt x="144278" y="31935"/>
                    <a:pt x="148812" y="28542"/>
                    <a:pt x="154129" y="28542"/>
                  </a:cubicBezTo>
                  <a:close/>
                  <a:moveTo>
                    <a:pt x="66871" y="44852"/>
                  </a:moveTo>
                  <a:lnTo>
                    <a:pt x="66871" y="184302"/>
                  </a:lnTo>
                  <a:lnTo>
                    <a:pt x="8351" y="184302"/>
                  </a:lnTo>
                  <a:lnTo>
                    <a:pt x="14516" y="44852"/>
                  </a:lnTo>
                  <a:close/>
                  <a:moveTo>
                    <a:pt x="133741" y="44852"/>
                  </a:moveTo>
                  <a:lnTo>
                    <a:pt x="133741" y="184302"/>
                  </a:lnTo>
                  <a:lnTo>
                    <a:pt x="75026" y="184302"/>
                  </a:lnTo>
                  <a:lnTo>
                    <a:pt x="75026" y="44852"/>
                  </a:lnTo>
                  <a:close/>
                  <a:moveTo>
                    <a:pt x="194251" y="44852"/>
                  </a:moveTo>
                  <a:lnTo>
                    <a:pt x="200416" y="184302"/>
                  </a:lnTo>
                  <a:lnTo>
                    <a:pt x="141896" y="184302"/>
                  </a:lnTo>
                  <a:lnTo>
                    <a:pt x="141896" y="44852"/>
                  </a:lnTo>
                  <a:close/>
                  <a:moveTo>
                    <a:pt x="66871" y="192457"/>
                  </a:moveTo>
                  <a:lnTo>
                    <a:pt x="66871" y="200612"/>
                  </a:lnTo>
                  <a:lnTo>
                    <a:pt x="8155" y="200612"/>
                  </a:lnTo>
                  <a:lnTo>
                    <a:pt x="8155" y="192457"/>
                  </a:lnTo>
                  <a:close/>
                  <a:moveTo>
                    <a:pt x="133741" y="192457"/>
                  </a:moveTo>
                  <a:lnTo>
                    <a:pt x="133741" y="200612"/>
                  </a:lnTo>
                  <a:lnTo>
                    <a:pt x="75026" y="200612"/>
                  </a:lnTo>
                  <a:lnTo>
                    <a:pt x="75026" y="192457"/>
                  </a:lnTo>
                  <a:close/>
                  <a:moveTo>
                    <a:pt x="200612" y="192457"/>
                  </a:moveTo>
                  <a:lnTo>
                    <a:pt x="200612" y="200612"/>
                  </a:lnTo>
                  <a:lnTo>
                    <a:pt x="141896" y="200612"/>
                  </a:lnTo>
                  <a:lnTo>
                    <a:pt x="141896" y="192457"/>
                  </a:lnTo>
                  <a:close/>
                  <a:moveTo>
                    <a:pt x="30597" y="0"/>
                  </a:moveTo>
                  <a:cubicBezTo>
                    <a:pt x="28314" y="0"/>
                    <a:pt x="26520" y="1827"/>
                    <a:pt x="26520" y="4077"/>
                  </a:cubicBezTo>
                  <a:lnTo>
                    <a:pt x="26520" y="20387"/>
                  </a:lnTo>
                  <a:cubicBezTo>
                    <a:pt x="15527" y="20616"/>
                    <a:pt x="6622" y="29554"/>
                    <a:pt x="6524" y="40579"/>
                  </a:cubicBezTo>
                  <a:lnTo>
                    <a:pt x="0" y="188184"/>
                  </a:lnTo>
                  <a:cubicBezTo>
                    <a:pt x="0" y="188217"/>
                    <a:pt x="0" y="188249"/>
                    <a:pt x="0" y="188282"/>
                  </a:cubicBezTo>
                  <a:cubicBezTo>
                    <a:pt x="0" y="188314"/>
                    <a:pt x="0" y="188347"/>
                    <a:pt x="0" y="188380"/>
                  </a:cubicBezTo>
                  <a:lnTo>
                    <a:pt x="0" y="204690"/>
                  </a:lnTo>
                  <a:cubicBezTo>
                    <a:pt x="0" y="206940"/>
                    <a:pt x="1827" y="208767"/>
                    <a:pt x="4077" y="208767"/>
                  </a:cubicBezTo>
                  <a:lnTo>
                    <a:pt x="204690" y="208767"/>
                  </a:lnTo>
                  <a:cubicBezTo>
                    <a:pt x="206940" y="208767"/>
                    <a:pt x="208767" y="206940"/>
                    <a:pt x="208767" y="204690"/>
                  </a:cubicBezTo>
                  <a:lnTo>
                    <a:pt x="208767" y="188380"/>
                  </a:lnTo>
                  <a:cubicBezTo>
                    <a:pt x="208767" y="188347"/>
                    <a:pt x="208767" y="188314"/>
                    <a:pt x="208767" y="188282"/>
                  </a:cubicBezTo>
                  <a:cubicBezTo>
                    <a:pt x="208767" y="188249"/>
                    <a:pt x="208767" y="188217"/>
                    <a:pt x="208767" y="188184"/>
                  </a:cubicBezTo>
                  <a:lnTo>
                    <a:pt x="202243" y="40579"/>
                  </a:lnTo>
                  <a:cubicBezTo>
                    <a:pt x="202145" y="29554"/>
                    <a:pt x="193240" y="20616"/>
                    <a:pt x="182280" y="20387"/>
                  </a:cubicBezTo>
                  <a:lnTo>
                    <a:pt x="182280" y="4077"/>
                  </a:lnTo>
                  <a:cubicBezTo>
                    <a:pt x="182280" y="1827"/>
                    <a:pt x="180420" y="0"/>
                    <a:pt x="178202" y="0"/>
                  </a:cubicBezTo>
                  <a:lnTo>
                    <a:pt x="157815" y="0"/>
                  </a:lnTo>
                  <a:cubicBezTo>
                    <a:pt x="155532" y="0"/>
                    <a:pt x="153737" y="1827"/>
                    <a:pt x="153737" y="4077"/>
                  </a:cubicBezTo>
                  <a:lnTo>
                    <a:pt x="153737" y="20387"/>
                  </a:lnTo>
                  <a:cubicBezTo>
                    <a:pt x="147213" y="20518"/>
                    <a:pt x="141472" y="23715"/>
                    <a:pt x="137819" y="28542"/>
                  </a:cubicBezTo>
                  <a:cubicBezTo>
                    <a:pt x="134100" y="23584"/>
                    <a:pt x="128163" y="20387"/>
                    <a:pt x="121509" y="20387"/>
                  </a:cubicBezTo>
                  <a:lnTo>
                    <a:pt x="118671" y="20387"/>
                  </a:lnTo>
                  <a:lnTo>
                    <a:pt x="118671" y="4077"/>
                  </a:lnTo>
                  <a:cubicBezTo>
                    <a:pt x="118671" y="1827"/>
                    <a:pt x="116844" y="0"/>
                    <a:pt x="114594" y="0"/>
                  </a:cubicBezTo>
                  <a:lnTo>
                    <a:pt x="94206" y="0"/>
                  </a:lnTo>
                  <a:cubicBezTo>
                    <a:pt x="91923" y="0"/>
                    <a:pt x="90129" y="1827"/>
                    <a:pt x="90129" y="4077"/>
                  </a:cubicBezTo>
                  <a:lnTo>
                    <a:pt x="90129" y="20387"/>
                  </a:lnTo>
                  <a:lnTo>
                    <a:pt x="87258" y="20387"/>
                  </a:lnTo>
                  <a:cubicBezTo>
                    <a:pt x="80604" y="20387"/>
                    <a:pt x="74667" y="23584"/>
                    <a:pt x="70948" y="28542"/>
                  </a:cubicBezTo>
                  <a:cubicBezTo>
                    <a:pt x="67295" y="23715"/>
                    <a:pt x="61554" y="20518"/>
                    <a:pt x="55062" y="20387"/>
                  </a:cubicBezTo>
                  <a:lnTo>
                    <a:pt x="55062" y="4077"/>
                  </a:lnTo>
                  <a:cubicBezTo>
                    <a:pt x="55062" y="1827"/>
                    <a:pt x="53236" y="0"/>
                    <a:pt x="5098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1761450" y="2195300"/>
              <a:ext cx="815525" cy="815525"/>
            </a:xfrm>
            <a:custGeom>
              <a:avLst/>
              <a:gdLst/>
              <a:ahLst/>
              <a:cxnLst/>
              <a:rect l="l" t="t" r="r" b="b"/>
              <a:pathLst>
                <a:path w="32621" h="32621" extrusionOk="0">
                  <a:moveTo>
                    <a:pt x="16311" y="8156"/>
                  </a:moveTo>
                  <a:cubicBezTo>
                    <a:pt x="20812" y="8156"/>
                    <a:pt x="24466" y="11809"/>
                    <a:pt x="24466" y="16311"/>
                  </a:cubicBezTo>
                  <a:cubicBezTo>
                    <a:pt x="24466" y="20812"/>
                    <a:pt x="20812" y="24466"/>
                    <a:pt x="16311" y="24466"/>
                  </a:cubicBezTo>
                  <a:cubicBezTo>
                    <a:pt x="11809" y="24466"/>
                    <a:pt x="8156" y="20812"/>
                    <a:pt x="8156" y="16311"/>
                  </a:cubicBezTo>
                  <a:cubicBezTo>
                    <a:pt x="8156" y="11809"/>
                    <a:pt x="11809" y="8156"/>
                    <a:pt x="16311" y="8156"/>
                  </a:cubicBezTo>
                  <a:close/>
                  <a:moveTo>
                    <a:pt x="16311" y="1"/>
                  </a:moveTo>
                  <a:cubicBezTo>
                    <a:pt x="7308" y="1"/>
                    <a:pt x="1" y="7308"/>
                    <a:pt x="1" y="16311"/>
                  </a:cubicBezTo>
                  <a:cubicBezTo>
                    <a:pt x="1" y="25314"/>
                    <a:pt x="7308" y="32621"/>
                    <a:pt x="16311" y="32621"/>
                  </a:cubicBezTo>
                  <a:cubicBezTo>
                    <a:pt x="25314" y="32621"/>
                    <a:pt x="32621" y="25314"/>
                    <a:pt x="32621" y="16311"/>
                  </a:cubicBezTo>
                  <a:cubicBezTo>
                    <a:pt x="32621" y="7308"/>
                    <a:pt x="25314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5023450" y="2195300"/>
              <a:ext cx="815525" cy="815525"/>
            </a:xfrm>
            <a:custGeom>
              <a:avLst/>
              <a:gdLst/>
              <a:ahLst/>
              <a:cxnLst/>
              <a:rect l="l" t="t" r="r" b="b"/>
              <a:pathLst>
                <a:path w="32621" h="32621" extrusionOk="0">
                  <a:moveTo>
                    <a:pt x="16310" y="8156"/>
                  </a:moveTo>
                  <a:cubicBezTo>
                    <a:pt x="20812" y="8156"/>
                    <a:pt x="24465" y="11809"/>
                    <a:pt x="24465" y="16311"/>
                  </a:cubicBezTo>
                  <a:cubicBezTo>
                    <a:pt x="24465" y="20812"/>
                    <a:pt x="20812" y="24466"/>
                    <a:pt x="16310" y="24466"/>
                  </a:cubicBezTo>
                  <a:cubicBezTo>
                    <a:pt x="11809" y="24466"/>
                    <a:pt x="8155" y="20812"/>
                    <a:pt x="8155" y="16311"/>
                  </a:cubicBezTo>
                  <a:cubicBezTo>
                    <a:pt x="8155" y="11809"/>
                    <a:pt x="11809" y="8156"/>
                    <a:pt x="16310" y="8156"/>
                  </a:cubicBezTo>
                  <a:close/>
                  <a:moveTo>
                    <a:pt x="16310" y="1"/>
                  </a:moveTo>
                  <a:cubicBezTo>
                    <a:pt x="7307" y="1"/>
                    <a:pt x="0" y="7308"/>
                    <a:pt x="0" y="16311"/>
                  </a:cubicBezTo>
                  <a:cubicBezTo>
                    <a:pt x="0" y="25314"/>
                    <a:pt x="7307" y="32621"/>
                    <a:pt x="16310" y="32621"/>
                  </a:cubicBezTo>
                  <a:cubicBezTo>
                    <a:pt x="25313" y="32621"/>
                    <a:pt x="32620" y="25314"/>
                    <a:pt x="32620" y="16311"/>
                  </a:cubicBezTo>
                  <a:cubicBezTo>
                    <a:pt x="32620" y="7308"/>
                    <a:pt x="25313" y="1"/>
                    <a:pt x="1631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3392450" y="2195300"/>
              <a:ext cx="815525" cy="815525"/>
            </a:xfrm>
            <a:custGeom>
              <a:avLst/>
              <a:gdLst/>
              <a:ahLst/>
              <a:cxnLst/>
              <a:rect l="l" t="t" r="r" b="b"/>
              <a:pathLst>
                <a:path w="32621" h="32621" extrusionOk="0">
                  <a:moveTo>
                    <a:pt x="16311" y="8156"/>
                  </a:moveTo>
                  <a:cubicBezTo>
                    <a:pt x="20812" y="8156"/>
                    <a:pt x="24466" y="11809"/>
                    <a:pt x="24466" y="16311"/>
                  </a:cubicBezTo>
                  <a:cubicBezTo>
                    <a:pt x="24466" y="20812"/>
                    <a:pt x="20812" y="24466"/>
                    <a:pt x="16311" y="24466"/>
                  </a:cubicBezTo>
                  <a:cubicBezTo>
                    <a:pt x="11809" y="24466"/>
                    <a:pt x="8156" y="20812"/>
                    <a:pt x="8156" y="16311"/>
                  </a:cubicBezTo>
                  <a:cubicBezTo>
                    <a:pt x="8156" y="11809"/>
                    <a:pt x="11809" y="8156"/>
                    <a:pt x="16311" y="8156"/>
                  </a:cubicBezTo>
                  <a:close/>
                  <a:moveTo>
                    <a:pt x="16311" y="1"/>
                  </a:moveTo>
                  <a:cubicBezTo>
                    <a:pt x="7307" y="1"/>
                    <a:pt x="1" y="7308"/>
                    <a:pt x="1" y="16311"/>
                  </a:cubicBezTo>
                  <a:cubicBezTo>
                    <a:pt x="1" y="25314"/>
                    <a:pt x="7307" y="32621"/>
                    <a:pt x="16311" y="32621"/>
                  </a:cubicBezTo>
                  <a:cubicBezTo>
                    <a:pt x="25314" y="32621"/>
                    <a:pt x="32621" y="25314"/>
                    <a:pt x="32621" y="16311"/>
                  </a:cubicBezTo>
                  <a:cubicBezTo>
                    <a:pt x="32621" y="7308"/>
                    <a:pt x="25314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1772050" y="4030175"/>
              <a:ext cx="713600" cy="203900"/>
            </a:xfrm>
            <a:custGeom>
              <a:avLst/>
              <a:gdLst/>
              <a:ahLst/>
              <a:cxnLst/>
              <a:rect l="l" t="t" r="r" b="b"/>
              <a:pathLst>
                <a:path w="28544" h="8156" extrusionOk="0"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cubicBezTo>
                    <a:pt x="1" y="6329"/>
                    <a:pt x="1795" y="8155"/>
                    <a:pt x="4078" y="8155"/>
                  </a:cubicBezTo>
                  <a:lnTo>
                    <a:pt x="24466" y="8155"/>
                  </a:lnTo>
                  <a:cubicBezTo>
                    <a:pt x="26717" y="8155"/>
                    <a:pt x="28543" y="6329"/>
                    <a:pt x="28543" y="4078"/>
                  </a:cubicBezTo>
                  <a:cubicBezTo>
                    <a:pt x="28543" y="1827"/>
                    <a:pt x="26717" y="0"/>
                    <a:pt x="2446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1874000" y="3622425"/>
              <a:ext cx="509700" cy="203900"/>
            </a:xfrm>
            <a:custGeom>
              <a:avLst/>
              <a:gdLst/>
              <a:ahLst/>
              <a:cxnLst/>
              <a:rect l="l" t="t" r="r" b="b"/>
              <a:pathLst>
                <a:path w="20388" h="8156" extrusionOk="0">
                  <a:moveTo>
                    <a:pt x="4078" y="0"/>
                  </a:moveTo>
                  <a:cubicBezTo>
                    <a:pt x="1795" y="0"/>
                    <a:pt x="0" y="1827"/>
                    <a:pt x="0" y="4078"/>
                  </a:cubicBezTo>
                  <a:cubicBezTo>
                    <a:pt x="0" y="6329"/>
                    <a:pt x="1795" y="8155"/>
                    <a:pt x="4078" y="8155"/>
                  </a:cubicBezTo>
                  <a:lnTo>
                    <a:pt x="16310" y="8155"/>
                  </a:lnTo>
                  <a:cubicBezTo>
                    <a:pt x="18561" y="8155"/>
                    <a:pt x="20388" y="6329"/>
                    <a:pt x="20388" y="4078"/>
                  </a:cubicBezTo>
                  <a:cubicBezTo>
                    <a:pt x="20388" y="1827"/>
                    <a:pt x="18561" y="0"/>
                    <a:pt x="1631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1772050" y="4437925"/>
              <a:ext cx="305850" cy="203900"/>
            </a:xfrm>
            <a:custGeom>
              <a:avLst/>
              <a:gdLst/>
              <a:ahLst/>
              <a:cxnLst/>
              <a:rect l="l" t="t" r="r" b="b"/>
              <a:pathLst>
                <a:path w="12234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lnTo>
                    <a:pt x="8156" y="8155"/>
                  </a:lnTo>
                  <a:cubicBezTo>
                    <a:pt x="10374" y="8155"/>
                    <a:pt x="12233" y="6329"/>
                    <a:pt x="12233" y="4078"/>
                  </a:cubicBezTo>
                  <a:cubicBezTo>
                    <a:pt x="12233" y="1827"/>
                    <a:pt x="10374" y="0"/>
                    <a:pt x="815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2281750" y="44379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296" y="8155"/>
                    <a:pt x="8155" y="6329"/>
                    <a:pt x="8155" y="4078"/>
                  </a:cubicBezTo>
                  <a:cubicBezTo>
                    <a:pt x="8155" y="1827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3443825" y="4030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cubicBezTo>
                    <a:pt x="6296" y="8155"/>
                    <a:pt x="8156" y="6329"/>
                    <a:pt x="8156" y="4078"/>
                  </a:cubicBezTo>
                  <a:cubicBezTo>
                    <a:pt x="8156" y="1827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3851575" y="4030175"/>
              <a:ext cx="305850" cy="203900"/>
            </a:xfrm>
            <a:custGeom>
              <a:avLst/>
              <a:gdLst/>
              <a:ahLst/>
              <a:cxnLst/>
              <a:rect l="l" t="t" r="r" b="b"/>
              <a:pathLst>
                <a:path w="12234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329"/>
                    <a:pt x="1827" y="8155"/>
                    <a:pt x="4078" y="8155"/>
                  </a:cubicBezTo>
                  <a:lnTo>
                    <a:pt x="8156" y="8155"/>
                  </a:lnTo>
                  <a:cubicBezTo>
                    <a:pt x="10374" y="8155"/>
                    <a:pt x="12233" y="6329"/>
                    <a:pt x="12233" y="4078"/>
                  </a:cubicBezTo>
                  <a:cubicBezTo>
                    <a:pt x="12233" y="1827"/>
                    <a:pt x="10374" y="0"/>
                    <a:pt x="815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3443825" y="3622425"/>
              <a:ext cx="713600" cy="203900"/>
            </a:xfrm>
            <a:custGeom>
              <a:avLst/>
              <a:gdLst/>
              <a:ahLst/>
              <a:cxnLst/>
              <a:rect l="l" t="t" r="r" b="b"/>
              <a:pathLst>
                <a:path w="28544" h="8156" extrusionOk="0"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cubicBezTo>
                    <a:pt x="1" y="6329"/>
                    <a:pt x="1795" y="8155"/>
                    <a:pt x="4078" y="8155"/>
                  </a:cubicBezTo>
                  <a:lnTo>
                    <a:pt x="24466" y="8155"/>
                  </a:lnTo>
                  <a:cubicBezTo>
                    <a:pt x="26716" y="8155"/>
                    <a:pt x="28543" y="6329"/>
                    <a:pt x="28543" y="4078"/>
                  </a:cubicBezTo>
                  <a:cubicBezTo>
                    <a:pt x="28543" y="1827"/>
                    <a:pt x="26716" y="0"/>
                    <a:pt x="2446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3443825" y="4437925"/>
              <a:ext cx="428175" cy="203900"/>
            </a:xfrm>
            <a:custGeom>
              <a:avLst/>
              <a:gdLst/>
              <a:ahLst/>
              <a:cxnLst/>
              <a:rect l="l" t="t" r="r" b="b"/>
              <a:pathLst>
                <a:path w="17127" h="8156" extrusionOk="0"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cubicBezTo>
                    <a:pt x="1" y="6329"/>
                    <a:pt x="1795" y="8155"/>
                    <a:pt x="4078" y="8155"/>
                  </a:cubicBezTo>
                  <a:lnTo>
                    <a:pt x="13049" y="8155"/>
                  </a:lnTo>
                  <a:cubicBezTo>
                    <a:pt x="15299" y="8155"/>
                    <a:pt x="17126" y="6329"/>
                    <a:pt x="17126" y="4078"/>
                  </a:cubicBezTo>
                  <a:cubicBezTo>
                    <a:pt x="17126" y="1827"/>
                    <a:pt x="15299" y="0"/>
                    <a:pt x="13049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5074825" y="4030175"/>
              <a:ext cx="713575" cy="203900"/>
            </a:xfrm>
            <a:custGeom>
              <a:avLst/>
              <a:gdLst/>
              <a:ahLst/>
              <a:cxnLst/>
              <a:rect l="l" t="t" r="r" b="b"/>
              <a:pathLst>
                <a:path w="28543" h="8156" extrusionOk="0">
                  <a:moveTo>
                    <a:pt x="4078" y="0"/>
                  </a:moveTo>
                  <a:cubicBezTo>
                    <a:pt x="1795" y="0"/>
                    <a:pt x="0" y="1827"/>
                    <a:pt x="0" y="4078"/>
                  </a:cubicBezTo>
                  <a:cubicBezTo>
                    <a:pt x="0" y="6329"/>
                    <a:pt x="1795" y="8155"/>
                    <a:pt x="4078" y="8155"/>
                  </a:cubicBezTo>
                  <a:lnTo>
                    <a:pt x="24465" y="8155"/>
                  </a:lnTo>
                  <a:cubicBezTo>
                    <a:pt x="26716" y="8155"/>
                    <a:pt x="28543" y="6329"/>
                    <a:pt x="28543" y="4078"/>
                  </a:cubicBezTo>
                  <a:cubicBezTo>
                    <a:pt x="28543" y="1827"/>
                    <a:pt x="26716" y="0"/>
                    <a:pt x="2446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5074825" y="3622425"/>
              <a:ext cx="305825" cy="203900"/>
            </a:xfrm>
            <a:custGeom>
              <a:avLst/>
              <a:gdLst/>
              <a:ahLst/>
              <a:cxnLst/>
              <a:rect l="l" t="t" r="r" b="b"/>
              <a:pathLst>
                <a:path w="12233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lnTo>
                    <a:pt x="8155" y="8155"/>
                  </a:lnTo>
                  <a:cubicBezTo>
                    <a:pt x="10374" y="8155"/>
                    <a:pt x="12233" y="6329"/>
                    <a:pt x="12233" y="4078"/>
                  </a:cubicBezTo>
                  <a:cubicBezTo>
                    <a:pt x="12233" y="1827"/>
                    <a:pt x="10374" y="0"/>
                    <a:pt x="81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5584500" y="36224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6296" y="8155"/>
                    <a:pt x="8156" y="6329"/>
                    <a:pt x="8156" y="4078"/>
                  </a:cubicBezTo>
                  <a:cubicBezTo>
                    <a:pt x="8156" y="1827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5482575" y="4437925"/>
              <a:ext cx="305825" cy="203900"/>
            </a:xfrm>
            <a:custGeom>
              <a:avLst/>
              <a:gdLst/>
              <a:ahLst/>
              <a:cxnLst/>
              <a:rect l="l" t="t" r="r" b="b"/>
              <a:pathLst>
                <a:path w="12233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lnTo>
                    <a:pt x="8155" y="8155"/>
                  </a:lnTo>
                  <a:cubicBezTo>
                    <a:pt x="10373" y="8155"/>
                    <a:pt x="12233" y="6329"/>
                    <a:pt x="12233" y="4078"/>
                  </a:cubicBezTo>
                  <a:cubicBezTo>
                    <a:pt x="12233" y="1827"/>
                    <a:pt x="10373" y="0"/>
                    <a:pt x="81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5074825" y="44379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296" y="8155"/>
                    <a:pt x="8155" y="6329"/>
                    <a:pt x="8155" y="4078"/>
                  </a:cubicBezTo>
                  <a:cubicBezTo>
                    <a:pt x="8155" y="1827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47"/>
          <p:cNvGrpSpPr/>
          <p:nvPr/>
        </p:nvGrpSpPr>
        <p:grpSpPr>
          <a:xfrm>
            <a:off x="3463666" y="2063014"/>
            <a:ext cx="388550" cy="388308"/>
            <a:chOff x="1188175" y="238125"/>
            <a:chExt cx="5222450" cy="5219200"/>
          </a:xfrm>
        </p:grpSpPr>
        <p:sp>
          <p:nvSpPr>
            <p:cNvPr id="962" name="Google Shape;962;p47"/>
            <p:cNvSpPr/>
            <p:nvPr/>
          </p:nvSpPr>
          <p:spPr>
            <a:xfrm>
              <a:off x="1188175" y="238125"/>
              <a:ext cx="5222450" cy="5219200"/>
            </a:xfrm>
            <a:custGeom>
              <a:avLst/>
              <a:gdLst/>
              <a:ahLst/>
              <a:cxnLst/>
              <a:rect l="l" t="t" r="r" b="b"/>
              <a:pathLst>
                <a:path w="208898" h="208768" extrusionOk="0">
                  <a:moveTo>
                    <a:pt x="22149" y="14288"/>
                  </a:moveTo>
                  <a:lnTo>
                    <a:pt x="29880" y="28673"/>
                  </a:lnTo>
                  <a:lnTo>
                    <a:pt x="22443" y="50561"/>
                  </a:lnTo>
                  <a:lnTo>
                    <a:pt x="9851" y="50561"/>
                  </a:lnTo>
                  <a:lnTo>
                    <a:pt x="22149" y="14288"/>
                  </a:lnTo>
                  <a:close/>
                  <a:moveTo>
                    <a:pt x="186814" y="14255"/>
                  </a:moveTo>
                  <a:lnTo>
                    <a:pt x="199112" y="50561"/>
                  </a:lnTo>
                  <a:lnTo>
                    <a:pt x="186521" y="50561"/>
                  </a:lnTo>
                  <a:lnTo>
                    <a:pt x="179051" y="28542"/>
                  </a:lnTo>
                  <a:lnTo>
                    <a:pt x="186814" y="14255"/>
                  </a:lnTo>
                  <a:close/>
                  <a:moveTo>
                    <a:pt x="40057" y="8155"/>
                  </a:moveTo>
                  <a:cubicBezTo>
                    <a:pt x="40057" y="8155"/>
                    <a:pt x="60021" y="45342"/>
                    <a:pt x="60021" y="45374"/>
                  </a:cubicBezTo>
                  <a:cubicBezTo>
                    <a:pt x="58259" y="47038"/>
                    <a:pt x="54280" y="50757"/>
                    <a:pt x="52127" y="52909"/>
                  </a:cubicBezTo>
                  <a:cubicBezTo>
                    <a:pt x="52127" y="52909"/>
                    <a:pt x="28118" y="8155"/>
                    <a:pt x="28118" y="8155"/>
                  </a:cubicBezTo>
                  <a:close/>
                  <a:moveTo>
                    <a:pt x="180812" y="8155"/>
                  </a:moveTo>
                  <a:lnTo>
                    <a:pt x="156608" y="52909"/>
                  </a:lnTo>
                  <a:cubicBezTo>
                    <a:pt x="154162" y="50235"/>
                    <a:pt x="151552" y="47690"/>
                    <a:pt x="148747" y="45374"/>
                  </a:cubicBezTo>
                  <a:lnTo>
                    <a:pt x="168906" y="8155"/>
                  </a:lnTo>
                  <a:close/>
                  <a:moveTo>
                    <a:pt x="35132" y="38524"/>
                  </a:moveTo>
                  <a:lnTo>
                    <a:pt x="46614" y="59857"/>
                  </a:lnTo>
                  <a:cubicBezTo>
                    <a:pt x="43026" y="64979"/>
                    <a:pt x="40188" y="70492"/>
                    <a:pt x="38100" y="76298"/>
                  </a:cubicBezTo>
                  <a:lnTo>
                    <a:pt x="29717" y="54540"/>
                  </a:lnTo>
                  <a:lnTo>
                    <a:pt x="35132" y="38524"/>
                  </a:lnTo>
                  <a:close/>
                  <a:moveTo>
                    <a:pt x="173766" y="38328"/>
                  </a:moveTo>
                  <a:lnTo>
                    <a:pt x="179246" y="54573"/>
                  </a:lnTo>
                  <a:lnTo>
                    <a:pt x="170830" y="76689"/>
                  </a:lnTo>
                  <a:cubicBezTo>
                    <a:pt x="168710" y="70752"/>
                    <a:pt x="165774" y="65077"/>
                    <a:pt x="162121" y="59857"/>
                  </a:cubicBezTo>
                  <a:lnTo>
                    <a:pt x="173766" y="38328"/>
                  </a:lnTo>
                  <a:close/>
                  <a:moveTo>
                    <a:pt x="22573" y="58716"/>
                  </a:moveTo>
                  <a:lnTo>
                    <a:pt x="34675" y="90096"/>
                  </a:lnTo>
                  <a:cubicBezTo>
                    <a:pt x="34186" y="93423"/>
                    <a:pt x="33925" y="96816"/>
                    <a:pt x="33925" y="100241"/>
                  </a:cubicBezTo>
                  <a:lnTo>
                    <a:pt x="33925" y="120563"/>
                  </a:lnTo>
                  <a:lnTo>
                    <a:pt x="10112" y="58716"/>
                  </a:lnTo>
                  <a:close/>
                  <a:moveTo>
                    <a:pt x="198883" y="58716"/>
                  </a:moveTo>
                  <a:lnTo>
                    <a:pt x="175038" y="121346"/>
                  </a:lnTo>
                  <a:lnTo>
                    <a:pt x="175038" y="100861"/>
                  </a:lnTo>
                  <a:cubicBezTo>
                    <a:pt x="175038" y="97403"/>
                    <a:pt x="174777" y="93945"/>
                    <a:pt x="174288" y="90553"/>
                  </a:cubicBezTo>
                  <a:lnTo>
                    <a:pt x="186390" y="58716"/>
                  </a:lnTo>
                  <a:close/>
                  <a:moveTo>
                    <a:pt x="104514" y="37513"/>
                  </a:moveTo>
                  <a:cubicBezTo>
                    <a:pt x="138896" y="37545"/>
                    <a:pt x="166883" y="65957"/>
                    <a:pt x="166883" y="100861"/>
                  </a:cubicBezTo>
                  <a:lnTo>
                    <a:pt x="166883" y="188380"/>
                  </a:lnTo>
                  <a:cubicBezTo>
                    <a:pt x="166883" y="195132"/>
                    <a:pt x="161371" y="200612"/>
                    <a:pt x="154651" y="200612"/>
                  </a:cubicBezTo>
                  <a:lnTo>
                    <a:pt x="54312" y="200612"/>
                  </a:lnTo>
                  <a:cubicBezTo>
                    <a:pt x="47593" y="200612"/>
                    <a:pt x="42080" y="195132"/>
                    <a:pt x="42080" y="188380"/>
                  </a:cubicBezTo>
                  <a:lnTo>
                    <a:pt x="42080" y="100241"/>
                  </a:lnTo>
                  <a:cubicBezTo>
                    <a:pt x="42080" y="83539"/>
                    <a:pt x="48669" y="67784"/>
                    <a:pt x="60575" y="55878"/>
                  </a:cubicBezTo>
                  <a:cubicBezTo>
                    <a:pt x="72416" y="44037"/>
                    <a:pt x="88009" y="37513"/>
                    <a:pt x="104482" y="37513"/>
                  </a:cubicBezTo>
                  <a:close/>
                  <a:moveTo>
                    <a:pt x="21301" y="0"/>
                  </a:moveTo>
                  <a:cubicBezTo>
                    <a:pt x="19735" y="0"/>
                    <a:pt x="18300" y="979"/>
                    <a:pt x="17615" y="2349"/>
                  </a:cubicBezTo>
                  <a:cubicBezTo>
                    <a:pt x="17550" y="2479"/>
                    <a:pt x="17484" y="2642"/>
                    <a:pt x="17452" y="2773"/>
                  </a:cubicBezTo>
                  <a:cubicBezTo>
                    <a:pt x="17452" y="2773"/>
                    <a:pt x="326" y="53333"/>
                    <a:pt x="294" y="53333"/>
                  </a:cubicBezTo>
                  <a:cubicBezTo>
                    <a:pt x="0" y="54214"/>
                    <a:pt x="33" y="55225"/>
                    <a:pt x="359" y="56106"/>
                  </a:cubicBezTo>
                  <a:lnTo>
                    <a:pt x="33925" y="143234"/>
                  </a:lnTo>
                  <a:lnTo>
                    <a:pt x="33925" y="188380"/>
                  </a:lnTo>
                  <a:cubicBezTo>
                    <a:pt x="33925" y="199634"/>
                    <a:pt x="43091" y="208767"/>
                    <a:pt x="54312" y="208767"/>
                  </a:cubicBezTo>
                  <a:lnTo>
                    <a:pt x="154651" y="208767"/>
                  </a:lnTo>
                  <a:cubicBezTo>
                    <a:pt x="165872" y="208767"/>
                    <a:pt x="175038" y="199634"/>
                    <a:pt x="175038" y="188380"/>
                  </a:cubicBezTo>
                  <a:lnTo>
                    <a:pt x="175038" y="144278"/>
                  </a:lnTo>
                  <a:cubicBezTo>
                    <a:pt x="175038" y="144278"/>
                    <a:pt x="208604" y="56106"/>
                    <a:pt x="208604" y="56074"/>
                  </a:cubicBezTo>
                  <a:cubicBezTo>
                    <a:pt x="208800" y="55584"/>
                    <a:pt x="208898" y="55030"/>
                    <a:pt x="208865" y="54475"/>
                  </a:cubicBezTo>
                  <a:cubicBezTo>
                    <a:pt x="208833" y="54084"/>
                    <a:pt x="208767" y="53692"/>
                    <a:pt x="208669" y="53333"/>
                  </a:cubicBezTo>
                  <a:cubicBezTo>
                    <a:pt x="208669" y="53333"/>
                    <a:pt x="191544" y="2805"/>
                    <a:pt x="191544" y="2773"/>
                  </a:cubicBezTo>
                  <a:cubicBezTo>
                    <a:pt x="191055" y="1337"/>
                    <a:pt x="189685" y="228"/>
                    <a:pt x="188184" y="33"/>
                  </a:cubicBezTo>
                  <a:cubicBezTo>
                    <a:pt x="188021" y="0"/>
                    <a:pt x="187825" y="0"/>
                    <a:pt x="187662" y="0"/>
                  </a:cubicBezTo>
                  <a:lnTo>
                    <a:pt x="166459" y="0"/>
                  </a:lnTo>
                  <a:cubicBezTo>
                    <a:pt x="165057" y="0"/>
                    <a:pt x="163589" y="848"/>
                    <a:pt x="162904" y="2088"/>
                  </a:cubicBezTo>
                  <a:cubicBezTo>
                    <a:pt x="162904" y="2120"/>
                    <a:pt x="142125" y="40514"/>
                    <a:pt x="142125" y="40514"/>
                  </a:cubicBezTo>
                  <a:cubicBezTo>
                    <a:pt x="130904" y="33272"/>
                    <a:pt x="117986" y="29358"/>
                    <a:pt x="104514" y="29358"/>
                  </a:cubicBezTo>
                  <a:lnTo>
                    <a:pt x="104482" y="29358"/>
                  </a:lnTo>
                  <a:cubicBezTo>
                    <a:pt x="90944" y="29358"/>
                    <a:pt x="77929" y="33240"/>
                    <a:pt x="66675" y="40514"/>
                  </a:cubicBezTo>
                  <a:lnTo>
                    <a:pt x="46092" y="2153"/>
                  </a:lnTo>
                  <a:cubicBezTo>
                    <a:pt x="45407" y="848"/>
                    <a:pt x="43972" y="0"/>
                    <a:pt x="4250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2633225" y="3520475"/>
              <a:ext cx="2344575" cy="1529100"/>
            </a:xfrm>
            <a:custGeom>
              <a:avLst/>
              <a:gdLst/>
              <a:ahLst/>
              <a:cxnLst/>
              <a:rect l="l" t="t" r="r" b="b"/>
              <a:pathLst>
                <a:path w="93783" h="61164" extrusionOk="0">
                  <a:moveTo>
                    <a:pt x="81550" y="8156"/>
                  </a:moveTo>
                  <a:cubicBezTo>
                    <a:pt x="83801" y="8156"/>
                    <a:pt x="85628" y="9983"/>
                    <a:pt x="85628" y="12233"/>
                  </a:cubicBezTo>
                  <a:lnTo>
                    <a:pt x="85628" y="48931"/>
                  </a:lnTo>
                  <a:cubicBezTo>
                    <a:pt x="85628" y="51182"/>
                    <a:pt x="83801" y="53008"/>
                    <a:pt x="81550" y="53008"/>
                  </a:cubicBezTo>
                  <a:lnTo>
                    <a:pt x="12233" y="53008"/>
                  </a:lnTo>
                  <a:cubicBezTo>
                    <a:pt x="9982" y="53008"/>
                    <a:pt x="8156" y="51182"/>
                    <a:pt x="8156" y="48931"/>
                  </a:cubicBezTo>
                  <a:lnTo>
                    <a:pt x="8156" y="12233"/>
                  </a:lnTo>
                  <a:cubicBezTo>
                    <a:pt x="8156" y="9983"/>
                    <a:pt x="9982" y="8156"/>
                    <a:pt x="12233" y="8156"/>
                  </a:cubicBezTo>
                  <a:close/>
                  <a:moveTo>
                    <a:pt x="12233" y="1"/>
                  </a:moveTo>
                  <a:cubicBezTo>
                    <a:pt x="5481" y="1"/>
                    <a:pt x="1" y="5481"/>
                    <a:pt x="1" y="12233"/>
                  </a:cubicBezTo>
                  <a:lnTo>
                    <a:pt x="1" y="48931"/>
                  </a:lnTo>
                  <a:cubicBezTo>
                    <a:pt x="1" y="55683"/>
                    <a:pt x="5481" y="61163"/>
                    <a:pt x="12233" y="61163"/>
                  </a:cubicBezTo>
                  <a:lnTo>
                    <a:pt x="81550" y="61163"/>
                  </a:lnTo>
                  <a:cubicBezTo>
                    <a:pt x="88303" y="61163"/>
                    <a:pt x="93783" y="55683"/>
                    <a:pt x="93783" y="48931"/>
                  </a:cubicBezTo>
                  <a:lnTo>
                    <a:pt x="93783" y="12233"/>
                  </a:lnTo>
                  <a:cubicBezTo>
                    <a:pt x="93783" y="5481"/>
                    <a:pt x="88303" y="1"/>
                    <a:pt x="8155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4503975" y="1968075"/>
              <a:ext cx="586375" cy="1105550"/>
            </a:xfrm>
            <a:custGeom>
              <a:avLst/>
              <a:gdLst/>
              <a:ahLst/>
              <a:cxnLst/>
              <a:rect l="l" t="t" r="r" b="b"/>
              <a:pathLst>
                <a:path w="23455" h="44222" extrusionOk="0">
                  <a:moveTo>
                    <a:pt x="4537" y="0"/>
                  </a:moveTo>
                  <a:cubicBezTo>
                    <a:pt x="3508" y="0"/>
                    <a:pt x="2475" y="367"/>
                    <a:pt x="1697" y="1098"/>
                  </a:cubicBezTo>
                  <a:cubicBezTo>
                    <a:pt x="66" y="2631"/>
                    <a:pt x="1" y="5208"/>
                    <a:pt x="1566" y="6839"/>
                  </a:cubicBezTo>
                  <a:cubicBezTo>
                    <a:pt x="10178" y="15907"/>
                    <a:pt x="15332" y="28368"/>
                    <a:pt x="15299" y="40144"/>
                  </a:cubicBezTo>
                  <a:cubicBezTo>
                    <a:pt x="15299" y="42395"/>
                    <a:pt x="17159" y="44221"/>
                    <a:pt x="19377" y="44221"/>
                  </a:cubicBezTo>
                  <a:cubicBezTo>
                    <a:pt x="21627" y="44221"/>
                    <a:pt x="23454" y="42395"/>
                    <a:pt x="23454" y="40144"/>
                  </a:cubicBezTo>
                  <a:cubicBezTo>
                    <a:pt x="23454" y="25726"/>
                    <a:pt x="17354" y="11634"/>
                    <a:pt x="7470" y="1228"/>
                  </a:cubicBezTo>
                  <a:cubicBezTo>
                    <a:pt x="6700" y="408"/>
                    <a:pt x="5621" y="0"/>
                    <a:pt x="453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2510075" y="1594275"/>
              <a:ext cx="1504625" cy="1490750"/>
            </a:xfrm>
            <a:custGeom>
              <a:avLst/>
              <a:gdLst/>
              <a:ahLst/>
              <a:cxnLst/>
              <a:rect l="l" t="t" r="r" b="b"/>
              <a:pathLst>
                <a:path w="60185" h="59630" extrusionOk="0">
                  <a:moveTo>
                    <a:pt x="51540" y="1"/>
                  </a:moveTo>
                  <a:cubicBezTo>
                    <a:pt x="25118" y="1"/>
                    <a:pt x="3524" y="23879"/>
                    <a:pt x="392" y="49028"/>
                  </a:cubicBezTo>
                  <a:cubicBezTo>
                    <a:pt x="131" y="51181"/>
                    <a:pt x="1" y="53367"/>
                    <a:pt x="1" y="55552"/>
                  </a:cubicBezTo>
                  <a:cubicBezTo>
                    <a:pt x="1" y="57803"/>
                    <a:pt x="1828" y="59630"/>
                    <a:pt x="4078" y="59630"/>
                  </a:cubicBezTo>
                  <a:cubicBezTo>
                    <a:pt x="6297" y="59630"/>
                    <a:pt x="8156" y="57803"/>
                    <a:pt x="8123" y="55552"/>
                  </a:cubicBezTo>
                  <a:cubicBezTo>
                    <a:pt x="8091" y="32425"/>
                    <a:pt x="27434" y="8156"/>
                    <a:pt x="51573" y="8156"/>
                  </a:cubicBezTo>
                  <a:lnTo>
                    <a:pt x="51606" y="8156"/>
                  </a:lnTo>
                  <a:cubicBezTo>
                    <a:pt x="53041" y="8156"/>
                    <a:pt x="54476" y="8417"/>
                    <a:pt x="55911" y="8417"/>
                  </a:cubicBezTo>
                  <a:cubicBezTo>
                    <a:pt x="57999" y="8417"/>
                    <a:pt x="59728" y="6851"/>
                    <a:pt x="59956" y="4763"/>
                  </a:cubicBezTo>
                  <a:cubicBezTo>
                    <a:pt x="60185" y="2578"/>
                    <a:pt x="58521" y="490"/>
                    <a:pt x="56335" y="262"/>
                  </a:cubicBezTo>
                  <a:cubicBezTo>
                    <a:pt x="54770" y="99"/>
                    <a:pt x="53171" y="1"/>
                    <a:pt x="5160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3861375" y="39282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8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3045875" y="3928225"/>
              <a:ext cx="611650" cy="203900"/>
            </a:xfrm>
            <a:custGeom>
              <a:avLst/>
              <a:gdLst/>
              <a:ahLst/>
              <a:cxnLst/>
              <a:rect l="l" t="t" r="r" b="b"/>
              <a:pathLst>
                <a:path w="2446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0388" y="8156"/>
                  </a:lnTo>
                  <a:cubicBezTo>
                    <a:pt x="22638" y="8156"/>
                    <a:pt x="24465" y="6329"/>
                    <a:pt x="24465" y="4078"/>
                  </a:cubicBezTo>
                  <a:cubicBezTo>
                    <a:pt x="24465" y="1828"/>
                    <a:pt x="22638" y="1"/>
                    <a:pt x="2038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4269100" y="3928225"/>
              <a:ext cx="305850" cy="203900"/>
            </a:xfrm>
            <a:custGeom>
              <a:avLst/>
              <a:gdLst/>
              <a:ahLst/>
              <a:cxnLst/>
              <a:rect l="l" t="t" r="r" b="b"/>
              <a:pathLst>
                <a:path w="12234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8156" y="8156"/>
                  </a:lnTo>
                  <a:cubicBezTo>
                    <a:pt x="10407" y="8156"/>
                    <a:pt x="12233" y="6329"/>
                    <a:pt x="12233" y="4078"/>
                  </a:cubicBezTo>
                  <a:cubicBezTo>
                    <a:pt x="12233" y="1828"/>
                    <a:pt x="10407" y="1"/>
                    <a:pt x="815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4198175" y="1716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795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795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47"/>
          <p:cNvGrpSpPr/>
          <p:nvPr/>
        </p:nvGrpSpPr>
        <p:grpSpPr>
          <a:xfrm>
            <a:off x="3448922" y="951053"/>
            <a:ext cx="417796" cy="348964"/>
            <a:chOff x="1190625" y="666250"/>
            <a:chExt cx="5222450" cy="4362050"/>
          </a:xfrm>
        </p:grpSpPr>
        <p:sp>
          <p:nvSpPr>
            <p:cNvPr id="971" name="Google Shape;971;p47"/>
            <p:cNvSpPr/>
            <p:nvPr/>
          </p:nvSpPr>
          <p:spPr>
            <a:xfrm>
              <a:off x="1935975" y="3611000"/>
              <a:ext cx="728275" cy="962075"/>
            </a:xfrm>
            <a:custGeom>
              <a:avLst/>
              <a:gdLst/>
              <a:ahLst/>
              <a:cxnLst/>
              <a:rect l="l" t="t" r="r" b="b"/>
              <a:pathLst>
                <a:path w="29131" h="38483" extrusionOk="0">
                  <a:moveTo>
                    <a:pt x="15332" y="8808"/>
                  </a:moveTo>
                  <a:lnTo>
                    <a:pt x="19899" y="24824"/>
                  </a:lnTo>
                  <a:lnTo>
                    <a:pt x="10863" y="24824"/>
                  </a:lnTo>
                  <a:lnTo>
                    <a:pt x="15332" y="8808"/>
                  </a:lnTo>
                  <a:close/>
                  <a:moveTo>
                    <a:pt x="14549" y="1"/>
                  </a:moveTo>
                  <a:cubicBezTo>
                    <a:pt x="13081" y="1"/>
                    <a:pt x="10732" y="425"/>
                    <a:pt x="10211" y="2056"/>
                  </a:cubicBezTo>
                  <a:lnTo>
                    <a:pt x="98" y="34871"/>
                  </a:lnTo>
                  <a:cubicBezTo>
                    <a:pt x="33" y="35198"/>
                    <a:pt x="1" y="35361"/>
                    <a:pt x="1" y="35459"/>
                  </a:cubicBezTo>
                  <a:cubicBezTo>
                    <a:pt x="1" y="36437"/>
                    <a:pt x="653" y="37155"/>
                    <a:pt x="1534" y="37644"/>
                  </a:cubicBezTo>
                  <a:cubicBezTo>
                    <a:pt x="2269" y="38054"/>
                    <a:pt x="3667" y="38483"/>
                    <a:pt x="4925" y="38483"/>
                  </a:cubicBezTo>
                  <a:cubicBezTo>
                    <a:pt x="6068" y="38483"/>
                    <a:pt x="7095" y="38130"/>
                    <a:pt x="7405" y="37090"/>
                  </a:cubicBezTo>
                  <a:lnTo>
                    <a:pt x="9362" y="30142"/>
                  </a:lnTo>
                  <a:lnTo>
                    <a:pt x="20551" y="30142"/>
                  </a:lnTo>
                  <a:lnTo>
                    <a:pt x="22541" y="37090"/>
                  </a:lnTo>
                  <a:cubicBezTo>
                    <a:pt x="22802" y="38003"/>
                    <a:pt x="23552" y="38460"/>
                    <a:pt x="24857" y="38460"/>
                  </a:cubicBezTo>
                  <a:cubicBezTo>
                    <a:pt x="26357" y="38460"/>
                    <a:pt x="29130" y="37514"/>
                    <a:pt x="29130" y="35654"/>
                  </a:cubicBezTo>
                  <a:cubicBezTo>
                    <a:pt x="29130" y="35556"/>
                    <a:pt x="29097" y="35393"/>
                    <a:pt x="29032" y="35132"/>
                  </a:cubicBezTo>
                  <a:cubicBezTo>
                    <a:pt x="29032" y="35132"/>
                    <a:pt x="18985" y="2447"/>
                    <a:pt x="18953" y="2284"/>
                  </a:cubicBezTo>
                  <a:cubicBezTo>
                    <a:pt x="18398" y="555"/>
                    <a:pt x="16147" y="1"/>
                    <a:pt x="1454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2227100" y="3154325"/>
              <a:ext cx="428175" cy="203900"/>
            </a:xfrm>
            <a:custGeom>
              <a:avLst/>
              <a:gdLst/>
              <a:ahLst/>
              <a:cxnLst/>
              <a:rect l="l" t="t" r="r" b="b"/>
              <a:pathLst>
                <a:path w="17127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3049" y="8156"/>
                  </a:lnTo>
                  <a:cubicBezTo>
                    <a:pt x="15300" y="8156"/>
                    <a:pt x="17126" y="6329"/>
                    <a:pt x="17126" y="4078"/>
                  </a:cubicBezTo>
                  <a:cubicBezTo>
                    <a:pt x="17126" y="1827"/>
                    <a:pt x="15300" y="1"/>
                    <a:pt x="1304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2859125" y="3562900"/>
              <a:ext cx="203900" cy="428150"/>
            </a:xfrm>
            <a:custGeom>
              <a:avLst/>
              <a:gdLst/>
              <a:ahLst/>
              <a:cxnLst/>
              <a:rect l="l" t="t" r="r" b="b"/>
              <a:pathLst>
                <a:path w="8156" h="1712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13048"/>
                  </a:lnTo>
                  <a:cubicBezTo>
                    <a:pt x="0" y="15299"/>
                    <a:pt x="1827" y="17126"/>
                    <a:pt x="4078" y="17126"/>
                  </a:cubicBezTo>
                  <a:cubicBezTo>
                    <a:pt x="6328" y="17126"/>
                    <a:pt x="8155" y="15299"/>
                    <a:pt x="8155" y="13048"/>
                  </a:cubicBezTo>
                  <a:lnTo>
                    <a:pt x="8155" y="4078"/>
                  </a:ln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2859125" y="31551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1190625" y="666250"/>
              <a:ext cx="5222450" cy="4362050"/>
            </a:xfrm>
            <a:custGeom>
              <a:avLst/>
              <a:gdLst/>
              <a:ahLst/>
              <a:cxnLst/>
              <a:rect l="l" t="t" r="r" b="b"/>
              <a:pathLst>
                <a:path w="208898" h="174482" extrusionOk="0">
                  <a:moveTo>
                    <a:pt x="83181" y="8155"/>
                  </a:moveTo>
                  <a:lnTo>
                    <a:pt x="83181" y="83116"/>
                  </a:lnTo>
                  <a:lnTo>
                    <a:pt x="8155" y="83116"/>
                  </a:lnTo>
                  <a:lnTo>
                    <a:pt x="8155" y="8155"/>
                  </a:lnTo>
                  <a:close/>
                  <a:moveTo>
                    <a:pt x="160229" y="58586"/>
                  </a:moveTo>
                  <a:lnTo>
                    <a:pt x="199112" y="125946"/>
                  </a:lnTo>
                  <a:lnTo>
                    <a:pt x="131719" y="164861"/>
                  </a:lnTo>
                  <a:lnTo>
                    <a:pt x="92836" y="97501"/>
                  </a:lnTo>
                  <a:lnTo>
                    <a:pt x="160229" y="58586"/>
                  </a:lnTo>
                  <a:close/>
                  <a:moveTo>
                    <a:pt x="83181" y="91336"/>
                  </a:moveTo>
                  <a:lnTo>
                    <a:pt x="83181" y="166296"/>
                  </a:lnTo>
                  <a:lnTo>
                    <a:pt x="8155" y="166296"/>
                  </a:lnTo>
                  <a:lnTo>
                    <a:pt x="8155" y="91336"/>
                  </a:lnTo>
                  <a:close/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170374"/>
                  </a:lnTo>
                  <a:cubicBezTo>
                    <a:pt x="0" y="172625"/>
                    <a:pt x="1827" y="174451"/>
                    <a:pt x="4077" y="174451"/>
                  </a:cubicBezTo>
                  <a:lnTo>
                    <a:pt x="87258" y="174451"/>
                  </a:lnTo>
                  <a:cubicBezTo>
                    <a:pt x="89509" y="174451"/>
                    <a:pt x="91336" y="172625"/>
                    <a:pt x="91336" y="170374"/>
                  </a:cubicBezTo>
                  <a:lnTo>
                    <a:pt x="91336" y="111234"/>
                  </a:lnTo>
                  <a:cubicBezTo>
                    <a:pt x="91336" y="111234"/>
                    <a:pt x="126630" y="172364"/>
                    <a:pt x="126696" y="172494"/>
                  </a:cubicBezTo>
                  <a:cubicBezTo>
                    <a:pt x="127428" y="173737"/>
                    <a:pt x="128869" y="174481"/>
                    <a:pt x="130312" y="174481"/>
                  </a:cubicBezTo>
                  <a:cubicBezTo>
                    <a:pt x="130990" y="174481"/>
                    <a:pt x="131669" y="174317"/>
                    <a:pt x="132274" y="173962"/>
                  </a:cubicBezTo>
                  <a:lnTo>
                    <a:pt x="206745" y="130969"/>
                  </a:lnTo>
                  <a:cubicBezTo>
                    <a:pt x="207658" y="130447"/>
                    <a:pt x="208343" y="129534"/>
                    <a:pt x="208637" y="128490"/>
                  </a:cubicBezTo>
                  <a:cubicBezTo>
                    <a:pt x="208898" y="127446"/>
                    <a:pt x="208767" y="126337"/>
                    <a:pt x="208213" y="125424"/>
                  </a:cubicBezTo>
                  <a:lnTo>
                    <a:pt x="165252" y="50985"/>
                  </a:lnTo>
                  <a:cubicBezTo>
                    <a:pt x="164508" y="49672"/>
                    <a:pt x="163132" y="48946"/>
                    <a:pt x="161715" y="48946"/>
                  </a:cubicBezTo>
                  <a:cubicBezTo>
                    <a:pt x="161021" y="48946"/>
                    <a:pt x="160318" y="49120"/>
                    <a:pt x="159674" y="49485"/>
                  </a:cubicBezTo>
                  <a:lnTo>
                    <a:pt x="91336" y="88955"/>
                  </a:lnTo>
                  <a:lnTo>
                    <a:pt x="91336" y="4078"/>
                  </a:lnTo>
                  <a:cubicBezTo>
                    <a:pt x="91336" y="1827"/>
                    <a:pt x="89509" y="0"/>
                    <a:pt x="8725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4497450" y="3170150"/>
              <a:ext cx="877500" cy="968400"/>
            </a:xfrm>
            <a:custGeom>
              <a:avLst/>
              <a:gdLst/>
              <a:ahLst/>
              <a:cxnLst/>
              <a:rect l="l" t="t" r="r" b="b"/>
              <a:pathLst>
                <a:path w="35100" h="38736" extrusionOk="0">
                  <a:moveTo>
                    <a:pt x="15304" y="0"/>
                  </a:moveTo>
                  <a:cubicBezTo>
                    <a:pt x="12800" y="0"/>
                    <a:pt x="10228" y="767"/>
                    <a:pt x="7568" y="2336"/>
                  </a:cubicBezTo>
                  <a:cubicBezTo>
                    <a:pt x="4861" y="3869"/>
                    <a:pt x="2643" y="6153"/>
                    <a:pt x="1436" y="9023"/>
                  </a:cubicBezTo>
                  <a:cubicBezTo>
                    <a:pt x="1" y="12416"/>
                    <a:pt x="1142" y="16199"/>
                    <a:pt x="2936" y="19266"/>
                  </a:cubicBezTo>
                  <a:cubicBezTo>
                    <a:pt x="2936" y="19266"/>
                    <a:pt x="10439" y="32281"/>
                    <a:pt x="10439" y="32281"/>
                  </a:cubicBezTo>
                  <a:cubicBezTo>
                    <a:pt x="12864" y="36494"/>
                    <a:pt x="16553" y="38736"/>
                    <a:pt x="20644" y="38736"/>
                  </a:cubicBezTo>
                  <a:cubicBezTo>
                    <a:pt x="22825" y="38736"/>
                    <a:pt x="25121" y="38098"/>
                    <a:pt x="27401" y="36783"/>
                  </a:cubicBezTo>
                  <a:cubicBezTo>
                    <a:pt x="30696" y="34858"/>
                    <a:pt x="32914" y="32477"/>
                    <a:pt x="34023" y="29606"/>
                  </a:cubicBezTo>
                  <a:cubicBezTo>
                    <a:pt x="35100" y="26703"/>
                    <a:pt x="34839" y="23865"/>
                    <a:pt x="33240" y="21060"/>
                  </a:cubicBezTo>
                  <a:cubicBezTo>
                    <a:pt x="32555" y="19918"/>
                    <a:pt x="31870" y="19266"/>
                    <a:pt x="31153" y="19135"/>
                  </a:cubicBezTo>
                  <a:cubicBezTo>
                    <a:pt x="31023" y="19112"/>
                    <a:pt x="30887" y="19100"/>
                    <a:pt x="30745" y="19100"/>
                  </a:cubicBezTo>
                  <a:cubicBezTo>
                    <a:pt x="30099" y="19100"/>
                    <a:pt x="29322" y="19345"/>
                    <a:pt x="28412" y="19853"/>
                  </a:cubicBezTo>
                  <a:cubicBezTo>
                    <a:pt x="26521" y="20962"/>
                    <a:pt x="25901" y="22169"/>
                    <a:pt x="26521" y="23506"/>
                  </a:cubicBezTo>
                  <a:cubicBezTo>
                    <a:pt x="28119" y="26573"/>
                    <a:pt x="27727" y="29476"/>
                    <a:pt x="24629" y="31270"/>
                  </a:cubicBezTo>
                  <a:cubicBezTo>
                    <a:pt x="23462" y="31944"/>
                    <a:pt x="22373" y="32282"/>
                    <a:pt x="21360" y="32282"/>
                  </a:cubicBezTo>
                  <a:cubicBezTo>
                    <a:pt x="19484" y="32282"/>
                    <a:pt x="17874" y="31121"/>
                    <a:pt x="16539" y="28791"/>
                  </a:cubicBezTo>
                  <a:lnTo>
                    <a:pt x="9004" y="15743"/>
                  </a:lnTo>
                  <a:cubicBezTo>
                    <a:pt x="6949" y="12155"/>
                    <a:pt x="7536" y="9415"/>
                    <a:pt x="10830" y="7523"/>
                  </a:cubicBezTo>
                  <a:cubicBezTo>
                    <a:pt x="11836" y="6948"/>
                    <a:pt x="12931" y="6620"/>
                    <a:pt x="13995" y="6620"/>
                  </a:cubicBezTo>
                  <a:cubicBezTo>
                    <a:pt x="15345" y="6620"/>
                    <a:pt x="16644" y="7148"/>
                    <a:pt x="17648" y="8371"/>
                  </a:cubicBezTo>
                  <a:cubicBezTo>
                    <a:pt x="17844" y="8632"/>
                    <a:pt x="18105" y="8958"/>
                    <a:pt x="18366" y="9349"/>
                  </a:cubicBezTo>
                  <a:cubicBezTo>
                    <a:pt x="18756" y="10011"/>
                    <a:pt x="19323" y="10338"/>
                    <a:pt x="20057" y="10338"/>
                  </a:cubicBezTo>
                  <a:cubicBezTo>
                    <a:pt x="20734" y="10338"/>
                    <a:pt x="21554" y="10060"/>
                    <a:pt x="22508" y="9512"/>
                  </a:cubicBezTo>
                  <a:cubicBezTo>
                    <a:pt x="24498" y="8371"/>
                    <a:pt x="25020" y="6838"/>
                    <a:pt x="23813" y="4750"/>
                  </a:cubicBezTo>
                  <a:cubicBezTo>
                    <a:pt x="22280" y="2075"/>
                    <a:pt x="19997" y="542"/>
                    <a:pt x="16996" y="118"/>
                  </a:cubicBezTo>
                  <a:cubicBezTo>
                    <a:pt x="16435" y="40"/>
                    <a:pt x="15871" y="0"/>
                    <a:pt x="1530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5175125" y="2840925"/>
              <a:ext cx="344975" cy="396875"/>
            </a:xfrm>
            <a:custGeom>
              <a:avLst/>
              <a:gdLst/>
              <a:ahLst/>
              <a:cxnLst/>
              <a:rect l="l" t="t" r="r" b="b"/>
              <a:pathLst>
                <a:path w="13799" h="15875" extrusionOk="0">
                  <a:moveTo>
                    <a:pt x="4615" y="1"/>
                  </a:moveTo>
                  <a:cubicBezTo>
                    <a:pt x="3929" y="1"/>
                    <a:pt x="3237" y="172"/>
                    <a:pt x="2610" y="533"/>
                  </a:cubicBezTo>
                  <a:cubicBezTo>
                    <a:pt x="686" y="1642"/>
                    <a:pt x="1" y="4186"/>
                    <a:pt x="1110" y="6111"/>
                  </a:cubicBezTo>
                  <a:cubicBezTo>
                    <a:pt x="1110" y="6111"/>
                    <a:pt x="5611" y="13841"/>
                    <a:pt x="5611" y="13874"/>
                  </a:cubicBezTo>
                  <a:cubicBezTo>
                    <a:pt x="6336" y="15148"/>
                    <a:pt x="7757" y="15875"/>
                    <a:pt x="9185" y="15875"/>
                  </a:cubicBezTo>
                  <a:cubicBezTo>
                    <a:pt x="9877" y="15875"/>
                    <a:pt x="10571" y="15704"/>
                    <a:pt x="11189" y="15342"/>
                  </a:cubicBezTo>
                  <a:cubicBezTo>
                    <a:pt x="13114" y="14233"/>
                    <a:pt x="13799" y="11721"/>
                    <a:pt x="12657" y="9797"/>
                  </a:cubicBezTo>
                  <a:cubicBezTo>
                    <a:pt x="12657" y="9797"/>
                    <a:pt x="8188" y="2033"/>
                    <a:pt x="8188" y="2033"/>
                  </a:cubicBezTo>
                  <a:cubicBezTo>
                    <a:pt x="7440" y="735"/>
                    <a:pt x="6039" y="1"/>
                    <a:pt x="461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4432200" y="2661875"/>
              <a:ext cx="426550" cy="314975"/>
            </a:xfrm>
            <a:custGeom>
              <a:avLst/>
              <a:gdLst/>
              <a:ahLst/>
              <a:cxnLst/>
              <a:rect l="l" t="t" r="r" b="b"/>
              <a:pathLst>
                <a:path w="17062" h="12599" extrusionOk="0">
                  <a:moveTo>
                    <a:pt x="12364" y="1"/>
                  </a:moveTo>
                  <a:cubicBezTo>
                    <a:pt x="11677" y="1"/>
                    <a:pt x="10990" y="168"/>
                    <a:pt x="10374" y="518"/>
                  </a:cubicBezTo>
                  <a:lnTo>
                    <a:pt x="2611" y="5020"/>
                  </a:lnTo>
                  <a:cubicBezTo>
                    <a:pt x="653" y="6129"/>
                    <a:pt x="1" y="8641"/>
                    <a:pt x="1110" y="10598"/>
                  </a:cubicBezTo>
                  <a:cubicBezTo>
                    <a:pt x="1835" y="11872"/>
                    <a:pt x="3255" y="12599"/>
                    <a:pt x="4683" y="12599"/>
                  </a:cubicBezTo>
                  <a:cubicBezTo>
                    <a:pt x="5376" y="12599"/>
                    <a:pt x="6070" y="12428"/>
                    <a:pt x="6688" y="12066"/>
                  </a:cubicBezTo>
                  <a:lnTo>
                    <a:pt x="14452" y="7597"/>
                  </a:lnTo>
                  <a:cubicBezTo>
                    <a:pt x="16376" y="6488"/>
                    <a:pt x="17061" y="3976"/>
                    <a:pt x="15952" y="2019"/>
                  </a:cubicBezTo>
                  <a:cubicBezTo>
                    <a:pt x="15204" y="720"/>
                    <a:pt x="13787" y="1"/>
                    <a:pt x="1236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2022425" y="1538825"/>
              <a:ext cx="613275" cy="954150"/>
            </a:xfrm>
            <a:custGeom>
              <a:avLst/>
              <a:gdLst/>
              <a:ahLst/>
              <a:cxnLst/>
              <a:rect l="l" t="t" r="r" b="b"/>
              <a:pathLst>
                <a:path w="24531" h="38166" extrusionOk="0">
                  <a:moveTo>
                    <a:pt x="12559" y="5970"/>
                  </a:moveTo>
                  <a:cubicBezTo>
                    <a:pt x="15169" y="5970"/>
                    <a:pt x="16799" y="7829"/>
                    <a:pt x="16799" y="10341"/>
                  </a:cubicBezTo>
                  <a:cubicBezTo>
                    <a:pt x="16799" y="12886"/>
                    <a:pt x="15266" y="14843"/>
                    <a:pt x="12624" y="14843"/>
                  </a:cubicBezTo>
                  <a:lnTo>
                    <a:pt x="6753" y="14843"/>
                  </a:lnTo>
                  <a:lnTo>
                    <a:pt x="6753" y="5970"/>
                  </a:lnTo>
                  <a:close/>
                  <a:moveTo>
                    <a:pt x="12657" y="20160"/>
                  </a:moveTo>
                  <a:cubicBezTo>
                    <a:pt x="16082" y="20160"/>
                    <a:pt x="17745" y="22378"/>
                    <a:pt x="17745" y="25705"/>
                  </a:cubicBezTo>
                  <a:lnTo>
                    <a:pt x="17745" y="26521"/>
                  </a:lnTo>
                  <a:cubicBezTo>
                    <a:pt x="17745" y="30305"/>
                    <a:pt x="16049" y="32229"/>
                    <a:pt x="12657" y="32229"/>
                  </a:cubicBezTo>
                  <a:lnTo>
                    <a:pt x="6753" y="32229"/>
                  </a:lnTo>
                  <a:lnTo>
                    <a:pt x="6753" y="20160"/>
                  </a:lnTo>
                  <a:close/>
                  <a:moveTo>
                    <a:pt x="3001" y="1"/>
                  </a:moveTo>
                  <a:cubicBezTo>
                    <a:pt x="1762" y="1"/>
                    <a:pt x="0" y="653"/>
                    <a:pt x="0" y="2154"/>
                  </a:cubicBezTo>
                  <a:lnTo>
                    <a:pt x="0" y="36078"/>
                  </a:lnTo>
                  <a:cubicBezTo>
                    <a:pt x="0" y="37546"/>
                    <a:pt x="1794" y="38166"/>
                    <a:pt x="3001" y="38166"/>
                  </a:cubicBezTo>
                  <a:lnTo>
                    <a:pt x="14092" y="38166"/>
                  </a:lnTo>
                  <a:cubicBezTo>
                    <a:pt x="16963" y="38166"/>
                    <a:pt x="19735" y="37285"/>
                    <a:pt x="21856" y="35263"/>
                  </a:cubicBezTo>
                  <a:cubicBezTo>
                    <a:pt x="24074" y="33208"/>
                    <a:pt x="24530" y="29978"/>
                    <a:pt x="24530" y="27108"/>
                  </a:cubicBezTo>
                  <a:lnTo>
                    <a:pt x="24530" y="25999"/>
                  </a:lnTo>
                  <a:cubicBezTo>
                    <a:pt x="24530" y="22150"/>
                    <a:pt x="22899" y="18953"/>
                    <a:pt x="19148" y="17485"/>
                  </a:cubicBezTo>
                  <a:cubicBezTo>
                    <a:pt x="22117" y="16213"/>
                    <a:pt x="23584" y="13440"/>
                    <a:pt x="23584" y="9199"/>
                  </a:cubicBezTo>
                  <a:cubicBezTo>
                    <a:pt x="23584" y="3067"/>
                    <a:pt x="20094" y="1"/>
                    <a:pt x="1308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2859125" y="1483375"/>
              <a:ext cx="203900" cy="428150"/>
            </a:xfrm>
            <a:custGeom>
              <a:avLst/>
              <a:gdLst/>
              <a:ahLst/>
              <a:cxnLst/>
              <a:rect l="l" t="t" r="r" b="b"/>
              <a:pathLst>
                <a:path w="8156" h="1712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lnTo>
                    <a:pt x="0" y="13048"/>
                  </a:lnTo>
                  <a:cubicBezTo>
                    <a:pt x="0" y="15299"/>
                    <a:pt x="1827" y="17126"/>
                    <a:pt x="4078" y="17126"/>
                  </a:cubicBezTo>
                  <a:cubicBezTo>
                    <a:pt x="6328" y="17126"/>
                    <a:pt x="8155" y="15299"/>
                    <a:pt x="8155" y="13048"/>
                  </a:cubicBezTo>
                  <a:lnTo>
                    <a:pt x="8155" y="4078"/>
                  </a:ln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2859125" y="10756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2227100" y="1074800"/>
              <a:ext cx="428175" cy="203900"/>
            </a:xfrm>
            <a:custGeom>
              <a:avLst/>
              <a:gdLst/>
              <a:ahLst/>
              <a:cxnLst/>
              <a:rect l="l" t="t" r="r" b="b"/>
              <a:pathLst>
                <a:path w="17127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3049" y="8156"/>
                  </a:lnTo>
                  <a:cubicBezTo>
                    <a:pt x="15300" y="8156"/>
                    <a:pt x="17126" y="6329"/>
                    <a:pt x="17126" y="4078"/>
                  </a:cubicBezTo>
                  <a:cubicBezTo>
                    <a:pt x="17126" y="1828"/>
                    <a:pt x="15300" y="1"/>
                    <a:pt x="1304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982675" y="24913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795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795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47"/>
          <p:cNvGrpSpPr/>
          <p:nvPr/>
        </p:nvGrpSpPr>
        <p:grpSpPr>
          <a:xfrm>
            <a:off x="3516746" y="3197755"/>
            <a:ext cx="282266" cy="370563"/>
            <a:chOff x="1812825" y="238125"/>
            <a:chExt cx="3975575" cy="5219200"/>
          </a:xfrm>
        </p:grpSpPr>
        <p:sp>
          <p:nvSpPr>
            <p:cNvPr id="985" name="Google Shape;985;p47"/>
            <p:cNvSpPr/>
            <p:nvPr/>
          </p:nvSpPr>
          <p:spPr>
            <a:xfrm>
              <a:off x="1812825" y="238125"/>
              <a:ext cx="3975575" cy="5219200"/>
            </a:xfrm>
            <a:custGeom>
              <a:avLst/>
              <a:gdLst/>
              <a:ahLst/>
              <a:cxnLst/>
              <a:rect l="l" t="t" r="r" b="b"/>
              <a:pathLst>
                <a:path w="159023" h="208768" extrusionOk="0">
                  <a:moveTo>
                    <a:pt x="146823" y="8155"/>
                  </a:moveTo>
                  <a:cubicBezTo>
                    <a:pt x="149041" y="8155"/>
                    <a:pt x="150868" y="9982"/>
                    <a:pt x="150868" y="12232"/>
                  </a:cubicBezTo>
                  <a:lnTo>
                    <a:pt x="150868" y="196535"/>
                  </a:lnTo>
                  <a:cubicBezTo>
                    <a:pt x="150868" y="198785"/>
                    <a:pt x="149041" y="200612"/>
                    <a:pt x="146823" y="200612"/>
                  </a:cubicBezTo>
                  <a:lnTo>
                    <a:pt x="12168" y="200612"/>
                  </a:lnTo>
                  <a:cubicBezTo>
                    <a:pt x="9950" y="200612"/>
                    <a:pt x="8123" y="198785"/>
                    <a:pt x="8123" y="196535"/>
                  </a:cubicBezTo>
                  <a:lnTo>
                    <a:pt x="8123" y="12232"/>
                  </a:lnTo>
                  <a:cubicBezTo>
                    <a:pt x="8123" y="9982"/>
                    <a:pt x="9950" y="8155"/>
                    <a:pt x="12168" y="8155"/>
                  </a:cubicBezTo>
                  <a:close/>
                  <a:moveTo>
                    <a:pt x="12168" y="0"/>
                  </a:moveTo>
                  <a:cubicBezTo>
                    <a:pt x="5448" y="0"/>
                    <a:pt x="1" y="5480"/>
                    <a:pt x="1" y="12232"/>
                  </a:cubicBezTo>
                  <a:lnTo>
                    <a:pt x="1" y="196535"/>
                  </a:lnTo>
                  <a:cubicBezTo>
                    <a:pt x="1" y="203287"/>
                    <a:pt x="5448" y="208767"/>
                    <a:pt x="12168" y="208767"/>
                  </a:cubicBezTo>
                  <a:lnTo>
                    <a:pt x="146823" y="208767"/>
                  </a:lnTo>
                  <a:cubicBezTo>
                    <a:pt x="153543" y="208767"/>
                    <a:pt x="159023" y="203287"/>
                    <a:pt x="159023" y="196535"/>
                  </a:cubicBezTo>
                  <a:lnTo>
                    <a:pt x="159023" y="12232"/>
                  </a:lnTo>
                  <a:cubicBezTo>
                    <a:pt x="159023" y="5480"/>
                    <a:pt x="153543" y="0"/>
                    <a:pt x="14682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2220575" y="645850"/>
              <a:ext cx="3160075" cy="733975"/>
            </a:xfrm>
            <a:custGeom>
              <a:avLst/>
              <a:gdLst/>
              <a:ahLst/>
              <a:cxnLst/>
              <a:rect l="l" t="t" r="r" b="b"/>
              <a:pathLst>
                <a:path w="126403" h="29359" extrusionOk="0">
                  <a:moveTo>
                    <a:pt x="118248" y="8156"/>
                  </a:moveTo>
                  <a:lnTo>
                    <a:pt x="118248" y="21204"/>
                  </a:lnTo>
                  <a:lnTo>
                    <a:pt x="8156" y="21204"/>
                  </a:lnTo>
                  <a:lnTo>
                    <a:pt x="8156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8"/>
                    <a:pt x="1" y="4078"/>
                  </a:cubicBezTo>
                  <a:lnTo>
                    <a:pt x="1" y="25281"/>
                  </a:lnTo>
                  <a:cubicBezTo>
                    <a:pt x="1" y="27532"/>
                    <a:pt x="1795" y="29359"/>
                    <a:pt x="4078" y="29359"/>
                  </a:cubicBezTo>
                  <a:lnTo>
                    <a:pt x="122325" y="29359"/>
                  </a:lnTo>
                  <a:cubicBezTo>
                    <a:pt x="124576" y="29359"/>
                    <a:pt x="126403" y="27532"/>
                    <a:pt x="126403" y="25281"/>
                  </a:cubicBezTo>
                  <a:lnTo>
                    <a:pt x="126403" y="4078"/>
                  </a:lnTo>
                  <a:cubicBezTo>
                    <a:pt x="126403" y="1828"/>
                    <a:pt x="124576" y="1"/>
                    <a:pt x="12232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5176750" y="1583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297" y="8156"/>
                    <a:pt x="8156" y="6329"/>
                    <a:pt x="8156" y="4078"/>
                  </a:cubicBezTo>
                  <a:cubicBezTo>
                    <a:pt x="8156" y="1827"/>
                    <a:pt x="6297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769000" y="1583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297" y="8156"/>
                    <a:pt x="8156" y="6329"/>
                    <a:pt x="8156" y="4078"/>
                  </a:cubicBezTo>
                  <a:cubicBezTo>
                    <a:pt x="8156" y="1827"/>
                    <a:pt x="6297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4055450" y="1583675"/>
              <a:ext cx="509700" cy="203900"/>
            </a:xfrm>
            <a:custGeom>
              <a:avLst/>
              <a:gdLst/>
              <a:ahLst/>
              <a:cxnLst/>
              <a:rect l="l" t="t" r="r" b="b"/>
              <a:pathLst>
                <a:path w="20388" h="8156" extrusionOk="0">
                  <a:moveTo>
                    <a:pt x="4078" y="1"/>
                  </a:moveTo>
                  <a:cubicBezTo>
                    <a:pt x="1827" y="1"/>
                    <a:pt x="1" y="1827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16311" y="8156"/>
                  </a:lnTo>
                  <a:cubicBezTo>
                    <a:pt x="18529" y="8156"/>
                    <a:pt x="20388" y="6329"/>
                    <a:pt x="20388" y="4078"/>
                  </a:cubicBezTo>
                  <a:cubicBezTo>
                    <a:pt x="20388" y="1827"/>
                    <a:pt x="18529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4463200" y="44379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8"/>
                    <a:pt x="1795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8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4463200" y="36224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4463200" y="28069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5" y="16311"/>
                  </a:lnTo>
                  <a:lnTo>
                    <a:pt x="8155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4463200" y="19914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5" y="16311"/>
                  </a:lnTo>
                  <a:lnTo>
                    <a:pt x="8155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6"/>
                    <a:pt x="4078" y="24466"/>
                  </a:cubicBezTo>
                  <a:lnTo>
                    <a:pt x="32620" y="24466"/>
                  </a:lnTo>
                  <a:cubicBezTo>
                    <a:pt x="34871" y="24466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3341900" y="44379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794" y="0"/>
                    <a:pt x="0" y="1827"/>
                    <a:pt x="0" y="4078"/>
                  </a:cubicBezTo>
                  <a:lnTo>
                    <a:pt x="0" y="20388"/>
                  </a:lnTo>
                  <a:cubicBezTo>
                    <a:pt x="0" y="22638"/>
                    <a:pt x="1794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8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3341900" y="36224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794" y="0"/>
                    <a:pt x="0" y="1827"/>
                    <a:pt x="0" y="4078"/>
                  </a:cubicBezTo>
                  <a:lnTo>
                    <a:pt x="0" y="20388"/>
                  </a:lnTo>
                  <a:cubicBezTo>
                    <a:pt x="0" y="22639"/>
                    <a:pt x="1794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0"/>
                    <a:pt x="326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3341900" y="28069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5" y="16311"/>
                  </a:lnTo>
                  <a:lnTo>
                    <a:pt x="8155" y="8156"/>
                  </a:lnTo>
                  <a:close/>
                  <a:moveTo>
                    <a:pt x="4078" y="1"/>
                  </a:moveTo>
                  <a:cubicBezTo>
                    <a:pt x="1794" y="1"/>
                    <a:pt x="0" y="1827"/>
                    <a:pt x="0" y="4078"/>
                  </a:cubicBezTo>
                  <a:lnTo>
                    <a:pt x="0" y="20388"/>
                  </a:lnTo>
                  <a:cubicBezTo>
                    <a:pt x="0" y="22639"/>
                    <a:pt x="1794" y="24465"/>
                    <a:pt x="4078" y="24465"/>
                  </a:cubicBezTo>
                  <a:lnTo>
                    <a:pt x="32620" y="24465"/>
                  </a:lnTo>
                  <a:cubicBezTo>
                    <a:pt x="34871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3341900" y="1991425"/>
              <a:ext cx="917450" cy="611650"/>
            </a:xfrm>
            <a:custGeom>
              <a:avLst/>
              <a:gdLst/>
              <a:ahLst/>
              <a:cxnLst/>
              <a:rect l="l" t="t" r="r" b="b"/>
              <a:pathLst>
                <a:path w="36698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5" y="16311"/>
                  </a:lnTo>
                  <a:lnTo>
                    <a:pt x="8155" y="8156"/>
                  </a:lnTo>
                  <a:close/>
                  <a:moveTo>
                    <a:pt x="4078" y="1"/>
                  </a:moveTo>
                  <a:cubicBezTo>
                    <a:pt x="1794" y="1"/>
                    <a:pt x="0" y="1827"/>
                    <a:pt x="0" y="4078"/>
                  </a:cubicBezTo>
                  <a:lnTo>
                    <a:pt x="0" y="20388"/>
                  </a:lnTo>
                  <a:cubicBezTo>
                    <a:pt x="0" y="22639"/>
                    <a:pt x="1794" y="24466"/>
                    <a:pt x="4078" y="24466"/>
                  </a:cubicBezTo>
                  <a:lnTo>
                    <a:pt x="32620" y="24466"/>
                  </a:lnTo>
                  <a:cubicBezTo>
                    <a:pt x="34871" y="24466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2220575" y="4437925"/>
              <a:ext cx="917475" cy="611650"/>
            </a:xfrm>
            <a:custGeom>
              <a:avLst/>
              <a:gdLst/>
              <a:ahLst/>
              <a:cxnLst/>
              <a:rect l="l" t="t" r="r" b="b"/>
              <a:pathLst>
                <a:path w="36699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6" y="16310"/>
                  </a:lnTo>
                  <a:lnTo>
                    <a:pt x="8156" y="8155"/>
                  </a:lnTo>
                  <a:close/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8"/>
                    <a:pt x="1795" y="24465"/>
                    <a:pt x="4078" y="24465"/>
                  </a:cubicBezTo>
                  <a:lnTo>
                    <a:pt x="32621" y="24465"/>
                  </a:lnTo>
                  <a:cubicBezTo>
                    <a:pt x="34872" y="24465"/>
                    <a:pt x="36698" y="22638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2" y="0"/>
                    <a:pt x="326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2220575" y="3622425"/>
              <a:ext cx="917475" cy="611650"/>
            </a:xfrm>
            <a:custGeom>
              <a:avLst/>
              <a:gdLst/>
              <a:ahLst/>
              <a:cxnLst/>
              <a:rect l="l" t="t" r="r" b="b"/>
              <a:pathLst>
                <a:path w="36699" h="24466" extrusionOk="0">
                  <a:moveTo>
                    <a:pt x="28543" y="8155"/>
                  </a:moveTo>
                  <a:lnTo>
                    <a:pt x="28543" y="16310"/>
                  </a:lnTo>
                  <a:lnTo>
                    <a:pt x="8156" y="16310"/>
                  </a:lnTo>
                  <a:lnTo>
                    <a:pt x="8156" y="8155"/>
                  </a:lnTo>
                  <a:close/>
                  <a:moveTo>
                    <a:pt x="4078" y="0"/>
                  </a:moveTo>
                  <a:cubicBezTo>
                    <a:pt x="1795" y="0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5"/>
                    <a:pt x="4078" y="24465"/>
                  </a:cubicBezTo>
                  <a:lnTo>
                    <a:pt x="32621" y="24465"/>
                  </a:lnTo>
                  <a:cubicBezTo>
                    <a:pt x="34872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2" y="0"/>
                    <a:pt x="326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2220575" y="2806925"/>
              <a:ext cx="917475" cy="611650"/>
            </a:xfrm>
            <a:custGeom>
              <a:avLst/>
              <a:gdLst/>
              <a:ahLst/>
              <a:cxnLst/>
              <a:rect l="l" t="t" r="r" b="b"/>
              <a:pathLst>
                <a:path w="36699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6" y="16311"/>
                  </a:lnTo>
                  <a:lnTo>
                    <a:pt x="8156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5"/>
                    <a:pt x="4078" y="24465"/>
                  </a:cubicBezTo>
                  <a:lnTo>
                    <a:pt x="32621" y="24465"/>
                  </a:lnTo>
                  <a:cubicBezTo>
                    <a:pt x="34872" y="24465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2" y="1"/>
                    <a:pt x="3262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2220575" y="1991425"/>
              <a:ext cx="917475" cy="611650"/>
            </a:xfrm>
            <a:custGeom>
              <a:avLst/>
              <a:gdLst/>
              <a:ahLst/>
              <a:cxnLst/>
              <a:rect l="l" t="t" r="r" b="b"/>
              <a:pathLst>
                <a:path w="36699" h="24466" extrusionOk="0">
                  <a:moveTo>
                    <a:pt x="28543" y="8156"/>
                  </a:moveTo>
                  <a:lnTo>
                    <a:pt x="28543" y="16311"/>
                  </a:lnTo>
                  <a:lnTo>
                    <a:pt x="8156" y="16311"/>
                  </a:lnTo>
                  <a:lnTo>
                    <a:pt x="8156" y="8156"/>
                  </a:lnTo>
                  <a:close/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lnTo>
                    <a:pt x="1" y="20388"/>
                  </a:lnTo>
                  <a:cubicBezTo>
                    <a:pt x="1" y="22639"/>
                    <a:pt x="1795" y="24466"/>
                    <a:pt x="4078" y="24466"/>
                  </a:cubicBezTo>
                  <a:lnTo>
                    <a:pt x="32621" y="24466"/>
                  </a:lnTo>
                  <a:cubicBezTo>
                    <a:pt x="34872" y="24466"/>
                    <a:pt x="36698" y="22639"/>
                    <a:pt x="36698" y="20388"/>
                  </a:cubicBezTo>
                  <a:lnTo>
                    <a:pt x="36698" y="4078"/>
                  </a:lnTo>
                  <a:cubicBezTo>
                    <a:pt x="36698" y="1827"/>
                    <a:pt x="34872" y="1"/>
                    <a:pt x="3262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5319823" y="3254730"/>
            <a:ext cx="333046" cy="256859"/>
            <a:chOff x="1190625" y="840425"/>
            <a:chExt cx="5228350" cy="4032325"/>
          </a:xfrm>
        </p:grpSpPr>
        <p:sp>
          <p:nvSpPr>
            <p:cNvPr id="1003" name="Google Shape;1003;p47"/>
            <p:cNvSpPr/>
            <p:nvPr/>
          </p:nvSpPr>
          <p:spPr>
            <a:xfrm>
              <a:off x="1190625" y="840425"/>
              <a:ext cx="5228350" cy="4032325"/>
            </a:xfrm>
            <a:custGeom>
              <a:avLst/>
              <a:gdLst/>
              <a:ahLst/>
              <a:cxnLst/>
              <a:rect l="l" t="t" r="r" b="b"/>
              <a:pathLst>
                <a:path w="209134" h="161293" extrusionOk="0">
                  <a:moveTo>
                    <a:pt x="42694" y="6201"/>
                  </a:moveTo>
                  <a:cubicBezTo>
                    <a:pt x="62816" y="6201"/>
                    <a:pt x="79212" y="22573"/>
                    <a:pt x="79212" y="42694"/>
                  </a:cubicBezTo>
                  <a:cubicBezTo>
                    <a:pt x="79212" y="62841"/>
                    <a:pt x="62816" y="79212"/>
                    <a:pt x="42694" y="79212"/>
                  </a:cubicBezTo>
                  <a:cubicBezTo>
                    <a:pt x="22573" y="79212"/>
                    <a:pt x="6176" y="62841"/>
                    <a:pt x="6176" y="42694"/>
                  </a:cubicBezTo>
                  <a:cubicBezTo>
                    <a:pt x="6176" y="22573"/>
                    <a:pt x="22573" y="6201"/>
                    <a:pt x="42694" y="6201"/>
                  </a:cubicBezTo>
                  <a:close/>
                  <a:moveTo>
                    <a:pt x="166439" y="6201"/>
                  </a:moveTo>
                  <a:cubicBezTo>
                    <a:pt x="186585" y="6201"/>
                    <a:pt x="202957" y="22573"/>
                    <a:pt x="202957" y="42694"/>
                  </a:cubicBezTo>
                  <a:cubicBezTo>
                    <a:pt x="202957" y="62841"/>
                    <a:pt x="186585" y="79212"/>
                    <a:pt x="166439" y="79212"/>
                  </a:cubicBezTo>
                  <a:cubicBezTo>
                    <a:pt x="146317" y="79212"/>
                    <a:pt x="129946" y="62841"/>
                    <a:pt x="129946" y="42694"/>
                  </a:cubicBezTo>
                  <a:cubicBezTo>
                    <a:pt x="129946" y="22573"/>
                    <a:pt x="146317" y="6201"/>
                    <a:pt x="166439" y="6201"/>
                  </a:cubicBezTo>
                  <a:close/>
                  <a:moveTo>
                    <a:pt x="6176" y="64826"/>
                  </a:moveTo>
                  <a:cubicBezTo>
                    <a:pt x="13308" y="76541"/>
                    <a:pt x="25930" y="84580"/>
                    <a:pt x="40439" y="85340"/>
                  </a:cubicBezTo>
                  <a:cubicBezTo>
                    <a:pt x="40636" y="85364"/>
                    <a:pt x="40832" y="85389"/>
                    <a:pt x="41052" y="85389"/>
                  </a:cubicBezTo>
                  <a:lnTo>
                    <a:pt x="62277" y="85389"/>
                  </a:lnTo>
                  <a:lnTo>
                    <a:pt x="62277" y="133867"/>
                  </a:lnTo>
                  <a:cubicBezTo>
                    <a:pt x="62277" y="139553"/>
                    <a:pt x="60071" y="144871"/>
                    <a:pt x="56076" y="148891"/>
                  </a:cubicBezTo>
                  <a:cubicBezTo>
                    <a:pt x="52057" y="152910"/>
                    <a:pt x="46714" y="155116"/>
                    <a:pt x="41052" y="155116"/>
                  </a:cubicBezTo>
                  <a:lnTo>
                    <a:pt x="37057" y="155116"/>
                  </a:lnTo>
                  <a:cubicBezTo>
                    <a:pt x="26764" y="155116"/>
                    <a:pt x="17965" y="147764"/>
                    <a:pt x="16151" y="137641"/>
                  </a:cubicBezTo>
                  <a:lnTo>
                    <a:pt x="9313" y="99751"/>
                  </a:lnTo>
                  <a:cubicBezTo>
                    <a:pt x="7230" y="88256"/>
                    <a:pt x="6176" y="76517"/>
                    <a:pt x="6176" y="64850"/>
                  </a:cubicBezTo>
                  <a:lnTo>
                    <a:pt x="6176" y="64826"/>
                  </a:lnTo>
                  <a:close/>
                  <a:moveTo>
                    <a:pt x="42694" y="0"/>
                  </a:moveTo>
                  <a:cubicBezTo>
                    <a:pt x="19141" y="0"/>
                    <a:pt x="0" y="19166"/>
                    <a:pt x="0" y="42694"/>
                  </a:cubicBezTo>
                  <a:cubicBezTo>
                    <a:pt x="0" y="43136"/>
                    <a:pt x="0" y="43577"/>
                    <a:pt x="25" y="43993"/>
                  </a:cubicBezTo>
                  <a:cubicBezTo>
                    <a:pt x="0" y="44116"/>
                    <a:pt x="0" y="44238"/>
                    <a:pt x="0" y="44361"/>
                  </a:cubicBezTo>
                  <a:lnTo>
                    <a:pt x="0" y="64850"/>
                  </a:lnTo>
                  <a:cubicBezTo>
                    <a:pt x="0" y="76884"/>
                    <a:pt x="1078" y="88991"/>
                    <a:pt x="3211" y="100829"/>
                  </a:cubicBezTo>
                  <a:lnTo>
                    <a:pt x="10049" y="138744"/>
                  </a:lnTo>
                  <a:cubicBezTo>
                    <a:pt x="12401" y="151807"/>
                    <a:pt x="23749" y="161292"/>
                    <a:pt x="37057" y="161292"/>
                  </a:cubicBezTo>
                  <a:lnTo>
                    <a:pt x="41052" y="161292"/>
                  </a:lnTo>
                  <a:cubicBezTo>
                    <a:pt x="48380" y="161292"/>
                    <a:pt x="55267" y="158449"/>
                    <a:pt x="60439" y="153253"/>
                  </a:cubicBezTo>
                  <a:cubicBezTo>
                    <a:pt x="65634" y="148082"/>
                    <a:pt x="68478" y="141195"/>
                    <a:pt x="68478" y="133867"/>
                  </a:cubicBezTo>
                  <a:lnTo>
                    <a:pt x="68478" y="85389"/>
                  </a:lnTo>
                  <a:lnTo>
                    <a:pt x="79825" y="85389"/>
                  </a:lnTo>
                  <a:cubicBezTo>
                    <a:pt x="81541" y="85389"/>
                    <a:pt x="82913" y="84016"/>
                    <a:pt x="82913" y="82301"/>
                  </a:cubicBezTo>
                  <a:cubicBezTo>
                    <a:pt x="82913" y="80585"/>
                    <a:pt x="81541" y="79212"/>
                    <a:pt x="79825" y="79212"/>
                  </a:cubicBezTo>
                  <a:lnTo>
                    <a:pt x="64801" y="79212"/>
                  </a:lnTo>
                  <a:cubicBezTo>
                    <a:pt x="77129" y="71713"/>
                    <a:pt x="85389" y="58159"/>
                    <a:pt x="85389" y="42694"/>
                  </a:cubicBezTo>
                  <a:cubicBezTo>
                    <a:pt x="85389" y="29313"/>
                    <a:pt x="79188" y="17328"/>
                    <a:pt x="69507" y="9485"/>
                  </a:cubicBezTo>
                  <a:lnTo>
                    <a:pt x="79212" y="9485"/>
                  </a:lnTo>
                  <a:lnTo>
                    <a:pt x="88991" y="21176"/>
                  </a:lnTo>
                  <a:cubicBezTo>
                    <a:pt x="89580" y="21886"/>
                    <a:pt x="90462" y="22279"/>
                    <a:pt x="91369" y="22279"/>
                  </a:cubicBezTo>
                  <a:lnTo>
                    <a:pt x="117765" y="22279"/>
                  </a:lnTo>
                  <a:cubicBezTo>
                    <a:pt x="118696" y="22279"/>
                    <a:pt x="119554" y="21886"/>
                    <a:pt x="120142" y="21176"/>
                  </a:cubicBezTo>
                  <a:lnTo>
                    <a:pt x="129946" y="9485"/>
                  </a:lnTo>
                  <a:lnTo>
                    <a:pt x="139651" y="9485"/>
                  </a:lnTo>
                  <a:cubicBezTo>
                    <a:pt x="129970" y="17328"/>
                    <a:pt x="123745" y="29313"/>
                    <a:pt x="123745" y="42694"/>
                  </a:cubicBezTo>
                  <a:cubicBezTo>
                    <a:pt x="123745" y="58159"/>
                    <a:pt x="132004" y="71713"/>
                    <a:pt x="144332" y="79212"/>
                  </a:cubicBezTo>
                  <a:lnTo>
                    <a:pt x="94261" y="79212"/>
                  </a:lnTo>
                  <a:cubicBezTo>
                    <a:pt x="92545" y="79212"/>
                    <a:pt x="91173" y="80585"/>
                    <a:pt x="91173" y="82301"/>
                  </a:cubicBezTo>
                  <a:cubicBezTo>
                    <a:pt x="91173" y="84016"/>
                    <a:pt x="92545" y="85389"/>
                    <a:pt x="94261" y="85389"/>
                  </a:cubicBezTo>
                  <a:lnTo>
                    <a:pt x="140656" y="85389"/>
                  </a:lnTo>
                  <a:lnTo>
                    <a:pt x="140656" y="98403"/>
                  </a:lnTo>
                  <a:cubicBezTo>
                    <a:pt x="140656" y="100094"/>
                    <a:pt x="142053" y="101491"/>
                    <a:pt x="143768" y="101491"/>
                  </a:cubicBezTo>
                  <a:cubicBezTo>
                    <a:pt x="145460" y="101491"/>
                    <a:pt x="146857" y="100094"/>
                    <a:pt x="146857" y="98403"/>
                  </a:cubicBezTo>
                  <a:lnTo>
                    <a:pt x="146857" y="85389"/>
                  </a:lnTo>
                  <a:lnTo>
                    <a:pt x="168106" y="85389"/>
                  </a:lnTo>
                  <a:cubicBezTo>
                    <a:pt x="168302" y="85389"/>
                    <a:pt x="168498" y="85364"/>
                    <a:pt x="168694" y="85340"/>
                  </a:cubicBezTo>
                  <a:cubicBezTo>
                    <a:pt x="183203" y="84580"/>
                    <a:pt x="195825" y="76541"/>
                    <a:pt x="202957" y="64826"/>
                  </a:cubicBezTo>
                  <a:lnTo>
                    <a:pt x="202957" y="64850"/>
                  </a:lnTo>
                  <a:cubicBezTo>
                    <a:pt x="202957" y="76517"/>
                    <a:pt x="201903" y="88256"/>
                    <a:pt x="199845" y="99751"/>
                  </a:cubicBezTo>
                  <a:lnTo>
                    <a:pt x="193007" y="137641"/>
                  </a:lnTo>
                  <a:cubicBezTo>
                    <a:pt x="191168" y="147764"/>
                    <a:pt x="182394" y="155116"/>
                    <a:pt x="172101" y="155116"/>
                  </a:cubicBezTo>
                  <a:lnTo>
                    <a:pt x="168106" y="155116"/>
                  </a:lnTo>
                  <a:cubicBezTo>
                    <a:pt x="162420" y="155116"/>
                    <a:pt x="157077" y="152910"/>
                    <a:pt x="153082" y="148891"/>
                  </a:cubicBezTo>
                  <a:cubicBezTo>
                    <a:pt x="149062" y="144871"/>
                    <a:pt x="146857" y="139553"/>
                    <a:pt x="146857" y="133867"/>
                  </a:cubicBezTo>
                  <a:lnTo>
                    <a:pt x="146857" y="112839"/>
                  </a:lnTo>
                  <a:cubicBezTo>
                    <a:pt x="146857" y="111123"/>
                    <a:pt x="145460" y="109726"/>
                    <a:pt x="143768" y="109726"/>
                  </a:cubicBezTo>
                  <a:cubicBezTo>
                    <a:pt x="142053" y="109726"/>
                    <a:pt x="140656" y="111123"/>
                    <a:pt x="140656" y="112839"/>
                  </a:cubicBezTo>
                  <a:lnTo>
                    <a:pt x="140656" y="133867"/>
                  </a:lnTo>
                  <a:cubicBezTo>
                    <a:pt x="140656" y="141195"/>
                    <a:pt x="143523" y="148082"/>
                    <a:pt x="148695" y="153253"/>
                  </a:cubicBezTo>
                  <a:cubicBezTo>
                    <a:pt x="153891" y="158449"/>
                    <a:pt x="160778" y="161292"/>
                    <a:pt x="168106" y="161292"/>
                  </a:cubicBezTo>
                  <a:lnTo>
                    <a:pt x="172101" y="161292"/>
                  </a:lnTo>
                  <a:cubicBezTo>
                    <a:pt x="185384" y="161292"/>
                    <a:pt x="196732" y="151807"/>
                    <a:pt x="199085" y="138744"/>
                  </a:cubicBezTo>
                  <a:lnTo>
                    <a:pt x="205923" y="100829"/>
                  </a:lnTo>
                  <a:cubicBezTo>
                    <a:pt x="208055" y="88991"/>
                    <a:pt x="209133" y="76884"/>
                    <a:pt x="209133" y="64850"/>
                  </a:cubicBezTo>
                  <a:lnTo>
                    <a:pt x="209133" y="44361"/>
                  </a:lnTo>
                  <a:cubicBezTo>
                    <a:pt x="209133" y="44238"/>
                    <a:pt x="209133" y="44116"/>
                    <a:pt x="209109" y="43993"/>
                  </a:cubicBezTo>
                  <a:cubicBezTo>
                    <a:pt x="209133" y="43577"/>
                    <a:pt x="209133" y="43136"/>
                    <a:pt x="209133" y="42694"/>
                  </a:cubicBezTo>
                  <a:cubicBezTo>
                    <a:pt x="209133" y="19166"/>
                    <a:pt x="189992" y="0"/>
                    <a:pt x="166439" y="0"/>
                  </a:cubicBezTo>
                  <a:cubicBezTo>
                    <a:pt x="160630" y="0"/>
                    <a:pt x="155067" y="1177"/>
                    <a:pt x="149994" y="3309"/>
                  </a:cubicBezTo>
                  <a:lnTo>
                    <a:pt x="111172" y="3309"/>
                  </a:lnTo>
                  <a:cubicBezTo>
                    <a:pt x="109456" y="3309"/>
                    <a:pt x="108084" y="4681"/>
                    <a:pt x="108084" y="6397"/>
                  </a:cubicBezTo>
                  <a:cubicBezTo>
                    <a:pt x="108084" y="8113"/>
                    <a:pt x="109456" y="9485"/>
                    <a:pt x="111172" y="9485"/>
                  </a:cubicBezTo>
                  <a:lnTo>
                    <a:pt x="121858" y="9485"/>
                  </a:lnTo>
                  <a:lnTo>
                    <a:pt x="116319" y="16102"/>
                  </a:lnTo>
                  <a:lnTo>
                    <a:pt x="92815" y="16102"/>
                  </a:lnTo>
                  <a:lnTo>
                    <a:pt x="87276" y="9485"/>
                  </a:lnTo>
                  <a:lnTo>
                    <a:pt x="96736" y="9485"/>
                  </a:lnTo>
                  <a:cubicBezTo>
                    <a:pt x="98452" y="9485"/>
                    <a:pt x="99824" y="8113"/>
                    <a:pt x="99824" y="6397"/>
                  </a:cubicBezTo>
                  <a:cubicBezTo>
                    <a:pt x="99824" y="4681"/>
                    <a:pt x="98452" y="3309"/>
                    <a:pt x="96736" y="3309"/>
                  </a:cubicBezTo>
                  <a:lnTo>
                    <a:pt x="59140" y="3309"/>
                  </a:lnTo>
                  <a:cubicBezTo>
                    <a:pt x="54091" y="1177"/>
                    <a:pt x="48527" y="0"/>
                    <a:pt x="4269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1654450" y="1304850"/>
              <a:ext cx="1207075" cy="1206475"/>
            </a:xfrm>
            <a:custGeom>
              <a:avLst/>
              <a:gdLst/>
              <a:ahLst/>
              <a:cxnLst/>
              <a:rect l="l" t="t" r="r" b="b"/>
              <a:pathLst>
                <a:path w="48283" h="48259" extrusionOk="0">
                  <a:moveTo>
                    <a:pt x="28479" y="6177"/>
                  </a:moveTo>
                  <a:lnTo>
                    <a:pt x="28479" y="16691"/>
                  </a:lnTo>
                  <a:cubicBezTo>
                    <a:pt x="28479" y="18407"/>
                    <a:pt x="29852" y="19804"/>
                    <a:pt x="31567" y="19804"/>
                  </a:cubicBezTo>
                  <a:lnTo>
                    <a:pt x="42082" y="19804"/>
                  </a:lnTo>
                  <a:lnTo>
                    <a:pt x="42082" y="28455"/>
                  </a:lnTo>
                  <a:lnTo>
                    <a:pt x="31567" y="28455"/>
                  </a:lnTo>
                  <a:cubicBezTo>
                    <a:pt x="29852" y="28455"/>
                    <a:pt x="28479" y="29852"/>
                    <a:pt x="28479" y="31544"/>
                  </a:cubicBezTo>
                  <a:lnTo>
                    <a:pt x="28479" y="42058"/>
                  </a:lnTo>
                  <a:lnTo>
                    <a:pt x="19803" y="42058"/>
                  </a:lnTo>
                  <a:lnTo>
                    <a:pt x="19803" y="31544"/>
                  </a:lnTo>
                  <a:cubicBezTo>
                    <a:pt x="19803" y="29852"/>
                    <a:pt x="18431" y="28455"/>
                    <a:pt x="16715" y="28455"/>
                  </a:cubicBezTo>
                  <a:lnTo>
                    <a:pt x="6201" y="28455"/>
                  </a:lnTo>
                  <a:lnTo>
                    <a:pt x="6201" y="19804"/>
                  </a:lnTo>
                  <a:lnTo>
                    <a:pt x="16715" y="19804"/>
                  </a:lnTo>
                  <a:cubicBezTo>
                    <a:pt x="18431" y="19804"/>
                    <a:pt x="19803" y="18407"/>
                    <a:pt x="19803" y="16691"/>
                  </a:cubicBezTo>
                  <a:lnTo>
                    <a:pt x="19803" y="6177"/>
                  </a:lnTo>
                  <a:close/>
                  <a:moveTo>
                    <a:pt x="16715" y="1"/>
                  </a:moveTo>
                  <a:cubicBezTo>
                    <a:pt x="15000" y="1"/>
                    <a:pt x="13627" y="1373"/>
                    <a:pt x="13627" y="3089"/>
                  </a:cubicBezTo>
                  <a:lnTo>
                    <a:pt x="13627" y="13603"/>
                  </a:lnTo>
                  <a:lnTo>
                    <a:pt x="3113" y="13603"/>
                  </a:lnTo>
                  <a:cubicBezTo>
                    <a:pt x="1397" y="13603"/>
                    <a:pt x="0" y="15000"/>
                    <a:pt x="0" y="16691"/>
                  </a:cubicBezTo>
                  <a:lnTo>
                    <a:pt x="0" y="31544"/>
                  </a:lnTo>
                  <a:cubicBezTo>
                    <a:pt x="0" y="33259"/>
                    <a:pt x="1397" y="34656"/>
                    <a:pt x="3113" y="34656"/>
                  </a:cubicBezTo>
                  <a:lnTo>
                    <a:pt x="13627" y="34656"/>
                  </a:lnTo>
                  <a:lnTo>
                    <a:pt x="13627" y="45170"/>
                  </a:lnTo>
                  <a:cubicBezTo>
                    <a:pt x="13627" y="46862"/>
                    <a:pt x="15000" y="48259"/>
                    <a:pt x="16715" y="48259"/>
                  </a:cubicBezTo>
                  <a:lnTo>
                    <a:pt x="31567" y="48259"/>
                  </a:lnTo>
                  <a:cubicBezTo>
                    <a:pt x="33283" y="48259"/>
                    <a:pt x="34656" y="46862"/>
                    <a:pt x="34656" y="45170"/>
                  </a:cubicBezTo>
                  <a:lnTo>
                    <a:pt x="34656" y="34656"/>
                  </a:lnTo>
                  <a:lnTo>
                    <a:pt x="45170" y="34656"/>
                  </a:lnTo>
                  <a:cubicBezTo>
                    <a:pt x="46885" y="34656"/>
                    <a:pt x="48282" y="33259"/>
                    <a:pt x="48282" y="31544"/>
                  </a:cubicBezTo>
                  <a:lnTo>
                    <a:pt x="48282" y="16691"/>
                  </a:lnTo>
                  <a:cubicBezTo>
                    <a:pt x="48282" y="15000"/>
                    <a:pt x="46885" y="13603"/>
                    <a:pt x="45170" y="13603"/>
                  </a:cubicBezTo>
                  <a:lnTo>
                    <a:pt x="34656" y="13603"/>
                  </a:lnTo>
                  <a:lnTo>
                    <a:pt x="34656" y="3089"/>
                  </a:lnTo>
                  <a:cubicBezTo>
                    <a:pt x="34656" y="1373"/>
                    <a:pt x="33283" y="1"/>
                    <a:pt x="3156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5349150" y="1343450"/>
              <a:ext cx="567400" cy="567400"/>
            </a:xfrm>
            <a:custGeom>
              <a:avLst/>
              <a:gdLst/>
              <a:ahLst/>
              <a:cxnLst/>
              <a:rect l="l" t="t" r="r" b="b"/>
              <a:pathLst>
                <a:path w="22696" h="22696" extrusionOk="0">
                  <a:moveTo>
                    <a:pt x="11348" y="6177"/>
                  </a:moveTo>
                  <a:cubicBezTo>
                    <a:pt x="14191" y="6177"/>
                    <a:pt x="16494" y="8505"/>
                    <a:pt x="16494" y="11348"/>
                  </a:cubicBezTo>
                  <a:cubicBezTo>
                    <a:pt x="16494" y="14191"/>
                    <a:pt x="14191" y="16495"/>
                    <a:pt x="11348" y="16495"/>
                  </a:cubicBezTo>
                  <a:cubicBezTo>
                    <a:pt x="8505" y="16495"/>
                    <a:pt x="6201" y="14191"/>
                    <a:pt x="6201" y="11348"/>
                  </a:cubicBezTo>
                  <a:cubicBezTo>
                    <a:pt x="6201" y="8505"/>
                    <a:pt x="8505" y="6177"/>
                    <a:pt x="11348" y="6177"/>
                  </a:cubicBezTo>
                  <a:close/>
                  <a:moveTo>
                    <a:pt x="11348" y="1"/>
                  </a:moveTo>
                  <a:cubicBezTo>
                    <a:pt x="5098" y="1"/>
                    <a:pt x="0" y="5099"/>
                    <a:pt x="0" y="11348"/>
                  </a:cubicBezTo>
                  <a:cubicBezTo>
                    <a:pt x="0" y="17598"/>
                    <a:pt x="5098" y="22696"/>
                    <a:pt x="11348" y="22696"/>
                  </a:cubicBezTo>
                  <a:cubicBezTo>
                    <a:pt x="17597" y="22696"/>
                    <a:pt x="22695" y="17598"/>
                    <a:pt x="22695" y="11348"/>
                  </a:cubicBezTo>
                  <a:cubicBezTo>
                    <a:pt x="22695" y="5099"/>
                    <a:pt x="17597" y="1"/>
                    <a:pt x="1134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4787275" y="1905325"/>
              <a:ext cx="567400" cy="567400"/>
            </a:xfrm>
            <a:custGeom>
              <a:avLst/>
              <a:gdLst/>
              <a:ahLst/>
              <a:cxnLst/>
              <a:rect l="l" t="t" r="r" b="b"/>
              <a:pathLst>
                <a:path w="22696" h="22696" extrusionOk="0">
                  <a:moveTo>
                    <a:pt x="11348" y="6201"/>
                  </a:moveTo>
                  <a:cubicBezTo>
                    <a:pt x="14191" y="6201"/>
                    <a:pt x="16495" y="8505"/>
                    <a:pt x="16495" y="11348"/>
                  </a:cubicBezTo>
                  <a:cubicBezTo>
                    <a:pt x="16495" y="14191"/>
                    <a:pt x="14191" y="16495"/>
                    <a:pt x="11348" y="16495"/>
                  </a:cubicBezTo>
                  <a:cubicBezTo>
                    <a:pt x="8505" y="16495"/>
                    <a:pt x="6177" y="14191"/>
                    <a:pt x="6177" y="11348"/>
                  </a:cubicBezTo>
                  <a:cubicBezTo>
                    <a:pt x="6177" y="8505"/>
                    <a:pt x="8505" y="6201"/>
                    <a:pt x="11348" y="6201"/>
                  </a:cubicBezTo>
                  <a:close/>
                  <a:moveTo>
                    <a:pt x="11348" y="0"/>
                  </a:moveTo>
                  <a:cubicBezTo>
                    <a:pt x="5074" y="0"/>
                    <a:pt x="0" y="5098"/>
                    <a:pt x="0" y="11348"/>
                  </a:cubicBezTo>
                  <a:cubicBezTo>
                    <a:pt x="0" y="17598"/>
                    <a:pt x="5074" y="22695"/>
                    <a:pt x="11348" y="22695"/>
                  </a:cubicBezTo>
                  <a:cubicBezTo>
                    <a:pt x="17598" y="22695"/>
                    <a:pt x="22696" y="17598"/>
                    <a:pt x="22696" y="11348"/>
                  </a:cubicBezTo>
                  <a:cubicBezTo>
                    <a:pt x="22696" y="5098"/>
                    <a:pt x="17598" y="0"/>
                    <a:pt x="1134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7"/>
          <p:cNvGrpSpPr/>
          <p:nvPr/>
        </p:nvGrpSpPr>
        <p:grpSpPr>
          <a:xfrm>
            <a:off x="5291816" y="2063472"/>
            <a:ext cx="388354" cy="387265"/>
            <a:chOff x="1183275" y="238125"/>
            <a:chExt cx="5233875" cy="5219200"/>
          </a:xfrm>
        </p:grpSpPr>
        <p:sp>
          <p:nvSpPr>
            <p:cNvPr id="1008" name="Google Shape;1008;p47"/>
            <p:cNvSpPr/>
            <p:nvPr/>
          </p:nvSpPr>
          <p:spPr>
            <a:xfrm>
              <a:off x="3815700" y="2521500"/>
              <a:ext cx="203075" cy="203900"/>
            </a:xfrm>
            <a:custGeom>
              <a:avLst/>
              <a:gdLst/>
              <a:ahLst/>
              <a:cxnLst/>
              <a:rect l="l" t="t" r="r" b="b"/>
              <a:pathLst>
                <a:path w="8123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9" y="8156"/>
                    <a:pt x="8123" y="6329"/>
                    <a:pt x="8123" y="4078"/>
                  </a:cubicBezTo>
                  <a:cubicBezTo>
                    <a:pt x="8123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1183275" y="238125"/>
              <a:ext cx="5233875" cy="5219200"/>
            </a:xfrm>
            <a:custGeom>
              <a:avLst/>
              <a:gdLst/>
              <a:ahLst/>
              <a:cxnLst/>
              <a:rect l="l" t="t" r="r" b="b"/>
              <a:pathLst>
                <a:path w="209355" h="208768" extrusionOk="0">
                  <a:moveTo>
                    <a:pt x="164274" y="9786"/>
                  </a:moveTo>
                  <a:lnTo>
                    <a:pt x="199438" y="54638"/>
                  </a:lnTo>
                  <a:lnTo>
                    <a:pt x="180421" y="69317"/>
                  </a:lnTo>
                  <a:cubicBezTo>
                    <a:pt x="179686" y="69889"/>
                    <a:pt x="178809" y="70165"/>
                    <a:pt x="177935" y="70165"/>
                  </a:cubicBezTo>
                  <a:cubicBezTo>
                    <a:pt x="176713" y="70165"/>
                    <a:pt x="175497" y="69626"/>
                    <a:pt x="174680" y="68600"/>
                  </a:cubicBezTo>
                  <a:cubicBezTo>
                    <a:pt x="174680" y="68600"/>
                    <a:pt x="144604" y="30239"/>
                    <a:pt x="144572" y="30206"/>
                  </a:cubicBezTo>
                  <a:cubicBezTo>
                    <a:pt x="143169" y="28412"/>
                    <a:pt x="143528" y="25770"/>
                    <a:pt x="145289" y="24400"/>
                  </a:cubicBezTo>
                  <a:lnTo>
                    <a:pt x="164274" y="9786"/>
                  </a:lnTo>
                  <a:close/>
                  <a:moveTo>
                    <a:pt x="88400" y="44526"/>
                  </a:moveTo>
                  <a:lnTo>
                    <a:pt x="103568" y="63968"/>
                  </a:lnTo>
                  <a:lnTo>
                    <a:pt x="96066" y="69872"/>
                  </a:lnTo>
                  <a:lnTo>
                    <a:pt x="88433" y="60086"/>
                  </a:lnTo>
                  <a:cubicBezTo>
                    <a:pt x="87634" y="59059"/>
                    <a:pt x="86437" y="58520"/>
                    <a:pt x="85229" y="58520"/>
                  </a:cubicBezTo>
                  <a:cubicBezTo>
                    <a:pt x="84363" y="58520"/>
                    <a:pt x="83492" y="58797"/>
                    <a:pt x="82757" y="59368"/>
                  </a:cubicBezTo>
                  <a:lnTo>
                    <a:pt x="59662" y="77211"/>
                  </a:lnTo>
                  <a:lnTo>
                    <a:pt x="54639" y="70785"/>
                  </a:lnTo>
                  <a:lnTo>
                    <a:pt x="88400" y="44526"/>
                  </a:lnTo>
                  <a:close/>
                  <a:moveTo>
                    <a:pt x="48245" y="75809"/>
                  </a:moveTo>
                  <a:lnTo>
                    <a:pt x="53236" y="82235"/>
                  </a:lnTo>
                  <a:lnTo>
                    <a:pt x="46679" y="87389"/>
                  </a:lnTo>
                  <a:lnTo>
                    <a:pt x="41689" y="80963"/>
                  </a:lnTo>
                  <a:lnTo>
                    <a:pt x="48245" y="75809"/>
                  </a:lnTo>
                  <a:close/>
                  <a:moveTo>
                    <a:pt x="98349" y="112114"/>
                  </a:moveTo>
                  <a:cubicBezTo>
                    <a:pt x="105102" y="112114"/>
                    <a:pt x="110582" y="117627"/>
                    <a:pt x="110582" y="124347"/>
                  </a:cubicBezTo>
                  <a:cubicBezTo>
                    <a:pt x="110582" y="131099"/>
                    <a:pt x="105102" y="136579"/>
                    <a:pt x="98349" y="136579"/>
                  </a:cubicBezTo>
                  <a:cubicBezTo>
                    <a:pt x="91630" y="136579"/>
                    <a:pt x="86149" y="131099"/>
                    <a:pt x="86149" y="124347"/>
                  </a:cubicBezTo>
                  <a:cubicBezTo>
                    <a:pt x="86149" y="117627"/>
                    <a:pt x="91630" y="112114"/>
                    <a:pt x="98349" y="112114"/>
                  </a:cubicBezTo>
                  <a:close/>
                  <a:moveTo>
                    <a:pt x="143887" y="42536"/>
                  </a:moveTo>
                  <a:lnTo>
                    <a:pt x="163980" y="68143"/>
                  </a:lnTo>
                  <a:lnTo>
                    <a:pt x="112050" y="109277"/>
                  </a:lnTo>
                  <a:cubicBezTo>
                    <a:pt x="108429" y="105982"/>
                    <a:pt x="103634" y="103960"/>
                    <a:pt x="98349" y="103960"/>
                  </a:cubicBezTo>
                  <a:cubicBezTo>
                    <a:pt x="87128" y="103960"/>
                    <a:pt x="77995" y="113126"/>
                    <a:pt x="77995" y="124347"/>
                  </a:cubicBezTo>
                  <a:cubicBezTo>
                    <a:pt x="77995" y="127935"/>
                    <a:pt x="78940" y="131295"/>
                    <a:pt x="80539" y="134231"/>
                  </a:cubicBezTo>
                  <a:lnTo>
                    <a:pt x="63055" y="148062"/>
                  </a:lnTo>
                  <a:lnTo>
                    <a:pt x="48017" y="145746"/>
                  </a:lnTo>
                  <a:cubicBezTo>
                    <a:pt x="47792" y="145706"/>
                    <a:pt x="47566" y="145686"/>
                    <a:pt x="47341" y="145686"/>
                  </a:cubicBezTo>
                  <a:cubicBezTo>
                    <a:pt x="46456" y="145686"/>
                    <a:pt x="45588" y="145989"/>
                    <a:pt x="44885" y="146561"/>
                  </a:cubicBezTo>
                  <a:lnTo>
                    <a:pt x="28445" y="159511"/>
                  </a:lnTo>
                  <a:lnTo>
                    <a:pt x="28314" y="159348"/>
                  </a:lnTo>
                  <a:lnTo>
                    <a:pt x="23454" y="153118"/>
                  </a:lnTo>
                  <a:lnTo>
                    <a:pt x="39927" y="140102"/>
                  </a:lnTo>
                  <a:cubicBezTo>
                    <a:pt x="40743" y="139483"/>
                    <a:pt x="41297" y="138537"/>
                    <a:pt x="41428" y="137493"/>
                  </a:cubicBezTo>
                  <a:lnTo>
                    <a:pt x="43776" y="121639"/>
                  </a:lnTo>
                  <a:lnTo>
                    <a:pt x="143887" y="42536"/>
                  </a:lnTo>
                  <a:close/>
                  <a:moveTo>
                    <a:pt x="17093" y="158239"/>
                  </a:moveTo>
                  <a:lnTo>
                    <a:pt x="22117" y="164632"/>
                  </a:lnTo>
                  <a:lnTo>
                    <a:pt x="15201" y="170276"/>
                  </a:lnTo>
                  <a:lnTo>
                    <a:pt x="10210" y="163850"/>
                  </a:lnTo>
                  <a:lnTo>
                    <a:pt x="17093" y="158239"/>
                  </a:lnTo>
                  <a:close/>
                  <a:moveTo>
                    <a:pt x="102427" y="144343"/>
                  </a:moveTo>
                  <a:lnTo>
                    <a:pt x="102427" y="184302"/>
                  </a:lnTo>
                  <a:lnTo>
                    <a:pt x="94304" y="184302"/>
                  </a:lnTo>
                  <a:lnTo>
                    <a:pt x="94304" y="144343"/>
                  </a:lnTo>
                  <a:cubicBezTo>
                    <a:pt x="95609" y="144604"/>
                    <a:pt x="96979" y="144734"/>
                    <a:pt x="98349" y="144734"/>
                  </a:cubicBezTo>
                  <a:cubicBezTo>
                    <a:pt x="99752" y="144734"/>
                    <a:pt x="101122" y="144604"/>
                    <a:pt x="102427" y="144343"/>
                  </a:cubicBezTo>
                  <a:close/>
                  <a:moveTo>
                    <a:pt x="114659" y="192457"/>
                  </a:moveTo>
                  <a:cubicBezTo>
                    <a:pt x="119976" y="192457"/>
                    <a:pt x="124478" y="195850"/>
                    <a:pt x="126174" y="200612"/>
                  </a:cubicBezTo>
                  <a:lnTo>
                    <a:pt x="70557" y="200612"/>
                  </a:lnTo>
                  <a:cubicBezTo>
                    <a:pt x="72253" y="195850"/>
                    <a:pt x="76755" y="192457"/>
                    <a:pt x="82072" y="192457"/>
                  </a:cubicBezTo>
                  <a:close/>
                  <a:moveTo>
                    <a:pt x="164954" y="0"/>
                  </a:moveTo>
                  <a:cubicBezTo>
                    <a:pt x="164086" y="0"/>
                    <a:pt x="163215" y="276"/>
                    <a:pt x="162480" y="848"/>
                  </a:cubicBezTo>
                  <a:cubicBezTo>
                    <a:pt x="162480" y="848"/>
                    <a:pt x="140331" y="17941"/>
                    <a:pt x="140331" y="17941"/>
                  </a:cubicBezTo>
                  <a:cubicBezTo>
                    <a:pt x="135014" y="22051"/>
                    <a:pt x="134035" y="29945"/>
                    <a:pt x="138178" y="35229"/>
                  </a:cubicBezTo>
                  <a:lnTo>
                    <a:pt x="138863" y="36110"/>
                  </a:lnTo>
                  <a:lnTo>
                    <a:pt x="109962" y="58944"/>
                  </a:lnTo>
                  <a:lnTo>
                    <a:pt x="92315" y="36273"/>
                  </a:lnTo>
                  <a:cubicBezTo>
                    <a:pt x="91516" y="35247"/>
                    <a:pt x="90319" y="34708"/>
                    <a:pt x="89104" y="34708"/>
                  </a:cubicBezTo>
                  <a:cubicBezTo>
                    <a:pt x="88234" y="34708"/>
                    <a:pt x="87355" y="34984"/>
                    <a:pt x="86606" y="35556"/>
                  </a:cubicBezTo>
                  <a:lnTo>
                    <a:pt x="33468" y="77081"/>
                  </a:lnTo>
                  <a:cubicBezTo>
                    <a:pt x="31707" y="78483"/>
                    <a:pt x="31381" y="81028"/>
                    <a:pt x="32751" y="82789"/>
                  </a:cubicBezTo>
                  <a:cubicBezTo>
                    <a:pt x="32751" y="82789"/>
                    <a:pt x="42732" y="95641"/>
                    <a:pt x="42765" y="95641"/>
                  </a:cubicBezTo>
                  <a:cubicBezTo>
                    <a:pt x="43559" y="96662"/>
                    <a:pt x="44768" y="97201"/>
                    <a:pt x="45982" y="97201"/>
                  </a:cubicBezTo>
                  <a:cubicBezTo>
                    <a:pt x="46863" y="97201"/>
                    <a:pt x="47746" y="96917"/>
                    <a:pt x="48474" y="96326"/>
                  </a:cubicBezTo>
                  <a:lnTo>
                    <a:pt x="84518" y="68306"/>
                  </a:lnTo>
                  <a:lnTo>
                    <a:pt x="89705" y="74960"/>
                  </a:lnTo>
                  <a:lnTo>
                    <a:pt x="37481" y="116257"/>
                  </a:lnTo>
                  <a:cubicBezTo>
                    <a:pt x="36665" y="116910"/>
                    <a:pt x="36111" y="117823"/>
                    <a:pt x="35980" y="118867"/>
                  </a:cubicBezTo>
                  <a:lnTo>
                    <a:pt x="33632" y="134720"/>
                  </a:lnTo>
                  <a:lnTo>
                    <a:pt x="1990" y="160066"/>
                  </a:lnTo>
                  <a:cubicBezTo>
                    <a:pt x="294" y="161468"/>
                    <a:pt x="0" y="163980"/>
                    <a:pt x="1370" y="165709"/>
                  </a:cubicBezTo>
                  <a:cubicBezTo>
                    <a:pt x="1370" y="165709"/>
                    <a:pt x="11352" y="178561"/>
                    <a:pt x="11352" y="178561"/>
                  </a:cubicBezTo>
                  <a:cubicBezTo>
                    <a:pt x="12139" y="179573"/>
                    <a:pt x="13367" y="180100"/>
                    <a:pt x="14597" y="180100"/>
                  </a:cubicBezTo>
                  <a:cubicBezTo>
                    <a:pt x="15509" y="180100"/>
                    <a:pt x="16423" y="179811"/>
                    <a:pt x="17158" y="179214"/>
                  </a:cubicBezTo>
                  <a:lnTo>
                    <a:pt x="48539" y="154064"/>
                  </a:lnTo>
                  <a:lnTo>
                    <a:pt x="63577" y="156412"/>
                  </a:lnTo>
                  <a:cubicBezTo>
                    <a:pt x="63776" y="156442"/>
                    <a:pt x="63976" y="156456"/>
                    <a:pt x="64176" y="156456"/>
                  </a:cubicBezTo>
                  <a:cubicBezTo>
                    <a:pt x="65089" y="156456"/>
                    <a:pt x="65991" y="156153"/>
                    <a:pt x="66741" y="155564"/>
                  </a:cubicBezTo>
                  <a:lnTo>
                    <a:pt x="85856" y="140429"/>
                  </a:lnTo>
                  <a:cubicBezTo>
                    <a:pt x="85954" y="140494"/>
                    <a:pt x="86052" y="140592"/>
                    <a:pt x="86149" y="140657"/>
                  </a:cubicBezTo>
                  <a:lnTo>
                    <a:pt x="86149" y="184302"/>
                  </a:lnTo>
                  <a:lnTo>
                    <a:pt x="82072" y="184302"/>
                  </a:lnTo>
                  <a:cubicBezTo>
                    <a:pt x="70851" y="184302"/>
                    <a:pt x="61717" y="193436"/>
                    <a:pt x="61717" y="204690"/>
                  </a:cubicBezTo>
                  <a:cubicBezTo>
                    <a:pt x="61717" y="206940"/>
                    <a:pt x="63544" y="208767"/>
                    <a:pt x="65795" y="208767"/>
                  </a:cubicBezTo>
                  <a:lnTo>
                    <a:pt x="130937" y="208767"/>
                  </a:lnTo>
                  <a:cubicBezTo>
                    <a:pt x="133187" y="208767"/>
                    <a:pt x="135014" y="206940"/>
                    <a:pt x="135014" y="204690"/>
                  </a:cubicBezTo>
                  <a:cubicBezTo>
                    <a:pt x="135014" y="193436"/>
                    <a:pt x="125880" y="184302"/>
                    <a:pt x="114659" y="184302"/>
                  </a:cubicBezTo>
                  <a:lnTo>
                    <a:pt x="110582" y="184302"/>
                  </a:lnTo>
                  <a:lnTo>
                    <a:pt x="110582" y="140657"/>
                  </a:lnTo>
                  <a:cubicBezTo>
                    <a:pt x="115540" y="136938"/>
                    <a:pt x="118737" y="131034"/>
                    <a:pt x="118737" y="124347"/>
                  </a:cubicBezTo>
                  <a:cubicBezTo>
                    <a:pt x="118737" y="121313"/>
                    <a:pt x="118052" y="118443"/>
                    <a:pt x="116877" y="115866"/>
                  </a:cubicBezTo>
                  <a:lnTo>
                    <a:pt x="169037" y="74504"/>
                  </a:lnTo>
                  <a:cubicBezTo>
                    <a:pt x="171418" y="77016"/>
                    <a:pt x="174680" y="78320"/>
                    <a:pt x="177942" y="78320"/>
                  </a:cubicBezTo>
                  <a:cubicBezTo>
                    <a:pt x="180551" y="78320"/>
                    <a:pt x="183194" y="77472"/>
                    <a:pt x="185412" y="75776"/>
                  </a:cubicBezTo>
                  <a:lnTo>
                    <a:pt x="207691" y="58585"/>
                  </a:lnTo>
                  <a:cubicBezTo>
                    <a:pt x="208539" y="57933"/>
                    <a:pt x="209094" y="56954"/>
                    <a:pt x="209224" y="55845"/>
                  </a:cubicBezTo>
                  <a:cubicBezTo>
                    <a:pt x="209355" y="54769"/>
                    <a:pt x="209061" y="53692"/>
                    <a:pt x="208409" y="52844"/>
                  </a:cubicBezTo>
                  <a:lnTo>
                    <a:pt x="168188" y="1566"/>
                  </a:lnTo>
                  <a:cubicBezTo>
                    <a:pt x="167371" y="539"/>
                    <a:pt x="166166" y="0"/>
                    <a:pt x="16495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4128025" y="1833875"/>
              <a:ext cx="791075" cy="639975"/>
            </a:xfrm>
            <a:custGeom>
              <a:avLst/>
              <a:gdLst/>
              <a:ahLst/>
              <a:cxnLst/>
              <a:rect l="l" t="t" r="r" b="b"/>
              <a:pathLst>
                <a:path w="31643" h="25599" extrusionOk="0">
                  <a:moveTo>
                    <a:pt x="27054" y="1"/>
                  </a:moveTo>
                  <a:cubicBezTo>
                    <a:pt x="26183" y="1"/>
                    <a:pt x="25311" y="269"/>
                    <a:pt x="24596" y="823"/>
                  </a:cubicBezTo>
                  <a:lnTo>
                    <a:pt x="2088" y="18339"/>
                  </a:lnTo>
                  <a:cubicBezTo>
                    <a:pt x="294" y="19742"/>
                    <a:pt x="1" y="22286"/>
                    <a:pt x="1371" y="24081"/>
                  </a:cubicBezTo>
                  <a:cubicBezTo>
                    <a:pt x="2136" y="25075"/>
                    <a:pt x="3383" y="25599"/>
                    <a:pt x="4626" y="25599"/>
                  </a:cubicBezTo>
                  <a:cubicBezTo>
                    <a:pt x="5503" y="25599"/>
                    <a:pt x="6378" y="25338"/>
                    <a:pt x="7079" y="24798"/>
                  </a:cubicBezTo>
                  <a:cubicBezTo>
                    <a:pt x="7079" y="24798"/>
                    <a:pt x="29456" y="7379"/>
                    <a:pt x="29587" y="7281"/>
                  </a:cubicBezTo>
                  <a:cubicBezTo>
                    <a:pt x="31283" y="5944"/>
                    <a:pt x="31642" y="3269"/>
                    <a:pt x="30305" y="1573"/>
                  </a:cubicBezTo>
                  <a:cubicBezTo>
                    <a:pt x="29520" y="540"/>
                    <a:pt x="28288" y="1"/>
                    <a:pt x="2705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540875" y="3245675"/>
              <a:ext cx="203075" cy="203900"/>
            </a:xfrm>
            <a:custGeom>
              <a:avLst/>
              <a:gdLst/>
              <a:ahLst/>
              <a:cxnLst/>
              <a:rect l="l" t="t" r="r" b="b"/>
              <a:pathLst>
                <a:path w="8123" h="8156" extrusionOk="0">
                  <a:moveTo>
                    <a:pt x="4045" y="0"/>
                  </a:moveTo>
                  <a:cubicBezTo>
                    <a:pt x="1827" y="0"/>
                    <a:pt x="0" y="1794"/>
                    <a:pt x="0" y="4078"/>
                  </a:cubicBezTo>
                  <a:cubicBezTo>
                    <a:pt x="0" y="6328"/>
                    <a:pt x="1827" y="8155"/>
                    <a:pt x="4045" y="8155"/>
                  </a:cubicBezTo>
                  <a:cubicBezTo>
                    <a:pt x="6296" y="8155"/>
                    <a:pt x="8123" y="6328"/>
                    <a:pt x="8123" y="4078"/>
                  </a:cubicBezTo>
                  <a:cubicBezTo>
                    <a:pt x="8123" y="1794"/>
                    <a:pt x="6296" y="0"/>
                    <a:pt x="404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" name="Imagen 103">
            <a:extLst>
              <a:ext uri="{FF2B5EF4-FFF2-40B4-BE49-F238E27FC236}">
                <a16:creationId xmlns:a16="http://schemas.microsoft.com/office/drawing/2014/main" id="{7C20D421-74C6-427F-A66A-C05FA9F21BFB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41" b="48004"/>
          <a:stretch/>
        </p:blipFill>
        <p:spPr bwMode="auto">
          <a:xfrm>
            <a:off x="196267" y="187636"/>
            <a:ext cx="4307831" cy="286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A536DC83-BF03-48DE-B9F5-C675D2BDA601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83" r="3972" b="33097"/>
          <a:stretch/>
        </p:blipFill>
        <p:spPr bwMode="auto">
          <a:xfrm>
            <a:off x="4590386" y="967346"/>
            <a:ext cx="4397654" cy="129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F9F4586D-76E3-4D70-8173-2A9F98BDE86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53" r="2621" b="1751"/>
          <a:stretch/>
        </p:blipFill>
        <p:spPr bwMode="auto">
          <a:xfrm>
            <a:off x="4134280" y="2702719"/>
            <a:ext cx="4745580" cy="226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/>
        </p:nvSpPr>
        <p:spPr>
          <a:xfrm>
            <a:off x="2850070" y="3503625"/>
            <a:ext cx="9096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13 - 15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22" name="Google Shape;322;p38"/>
          <p:cNvSpPr txBox="1">
            <a:spLocks noGrp="1"/>
          </p:cNvSpPr>
          <p:nvPr>
            <p:ph type="ctrTitle"/>
          </p:nvPr>
        </p:nvSpPr>
        <p:spPr>
          <a:xfrm>
            <a:off x="5958182" y="194486"/>
            <a:ext cx="330382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PÁGINA 185</a:t>
            </a:r>
            <a:endParaRPr dirty="0"/>
          </a:p>
        </p:txBody>
      </p:sp>
      <p:grpSp>
        <p:nvGrpSpPr>
          <p:cNvPr id="323" name="Google Shape;323;p38"/>
          <p:cNvGrpSpPr/>
          <p:nvPr/>
        </p:nvGrpSpPr>
        <p:grpSpPr>
          <a:xfrm>
            <a:off x="2906590" y="1469017"/>
            <a:ext cx="1153771" cy="1153129"/>
            <a:chOff x="2942813" y="1543405"/>
            <a:chExt cx="1079400" cy="1078800"/>
          </a:xfrm>
        </p:grpSpPr>
        <p:sp>
          <p:nvSpPr>
            <p:cNvPr id="324" name="Google Shape;324;p38"/>
            <p:cNvSpPr/>
            <p:nvPr/>
          </p:nvSpPr>
          <p:spPr>
            <a:xfrm>
              <a:off x="2942813" y="1543405"/>
              <a:ext cx="1079400" cy="10788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3244846" y="1798303"/>
              <a:ext cx="474648" cy="568844"/>
            </a:xfrm>
            <a:custGeom>
              <a:avLst/>
              <a:gdLst/>
              <a:ahLst/>
              <a:cxnLst/>
              <a:rect l="l" t="t" r="r" b="b"/>
              <a:pathLst>
                <a:path w="174503" h="209134" extrusionOk="0">
                  <a:moveTo>
                    <a:pt x="156954" y="42082"/>
                  </a:moveTo>
                  <a:cubicBezTo>
                    <a:pt x="159356" y="42082"/>
                    <a:pt x="161292" y="44018"/>
                    <a:pt x="161292" y="46395"/>
                  </a:cubicBezTo>
                  <a:cubicBezTo>
                    <a:pt x="161292" y="48797"/>
                    <a:pt x="159356" y="50733"/>
                    <a:pt x="156954" y="50733"/>
                  </a:cubicBezTo>
                  <a:cubicBezTo>
                    <a:pt x="154577" y="50733"/>
                    <a:pt x="152616" y="48797"/>
                    <a:pt x="152616" y="46395"/>
                  </a:cubicBezTo>
                  <a:cubicBezTo>
                    <a:pt x="152616" y="44018"/>
                    <a:pt x="154577" y="42082"/>
                    <a:pt x="156954" y="42082"/>
                  </a:cubicBezTo>
                  <a:close/>
                  <a:moveTo>
                    <a:pt x="45366" y="48674"/>
                  </a:moveTo>
                  <a:lnTo>
                    <a:pt x="45366" y="56101"/>
                  </a:lnTo>
                  <a:lnTo>
                    <a:pt x="42278" y="56101"/>
                  </a:lnTo>
                  <a:cubicBezTo>
                    <a:pt x="41788" y="56101"/>
                    <a:pt x="41322" y="56125"/>
                    <a:pt x="40832" y="56199"/>
                  </a:cubicBezTo>
                  <a:lnTo>
                    <a:pt x="40832" y="48674"/>
                  </a:lnTo>
                  <a:close/>
                  <a:moveTo>
                    <a:pt x="133646" y="48674"/>
                  </a:moveTo>
                  <a:lnTo>
                    <a:pt x="133646" y="56199"/>
                  </a:lnTo>
                  <a:cubicBezTo>
                    <a:pt x="133181" y="56125"/>
                    <a:pt x="132691" y="56101"/>
                    <a:pt x="132200" y="56101"/>
                  </a:cubicBezTo>
                  <a:lnTo>
                    <a:pt x="129112" y="56101"/>
                  </a:lnTo>
                  <a:lnTo>
                    <a:pt x="129112" y="48674"/>
                  </a:lnTo>
                  <a:close/>
                  <a:moveTo>
                    <a:pt x="45366" y="62277"/>
                  </a:moveTo>
                  <a:lnTo>
                    <a:pt x="45366" y="78379"/>
                  </a:lnTo>
                  <a:lnTo>
                    <a:pt x="42278" y="78379"/>
                  </a:lnTo>
                  <a:cubicBezTo>
                    <a:pt x="39435" y="78379"/>
                    <a:pt x="37131" y="76075"/>
                    <a:pt x="37131" y="73232"/>
                  </a:cubicBezTo>
                  <a:lnTo>
                    <a:pt x="37131" y="67448"/>
                  </a:lnTo>
                  <a:cubicBezTo>
                    <a:pt x="37131" y="64605"/>
                    <a:pt x="39435" y="62277"/>
                    <a:pt x="42278" y="62277"/>
                  </a:cubicBezTo>
                  <a:close/>
                  <a:moveTo>
                    <a:pt x="132200" y="62277"/>
                  </a:moveTo>
                  <a:cubicBezTo>
                    <a:pt x="135043" y="62277"/>
                    <a:pt x="137372" y="64605"/>
                    <a:pt x="137372" y="67448"/>
                  </a:cubicBezTo>
                  <a:lnTo>
                    <a:pt x="137372" y="73232"/>
                  </a:lnTo>
                  <a:cubicBezTo>
                    <a:pt x="137372" y="76075"/>
                    <a:pt x="135043" y="78379"/>
                    <a:pt x="132200" y="78379"/>
                  </a:cubicBezTo>
                  <a:lnTo>
                    <a:pt x="129112" y="78379"/>
                  </a:lnTo>
                  <a:lnTo>
                    <a:pt x="129112" y="62277"/>
                  </a:lnTo>
                  <a:close/>
                  <a:moveTo>
                    <a:pt x="122936" y="48674"/>
                  </a:moveTo>
                  <a:lnTo>
                    <a:pt x="122936" y="75291"/>
                  </a:lnTo>
                  <a:cubicBezTo>
                    <a:pt x="122936" y="94947"/>
                    <a:pt x="106932" y="110976"/>
                    <a:pt x="87251" y="110976"/>
                  </a:cubicBezTo>
                  <a:cubicBezTo>
                    <a:pt x="67571" y="110976"/>
                    <a:pt x="51567" y="94947"/>
                    <a:pt x="51567" y="75291"/>
                  </a:cubicBezTo>
                  <a:lnTo>
                    <a:pt x="51567" y="48674"/>
                  </a:lnTo>
                  <a:close/>
                  <a:moveTo>
                    <a:pt x="98991" y="115461"/>
                  </a:moveTo>
                  <a:lnTo>
                    <a:pt x="98991" y="126392"/>
                  </a:lnTo>
                  <a:lnTo>
                    <a:pt x="87251" y="138156"/>
                  </a:lnTo>
                  <a:lnTo>
                    <a:pt x="75487" y="126392"/>
                  </a:lnTo>
                  <a:lnTo>
                    <a:pt x="75487" y="115461"/>
                  </a:lnTo>
                  <a:cubicBezTo>
                    <a:pt x="79212" y="116564"/>
                    <a:pt x="83158" y="117152"/>
                    <a:pt x="87251" y="117152"/>
                  </a:cubicBezTo>
                  <a:cubicBezTo>
                    <a:pt x="91320" y="117152"/>
                    <a:pt x="95266" y="116564"/>
                    <a:pt x="98991" y="115461"/>
                  </a:cubicBezTo>
                  <a:close/>
                  <a:moveTo>
                    <a:pt x="72399" y="132053"/>
                  </a:moveTo>
                  <a:lnTo>
                    <a:pt x="82864" y="142519"/>
                  </a:lnTo>
                  <a:lnTo>
                    <a:pt x="72375" y="153008"/>
                  </a:lnTo>
                  <a:lnTo>
                    <a:pt x="65978" y="138475"/>
                  </a:lnTo>
                  <a:lnTo>
                    <a:pt x="72399" y="132053"/>
                  </a:lnTo>
                  <a:close/>
                  <a:moveTo>
                    <a:pt x="102104" y="132053"/>
                  </a:moveTo>
                  <a:lnTo>
                    <a:pt x="108525" y="138475"/>
                  </a:lnTo>
                  <a:lnTo>
                    <a:pt x="102128" y="153008"/>
                  </a:lnTo>
                  <a:lnTo>
                    <a:pt x="91614" y="142519"/>
                  </a:lnTo>
                  <a:lnTo>
                    <a:pt x="102104" y="132053"/>
                  </a:lnTo>
                  <a:close/>
                  <a:moveTo>
                    <a:pt x="87251" y="146906"/>
                  </a:moveTo>
                  <a:lnTo>
                    <a:pt x="98893" y="158547"/>
                  </a:lnTo>
                  <a:lnTo>
                    <a:pt x="93673" y="164601"/>
                  </a:lnTo>
                  <a:lnTo>
                    <a:pt x="80830" y="164601"/>
                  </a:lnTo>
                  <a:lnTo>
                    <a:pt x="75585" y="158547"/>
                  </a:lnTo>
                  <a:lnTo>
                    <a:pt x="87251" y="146906"/>
                  </a:lnTo>
                  <a:close/>
                  <a:moveTo>
                    <a:pt x="60635" y="141710"/>
                  </a:moveTo>
                  <a:lnTo>
                    <a:pt x="68527" y="159626"/>
                  </a:lnTo>
                  <a:cubicBezTo>
                    <a:pt x="68576" y="159748"/>
                    <a:pt x="68625" y="159846"/>
                    <a:pt x="68698" y="159969"/>
                  </a:cubicBezTo>
                  <a:cubicBezTo>
                    <a:pt x="68698" y="159993"/>
                    <a:pt x="68723" y="160018"/>
                    <a:pt x="68747" y="160042"/>
                  </a:cubicBezTo>
                  <a:cubicBezTo>
                    <a:pt x="68796" y="160116"/>
                    <a:pt x="68845" y="160189"/>
                    <a:pt x="68894" y="160238"/>
                  </a:cubicBezTo>
                  <a:cubicBezTo>
                    <a:pt x="68919" y="160287"/>
                    <a:pt x="68943" y="160312"/>
                    <a:pt x="68968" y="160361"/>
                  </a:cubicBezTo>
                  <a:cubicBezTo>
                    <a:pt x="68992" y="160385"/>
                    <a:pt x="68992" y="160410"/>
                    <a:pt x="69017" y="160434"/>
                  </a:cubicBezTo>
                  <a:lnTo>
                    <a:pt x="76075" y="168571"/>
                  </a:lnTo>
                  <a:lnTo>
                    <a:pt x="72571" y="186120"/>
                  </a:lnTo>
                  <a:lnTo>
                    <a:pt x="65635" y="178865"/>
                  </a:lnTo>
                  <a:lnTo>
                    <a:pt x="54459" y="143425"/>
                  </a:lnTo>
                  <a:lnTo>
                    <a:pt x="60635" y="141710"/>
                  </a:lnTo>
                  <a:close/>
                  <a:moveTo>
                    <a:pt x="113843" y="141710"/>
                  </a:moveTo>
                  <a:lnTo>
                    <a:pt x="120044" y="143425"/>
                  </a:lnTo>
                  <a:lnTo>
                    <a:pt x="108844" y="178865"/>
                  </a:lnTo>
                  <a:lnTo>
                    <a:pt x="101932" y="186120"/>
                  </a:lnTo>
                  <a:lnTo>
                    <a:pt x="98403" y="168571"/>
                  </a:lnTo>
                  <a:lnTo>
                    <a:pt x="105461" y="160434"/>
                  </a:lnTo>
                  <a:cubicBezTo>
                    <a:pt x="105486" y="160410"/>
                    <a:pt x="105510" y="160385"/>
                    <a:pt x="105535" y="160361"/>
                  </a:cubicBezTo>
                  <a:cubicBezTo>
                    <a:pt x="105559" y="160312"/>
                    <a:pt x="105584" y="160287"/>
                    <a:pt x="105608" y="160238"/>
                  </a:cubicBezTo>
                  <a:cubicBezTo>
                    <a:pt x="105657" y="160189"/>
                    <a:pt x="105706" y="160116"/>
                    <a:pt x="105755" y="160042"/>
                  </a:cubicBezTo>
                  <a:cubicBezTo>
                    <a:pt x="105755" y="160018"/>
                    <a:pt x="105780" y="159993"/>
                    <a:pt x="105805" y="159969"/>
                  </a:cubicBezTo>
                  <a:cubicBezTo>
                    <a:pt x="105854" y="159846"/>
                    <a:pt x="105927" y="159748"/>
                    <a:pt x="105976" y="159626"/>
                  </a:cubicBezTo>
                  <a:lnTo>
                    <a:pt x="113843" y="141710"/>
                  </a:lnTo>
                  <a:close/>
                  <a:moveTo>
                    <a:pt x="92545" y="170777"/>
                  </a:moveTo>
                  <a:lnTo>
                    <a:pt x="96712" y="191610"/>
                  </a:lnTo>
                  <a:lnTo>
                    <a:pt x="87251" y="201560"/>
                  </a:lnTo>
                  <a:lnTo>
                    <a:pt x="77766" y="191610"/>
                  </a:lnTo>
                  <a:lnTo>
                    <a:pt x="81933" y="170777"/>
                  </a:lnTo>
                  <a:close/>
                  <a:moveTo>
                    <a:pt x="11348" y="0"/>
                  </a:moveTo>
                  <a:cubicBezTo>
                    <a:pt x="9632" y="0"/>
                    <a:pt x="8260" y="1397"/>
                    <a:pt x="8260" y="3088"/>
                  </a:cubicBezTo>
                  <a:cubicBezTo>
                    <a:pt x="8260" y="4804"/>
                    <a:pt x="9632" y="6176"/>
                    <a:pt x="11348" y="6176"/>
                  </a:cubicBezTo>
                  <a:lnTo>
                    <a:pt x="34656" y="6176"/>
                  </a:lnTo>
                  <a:lnTo>
                    <a:pt x="34656" y="12401"/>
                  </a:lnTo>
                  <a:cubicBezTo>
                    <a:pt x="34656" y="14093"/>
                    <a:pt x="36028" y="15490"/>
                    <a:pt x="37744" y="15490"/>
                  </a:cubicBezTo>
                  <a:cubicBezTo>
                    <a:pt x="39459" y="15490"/>
                    <a:pt x="40832" y="14093"/>
                    <a:pt x="40832" y="12401"/>
                  </a:cubicBezTo>
                  <a:lnTo>
                    <a:pt x="40832" y="6176"/>
                  </a:lnTo>
                  <a:lnTo>
                    <a:pt x="133646" y="6176"/>
                  </a:lnTo>
                  <a:lnTo>
                    <a:pt x="133646" y="42498"/>
                  </a:lnTo>
                  <a:lnTo>
                    <a:pt x="40832" y="42498"/>
                  </a:lnTo>
                  <a:lnTo>
                    <a:pt x="40832" y="26837"/>
                  </a:lnTo>
                  <a:cubicBezTo>
                    <a:pt x="40832" y="25121"/>
                    <a:pt x="39459" y="23749"/>
                    <a:pt x="37744" y="23749"/>
                  </a:cubicBezTo>
                  <a:cubicBezTo>
                    <a:pt x="36028" y="23749"/>
                    <a:pt x="34656" y="25121"/>
                    <a:pt x="34656" y="26837"/>
                  </a:cubicBezTo>
                  <a:lnTo>
                    <a:pt x="34656" y="59066"/>
                  </a:lnTo>
                  <a:cubicBezTo>
                    <a:pt x="32376" y="61125"/>
                    <a:pt x="30930" y="64115"/>
                    <a:pt x="30930" y="67448"/>
                  </a:cubicBezTo>
                  <a:lnTo>
                    <a:pt x="30930" y="73232"/>
                  </a:lnTo>
                  <a:cubicBezTo>
                    <a:pt x="30930" y="79482"/>
                    <a:pt x="36028" y="84555"/>
                    <a:pt x="42278" y="84555"/>
                  </a:cubicBezTo>
                  <a:lnTo>
                    <a:pt x="46420" y="84555"/>
                  </a:lnTo>
                  <a:cubicBezTo>
                    <a:pt x="49287" y="97177"/>
                    <a:pt x="57865" y="107667"/>
                    <a:pt x="69311" y="113108"/>
                  </a:cubicBezTo>
                  <a:lnTo>
                    <a:pt x="69311" y="126392"/>
                  </a:lnTo>
                  <a:lnTo>
                    <a:pt x="60316" y="135386"/>
                  </a:lnTo>
                  <a:lnTo>
                    <a:pt x="26445" y="144798"/>
                  </a:lnTo>
                  <a:cubicBezTo>
                    <a:pt x="10882" y="149111"/>
                    <a:pt x="0" y="163424"/>
                    <a:pt x="0" y="179576"/>
                  </a:cubicBezTo>
                  <a:lnTo>
                    <a:pt x="0" y="181512"/>
                  </a:lnTo>
                  <a:cubicBezTo>
                    <a:pt x="0" y="183203"/>
                    <a:pt x="1397" y="184600"/>
                    <a:pt x="3088" y="184600"/>
                  </a:cubicBezTo>
                  <a:cubicBezTo>
                    <a:pt x="4804" y="184600"/>
                    <a:pt x="6176" y="183203"/>
                    <a:pt x="6176" y="181512"/>
                  </a:cubicBezTo>
                  <a:lnTo>
                    <a:pt x="6176" y="179576"/>
                  </a:lnTo>
                  <a:cubicBezTo>
                    <a:pt x="6176" y="166194"/>
                    <a:pt x="15196" y="154332"/>
                    <a:pt x="28087" y="150753"/>
                  </a:cubicBezTo>
                  <a:lnTo>
                    <a:pt x="48503" y="145092"/>
                  </a:lnTo>
                  <a:lnTo>
                    <a:pt x="59949" y="181414"/>
                  </a:lnTo>
                  <a:cubicBezTo>
                    <a:pt x="60096" y="181855"/>
                    <a:pt x="60341" y="182272"/>
                    <a:pt x="60659" y="182615"/>
                  </a:cubicBezTo>
                  <a:lnTo>
                    <a:pt x="80021" y="202957"/>
                  </a:lnTo>
                  <a:lnTo>
                    <a:pt x="37548" y="202957"/>
                  </a:lnTo>
                  <a:lnTo>
                    <a:pt x="37548" y="193252"/>
                  </a:lnTo>
                  <a:cubicBezTo>
                    <a:pt x="37548" y="191561"/>
                    <a:pt x="36151" y="190164"/>
                    <a:pt x="34435" y="190164"/>
                  </a:cubicBezTo>
                  <a:cubicBezTo>
                    <a:pt x="32744" y="190164"/>
                    <a:pt x="31347" y="191561"/>
                    <a:pt x="31347" y="193252"/>
                  </a:cubicBezTo>
                  <a:lnTo>
                    <a:pt x="31347" y="202957"/>
                  </a:lnTo>
                  <a:lnTo>
                    <a:pt x="6176" y="202957"/>
                  </a:lnTo>
                  <a:lnTo>
                    <a:pt x="6176" y="195923"/>
                  </a:lnTo>
                  <a:cubicBezTo>
                    <a:pt x="6176" y="194208"/>
                    <a:pt x="4804" y="192811"/>
                    <a:pt x="3088" y="192811"/>
                  </a:cubicBezTo>
                  <a:cubicBezTo>
                    <a:pt x="1397" y="192811"/>
                    <a:pt x="0" y="194208"/>
                    <a:pt x="0" y="195923"/>
                  </a:cubicBezTo>
                  <a:lnTo>
                    <a:pt x="0" y="206045"/>
                  </a:lnTo>
                  <a:cubicBezTo>
                    <a:pt x="0" y="207761"/>
                    <a:pt x="1397" y="209133"/>
                    <a:pt x="3088" y="209133"/>
                  </a:cubicBezTo>
                  <a:lnTo>
                    <a:pt x="171390" y="209133"/>
                  </a:lnTo>
                  <a:cubicBezTo>
                    <a:pt x="173106" y="209133"/>
                    <a:pt x="174503" y="207761"/>
                    <a:pt x="174503" y="206045"/>
                  </a:cubicBezTo>
                  <a:lnTo>
                    <a:pt x="174503" y="195923"/>
                  </a:lnTo>
                  <a:cubicBezTo>
                    <a:pt x="174503" y="194208"/>
                    <a:pt x="173106" y="192811"/>
                    <a:pt x="171390" y="192811"/>
                  </a:cubicBezTo>
                  <a:cubicBezTo>
                    <a:pt x="169699" y="192811"/>
                    <a:pt x="168302" y="194208"/>
                    <a:pt x="168302" y="195923"/>
                  </a:cubicBezTo>
                  <a:lnTo>
                    <a:pt x="168302" y="202957"/>
                  </a:lnTo>
                  <a:lnTo>
                    <a:pt x="143131" y="202957"/>
                  </a:lnTo>
                  <a:lnTo>
                    <a:pt x="143131" y="193252"/>
                  </a:lnTo>
                  <a:cubicBezTo>
                    <a:pt x="143131" y="191561"/>
                    <a:pt x="141759" y="190164"/>
                    <a:pt x="140043" y="190164"/>
                  </a:cubicBezTo>
                  <a:cubicBezTo>
                    <a:pt x="138328" y="190164"/>
                    <a:pt x="136955" y="191561"/>
                    <a:pt x="136955" y="193252"/>
                  </a:cubicBezTo>
                  <a:lnTo>
                    <a:pt x="136955" y="202957"/>
                  </a:lnTo>
                  <a:lnTo>
                    <a:pt x="94457" y="202957"/>
                  </a:lnTo>
                  <a:lnTo>
                    <a:pt x="113819" y="182615"/>
                  </a:lnTo>
                  <a:cubicBezTo>
                    <a:pt x="114137" y="182272"/>
                    <a:pt x="114383" y="181855"/>
                    <a:pt x="114530" y="181414"/>
                  </a:cubicBezTo>
                  <a:lnTo>
                    <a:pt x="126000" y="145092"/>
                  </a:lnTo>
                  <a:lnTo>
                    <a:pt x="146391" y="150753"/>
                  </a:lnTo>
                  <a:cubicBezTo>
                    <a:pt x="159307" y="154332"/>
                    <a:pt x="168302" y="166169"/>
                    <a:pt x="168302" y="179576"/>
                  </a:cubicBezTo>
                  <a:lnTo>
                    <a:pt x="168302" y="181512"/>
                  </a:lnTo>
                  <a:cubicBezTo>
                    <a:pt x="168302" y="183203"/>
                    <a:pt x="169699" y="184600"/>
                    <a:pt x="171390" y="184600"/>
                  </a:cubicBezTo>
                  <a:cubicBezTo>
                    <a:pt x="173106" y="184600"/>
                    <a:pt x="174503" y="183203"/>
                    <a:pt x="174503" y="181512"/>
                  </a:cubicBezTo>
                  <a:lnTo>
                    <a:pt x="174503" y="179576"/>
                  </a:lnTo>
                  <a:cubicBezTo>
                    <a:pt x="174503" y="163424"/>
                    <a:pt x="163621" y="149111"/>
                    <a:pt x="148058" y="144798"/>
                  </a:cubicBezTo>
                  <a:lnTo>
                    <a:pt x="114187" y="135386"/>
                  </a:lnTo>
                  <a:lnTo>
                    <a:pt x="105192" y="126392"/>
                  </a:lnTo>
                  <a:lnTo>
                    <a:pt x="105192" y="113108"/>
                  </a:lnTo>
                  <a:cubicBezTo>
                    <a:pt x="116613" y="107667"/>
                    <a:pt x="125215" y="97177"/>
                    <a:pt x="128083" y="84555"/>
                  </a:cubicBezTo>
                  <a:lnTo>
                    <a:pt x="132200" y="84555"/>
                  </a:lnTo>
                  <a:cubicBezTo>
                    <a:pt x="138475" y="84555"/>
                    <a:pt x="143548" y="79482"/>
                    <a:pt x="143548" y="73232"/>
                  </a:cubicBezTo>
                  <a:lnTo>
                    <a:pt x="143548" y="67448"/>
                  </a:lnTo>
                  <a:cubicBezTo>
                    <a:pt x="143548" y="64115"/>
                    <a:pt x="142127" y="61125"/>
                    <a:pt x="139847" y="59066"/>
                  </a:cubicBezTo>
                  <a:lnTo>
                    <a:pt x="139847" y="6176"/>
                  </a:lnTo>
                  <a:lnTo>
                    <a:pt x="153866" y="6176"/>
                  </a:lnTo>
                  <a:lnTo>
                    <a:pt x="153866" y="36347"/>
                  </a:lnTo>
                  <a:cubicBezTo>
                    <a:pt x="149577" y="37670"/>
                    <a:pt x="146440" y="41689"/>
                    <a:pt x="146440" y="46395"/>
                  </a:cubicBezTo>
                  <a:cubicBezTo>
                    <a:pt x="146440" y="51125"/>
                    <a:pt x="149577" y="55145"/>
                    <a:pt x="153866" y="56468"/>
                  </a:cubicBezTo>
                  <a:lnTo>
                    <a:pt x="153866" y="64139"/>
                  </a:lnTo>
                  <a:cubicBezTo>
                    <a:pt x="153866" y="65855"/>
                    <a:pt x="155263" y="67228"/>
                    <a:pt x="156954" y="67228"/>
                  </a:cubicBezTo>
                  <a:cubicBezTo>
                    <a:pt x="158670" y="67228"/>
                    <a:pt x="160042" y="65855"/>
                    <a:pt x="160042" y="64139"/>
                  </a:cubicBezTo>
                  <a:lnTo>
                    <a:pt x="160042" y="56468"/>
                  </a:lnTo>
                  <a:cubicBezTo>
                    <a:pt x="164356" y="55145"/>
                    <a:pt x="167469" y="51125"/>
                    <a:pt x="167469" y="46395"/>
                  </a:cubicBezTo>
                  <a:cubicBezTo>
                    <a:pt x="167469" y="41689"/>
                    <a:pt x="164356" y="37670"/>
                    <a:pt x="160042" y="36347"/>
                  </a:cubicBezTo>
                  <a:lnTo>
                    <a:pt x="160042" y="6176"/>
                  </a:lnTo>
                  <a:lnTo>
                    <a:pt x="163155" y="6176"/>
                  </a:lnTo>
                  <a:cubicBezTo>
                    <a:pt x="164846" y="6176"/>
                    <a:pt x="166243" y="4804"/>
                    <a:pt x="166243" y="3088"/>
                  </a:cubicBezTo>
                  <a:cubicBezTo>
                    <a:pt x="166243" y="1397"/>
                    <a:pt x="164846" y="0"/>
                    <a:pt x="1631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8"/>
          <p:cNvGrpSpPr/>
          <p:nvPr/>
        </p:nvGrpSpPr>
        <p:grpSpPr>
          <a:xfrm>
            <a:off x="3906875" y="1780198"/>
            <a:ext cx="842100" cy="842100"/>
            <a:chOff x="3906875" y="1780198"/>
            <a:chExt cx="842100" cy="842100"/>
          </a:xfrm>
        </p:grpSpPr>
        <p:sp>
          <p:nvSpPr>
            <p:cNvPr id="327" name="Google Shape;327;p38"/>
            <p:cNvSpPr/>
            <p:nvPr/>
          </p:nvSpPr>
          <p:spPr>
            <a:xfrm>
              <a:off x="3906875" y="1780198"/>
              <a:ext cx="842100" cy="8421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4142622" y="1979159"/>
              <a:ext cx="370819" cy="444410"/>
            </a:xfrm>
            <a:custGeom>
              <a:avLst/>
              <a:gdLst/>
              <a:ahLst/>
              <a:cxnLst/>
              <a:rect l="l" t="t" r="r" b="b"/>
              <a:pathLst>
                <a:path w="174503" h="209134" extrusionOk="0">
                  <a:moveTo>
                    <a:pt x="156954" y="42082"/>
                  </a:moveTo>
                  <a:cubicBezTo>
                    <a:pt x="159356" y="42082"/>
                    <a:pt x="161292" y="44018"/>
                    <a:pt x="161292" y="46395"/>
                  </a:cubicBezTo>
                  <a:cubicBezTo>
                    <a:pt x="161292" y="48797"/>
                    <a:pt x="159356" y="50733"/>
                    <a:pt x="156954" y="50733"/>
                  </a:cubicBezTo>
                  <a:cubicBezTo>
                    <a:pt x="154577" y="50733"/>
                    <a:pt x="152616" y="48797"/>
                    <a:pt x="152616" y="46395"/>
                  </a:cubicBezTo>
                  <a:cubicBezTo>
                    <a:pt x="152616" y="44018"/>
                    <a:pt x="154577" y="42082"/>
                    <a:pt x="156954" y="42082"/>
                  </a:cubicBezTo>
                  <a:close/>
                  <a:moveTo>
                    <a:pt x="45366" y="48674"/>
                  </a:moveTo>
                  <a:lnTo>
                    <a:pt x="45366" y="56101"/>
                  </a:lnTo>
                  <a:lnTo>
                    <a:pt x="42278" y="56101"/>
                  </a:lnTo>
                  <a:cubicBezTo>
                    <a:pt x="41788" y="56101"/>
                    <a:pt x="41322" y="56125"/>
                    <a:pt x="40832" y="56199"/>
                  </a:cubicBezTo>
                  <a:lnTo>
                    <a:pt x="40832" y="48674"/>
                  </a:lnTo>
                  <a:close/>
                  <a:moveTo>
                    <a:pt x="133646" y="48674"/>
                  </a:moveTo>
                  <a:lnTo>
                    <a:pt x="133646" y="56199"/>
                  </a:lnTo>
                  <a:cubicBezTo>
                    <a:pt x="133181" y="56125"/>
                    <a:pt x="132691" y="56101"/>
                    <a:pt x="132200" y="56101"/>
                  </a:cubicBezTo>
                  <a:lnTo>
                    <a:pt x="129112" y="56101"/>
                  </a:lnTo>
                  <a:lnTo>
                    <a:pt x="129112" y="48674"/>
                  </a:lnTo>
                  <a:close/>
                  <a:moveTo>
                    <a:pt x="45366" y="62277"/>
                  </a:moveTo>
                  <a:lnTo>
                    <a:pt x="45366" y="75291"/>
                  </a:lnTo>
                  <a:lnTo>
                    <a:pt x="45366" y="78379"/>
                  </a:lnTo>
                  <a:lnTo>
                    <a:pt x="42278" y="78379"/>
                  </a:lnTo>
                  <a:cubicBezTo>
                    <a:pt x="39435" y="78379"/>
                    <a:pt x="37131" y="76075"/>
                    <a:pt x="37131" y="73208"/>
                  </a:cubicBezTo>
                  <a:lnTo>
                    <a:pt x="37131" y="67448"/>
                  </a:lnTo>
                  <a:cubicBezTo>
                    <a:pt x="37131" y="64605"/>
                    <a:pt x="39435" y="62277"/>
                    <a:pt x="42278" y="62277"/>
                  </a:cubicBezTo>
                  <a:close/>
                  <a:moveTo>
                    <a:pt x="132200" y="62277"/>
                  </a:moveTo>
                  <a:cubicBezTo>
                    <a:pt x="135043" y="62277"/>
                    <a:pt x="137372" y="64605"/>
                    <a:pt x="137372" y="67448"/>
                  </a:cubicBezTo>
                  <a:lnTo>
                    <a:pt x="137372" y="73208"/>
                  </a:lnTo>
                  <a:cubicBezTo>
                    <a:pt x="137372" y="76075"/>
                    <a:pt x="135043" y="78379"/>
                    <a:pt x="132200" y="78379"/>
                  </a:cubicBezTo>
                  <a:lnTo>
                    <a:pt x="129112" y="78379"/>
                  </a:lnTo>
                  <a:lnTo>
                    <a:pt x="129112" y="62277"/>
                  </a:lnTo>
                  <a:close/>
                  <a:moveTo>
                    <a:pt x="122936" y="48674"/>
                  </a:moveTo>
                  <a:lnTo>
                    <a:pt x="122936" y="59189"/>
                  </a:lnTo>
                  <a:lnTo>
                    <a:pt x="122936" y="75291"/>
                  </a:lnTo>
                  <a:cubicBezTo>
                    <a:pt x="122936" y="94947"/>
                    <a:pt x="106932" y="110976"/>
                    <a:pt x="87251" y="110976"/>
                  </a:cubicBezTo>
                  <a:cubicBezTo>
                    <a:pt x="67571" y="110976"/>
                    <a:pt x="51567" y="94947"/>
                    <a:pt x="51567" y="75291"/>
                  </a:cubicBezTo>
                  <a:lnTo>
                    <a:pt x="51567" y="48674"/>
                  </a:lnTo>
                  <a:close/>
                  <a:moveTo>
                    <a:pt x="40268" y="84384"/>
                  </a:moveTo>
                  <a:cubicBezTo>
                    <a:pt x="40905" y="84506"/>
                    <a:pt x="41592" y="84555"/>
                    <a:pt x="42278" y="84555"/>
                  </a:cubicBezTo>
                  <a:lnTo>
                    <a:pt x="46420" y="84555"/>
                  </a:lnTo>
                  <a:cubicBezTo>
                    <a:pt x="49287" y="97177"/>
                    <a:pt x="57865" y="107667"/>
                    <a:pt x="69311" y="113108"/>
                  </a:cubicBezTo>
                  <a:lnTo>
                    <a:pt x="69311" y="134896"/>
                  </a:lnTo>
                  <a:lnTo>
                    <a:pt x="62498" y="134896"/>
                  </a:lnTo>
                  <a:cubicBezTo>
                    <a:pt x="62203" y="134896"/>
                    <a:pt x="61934" y="134921"/>
                    <a:pt x="61664" y="134994"/>
                  </a:cubicBezTo>
                  <a:lnTo>
                    <a:pt x="38111" y="141538"/>
                  </a:lnTo>
                  <a:lnTo>
                    <a:pt x="40268" y="84384"/>
                  </a:lnTo>
                  <a:close/>
                  <a:moveTo>
                    <a:pt x="134235" y="84384"/>
                  </a:moveTo>
                  <a:lnTo>
                    <a:pt x="136391" y="141538"/>
                  </a:lnTo>
                  <a:lnTo>
                    <a:pt x="112814" y="134994"/>
                  </a:lnTo>
                  <a:cubicBezTo>
                    <a:pt x="112544" y="134921"/>
                    <a:pt x="112275" y="134896"/>
                    <a:pt x="112005" y="134896"/>
                  </a:cubicBezTo>
                  <a:lnTo>
                    <a:pt x="105192" y="134896"/>
                  </a:lnTo>
                  <a:lnTo>
                    <a:pt x="105192" y="113108"/>
                  </a:lnTo>
                  <a:cubicBezTo>
                    <a:pt x="116613" y="107667"/>
                    <a:pt x="125215" y="97177"/>
                    <a:pt x="128083" y="84555"/>
                  </a:cubicBezTo>
                  <a:lnTo>
                    <a:pt x="132200" y="84555"/>
                  </a:lnTo>
                  <a:cubicBezTo>
                    <a:pt x="132911" y="84555"/>
                    <a:pt x="133573" y="84506"/>
                    <a:pt x="134235" y="84384"/>
                  </a:cubicBezTo>
                  <a:close/>
                  <a:moveTo>
                    <a:pt x="98991" y="115461"/>
                  </a:moveTo>
                  <a:lnTo>
                    <a:pt x="98991" y="136906"/>
                  </a:lnTo>
                  <a:lnTo>
                    <a:pt x="87251" y="151930"/>
                  </a:lnTo>
                  <a:lnTo>
                    <a:pt x="75487" y="136906"/>
                  </a:lnTo>
                  <a:lnTo>
                    <a:pt x="75487" y="115461"/>
                  </a:lnTo>
                  <a:cubicBezTo>
                    <a:pt x="79212" y="116564"/>
                    <a:pt x="83158" y="117152"/>
                    <a:pt x="87251" y="117152"/>
                  </a:cubicBezTo>
                  <a:cubicBezTo>
                    <a:pt x="91320" y="117152"/>
                    <a:pt x="95266" y="116564"/>
                    <a:pt x="98991" y="115461"/>
                  </a:cubicBezTo>
                  <a:close/>
                  <a:moveTo>
                    <a:pt x="111564" y="141072"/>
                  </a:moveTo>
                  <a:lnTo>
                    <a:pt x="120363" y="143523"/>
                  </a:lnTo>
                  <a:lnTo>
                    <a:pt x="109015" y="202957"/>
                  </a:lnTo>
                  <a:lnTo>
                    <a:pt x="65463" y="202957"/>
                  </a:lnTo>
                  <a:lnTo>
                    <a:pt x="54116" y="143523"/>
                  </a:lnTo>
                  <a:lnTo>
                    <a:pt x="62914" y="141072"/>
                  </a:lnTo>
                  <a:lnTo>
                    <a:pt x="70880" y="141072"/>
                  </a:lnTo>
                  <a:lnTo>
                    <a:pt x="84800" y="158866"/>
                  </a:lnTo>
                  <a:cubicBezTo>
                    <a:pt x="85389" y="159626"/>
                    <a:pt x="86296" y="160042"/>
                    <a:pt x="87251" y="160042"/>
                  </a:cubicBezTo>
                  <a:cubicBezTo>
                    <a:pt x="88207" y="160042"/>
                    <a:pt x="89090" y="159626"/>
                    <a:pt x="89678" y="158866"/>
                  </a:cubicBezTo>
                  <a:lnTo>
                    <a:pt x="103599" y="141072"/>
                  </a:lnTo>
                  <a:close/>
                  <a:moveTo>
                    <a:pt x="11348" y="0"/>
                  </a:moveTo>
                  <a:cubicBezTo>
                    <a:pt x="9632" y="0"/>
                    <a:pt x="8260" y="1397"/>
                    <a:pt x="8260" y="3088"/>
                  </a:cubicBezTo>
                  <a:cubicBezTo>
                    <a:pt x="8260" y="4804"/>
                    <a:pt x="9632" y="6176"/>
                    <a:pt x="11348" y="6176"/>
                  </a:cubicBezTo>
                  <a:lnTo>
                    <a:pt x="34656" y="6176"/>
                  </a:lnTo>
                  <a:lnTo>
                    <a:pt x="34656" y="13259"/>
                  </a:lnTo>
                  <a:cubicBezTo>
                    <a:pt x="34656" y="14950"/>
                    <a:pt x="36028" y="16347"/>
                    <a:pt x="37744" y="16347"/>
                  </a:cubicBezTo>
                  <a:cubicBezTo>
                    <a:pt x="39459" y="16347"/>
                    <a:pt x="40832" y="14950"/>
                    <a:pt x="40832" y="13259"/>
                  </a:cubicBezTo>
                  <a:lnTo>
                    <a:pt x="40832" y="6176"/>
                  </a:lnTo>
                  <a:lnTo>
                    <a:pt x="133646" y="6176"/>
                  </a:lnTo>
                  <a:lnTo>
                    <a:pt x="133646" y="42498"/>
                  </a:lnTo>
                  <a:lnTo>
                    <a:pt x="40832" y="42498"/>
                  </a:lnTo>
                  <a:lnTo>
                    <a:pt x="40832" y="27646"/>
                  </a:lnTo>
                  <a:cubicBezTo>
                    <a:pt x="40832" y="25930"/>
                    <a:pt x="39459" y="24533"/>
                    <a:pt x="37744" y="24533"/>
                  </a:cubicBezTo>
                  <a:cubicBezTo>
                    <a:pt x="36028" y="24533"/>
                    <a:pt x="34656" y="25930"/>
                    <a:pt x="34656" y="27646"/>
                  </a:cubicBezTo>
                  <a:lnTo>
                    <a:pt x="34656" y="59066"/>
                  </a:lnTo>
                  <a:cubicBezTo>
                    <a:pt x="32376" y="61125"/>
                    <a:pt x="30930" y="64115"/>
                    <a:pt x="30930" y="67448"/>
                  </a:cubicBezTo>
                  <a:lnTo>
                    <a:pt x="30930" y="73208"/>
                  </a:lnTo>
                  <a:cubicBezTo>
                    <a:pt x="30930" y="76296"/>
                    <a:pt x="32180" y="79114"/>
                    <a:pt x="34190" y="81149"/>
                  </a:cubicBezTo>
                  <a:lnTo>
                    <a:pt x="31837" y="143278"/>
                  </a:lnTo>
                  <a:lnTo>
                    <a:pt x="26445" y="144798"/>
                  </a:lnTo>
                  <a:cubicBezTo>
                    <a:pt x="10882" y="149111"/>
                    <a:pt x="0" y="163424"/>
                    <a:pt x="0" y="179576"/>
                  </a:cubicBezTo>
                  <a:lnTo>
                    <a:pt x="0" y="182321"/>
                  </a:lnTo>
                  <a:cubicBezTo>
                    <a:pt x="0" y="184012"/>
                    <a:pt x="1397" y="185409"/>
                    <a:pt x="3088" y="185409"/>
                  </a:cubicBezTo>
                  <a:cubicBezTo>
                    <a:pt x="4804" y="185409"/>
                    <a:pt x="6176" y="184012"/>
                    <a:pt x="6176" y="182321"/>
                  </a:cubicBezTo>
                  <a:lnTo>
                    <a:pt x="6176" y="179576"/>
                  </a:lnTo>
                  <a:cubicBezTo>
                    <a:pt x="6176" y="166194"/>
                    <a:pt x="15196" y="154332"/>
                    <a:pt x="28087" y="150753"/>
                  </a:cubicBezTo>
                  <a:lnTo>
                    <a:pt x="48135" y="145190"/>
                  </a:lnTo>
                  <a:lnTo>
                    <a:pt x="59164" y="202957"/>
                  </a:lnTo>
                  <a:lnTo>
                    <a:pt x="37548" y="202957"/>
                  </a:lnTo>
                  <a:lnTo>
                    <a:pt x="37548" y="193252"/>
                  </a:lnTo>
                  <a:cubicBezTo>
                    <a:pt x="37548" y="191561"/>
                    <a:pt x="36151" y="190164"/>
                    <a:pt x="34435" y="190164"/>
                  </a:cubicBezTo>
                  <a:cubicBezTo>
                    <a:pt x="32744" y="190164"/>
                    <a:pt x="31347" y="191561"/>
                    <a:pt x="31347" y="193252"/>
                  </a:cubicBezTo>
                  <a:lnTo>
                    <a:pt x="31347" y="202957"/>
                  </a:lnTo>
                  <a:lnTo>
                    <a:pt x="6176" y="202957"/>
                  </a:lnTo>
                  <a:lnTo>
                    <a:pt x="6176" y="196756"/>
                  </a:lnTo>
                  <a:cubicBezTo>
                    <a:pt x="6176" y="195041"/>
                    <a:pt x="4804" y="193644"/>
                    <a:pt x="3088" y="193644"/>
                  </a:cubicBezTo>
                  <a:cubicBezTo>
                    <a:pt x="1397" y="193644"/>
                    <a:pt x="0" y="195041"/>
                    <a:pt x="0" y="196756"/>
                  </a:cubicBezTo>
                  <a:lnTo>
                    <a:pt x="0" y="206045"/>
                  </a:lnTo>
                  <a:cubicBezTo>
                    <a:pt x="0" y="207761"/>
                    <a:pt x="1397" y="209133"/>
                    <a:pt x="3088" y="209133"/>
                  </a:cubicBezTo>
                  <a:lnTo>
                    <a:pt x="171390" y="209133"/>
                  </a:lnTo>
                  <a:cubicBezTo>
                    <a:pt x="173106" y="209133"/>
                    <a:pt x="174503" y="207761"/>
                    <a:pt x="174503" y="206045"/>
                  </a:cubicBezTo>
                  <a:lnTo>
                    <a:pt x="174503" y="196756"/>
                  </a:lnTo>
                  <a:cubicBezTo>
                    <a:pt x="174503" y="195041"/>
                    <a:pt x="173106" y="193644"/>
                    <a:pt x="171390" y="193644"/>
                  </a:cubicBezTo>
                  <a:cubicBezTo>
                    <a:pt x="169699" y="193644"/>
                    <a:pt x="168302" y="195041"/>
                    <a:pt x="168302" y="196756"/>
                  </a:cubicBezTo>
                  <a:lnTo>
                    <a:pt x="168302" y="202957"/>
                  </a:lnTo>
                  <a:lnTo>
                    <a:pt x="143131" y="202957"/>
                  </a:lnTo>
                  <a:lnTo>
                    <a:pt x="143131" y="193252"/>
                  </a:lnTo>
                  <a:cubicBezTo>
                    <a:pt x="143131" y="191561"/>
                    <a:pt x="141759" y="190164"/>
                    <a:pt x="140043" y="190164"/>
                  </a:cubicBezTo>
                  <a:cubicBezTo>
                    <a:pt x="138328" y="190164"/>
                    <a:pt x="136955" y="191561"/>
                    <a:pt x="136955" y="193252"/>
                  </a:cubicBezTo>
                  <a:lnTo>
                    <a:pt x="136955" y="202957"/>
                  </a:lnTo>
                  <a:lnTo>
                    <a:pt x="115314" y="202957"/>
                  </a:lnTo>
                  <a:lnTo>
                    <a:pt x="126367" y="145190"/>
                  </a:lnTo>
                  <a:lnTo>
                    <a:pt x="146391" y="150753"/>
                  </a:lnTo>
                  <a:cubicBezTo>
                    <a:pt x="159307" y="154332"/>
                    <a:pt x="168302" y="166194"/>
                    <a:pt x="168302" y="179576"/>
                  </a:cubicBezTo>
                  <a:lnTo>
                    <a:pt x="168302" y="182321"/>
                  </a:lnTo>
                  <a:cubicBezTo>
                    <a:pt x="168302" y="184012"/>
                    <a:pt x="169699" y="185409"/>
                    <a:pt x="171390" y="185409"/>
                  </a:cubicBezTo>
                  <a:cubicBezTo>
                    <a:pt x="173106" y="185409"/>
                    <a:pt x="174503" y="184012"/>
                    <a:pt x="174503" y="182321"/>
                  </a:cubicBezTo>
                  <a:lnTo>
                    <a:pt x="174503" y="179576"/>
                  </a:lnTo>
                  <a:cubicBezTo>
                    <a:pt x="174503" y="163424"/>
                    <a:pt x="163621" y="149111"/>
                    <a:pt x="148058" y="144798"/>
                  </a:cubicBezTo>
                  <a:lnTo>
                    <a:pt x="142641" y="143278"/>
                  </a:lnTo>
                  <a:lnTo>
                    <a:pt x="140313" y="81149"/>
                  </a:lnTo>
                  <a:cubicBezTo>
                    <a:pt x="142323" y="79114"/>
                    <a:pt x="143548" y="76296"/>
                    <a:pt x="143548" y="73208"/>
                  </a:cubicBezTo>
                  <a:lnTo>
                    <a:pt x="143548" y="67448"/>
                  </a:lnTo>
                  <a:cubicBezTo>
                    <a:pt x="143548" y="64115"/>
                    <a:pt x="142127" y="61125"/>
                    <a:pt x="139847" y="59066"/>
                  </a:cubicBezTo>
                  <a:lnTo>
                    <a:pt x="139847" y="6176"/>
                  </a:lnTo>
                  <a:lnTo>
                    <a:pt x="153866" y="6176"/>
                  </a:lnTo>
                  <a:lnTo>
                    <a:pt x="153866" y="36347"/>
                  </a:lnTo>
                  <a:cubicBezTo>
                    <a:pt x="149577" y="37670"/>
                    <a:pt x="146440" y="41689"/>
                    <a:pt x="146440" y="46395"/>
                  </a:cubicBezTo>
                  <a:cubicBezTo>
                    <a:pt x="146440" y="51125"/>
                    <a:pt x="149577" y="55145"/>
                    <a:pt x="153866" y="56468"/>
                  </a:cubicBezTo>
                  <a:lnTo>
                    <a:pt x="153866" y="64139"/>
                  </a:lnTo>
                  <a:cubicBezTo>
                    <a:pt x="153866" y="65855"/>
                    <a:pt x="155239" y="67228"/>
                    <a:pt x="156954" y="67228"/>
                  </a:cubicBezTo>
                  <a:cubicBezTo>
                    <a:pt x="158670" y="67228"/>
                    <a:pt x="160042" y="65855"/>
                    <a:pt x="160042" y="64139"/>
                  </a:cubicBezTo>
                  <a:lnTo>
                    <a:pt x="160042" y="56468"/>
                  </a:lnTo>
                  <a:cubicBezTo>
                    <a:pt x="164356" y="55145"/>
                    <a:pt x="167469" y="51125"/>
                    <a:pt x="167469" y="46395"/>
                  </a:cubicBezTo>
                  <a:cubicBezTo>
                    <a:pt x="167469" y="41689"/>
                    <a:pt x="164356" y="37670"/>
                    <a:pt x="160042" y="36347"/>
                  </a:cubicBezTo>
                  <a:lnTo>
                    <a:pt x="160042" y="6176"/>
                  </a:lnTo>
                  <a:lnTo>
                    <a:pt x="163155" y="6176"/>
                  </a:lnTo>
                  <a:cubicBezTo>
                    <a:pt x="164846" y="6176"/>
                    <a:pt x="166243" y="4804"/>
                    <a:pt x="166243" y="3088"/>
                  </a:cubicBezTo>
                  <a:cubicBezTo>
                    <a:pt x="166243" y="1397"/>
                    <a:pt x="164846" y="0"/>
                    <a:pt x="16315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8"/>
          <p:cNvGrpSpPr/>
          <p:nvPr/>
        </p:nvGrpSpPr>
        <p:grpSpPr>
          <a:xfrm>
            <a:off x="1846633" y="3079575"/>
            <a:ext cx="609900" cy="609900"/>
            <a:chOff x="1846633" y="3079575"/>
            <a:chExt cx="609900" cy="609900"/>
          </a:xfrm>
        </p:grpSpPr>
        <p:sp>
          <p:nvSpPr>
            <p:cNvPr id="330" name="Google Shape;330;p38"/>
            <p:cNvSpPr/>
            <p:nvPr/>
          </p:nvSpPr>
          <p:spPr>
            <a:xfrm rot="-5400000">
              <a:off x="1846633" y="3079575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1" name="Google Shape;331;p38"/>
            <p:cNvGrpSpPr/>
            <p:nvPr/>
          </p:nvGrpSpPr>
          <p:grpSpPr>
            <a:xfrm>
              <a:off x="2037467" y="3215656"/>
              <a:ext cx="228385" cy="337621"/>
              <a:chOff x="2036775" y="228000"/>
              <a:chExt cx="3529900" cy="5218250"/>
            </a:xfrm>
          </p:grpSpPr>
          <p:sp>
            <p:nvSpPr>
              <p:cNvPr id="332" name="Google Shape;332;p38"/>
              <p:cNvSpPr/>
              <p:nvPr/>
            </p:nvSpPr>
            <p:spPr>
              <a:xfrm>
                <a:off x="3803650" y="1401050"/>
                <a:ext cx="143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23" extrusionOk="0">
                    <a:moveTo>
                      <a:pt x="33" y="1"/>
                    </a:moveTo>
                    <a:cubicBezTo>
                      <a:pt x="1" y="1"/>
                      <a:pt x="556" y="22"/>
                      <a:pt x="567" y="22"/>
                    </a:cubicBezTo>
                    <a:cubicBezTo>
                      <a:pt x="573" y="22"/>
                      <a:pt x="442" y="17"/>
                      <a:pt x="3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8"/>
              <p:cNvSpPr/>
              <p:nvPr/>
            </p:nvSpPr>
            <p:spPr>
              <a:xfrm>
                <a:off x="2036775" y="228000"/>
                <a:ext cx="3409800" cy="3180350"/>
              </a:xfrm>
              <a:custGeom>
                <a:avLst/>
                <a:gdLst/>
                <a:ahLst/>
                <a:cxnLst/>
                <a:rect l="l" t="t" r="r" b="b"/>
                <a:pathLst>
                  <a:path w="136392" h="127214" extrusionOk="0">
                    <a:moveTo>
                      <a:pt x="70610" y="6434"/>
                    </a:moveTo>
                    <a:cubicBezTo>
                      <a:pt x="73772" y="7782"/>
                      <a:pt x="83355" y="12243"/>
                      <a:pt x="94090" y="20600"/>
                    </a:cubicBezTo>
                    <a:cubicBezTo>
                      <a:pt x="96957" y="22831"/>
                      <a:pt x="100045" y="25453"/>
                      <a:pt x="103183" y="28492"/>
                    </a:cubicBezTo>
                    <a:cubicBezTo>
                      <a:pt x="103207" y="28492"/>
                      <a:pt x="103183" y="28517"/>
                      <a:pt x="103183" y="28517"/>
                    </a:cubicBezTo>
                    <a:cubicBezTo>
                      <a:pt x="94604" y="27022"/>
                      <a:pt x="85928" y="26066"/>
                      <a:pt x="77228" y="25674"/>
                    </a:cubicBezTo>
                    <a:cubicBezTo>
                      <a:pt x="75014" y="25578"/>
                      <a:pt x="72801" y="25528"/>
                      <a:pt x="70588" y="25528"/>
                    </a:cubicBezTo>
                    <a:cubicBezTo>
                      <a:pt x="68831" y="25528"/>
                      <a:pt x="67074" y="25559"/>
                      <a:pt x="65316" y="25625"/>
                    </a:cubicBezTo>
                    <a:cubicBezTo>
                      <a:pt x="57008" y="25919"/>
                      <a:pt x="48724" y="26776"/>
                      <a:pt x="40514" y="28100"/>
                    </a:cubicBezTo>
                    <a:cubicBezTo>
                      <a:pt x="39656" y="28247"/>
                      <a:pt x="38798" y="28370"/>
                      <a:pt x="37965" y="28517"/>
                    </a:cubicBezTo>
                    <a:cubicBezTo>
                      <a:pt x="38234" y="28271"/>
                      <a:pt x="38504" y="28002"/>
                      <a:pt x="38773" y="27732"/>
                    </a:cubicBezTo>
                    <a:cubicBezTo>
                      <a:pt x="52621" y="14694"/>
                      <a:pt x="66640" y="8125"/>
                      <a:pt x="70586" y="6434"/>
                    </a:cubicBezTo>
                    <a:close/>
                    <a:moveTo>
                      <a:pt x="71174" y="31703"/>
                    </a:moveTo>
                    <a:cubicBezTo>
                      <a:pt x="74336" y="31703"/>
                      <a:pt x="90953" y="31923"/>
                      <a:pt x="110486" y="36261"/>
                    </a:cubicBezTo>
                    <a:lnTo>
                      <a:pt x="110511" y="36261"/>
                    </a:lnTo>
                    <a:cubicBezTo>
                      <a:pt x="114849" y="41335"/>
                      <a:pt x="119064" y="47241"/>
                      <a:pt x="122741" y="54006"/>
                    </a:cubicBezTo>
                    <a:cubicBezTo>
                      <a:pt x="122765" y="54006"/>
                      <a:pt x="122741" y="54030"/>
                      <a:pt x="122741" y="54030"/>
                    </a:cubicBezTo>
                    <a:cubicBezTo>
                      <a:pt x="98894" y="47928"/>
                      <a:pt x="71934" y="46972"/>
                      <a:pt x="70708" y="46923"/>
                    </a:cubicBezTo>
                    <a:lnTo>
                      <a:pt x="70488" y="46923"/>
                    </a:lnTo>
                    <a:cubicBezTo>
                      <a:pt x="69262" y="46972"/>
                      <a:pt x="42303" y="47928"/>
                      <a:pt x="18431" y="54030"/>
                    </a:cubicBezTo>
                    <a:cubicBezTo>
                      <a:pt x="18431" y="54030"/>
                      <a:pt x="18407" y="54030"/>
                      <a:pt x="18431" y="54006"/>
                    </a:cubicBezTo>
                    <a:cubicBezTo>
                      <a:pt x="21813" y="47756"/>
                      <a:pt x="25906" y="41800"/>
                      <a:pt x="30637" y="36261"/>
                    </a:cubicBezTo>
                    <a:cubicBezTo>
                      <a:pt x="50195" y="31923"/>
                      <a:pt x="66861" y="31703"/>
                      <a:pt x="70022" y="31703"/>
                    </a:cubicBezTo>
                    <a:close/>
                    <a:moveTo>
                      <a:pt x="70598" y="1"/>
                    </a:moveTo>
                    <a:cubicBezTo>
                      <a:pt x="70231" y="1"/>
                      <a:pt x="69863" y="62"/>
                      <a:pt x="69507" y="184"/>
                    </a:cubicBezTo>
                    <a:cubicBezTo>
                      <a:pt x="68797" y="479"/>
                      <a:pt x="51861" y="6973"/>
                      <a:pt x="34730" y="23076"/>
                    </a:cubicBezTo>
                    <a:cubicBezTo>
                      <a:pt x="24656" y="32536"/>
                      <a:pt x="16618" y="43344"/>
                      <a:pt x="10858" y="55231"/>
                    </a:cubicBezTo>
                    <a:cubicBezTo>
                      <a:pt x="3652" y="70083"/>
                      <a:pt x="1" y="86602"/>
                      <a:pt x="1" y="104371"/>
                    </a:cubicBezTo>
                    <a:cubicBezTo>
                      <a:pt x="1" y="111307"/>
                      <a:pt x="564" y="118121"/>
                      <a:pt x="1667" y="124640"/>
                    </a:cubicBezTo>
                    <a:cubicBezTo>
                      <a:pt x="1912" y="126160"/>
                      <a:pt x="3236" y="127213"/>
                      <a:pt x="4706" y="127213"/>
                    </a:cubicBezTo>
                    <a:cubicBezTo>
                      <a:pt x="4878" y="127213"/>
                      <a:pt x="5049" y="127189"/>
                      <a:pt x="5221" y="127164"/>
                    </a:cubicBezTo>
                    <a:cubicBezTo>
                      <a:pt x="6912" y="126895"/>
                      <a:pt x="8039" y="125277"/>
                      <a:pt x="7745" y="123611"/>
                    </a:cubicBezTo>
                    <a:cubicBezTo>
                      <a:pt x="6692" y="117434"/>
                      <a:pt x="6177" y="110964"/>
                      <a:pt x="6177" y="104371"/>
                    </a:cubicBezTo>
                    <a:cubicBezTo>
                      <a:pt x="6177" y="88808"/>
                      <a:pt x="9044" y="74495"/>
                      <a:pt x="14706" y="61481"/>
                    </a:cubicBezTo>
                    <a:cubicBezTo>
                      <a:pt x="14706" y="61481"/>
                      <a:pt x="14730" y="61456"/>
                      <a:pt x="14730" y="61456"/>
                    </a:cubicBezTo>
                    <a:cubicBezTo>
                      <a:pt x="38283" y="54422"/>
                      <a:pt x="68601" y="53172"/>
                      <a:pt x="70610" y="53099"/>
                    </a:cubicBezTo>
                    <a:cubicBezTo>
                      <a:pt x="72596" y="53172"/>
                      <a:pt x="102839" y="54422"/>
                      <a:pt x="126392" y="61432"/>
                    </a:cubicBezTo>
                    <a:cubicBezTo>
                      <a:pt x="126392" y="61432"/>
                      <a:pt x="126392" y="61456"/>
                      <a:pt x="126392" y="61456"/>
                    </a:cubicBezTo>
                    <a:cubicBezTo>
                      <a:pt x="127691" y="64422"/>
                      <a:pt x="128892" y="67510"/>
                      <a:pt x="129946" y="70770"/>
                    </a:cubicBezTo>
                    <a:cubicBezTo>
                      <a:pt x="130375" y="72097"/>
                      <a:pt x="131621" y="73016"/>
                      <a:pt x="132960" y="73016"/>
                    </a:cubicBezTo>
                    <a:cubicBezTo>
                      <a:pt x="133228" y="73016"/>
                      <a:pt x="133500" y="72980"/>
                      <a:pt x="133769" y="72902"/>
                    </a:cubicBezTo>
                    <a:cubicBezTo>
                      <a:pt x="135461" y="72412"/>
                      <a:pt x="136392" y="70647"/>
                      <a:pt x="135853" y="68981"/>
                    </a:cubicBezTo>
                    <a:cubicBezTo>
                      <a:pt x="127446" y="42781"/>
                      <a:pt x="110462" y="25477"/>
                      <a:pt x="97717" y="15600"/>
                    </a:cubicBezTo>
                    <a:cubicBezTo>
                      <a:pt x="83919" y="4890"/>
                      <a:pt x="72179" y="380"/>
                      <a:pt x="71689" y="184"/>
                    </a:cubicBezTo>
                    <a:cubicBezTo>
                      <a:pt x="71333" y="62"/>
                      <a:pt x="70966" y="1"/>
                      <a:pt x="7059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8"/>
              <p:cNvSpPr/>
              <p:nvPr/>
            </p:nvSpPr>
            <p:spPr>
              <a:xfrm>
                <a:off x="3785550" y="4272325"/>
                <a:ext cx="146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23" extrusionOk="0">
                    <a:moveTo>
                      <a:pt x="9" y="0"/>
                    </a:moveTo>
                    <a:cubicBezTo>
                      <a:pt x="0" y="0"/>
                      <a:pt x="128" y="6"/>
                      <a:pt x="537" y="22"/>
                    </a:cubicBezTo>
                    <a:cubicBezTo>
                      <a:pt x="586" y="22"/>
                      <a:pt x="25" y="0"/>
                      <a:pt x="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8"/>
              <p:cNvSpPr/>
              <p:nvPr/>
            </p:nvSpPr>
            <p:spPr>
              <a:xfrm>
                <a:off x="2157475" y="2265825"/>
                <a:ext cx="3409200" cy="3180425"/>
              </a:xfrm>
              <a:custGeom>
                <a:avLst/>
                <a:gdLst/>
                <a:ahLst/>
                <a:cxnLst/>
                <a:rect l="l" t="t" r="r" b="b"/>
                <a:pathLst>
                  <a:path w="136368" h="127217" extrusionOk="0">
                    <a:moveTo>
                      <a:pt x="13603" y="73175"/>
                    </a:moveTo>
                    <a:cubicBezTo>
                      <a:pt x="37450" y="79302"/>
                      <a:pt x="64434" y="80233"/>
                      <a:pt x="65660" y="80282"/>
                    </a:cubicBezTo>
                    <a:lnTo>
                      <a:pt x="65880" y="80282"/>
                    </a:lnTo>
                    <a:cubicBezTo>
                      <a:pt x="67106" y="80233"/>
                      <a:pt x="94090" y="79302"/>
                      <a:pt x="117962" y="73175"/>
                    </a:cubicBezTo>
                    <a:lnTo>
                      <a:pt x="117962" y="73175"/>
                    </a:lnTo>
                    <a:cubicBezTo>
                      <a:pt x="114579" y="79449"/>
                      <a:pt x="110462" y="85405"/>
                      <a:pt x="105732" y="90944"/>
                    </a:cubicBezTo>
                    <a:cubicBezTo>
                      <a:pt x="96590" y="92978"/>
                      <a:pt x="87326" y="94301"/>
                      <a:pt x="77988" y="95012"/>
                    </a:cubicBezTo>
                    <a:cubicBezTo>
                      <a:pt x="73800" y="95336"/>
                      <a:pt x="69591" y="95529"/>
                      <a:pt x="65381" y="95529"/>
                    </a:cubicBezTo>
                    <a:cubicBezTo>
                      <a:pt x="65131" y="95529"/>
                      <a:pt x="64881" y="95528"/>
                      <a:pt x="64630" y="95527"/>
                    </a:cubicBezTo>
                    <a:cubicBezTo>
                      <a:pt x="58871" y="95478"/>
                      <a:pt x="53087" y="95061"/>
                      <a:pt x="47376" y="94448"/>
                    </a:cubicBezTo>
                    <a:cubicBezTo>
                      <a:pt x="40146" y="93689"/>
                      <a:pt x="32965" y="92537"/>
                      <a:pt x="25858" y="90968"/>
                    </a:cubicBezTo>
                    <a:cubicBezTo>
                      <a:pt x="21520" y="85870"/>
                      <a:pt x="17280" y="79964"/>
                      <a:pt x="13603" y="73175"/>
                    </a:cubicBezTo>
                    <a:close/>
                    <a:moveTo>
                      <a:pt x="98698" y="98394"/>
                    </a:moveTo>
                    <a:lnTo>
                      <a:pt x="98698" y="98394"/>
                    </a:lnTo>
                    <a:cubicBezTo>
                      <a:pt x="98330" y="98762"/>
                      <a:pt x="97962" y="99130"/>
                      <a:pt x="97595" y="99473"/>
                    </a:cubicBezTo>
                    <a:cubicBezTo>
                      <a:pt x="83747" y="112536"/>
                      <a:pt x="69728" y="119104"/>
                      <a:pt x="65758" y="120795"/>
                    </a:cubicBezTo>
                    <a:cubicBezTo>
                      <a:pt x="62621" y="119447"/>
                      <a:pt x="53013" y="114987"/>
                      <a:pt x="42278" y="106605"/>
                    </a:cubicBezTo>
                    <a:cubicBezTo>
                      <a:pt x="39411" y="104374"/>
                      <a:pt x="36298" y="101727"/>
                      <a:pt x="33137" y="98688"/>
                    </a:cubicBezTo>
                    <a:lnTo>
                      <a:pt x="33137" y="98688"/>
                    </a:lnTo>
                    <a:cubicBezTo>
                      <a:pt x="41739" y="100183"/>
                      <a:pt x="50440" y="101139"/>
                      <a:pt x="59141" y="101531"/>
                    </a:cubicBezTo>
                    <a:cubicBezTo>
                      <a:pt x="61381" y="101643"/>
                      <a:pt x="63614" y="101699"/>
                      <a:pt x="65848" y="101699"/>
                    </a:cubicBezTo>
                    <a:cubicBezTo>
                      <a:pt x="67524" y="101699"/>
                      <a:pt x="69200" y="101668"/>
                      <a:pt x="70880" y="101605"/>
                    </a:cubicBezTo>
                    <a:cubicBezTo>
                      <a:pt x="78870" y="101286"/>
                      <a:pt x="86860" y="100404"/>
                      <a:pt x="94752" y="99105"/>
                    </a:cubicBezTo>
                    <a:cubicBezTo>
                      <a:pt x="96075" y="98884"/>
                      <a:pt x="97399" y="98639"/>
                      <a:pt x="98698" y="98394"/>
                    </a:cubicBezTo>
                    <a:close/>
                    <a:moveTo>
                      <a:pt x="131642" y="1"/>
                    </a:moveTo>
                    <a:cubicBezTo>
                      <a:pt x="131479" y="1"/>
                      <a:pt x="131313" y="14"/>
                      <a:pt x="131147" y="41"/>
                    </a:cubicBezTo>
                    <a:cubicBezTo>
                      <a:pt x="129456" y="335"/>
                      <a:pt x="128329" y="1928"/>
                      <a:pt x="128623" y="3619"/>
                    </a:cubicBezTo>
                    <a:cubicBezTo>
                      <a:pt x="129677" y="9795"/>
                      <a:pt x="130191" y="16265"/>
                      <a:pt x="130191" y="22858"/>
                    </a:cubicBezTo>
                    <a:cubicBezTo>
                      <a:pt x="130191" y="38397"/>
                      <a:pt x="127324" y="52734"/>
                      <a:pt x="121638" y="65749"/>
                    </a:cubicBezTo>
                    <a:cubicBezTo>
                      <a:pt x="98085" y="72783"/>
                      <a:pt x="67768" y="74033"/>
                      <a:pt x="65782" y="74106"/>
                    </a:cubicBezTo>
                    <a:cubicBezTo>
                      <a:pt x="63773" y="74033"/>
                      <a:pt x="33504" y="72783"/>
                      <a:pt x="9976" y="65773"/>
                    </a:cubicBezTo>
                    <a:cubicBezTo>
                      <a:pt x="8652" y="62783"/>
                      <a:pt x="7452" y="59621"/>
                      <a:pt x="6398" y="56337"/>
                    </a:cubicBezTo>
                    <a:cubicBezTo>
                      <a:pt x="5964" y="55037"/>
                      <a:pt x="4771" y="54196"/>
                      <a:pt x="3466" y="54196"/>
                    </a:cubicBezTo>
                    <a:cubicBezTo>
                      <a:pt x="3148" y="54196"/>
                      <a:pt x="2823" y="54246"/>
                      <a:pt x="2501" y="54352"/>
                    </a:cubicBezTo>
                    <a:cubicBezTo>
                      <a:pt x="883" y="54867"/>
                      <a:pt x="1" y="56607"/>
                      <a:pt x="516" y="58224"/>
                    </a:cubicBezTo>
                    <a:cubicBezTo>
                      <a:pt x="8922" y="84424"/>
                      <a:pt x="25907" y="101727"/>
                      <a:pt x="38651" y="111629"/>
                    </a:cubicBezTo>
                    <a:cubicBezTo>
                      <a:pt x="52474" y="122339"/>
                      <a:pt x="64189" y="126824"/>
                      <a:pt x="64679" y="127020"/>
                    </a:cubicBezTo>
                    <a:cubicBezTo>
                      <a:pt x="65023" y="127143"/>
                      <a:pt x="65390" y="127217"/>
                      <a:pt x="65782" y="127217"/>
                    </a:cubicBezTo>
                    <a:cubicBezTo>
                      <a:pt x="66150" y="127217"/>
                      <a:pt x="66518" y="127143"/>
                      <a:pt x="66861" y="127020"/>
                    </a:cubicBezTo>
                    <a:cubicBezTo>
                      <a:pt x="67572" y="126751"/>
                      <a:pt x="84507" y="120232"/>
                      <a:pt x="101639" y="104154"/>
                    </a:cubicBezTo>
                    <a:cubicBezTo>
                      <a:pt x="111712" y="94693"/>
                      <a:pt x="119751" y="83861"/>
                      <a:pt x="125510" y="71974"/>
                    </a:cubicBezTo>
                    <a:cubicBezTo>
                      <a:pt x="132716" y="57121"/>
                      <a:pt x="136368" y="40603"/>
                      <a:pt x="136368" y="22858"/>
                    </a:cubicBezTo>
                    <a:cubicBezTo>
                      <a:pt x="136368" y="15922"/>
                      <a:pt x="135804" y="9084"/>
                      <a:pt x="134701" y="2565"/>
                    </a:cubicBezTo>
                    <a:cubicBezTo>
                      <a:pt x="134458" y="1064"/>
                      <a:pt x="133123" y="1"/>
                      <a:pt x="13164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8"/>
              <p:cNvSpPr/>
              <p:nvPr/>
            </p:nvSpPr>
            <p:spPr>
              <a:xfrm>
                <a:off x="3477275" y="1915750"/>
                <a:ext cx="669125" cy="1801400"/>
              </a:xfrm>
              <a:custGeom>
                <a:avLst/>
                <a:gdLst/>
                <a:ahLst/>
                <a:cxnLst/>
                <a:rect l="l" t="t" r="r" b="b"/>
                <a:pathLst>
                  <a:path w="26765" h="72056" extrusionOk="0">
                    <a:moveTo>
                      <a:pt x="12990" y="0"/>
                    </a:moveTo>
                    <a:cubicBezTo>
                      <a:pt x="11275" y="0"/>
                      <a:pt x="9902" y="1397"/>
                      <a:pt x="9902" y="3088"/>
                    </a:cubicBezTo>
                    <a:lnTo>
                      <a:pt x="9902" y="7426"/>
                    </a:lnTo>
                    <a:lnTo>
                      <a:pt x="3089" y="7426"/>
                    </a:lnTo>
                    <a:cubicBezTo>
                      <a:pt x="1398" y="7426"/>
                      <a:pt x="1" y="8799"/>
                      <a:pt x="1" y="10514"/>
                    </a:cubicBezTo>
                    <a:cubicBezTo>
                      <a:pt x="1" y="12205"/>
                      <a:pt x="1398" y="13602"/>
                      <a:pt x="3089" y="13602"/>
                    </a:cubicBezTo>
                    <a:lnTo>
                      <a:pt x="9902" y="13602"/>
                    </a:lnTo>
                    <a:lnTo>
                      <a:pt x="9902" y="32940"/>
                    </a:lnTo>
                    <a:lnTo>
                      <a:pt x="3089" y="32940"/>
                    </a:lnTo>
                    <a:cubicBezTo>
                      <a:pt x="1398" y="32940"/>
                      <a:pt x="1" y="34337"/>
                      <a:pt x="1" y="36028"/>
                    </a:cubicBezTo>
                    <a:cubicBezTo>
                      <a:pt x="1" y="37744"/>
                      <a:pt x="1398" y="39116"/>
                      <a:pt x="3089" y="39116"/>
                    </a:cubicBezTo>
                    <a:lnTo>
                      <a:pt x="9902" y="39116"/>
                    </a:lnTo>
                    <a:lnTo>
                      <a:pt x="9902" y="58478"/>
                    </a:lnTo>
                    <a:lnTo>
                      <a:pt x="3089" y="58478"/>
                    </a:lnTo>
                    <a:cubicBezTo>
                      <a:pt x="1398" y="58478"/>
                      <a:pt x="1" y="59850"/>
                      <a:pt x="1" y="61566"/>
                    </a:cubicBezTo>
                    <a:cubicBezTo>
                      <a:pt x="1" y="63257"/>
                      <a:pt x="1398" y="64654"/>
                      <a:pt x="3089" y="64654"/>
                    </a:cubicBezTo>
                    <a:lnTo>
                      <a:pt x="9902" y="64654"/>
                    </a:lnTo>
                    <a:lnTo>
                      <a:pt x="9902" y="68968"/>
                    </a:lnTo>
                    <a:cubicBezTo>
                      <a:pt x="9902" y="70683"/>
                      <a:pt x="11275" y="72056"/>
                      <a:pt x="12990" y="72056"/>
                    </a:cubicBezTo>
                    <a:cubicBezTo>
                      <a:pt x="14681" y="72056"/>
                      <a:pt x="16078" y="70683"/>
                      <a:pt x="16078" y="68968"/>
                    </a:cubicBezTo>
                    <a:lnTo>
                      <a:pt x="16078" y="64654"/>
                    </a:lnTo>
                    <a:lnTo>
                      <a:pt x="23676" y="64654"/>
                    </a:lnTo>
                    <a:cubicBezTo>
                      <a:pt x="25392" y="64654"/>
                      <a:pt x="26764" y="63257"/>
                      <a:pt x="26764" y="61566"/>
                    </a:cubicBezTo>
                    <a:cubicBezTo>
                      <a:pt x="26764" y="59850"/>
                      <a:pt x="25392" y="58478"/>
                      <a:pt x="23676" y="58478"/>
                    </a:cubicBezTo>
                    <a:lnTo>
                      <a:pt x="16078" y="58478"/>
                    </a:lnTo>
                    <a:lnTo>
                      <a:pt x="16078" y="39116"/>
                    </a:lnTo>
                    <a:lnTo>
                      <a:pt x="23676" y="39116"/>
                    </a:lnTo>
                    <a:cubicBezTo>
                      <a:pt x="25392" y="39116"/>
                      <a:pt x="26764" y="37744"/>
                      <a:pt x="26764" y="36028"/>
                    </a:cubicBezTo>
                    <a:cubicBezTo>
                      <a:pt x="26764" y="34337"/>
                      <a:pt x="25392" y="32940"/>
                      <a:pt x="23676" y="32940"/>
                    </a:cubicBezTo>
                    <a:lnTo>
                      <a:pt x="16078" y="32940"/>
                    </a:lnTo>
                    <a:lnTo>
                      <a:pt x="16078" y="13602"/>
                    </a:lnTo>
                    <a:lnTo>
                      <a:pt x="23676" y="13602"/>
                    </a:lnTo>
                    <a:cubicBezTo>
                      <a:pt x="25392" y="13602"/>
                      <a:pt x="26764" y="12205"/>
                      <a:pt x="26764" y="10514"/>
                    </a:cubicBezTo>
                    <a:cubicBezTo>
                      <a:pt x="26764" y="8799"/>
                      <a:pt x="25392" y="7426"/>
                      <a:pt x="23676" y="7426"/>
                    </a:cubicBezTo>
                    <a:lnTo>
                      <a:pt x="16078" y="7426"/>
                    </a:lnTo>
                    <a:lnTo>
                      <a:pt x="16078" y="3088"/>
                    </a:lnTo>
                    <a:cubicBezTo>
                      <a:pt x="16078" y="1397"/>
                      <a:pt x="14681" y="0"/>
                      <a:pt x="1299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" name="Google Shape;337;p38"/>
          <p:cNvGrpSpPr/>
          <p:nvPr/>
        </p:nvGrpSpPr>
        <p:grpSpPr>
          <a:xfrm>
            <a:off x="1846633" y="2539718"/>
            <a:ext cx="609900" cy="609900"/>
            <a:chOff x="1846633" y="2539718"/>
            <a:chExt cx="609900" cy="609900"/>
          </a:xfrm>
        </p:grpSpPr>
        <p:sp>
          <p:nvSpPr>
            <p:cNvPr id="338" name="Google Shape;338;p38"/>
            <p:cNvSpPr/>
            <p:nvPr/>
          </p:nvSpPr>
          <p:spPr>
            <a:xfrm rot="-5400000">
              <a:off x="1846633" y="2539718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9" name="Google Shape;339;p38"/>
            <p:cNvGrpSpPr/>
            <p:nvPr/>
          </p:nvGrpSpPr>
          <p:grpSpPr>
            <a:xfrm>
              <a:off x="1982516" y="2740195"/>
              <a:ext cx="338274" cy="208842"/>
              <a:chOff x="1190625" y="1238675"/>
              <a:chExt cx="5228350" cy="3227850"/>
            </a:xfrm>
          </p:grpSpPr>
          <p:sp>
            <p:nvSpPr>
              <p:cNvPr id="340" name="Google Shape;340;p38"/>
              <p:cNvSpPr/>
              <p:nvPr/>
            </p:nvSpPr>
            <p:spPr>
              <a:xfrm>
                <a:off x="1190625" y="1238675"/>
                <a:ext cx="3197175" cy="3227850"/>
              </a:xfrm>
              <a:custGeom>
                <a:avLst/>
                <a:gdLst/>
                <a:ahLst/>
                <a:cxnLst/>
                <a:rect l="l" t="t" r="r" b="b"/>
                <a:pathLst>
                  <a:path w="127887" h="129114" extrusionOk="0">
                    <a:moveTo>
                      <a:pt x="19583" y="1"/>
                    </a:moveTo>
                    <a:cubicBezTo>
                      <a:pt x="8799" y="1"/>
                      <a:pt x="0" y="8799"/>
                      <a:pt x="0" y="19608"/>
                    </a:cubicBezTo>
                    <a:lnTo>
                      <a:pt x="0" y="40636"/>
                    </a:lnTo>
                    <a:cubicBezTo>
                      <a:pt x="0" y="42352"/>
                      <a:pt x="1397" y="43724"/>
                      <a:pt x="3088" y="43724"/>
                    </a:cubicBezTo>
                    <a:cubicBezTo>
                      <a:pt x="4804" y="43724"/>
                      <a:pt x="6176" y="42352"/>
                      <a:pt x="6176" y="40636"/>
                    </a:cubicBezTo>
                    <a:lnTo>
                      <a:pt x="6176" y="19608"/>
                    </a:lnTo>
                    <a:cubicBezTo>
                      <a:pt x="6176" y="12206"/>
                      <a:pt x="12205" y="6202"/>
                      <a:pt x="19583" y="6202"/>
                    </a:cubicBezTo>
                    <a:lnTo>
                      <a:pt x="49924" y="6202"/>
                    </a:lnTo>
                    <a:lnTo>
                      <a:pt x="49924" y="122937"/>
                    </a:lnTo>
                    <a:lnTo>
                      <a:pt x="19583" y="122937"/>
                    </a:lnTo>
                    <a:cubicBezTo>
                      <a:pt x="12205" y="122937"/>
                      <a:pt x="6176" y="116932"/>
                      <a:pt x="6176" y="109531"/>
                    </a:cubicBezTo>
                    <a:lnTo>
                      <a:pt x="6176" y="55072"/>
                    </a:lnTo>
                    <a:cubicBezTo>
                      <a:pt x="6176" y="53381"/>
                      <a:pt x="4804" y="51984"/>
                      <a:pt x="3088" y="51984"/>
                    </a:cubicBezTo>
                    <a:cubicBezTo>
                      <a:pt x="1397" y="51984"/>
                      <a:pt x="0" y="53381"/>
                      <a:pt x="0" y="55072"/>
                    </a:cubicBezTo>
                    <a:lnTo>
                      <a:pt x="0" y="109531"/>
                    </a:lnTo>
                    <a:cubicBezTo>
                      <a:pt x="0" y="120339"/>
                      <a:pt x="8799" y="129113"/>
                      <a:pt x="19583" y="129113"/>
                    </a:cubicBezTo>
                    <a:lnTo>
                      <a:pt x="69924" y="129113"/>
                    </a:lnTo>
                    <a:cubicBezTo>
                      <a:pt x="71639" y="129113"/>
                      <a:pt x="73012" y="127741"/>
                      <a:pt x="73012" y="126025"/>
                    </a:cubicBezTo>
                    <a:cubicBezTo>
                      <a:pt x="73012" y="124309"/>
                      <a:pt x="71639" y="122937"/>
                      <a:pt x="69924" y="122937"/>
                    </a:cubicBezTo>
                    <a:lnTo>
                      <a:pt x="56101" y="122937"/>
                    </a:lnTo>
                    <a:lnTo>
                      <a:pt x="56101" y="6202"/>
                    </a:lnTo>
                    <a:lnTo>
                      <a:pt x="124774" y="6202"/>
                    </a:lnTo>
                    <a:cubicBezTo>
                      <a:pt x="126490" y="6202"/>
                      <a:pt x="127887" y="4805"/>
                      <a:pt x="127887" y="3113"/>
                    </a:cubicBezTo>
                    <a:cubicBezTo>
                      <a:pt x="127887" y="1398"/>
                      <a:pt x="126490" y="1"/>
                      <a:pt x="12477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8"/>
              <p:cNvSpPr/>
              <p:nvPr/>
            </p:nvSpPr>
            <p:spPr>
              <a:xfrm>
                <a:off x="3222400" y="1238675"/>
                <a:ext cx="3196575" cy="3227850"/>
              </a:xfrm>
              <a:custGeom>
                <a:avLst/>
                <a:gdLst/>
                <a:ahLst/>
                <a:cxnLst/>
                <a:rect l="l" t="t" r="r" b="b"/>
                <a:pathLst>
                  <a:path w="127863" h="129114" extrusionOk="0">
                    <a:moveTo>
                      <a:pt x="108280" y="6202"/>
                    </a:moveTo>
                    <a:cubicBezTo>
                      <a:pt x="115657" y="6202"/>
                      <a:pt x="121686" y="12206"/>
                      <a:pt x="121686" y="19608"/>
                    </a:cubicBezTo>
                    <a:lnTo>
                      <a:pt x="121686" y="109531"/>
                    </a:lnTo>
                    <a:cubicBezTo>
                      <a:pt x="121686" y="116932"/>
                      <a:pt x="115657" y="122937"/>
                      <a:pt x="108280" y="122937"/>
                    </a:cubicBezTo>
                    <a:lnTo>
                      <a:pt x="77962" y="122937"/>
                    </a:lnTo>
                    <a:lnTo>
                      <a:pt x="77962" y="6202"/>
                    </a:lnTo>
                    <a:close/>
                    <a:moveTo>
                      <a:pt x="57939" y="1"/>
                    </a:moveTo>
                    <a:cubicBezTo>
                      <a:pt x="56248" y="1"/>
                      <a:pt x="54851" y="1398"/>
                      <a:pt x="54851" y="3113"/>
                    </a:cubicBezTo>
                    <a:cubicBezTo>
                      <a:pt x="54851" y="4805"/>
                      <a:pt x="56248" y="6202"/>
                      <a:pt x="57939" y="6202"/>
                    </a:cubicBezTo>
                    <a:lnTo>
                      <a:pt x="71762" y="6202"/>
                    </a:lnTo>
                    <a:lnTo>
                      <a:pt x="71762" y="122937"/>
                    </a:lnTo>
                    <a:lnTo>
                      <a:pt x="3088" y="122937"/>
                    </a:lnTo>
                    <a:cubicBezTo>
                      <a:pt x="1373" y="122937"/>
                      <a:pt x="0" y="124309"/>
                      <a:pt x="0" y="126025"/>
                    </a:cubicBezTo>
                    <a:cubicBezTo>
                      <a:pt x="0" y="127741"/>
                      <a:pt x="1373" y="129113"/>
                      <a:pt x="3088" y="129113"/>
                    </a:cubicBezTo>
                    <a:lnTo>
                      <a:pt x="108280" y="129113"/>
                    </a:lnTo>
                    <a:cubicBezTo>
                      <a:pt x="119088" y="129113"/>
                      <a:pt x="127862" y="120339"/>
                      <a:pt x="127862" y="109531"/>
                    </a:cubicBezTo>
                    <a:lnTo>
                      <a:pt x="127862" y="19608"/>
                    </a:lnTo>
                    <a:cubicBezTo>
                      <a:pt x="127862" y="8799"/>
                      <a:pt x="119088" y="1"/>
                      <a:pt x="10828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8"/>
              <p:cNvSpPr/>
              <p:nvPr/>
            </p:nvSpPr>
            <p:spPr>
              <a:xfrm>
                <a:off x="1577250" y="2043250"/>
                <a:ext cx="629275" cy="629225"/>
              </a:xfrm>
              <a:custGeom>
                <a:avLst/>
                <a:gdLst/>
                <a:ahLst/>
                <a:cxnLst/>
                <a:rect l="l" t="t" r="r" b="b"/>
                <a:pathLst>
                  <a:path w="25171" h="25169" extrusionOk="0">
                    <a:moveTo>
                      <a:pt x="12401" y="6517"/>
                    </a:moveTo>
                    <a:lnTo>
                      <a:pt x="18970" y="9605"/>
                    </a:lnTo>
                    <a:lnTo>
                      <a:pt x="18970" y="18968"/>
                    </a:lnTo>
                    <a:lnTo>
                      <a:pt x="6201" y="18968"/>
                    </a:lnTo>
                    <a:lnTo>
                      <a:pt x="6201" y="9556"/>
                    </a:lnTo>
                    <a:lnTo>
                      <a:pt x="12401" y="6517"/>
                    </a:lnTo>
                    <a:close/>
                    <a:moveTo>
                      <a:pt x="12376" y="1"/>
                    </a:moveTo>
                    <a:cubicBezTo>
                      <a:pt x="11913" y="1"/>
                      <a:pt x="11452" y="105"/>
                      <a:pt x="11029" y="316"/>
                    </a:cubicBezTo>
                    <a:lnTo>
                      <a:pt x="1740" y="4851"/>
                    </a:lnTo>
                    <a:cubicBezTo>
                      <a:pt x="686" y="5365"/>
                      <a:pt x="0" y="6444"/>
                      <a:pt x="0" y="7620"/>
                    </a:cubicBezTo>
                    <a:lnTo>
                      <a:pt x="0" y="22080"/>
                    </a:lnTo>
                    <a:cubicBezTo>
                      <a:pt x="0" y="23771"/>
                      <a:pt x="1397" y="25168"/>
                      <a:pt x="3088" y="25168"/>
                    </a:cubicBezTo>
                    <a:lnTo>
                      <a:pt x="22082" y="25168"/>
                    </a:lnTo>
                    <a:cubicBezTo>
                      <a:pt x="23774" y="25168"/>
                      <a:pt x="25171" y="23771"/>
                      <a:pt x="25171" y="22080"/>
                    </a:cubicBezTo>
                    <a:lnTo>
                      <a:pt x="25171" y="7620"/>
                    </a:lnTo>
                    <a:cubicBezTo>
                      <a:pt x="25171" y="6444"/>
                      <a:pt x="24460" y="5341"/>
                      <a:pt x="23381" y="4826"/>
                    </a:cubicBezTo>
                    <a:lnTo>
                      <a:pt x="13700" y="292"/>
                    </a:lnTo>
                    <a:cubicBezTo>
                      <a:pt x="13278" y="99"/>
                      <a:pt x="12826" y="1"/>
                      <a:pt x="1237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8"/>
              <p:cNvSpPr/>
              <p:nvPr/>
            </p:nvSpPr>
            <p:spPr>
              <a:xfrm>
                <a:off x="1577250" y="3054175"/>
                <a:ext cx="629275" cy="628675"/>
              </a:xfrm>
              <a:custGeom>
                <a:avLst/>
                <a:gdLst/>
                <a:ahLst/>
                <a:cxnLst/>
                <a:rect l="l" t="t" r="r" b="b"/>
                <a:pathLst>
                  <a:path w="25171" h="25147" extrusionOk="0">
                    <a:moveTo>
                      <a:pt x="18970" y="6177"/>
                    </a:moveTo>
                    <a:lnTo>
                      <a:pt x="18970" y="15588"/>
                    </a:lnTo>
                    <a:lnTo>
                      <a:pt x="12769" y="18627"/>
                    </a:lnTo>
                    <a:lnTo>
                      <a:pt x="6201" y="15563"/>
                    </a:lnTo>
                    <a:lnTo>
                      <a:pt x="6201" y="6177"/>
                    </a:lnTo>
                    <a:close/>
                    <a:moveTo>
                      <a:pt x="3088" y="0"/>
                    </a:moveTo>
                    <a:cubicBezTo>
                      <a:pt x="1397" y="0"/>
                      <a:pt x="0" y="1373"/>
                      <a:pt x="0" y="3088"/>
                    </a:cubicBezTo>
                    <a:lnTo>
                      <a:pt x="0" y="17524"/>
                    </a:lnTo>
                    <a:cubicBezTo>
                      <a:pt x="0" y="18725"/>
                      <a:pt x="711" y="19803"/>
                      <a:pt x="1789" y="20318"/>
                    </a:cubicBezTo>
                    <a:lnTo>
                      <a:pt x="11470" y="24852"/>
                    </a:lnTo>
                    <a:cubicBezTo>
                      <a:pt x="11887" y="25048"/>
                      <a:pt x="12352" y="25146"/>
                      <a:pt x="12794" y="25146"/>
                    </a:cubicBezTo>
                    <a:cubicBezTo>
                      <a:pt x="13259" y="25146"/>
                      <a:pt x="13725" y="25048"/>
                      <a:pt x="14142" y="24828"/>
                    </a:cubicBezTo>
                    <a:lnTo>
                      <a:pt x="23430" y="20294"/>
                    </a:lnTo>
                    <a:cubicBezTo>
                      <a:pt x="24484" y="19779"/>
                      <a:pt x="25171" y="18701"/>
                      <a:pt x="25171" y="17524"/>
                    </a:cubicBezTo>
                    <a:lnTo>
                      <a:pt x="25171" y="3088"/>
                    </a:lnTo>
                    <a:cubicBezTo>
                      <a:pt x="25171" y="1373"/>
                      <a:pt x="23774" y="0"/>
                      <a:pt x="2208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8"/>
              <p:cNvSpPr/>
              <p:nvPr/>
            </p:nvSpPr>
            <p:spPr>
              <a:xfrm>
                <a:off x="5403050" y="2043175"/>
                <a:ext cx="629300" cy="629300"/>
              </a:xfrm>
              <a:custGeom>
                <a:avLst/>
                <a:gdLst/>
                <a:ahLst/>
                <a:cxnLst/>
                <a:rect l="l" t="t" r="r" b="b"/>
                <a:pathLst>
                  <a:path w="25172" h="25172" extrusionOk="0">
                    <a:moveTo>
                      <a:pt x="12598" y="6202"/>
                    </a:moveTo>
                    <a:cubicBezTo>
                      <a:pt x="16128" y="6202"/>
                      <a:pt x="18995" y="9069"/>
                      <a:pt x="18995" y="12598"/>
                    </a:cubicBezTo>
                    <a:cubicBezTo>
                      <a:pt x="18995" y="16103"/>
                      <a:pt x="16128" y="18971"/>
                      <a:pt x="12598" y="18971"/>
                    </a:cubicBezTo>
                    <a:cubicBezTo>
                      <a:pt x="9069" y="18971"/>
                      <a:pt x="6202" y="16103"/>
                      <a:pt x="6202" y="12598"/>
                    </a:cubicBezTo>
                    <a:cubicBezTo>
                      <a:pt x="6202" y="9069"/>
                      <a:pt x="9069" y="6202"/>
                      <a:pt x="12598" y="6202"/>
                    </a:cubicBezTo>
                    <a:close/>
                    <a:moveTo>
                      <a:pt x="12598" y="1"/>
                    </a:moveTo>
                    <a:cubicBezTo>
                      <a:pt x="5662" y="1"/>
                      <a:pt x="1" y="5638"/>
                      <a:pt x="1" y="12598"/>
                    </a:cubicBezTo>
                    <a:cubicBezTo>
                      <a:pt x="1" y="19534"/>
                      <a:pt x="5662" y="25171"/>
                      <a:pt x="12598" y="25171"/>
                    </a:cubicBezTo>
                    <a:cubicBezTo>
                      <a:pt x="19534" y="25171"/>
                      <a:pt x="25171" y="19534"/>
                      <a:pt x="25171" y="12598"/>
                    </a:cubicBezTo>
                    <a:cubicBezTo>
                      <a:pt x="25171" y="5638"/>
                      <a:pt x="19534" y="1"/>
                      <a:pt x="1259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8"/>
              <p:cNvSpPr/>
              <p:nvPr/>
            </p:nvSpPr>
            <p:spPr>
              <a:xfrm>
                <a:off x="5403050" y="3054175"/>
                <a:ext cx="629300" cy="628675"/>
              </a:xfrm>
              <a:custGeom>
                <a:avLst/>
                <a:gdLst/>
                <a:ahLst/>
                <a:cxnLst/>
                <a:rect l="l" t="t" r="r" b="b"/>
                <a:pathLst>
                  <a:path w="25172" h="25147" extrusionOk="0">
                    <a:moveTo>
                      <a:pt x="12598" y="6177"/>
                    </a:moveTo>
                    <a:cubicBezTo>
                      <a:pt x="16128" y="6177"/>
                      <a:pt x="18995" y="9044"/>
                      <a:pt x="18995" y="12573"/>
                    </a:cubicBezTo>
                    <a:cubicBezTo>
                      <a:pt x="18995" y="16103"/>
                      <a:pt x="16128" y="18970"/>
                      <a:pt x="12598" y="18970"/>
                    </a:cubicBezTo>
                    <a:cubicBezTo>
                      <a:pt x="9069" y="18970"/>
                      <a:pt x="6202" y="16103"/>
                      <a:pt x="6202" y="12573"/>
                    </a:cubicBezTo>
                    <a:cubicBezTo>
                      <a:pt x="6202" y="9044"/>
                      <a:pt x="9069" y="6177"/>
                      <a:pt x="12598" y="6177"/>
                    </a:cubicBezTo>
                    <a:close/>
                    <a:moveTo>
                      <a:pt x="12598" y="0"/>
                    </a:moveTo>
                    <a:cubicBezTo>
                      <a:pt x="5662" y="0"/>
                      <a:pt x="1" y="5637"/>
                      <a:pt x="1" y="12573"/>
                    </a:cubicBezTo>
                    <a:cubicBezTo>
                      <a:pt x="1" y="19509"/>
                      <a:pt x="5662" y="25146"/>
                      <a:pt x="12598" y="25146"/>
                    </a:cubicBezTo>
                    <a:cubicBezTo>
                      <a:pt x="19534" y="25146"/>
                      <a:pt x="25171" y="19509"/>
                      <a:pt x="25171" y="12573"/>
                    </a:cubicBezTo>
                    <a:cubicBezTo>
                      <a:pt x="25171" y="5637"/>
                      <a:pt x="19534" y="0"/>
                      <a:pt x="1259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6" name="Google Shape;346;p38"/>
          <p:cNvGrpSpPr/>
          <p:nvPr/>
        </p:nvGrpSpPr>
        <p:grpSpPr>
          <a:xfrm>
            <a:off x="1846633" y="1999861"/>
            <a:ext cx="609900" cy="609900"/>
            <a:chOff x="1846633" y="1999861"/>
            <a:chExt cx="609900" cy="609900"/>
          </a:xfrm>
        </p:grpSpPr>
        <p:sp>
          <p:nvSpPr>
            <p:cNvPr id="347" name="Google Shape;347;p38"/>
            <p:cNvSpPr/>
            <p:nvPr/>
          </p:nvSpPr>
          <p:spPr>
            <a:xfrm rot="-5400000">
              <a:off x="1846633" y="1999861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1982501" y="2146718"/>
              <a:ext cx="338274" cy="335659"/>
            </a:xfrm>
            <a:custGeom>
              <a:avLst/>
              <a:gdLst/>
              <a:ahLst/>
              <a:cxnLst/>
              <a:rect l="l" t="t" r="r" b="b"/>
              <a:pathLst>
                <a:path w="209134" h="207517" extrusionOk="0">
                  <a:moveTo>
                    <a:pt x="144798" y="82105"/>
                  </a:moveTo>
                  <a:lnTo>
                    <a:pt x="144798" y="83159"/>
                  </a:lnTo>
                  <a:cubicBezTo>
                    <a:pt x="144798" y="84458"/>
                    <a:pt x="144308" y="85683"/>
                    <a:pt x="143450" y="86615"/>
                  </a:cubicBezTo>
                  <a:cubicBezTo>
                    <a:pt x="140631" y="89654"/>
                    <a:pt x="139038" y="93771"/>
                    <a:pt x="139014" y="97913"/>
                  </a:cubicBezTo>
                  <a:lnTo>
                    <a:pt x="129480" y="107447"/>
                  </a:lnTo>
                  <a:cubicBezTo>
                    <a:pt x="128279" y="108648"/>
                    <a:pt x="128279" y="110609"/>
                    <a:pt x="129480" y="111810"/>
                  </a:cubicBezTo>
                  <a:lnTo>
                    <a:pt x="132421" y="114751"/>
                  </a:lnTo>
                  <a:cubicBezTo>
                    <a:pt x="134431" y="116761"/>
                    <a:pt x="137102" y="117937"/>
                    <a:pt x="139945" y="118060"/>
                  </a:cubicBezTo>
                  <a:cubicBezTo>
                    <a:pt x="142568" y="118158"/>
                    <a:pt x="145116" y="119285"/>
                    <a:pt x="146979" y="121148"/>
                  </a:cubicBezTo>
                  <a:cubicBezTo>
                    <a:pt x="150925" y="125094"/>
                    <a:pt x="150925" y="131515"/>
                    <a:pt x="146979" y="135436"/>
                  </a:cubicBezTo>
                  <a:cubicBezTo>
                    <a:pt x="145067" y="137348"/>
                    <a:pt x="142543" y="138402"/>
                    <a:pt x="139847" y="138402"/>
                  </a:cubicBezTo>
                  <a:cubicBezTo>
                    <a:pt x="137151" y="138402"/>
                    <a:pt x="134602" y="137348"/>
                    <a:pt x="132690" y="135436"/>
                  </a:cubicBezTo>
                  <a:cubicBezTo>
                    <a:pt x="130828" y="133598"/>
                    <a:pt x="129700" y="131025"/>
                    <a:pt x="129602" y="128402"/>
                  </a:cubicBezTo>
                  <a:cubicBezTo>
                    <a:pt x="129480" y="125559"/>
                    <a:pt x="128303" y="122888"/>
                    <a:pt x="126294" y="120878"/>
                  </a:cubicBezTo>
                  <a:lnTo>
                    <a:pt x="123353" y="117937"/>
                  </a:lnTo>
                  <a:cubicBezTo>
                    <a:pt x="122752" y="117337"/>
                    <a:pt x="121962" y="117036"/>
                    <a:pt x="121171" y="117036"/>
                  </a:cubicBezTo>
                  <a:cubicBezTo>
                    <a:pt x="120381" y="117036"/>
                    <a:pt x="119591" y="117337"/>
                    <a:pt x="118990" y="117937"/>
                  </a:cubicBezTo>
                  <a:lnTo>
                    <a:pt x="107667" y="129260"/>
                  </a:lnTo>
                  <a:lnTo>
                    <a:pt x="107667" y="124383"/>
                  </a:lnTo>
                  <a:cubicBezTo>
                    <a:pt x="107667" y="122667"/>
                    <a:pt x="106270" y="121295"/>
                    <a:pt x="104579" y="121295"/>
                  </a:cubicBezTo>
                  <a:lnTo>
                    <a:pt x="100437" y="121295"/>
                  </a:lnTo>
                  <a:cubicBezTo>
                    <a:pt x="97569" y="121295"/>
                    <a:pt x="94849" y="122349"/>
                    <a:pt x="92766" y="124285"/>
                  </a:cubicBezTo>
                  <a:cubicBezTo>
                    <a:pt x="90830" y="126049"/>
                    <a:pt x="88232" y="127054"/>
                    <a:pt x="85585" y="127054"/>
                  </a:cubicBezTo>
                  <a:cubicBezTo>
                    <a:pt x="80021" y="127054"/>
                    <a:pt x="75487" y="122520"/>
                    <a:pt x="75487" y="116957"/>
                  </a:cubicBezTo>
                  <a:cubicBezTo>
                    <a:pt x="75487" y="111393"/>
                    <a:pt x="80021" y="106859"/>
                    <a:pt x="85585" y="106859"/>
                  </a:cubicBezTo>
                  <a:cubicBezTo>
                    <a:pt x="88232" y="106859"/>
                    <a:pt x="90830" y="107864"/>
                    <a:pt x="92766" y="109629"/>
                  </a:cubicBezTo>
                  <a:cubicBezTo>
                    <a:pt x="94849" y="111565"/>
                    <a:pt x="97569" y="112619"/>
                    <a:pt x="100437" y="112619"/>
                  </a:cubicBezTo>
                  <a:lnTo>
                    <a:pt x="104579" y="112619"/>
                  </a:lnTo>
                  <a:cubicBezTo>
                    <a:pt x="106270" y="112619"/>
                    <a:pt x="107667" y="111246"/>
                    <a:pt x="107667" y="109530"/>
                  </a:cubicBezTo>
                  <a:lnTo>
                    <a:pt x="107667" y="82105"/>
                  </a:lnTo>
                  <a:close/>
                  <a:moveTo>
                    <a:pt x="162297" y="83380"/>
                  </a:moveTo>
                  <a:lnTo>
                    <a:pt x="196291" y="117373"/>
                  </a:lnTo>
                  <a:cubicBezTo>
                    <a:pt x="200384" y="121442"/>
                    <a:pt x="202614" y="126883"/>
                    <a:pt x="202614" y="132667"/>
                  </a:cubicBezTo>
                  <a:cubicBezTo>
                    <a:pt x="202614" y="138451"/>
                    <a:pt x="200384" y="143892"/>
                    <a:pt x="196291" y="147985"/>
                  </a:cubicBezTo>
                  <a:lnTo>
                    <a:pt x="144210" y="200066"/>
                  </a:lnTo>
                  <a:lnTo>
                    <a:pt x="124823" y="180655"/>
                  </a:lnTo>
                  <a:cubicBezTo>
                    <a:pt x="124235" y="180067"/>
                    <a:pt x="123451" y="179748"/>
                    <a:pt x="122642" y="179748"/>
                  </a:cubicBezTo>
                  <a:cubicBezTo>
                    <a:pt x="121809" y="179748"/>
                    <a:pt x="121024" y="180067"/>
                    <a:pt x="120436" y="180655"/>
                  </a:cubicBezTo>
                  <a:lnTo>
                    <a:pt x="117520" y="183596"/>
                  </a:lnTo>
                  <a:cubicBezTo>
                    <a:pt x="115485" y="185606"/>
                    <a:pt x="114309" y="188277"/>
                    <a:pt x="114211" y="191120"/>
                  </a:cubicBezTo>
                  <a:cubicBezTo>
                    <a:pt x="114088" y="193743"/>
                    <a:pt x="112961" y="196292"/>
                    <a:pt x="111098" y="198154"/>
                  </a:cubicBezTo>
                  <a:cubicBezTo>
                    <a:pt x="109211" y="200066"/>
                    <a:pt x="106662" y="201120"/>
                    <a:pt x="103966" y="201120"/>
                  </a:cubicBezTo>
                  <a:cubicBezTo>
                    <a:pt x="101270" y="201120"/>
                    <a:pt x="98721" y="200066"/>
                    <a:pt x="96810" y="198154"/>
                  </a:cubicBezTo>
                  <a:cubicBezTo>
                    <a:pt x="92888" y="194208"/>
                    <a:pt x="92888" y="187812"/>
                    <a:pt x="96810" y="183866"/>
                  </a:cubicBezTo>
                  <a:cubicBezTo>
                    <a:pt x="98672" y="182003"/>
                    <a:pt x="101246" y="180876"/>
                    <a:pt x="103844" y="180777"/>
                  </a:cubicBezTo>
                  <a:cubicBezTo>
                    <a:pt x="106687" y="180655"/>
                    <a:pt x="109358" y="179479"/>
                    <a:pt x="111392" y="177469"/>
                  </a:cubicBezTo>
                  <a:lnTo>
                    <a:pt x="114309" y="174528"/>
                  </a:lnTo>
                  <a:cubicBezTo>
                    <a:pt x="115534" y="173327"/>
                    <a:pt x="115534" y="171366"/>
                    <a:pt x="114309" y="170165"/>
                  </a:cubicBezTo>
                  <a:lnTo>
                    <a:pt x="94922" y="150754"/>
                  </a:lnTo>
                  <a:lnTo>
                    <a:pt x="106760" y="138941"/>
                  </a:lnTo>
                  <a:lnTo>
                    <a:pt x="106760" y="138917"/>
                  </a:lnTo>
                  <a:lnTo>
                    <a:pt x="121171" y="124505"/>
                  </a:lnTo>
                  <a:lnTo>
                    <a:pt x="121907" y="125241"/>
                  </a:lnTo>
                  <a:cubicBezTo>
                    <a:pt x="122838" y="126172"/>
                    <a:pt x="123377" y="127373"/>
                    <a:pt x="123426" y="128672"/>
                  </a:cubicBezTo>
                  <a:cubicBezTo>
                    <a:pt x="123598" y="132814"/>
                    <a:pt x="125362" y="136882"/>
                    <a:pt x="128328" y="139823"/>
                  </a:cubicBezTo>
                  <a:cubicBezTo>
                    <a:pt x="131392" y="142887"/>
                    <a:pt x="135484" y="144603"/>
                    <a:pt x="139847" y="144603"/>
                  </a:cubicBezTo>
                  <a:cubicBezTo>
                    <a:pt x="144185" y="144603"/>
                    <a:pt x="148278" y="142887"/>
                    <a:pt x="151366" y="139823"/>
                  </a:cubicBezTo>
                  <a:cubicBezTo>
                    <a:pt x="157714" y="133476"/>
                    <a:pt x="157714" y="123133"/>
                    <a:pt x="151366" y="116785"/>
                  </a:cubicBezTo>
                  <a:cubicBezTo>
                    <a:pt x="148425" y="113844"/>
                    <a:pt x="144357" y="112055"/>
                    <a:pt x="140215" y="111883"/>
                  </a:cubicBezTo>
                  <a:cubicBezTo>
                    <a:pt x="138916" y="111834"/>
                    <a:pt x="137715" y="111295"/>
                    <a:pt x="136783" y="110364"/>
                  </a:cubicBezTo>
                  <a:lnTo>
                    <a:pt x="136048" y="109629"/>
                  </a:lnTo>
                  <a:lnTo>
                    <a:pt x="144332" y="101345"/>
                  </a:lnTo>
                  <a:cubicBezTo>
                    <a:pt x="144357" y="101345"/>
                    <a:pt x="144357" y="101320"/>
                    <a:pt x="144357" y="101320"/>
                  </a:cubicBezTo>
                  <a:lnTo>
                    <a:pt x="162297" y="83380"/>
                  </a:lnTo>
                  <a:close/>
                  <a:moveTo>
                    <a:pt x="27842" y="1"/>
                  </a:moveTo>
                  <a:cubicBezTo>
                    <a:pt x="12499" y="1"/>
                    <a:pt x="0" y="12500"/>
                    <a:pt x="0" y="27843"/>
                  </a:cubicBezTo>
                  <a:lnTo>
                    <a:pt x="0" y="95928"/>
                  </a:lnTo>
                  <a:cubicBezTo>
                    <a:pt x="0" y="97619"/>
                    <a:pt x="1397" y="99016"/>
                    <a:pt x="3088" y="99016"/>
                  </a:cubicBezTo>
                  <a:cubicBezTo>
                    <a:pt x="4804" y="99016"/>
                    <a:pt x="6176" y="97619"/>
                    <a:pt x="6176" y="95928"/>
                  </a:cubicBezTo>
                  <a:lnTo>
                    <a:pt x="6176" y="82105"/>
                  </a:lnTo>
                  <a:lnTo>
                    <a:pt x="46395" y="82105"/>
                  </a:lnTo>
                  <a:cubicBezTo>
                    <a:pt x="48111" y="82105"/>
                    <a:pt x="49508" y="80708"/>
                    <a:pt x="49508" y="79017"/>
                  </a:cubicBezTo>
                  <a:lnTo>
                    <a:pt x="49508" y="74851"/>
                  </a:lnTo>
                  <a:cubicBezTo>
                    <a:pt x="49508" y="72008"/>
                    <a:pt x="48429" y="69287"/>
                    <a:pt x="46518" y="67179"/>
                  </a:cubicBezTo>
                  <a:cubicBezTo>
                    <a:pt x="46224" y="66885"/>
                    <a:pt x="45978" y="66567"/>
                    <a:pt x="45733" y="66223"/>
                  </a:cubicBezTo>
                  <a:cubicBezTo>
                    <a:pt x="44434" y="64434"/>
                    <a:pt x="43724" y="62229"/>
                    <a:pt x="43724" y="60023"/>
                  </a:cubicBezTo>
                  <a:cubicBezTo>
                    <a:pt x="43724" y="54459"/>
                    <a:pt x="48258" y="49925"/>
                    <a:pt x="53821" y="49925"/>
                  </a:cubicBezTo>
                  <a:cubicBezTo>
                    <a:pt x="59409" y="49925"/>
                    <a:pt x="63943" y="54459"/>
                    <a:pt x="63943" y="60023"/>
                  </a:cubicBezTo>
                  <a:cubicBezTo>
                    <a:pt x="63943" y="62670"/>
                    <a:pt x="62914" y="65268"/>
                    <a:pt x="61149" y="67179"/>
                  </a:cubicBezTo>
                  <a:cubicBezTo>
                    <a:pt x="60684" y="67719"/>
                    <a:pt x="60267" y="68258"/>
                    <a:pt x="59899" y="68846"/>
                  </a:cubicBezTo>
                  <a:cubicBezTo>
                    <a:pt x="59875" y="68846"/>
                    <a:pt x="59875" y="68870"/>
                    <a:pt x="59875" y="68870"/>
                  </a:cubicBezTo>
                  <a:cubicBezTo>
                    <a:pt x="59850" y="68919"/>
                    <a:pt x="59826" y="68944"/>
                    <a:pt x="59801" y="68993"/>
                  </a:cubicBezTo>
                  <a:cubicBezTo>
                    <a:pt x="58748" y="70758"/>
                    <a:pt x="58159" y="72767"/>
                    <a:pt x="58159" y="74851"/>
                  </a:cubicBezTo>
                  <a:lnTo>
                    <a:pt x="58159" y="78993"/>
                  </a:lnTo>
                  <a:cubicBezTo>
                    <a:pt x="58159" y="80708"/>
                    <a:pt x="59556" y="82105"/>
                    <a:pt x="61247" y="82105"/>
                  </a:cubicBezTo>
                  <a:lnTo>
                    <a:pt x="101466" y="82105"/>
                  </a:lnTo>
                  <a:lnTo>
                    <a:pt x="101466" y="106442"/>
                  </a:lnTo>
                  <a:lnTo>
                    <a:pt x="100437" y="106442"/>
                  </a:lnTo>
                  <a:cubicBezTo>
                    <a:pt x="99138" y="106442"/>
                    <a:pt x="97888" y="105952"/>
                    <a:pt x="96957" y="105094"/>
                  </a:cubicBezTo>
                  <a:cubicBezTo>
                    <a:pt x="93893" y="102276"/>
                    <a:pt x="89751" y="100658"/>
                    <a:pt x="85609" y="100658"/>
                  </a:cubicBezTo>
                  <a:cubicBezTo>
                    <a:pt x="76614" y="100658"/>
                    <a:pt x="69311" y="107962"/>
                    <a:pt x="69311" y="116957"/>
                  </a:cubicBezTo>
                  <a:cubicBezTo>
                    <a:pt x="69311" y="125951"/>
                    <a:pt x="76614" y="133255"/>
                    <a:pt x="85609" y="133255"/>
                  </a:cubicBezTo>
                  <a:cubicBezTo>
                    <a:pt x="89776" y="133255"/>
                    <a:pt x="93893" y="131637"/>
                    <a:pt x="96957" y="128819"/>
                  </a:cubicBezTo>
                  <a:cubicBezTo>
                    <a:pt x="97888" y="127961"/>
                    <a:pt x="99138" y="127471"/>
                    <a:pt x="100437" y="127471"/>
                  </a:cubicBezTo>
                  <a:lnTo>
                    <a:pt x="101466" y="127471"/>
                  </a:lnTo>
                  <a:lnTo>
                    <a:pt x="101466" y="135461"/>
                  </a:lnTo>
                  <a:lnTo>
                    <a:pt x="88354" y="148573"/>
                  </a:lnTo>
                  <a:cubicBezTo>
                    <a:pt x="87472" y="149455"/>
                    <a:pt x="87251" y="150730"/>
                    <a:pt x="87643" y="151808"/>
                  </a:cubicBezTo>
                  <a:lnTo>
                    <a:pt x="27842" y="151808"/>
                  </a:lnTo>
                  <a:cubicBezTo>
                    <a:pt x="15906" y="151808"/>
                    <a:pt x="6176" y="142103"/>
                    <a:pt x="6176" y="130167"/>
                  </a:cubicBezTo>
                  <a:lnTo>
                    <a:pt x="6176" y="109947"/>
                  </a:lnTo>
                  <a:cubicBezTo>
                    <a:pt x="6176" y="108232"/>
                    <a:pt x="4804" y="106859"/>
                    <a:pt x="3088" y="106859"/>
                  </a:cubicBezTo>
                  <a:cubicBezTo>
                    <a:pt x="1397" y="106859"/>
                    <a:pt x="0" y="108232"/>
                    <a:pt x="0" y="109947"/>
                  </a:cubicBezTo>
                  <a:lnTo>
                    <a:pt x="0" y="130167"/>
                  </a:lnTo>
                  <a:cubicBezTo>
                    <a:pt x="0" y="145509"/>
                    <a:pt x="12499" y="158009"/>
                    <a:pt x="27842" y="158009"/>
                  </a:cubicBezTo>
                  <a:lnTo>
                    <a:pt x="93403" y="158009"/>
                  </a:lnTo>
                  <a:lnTo>
                    <a:pt x="107765" y="172346"/>
                  </a:lnTo>
                  <a:lnTo>
                    <a:pt x="107005" y="173082"/>
                  </a:lnTo>
                  <a:cubicBezTo>
                    <a:pt x="106098" y="174013"/>
                    <a:pt x="104873" y="174528"/>
                    <a:pt x="103599" y="174601"/>
                  </a:cubicBezTo>
                  <a:cubicBezTo>
                    <a:pt x="99457" y="174748"/>
                    <a:pt x="95388" y="176537"/>
                    <a:pt x="92447" y="179503"/>
                  </a:cubicBezTo>
                  <a:cubicBezTo>
                    <a:pt x="86099" y="185851"/>
                    <a:pt x="86099" y="196169"/>
                    <a:pt x="92447" y="202541"/>
                  </a:cubicBezTo>
                  <a:cubicBezTo>
                    <a:pt x="95511" y="205605"/>
                    <a:pt x="99604" y="207296"/>
                    <a:pt x="103966" y="207296"/>
                  </a:cubicBezTo>
                  <a:cubicBezTo>
                    <a:pt x="108304" y="207296"/>
                    <a:pt x="112397" y="205605"/>
                    <a:pt x="115485" y="202541"/>
                  </a:cubicBezTo>
                  <a:cubicBezTo>
                    <a:pt x="118426" y="199576"/>
                    <a:pt x="120216" y="195532"/>
                    <a:pt x="120387" y="191365"/>
                  </a:cubicBezTo>
                  <a:cubicBezTo>
                    <a:pt x="120436" y="190091"/>
                    <a:pt x="120975" y="188890"/>
                    <a:pt x="121882" y="187959"/>
                  </a:cubicBezTo>
                  <a:lnTo>
                    <a:pt x="122642" y="187223"/>
                  </a:lnTo>
                  <a:lnTo>
                    <a:pt x="142028" y="206610"/>
                  </a:lnTo>
                  <a:cubicBezTo>
                    <a:pt x="142617" y="207198"/>
                    <a:pt x="143401" y="207517"/>
                    <a:pt x="144210" y="207517"/>
                  </a:cubicBezTo>
                  <a:cubicBezTo>
                    <a:pt x="145043" y="207517"/>
                    <a:pt x="145827" y="207198"/>
                    <a:pt x="146391" y="206610"/>
                  </a:cubicBezTo>
                  <a:lnTo>
                    <a:pt x="200653" y="152372"/>
                  </a:lnTo>
                  <a:cubicBezTo>
                    <a:pt x="205923" y="147102"/>
                    <a:pt x="208815" y="140117"/>
                    <a:pt x="208815" y="132667"/>
                  </a:cubicBezTo>
                  <a:cubicBezTo>
                    <a:pt x="208815" y="125241"/>
                    <a:pt x="205923" y="118256"/>
                    <a:pt x="200653" y="112986"/>
                  </a:cubicBezTo>
                  <a:lnTo>
                    <a:pt x="169772" y="82105"/>
                  </a:lnTo>
                  <a:lnTo>
                    <a:pt x="206045" y="82105"/>
                  </a:lnTo>
                  <a:cubicBezTo>
                    <a:pt x="207761" y="82105"/>
                    <a:pt x="209133" y="80708"/>
                    <a:pt x="209133" y="79017"/>
                  </a:cubicBezTo>
                  <a:lnTo>
                    <a:pt x="209133" y="52204"/>
                  </a:lnTo>
                  <a:cubicBezTo>
                    <a:pt x="209133" y="50489"/>
                    <a:pt x="207761" y="49092"/>
                    <a:pt x="206045" y="49092"/>
                  </a:cubicBezTo>
                  <a:cubicBezTo>
                    <a:pt x="204330" y="49092"/>
                    <a:pt x="202957" y="50489"/>
                    <a:pt x="202957" y="52204"/>
                  </a:cubicBezTo>
                  <a:lnTo>
                    <a:pt x="202957" y="75904"/>
                  </a:lnTo>
                  <a:lnTo>
                    <a:pt x="162738" y="75904"/>
                  </a:lnTo>
                  <a:cubicBezTo>
                    <a:pt x="162665" y="75904"/>
                    <a:pt x="162591" y="75929"/>
                    <a:pt x="162518" y="75929"/>
                  </a:cubicBezTo>
                  <a:cubicBezTo>
                    <a:pt x="162444" y="75904"/>
                    <a:pt x="162371" y="75904"/>
                    <a:pt x="162297" y="75904"/>
                  </a:cubicBezTo>
                  <a:cubicBezTo>
                    <a:pt x="161488" y="75904"/>
                    <a:pt x="160704" y="76248"/>
                    <a:pt x="160116" y="76811"/>
                  </a:cubicBezTo>
                  <a:lnTo>
                    <a:pt x="150484" y="86443"/>
                  </a:lnTo>
                  <a:cubicBezTo>
                    <a:pt x="150802" y="85389"/>
                    <a:pt x="150974" y="84286"/>
                    <a:pt x="150974" y="83159"/>
                  </a:cubicBezTo>
                  <a:lnTo>
                    <a:pt x="150974" y="79017"/>
                  </a:lnTo>
                  <a:cubicBezTo>
                    <a:pt x="150974" y="77301"/>
                    <a:pt x="149602" y="75904"/>
                    <a:pt x="147886" y="75904"/>
                  </a:cubicBezTo>
                  <a:lnTo>
                    <a:pt x="107667" y="75904"/>
                  </a:lnTo>
                  <a:lnTo>
                    <a:pt x="107667" y="51567"/>
                  </a:lnTo>
                  <a:lnTo>
                    <a:pt x="108721" y="51567"/>
                  </a:lnTo>
                  <a:cubicBezTo>
                    <a:pt x="109554" y="51567"/>
                    <a:pt x="110338" y="51763"/>
                    <a:pt x="111074" y="52131"/>
                  </a:cubicBezTo>
                  <a:cubicBezTo>
                    <a:pt x="111466" y="52352"/>
                    <a:pt x="111858" y="52621"/>
                    <a:pt x="112177" y="52915"/>
                  </a:cubicBezTo>
                  <a:cubicBezTo>
                    <a:pt x="115240" y="55734"/>
                    <a:pt x="119382" y="57351"/>
                    <a:pt x="123549" y="57351"/>
                  </a:cubicBezTo>
                  <a:cubicBezTo>
                    <a:pt x="132519" y="57351"/>
                    <a:pt x="139847" y="50048"/>
                    <a:pt x="139847" y="41053"/>
                  </a:cubicBezTo>
                  <a:cubicBezTo>
                    <a:pt x="139847" y="32058"/>
                    <a:pt x="132519" y="24755"/>
                    <a:pt x="123549" y="24755"/>
                  </a:cubicBezTo>
                  <a:cubicBezTo>
                    <a:pt x="119382" y="24755"/>
                    <a:pt x="115240" y="26372"/>
                    <a:pt x="112177" y="29191"/>
                  </a:cubicBezTo>
                  <a:cubicBezTo>
                    <a:pt x="111956" y="29411"/>
                    <a:pt x="111686" y="29607"/>
                    <a:pt x="111417" y="29779"/>
                  </a:cubicBezTo>
                  <a:cubicBezTo>
                    <a:pt x="110608" y="30269"/>
                    <a:pt x="109677" y="30539"/>
                    <a:pt x="108721" y="30539"/>
                  </a:cubicBezTo>
                  <a:lnTo>
                    <a:pt x="107667" y="30539"/>
                  </a:lnTo>
                  <a:lnTo>
                    <a:pt x="107667" y="6202"/>
                  </a:lnTo>
                  <a:lnTo>
                    <a:pt x="181291" y="6202"/>
                  </a:lnTo>
                  <a:cubicBezTo>
                    <a:pt x="193227" y="6202"/>
                    <a:pt x="202957" y="15907"/>
                    <a:pt x="202957" y="27843"/>
                  </a:cubicBezTo>
                  <a:lnTo>
                    <a:pt x="202957" y="37744"/>
                  </a:lnTo>
                  <a:cubicBezTo>
                    <a:pt x="202957" y="39460"/>
                    <a:pt x="204330" y="40857"/>
                    <a:pt x="206045" y="40857"/>
                  </a:cubicBezTo>
                  <a:cubicBezTo>
                    <a:pt x="207761" y="40857"/>
                    <a:pt x="209133" y="39460"/>
                    <a:pt x="209133" y="37744"/>
                  </a:cubicBezTo>
                  <a:lnTo>
                    <a:pt x="209133" y="27843"/>
                  </a:lnTo>
                  <a:cubicBezTo>
                    <a:pt x="209133" y="12500"/>
                    <a:pt x="196658" y="1"/>
                    <a:pt x="181291" y="1"/>
                  </a:cubicBezTo>
                  <a:lnTo>
                    <a:pt x="63723" y="1"/>
                  </a:lnTo>
                  <a:cubicBezTo>
                    <a:pt x="62032" y="1"/>
                    <a:pt x="60635" y="1398"/>
                    <a:pt x="60635" y="3113"/>
                  </a:cubicBezTo>
                  <a:cubicBezTo>
                    <a:pt x="60635" y="4805"/>
                    <a:pt x="62032" y="6202"/>
                    <a:pt x="63723" y="6202"/>
                  </a:cubicBezTo>
                  <a:lnTo>
                    <a:pt x="101466" y="6202"/>
                  </a:lnTo>
                  <a:lnTo>
                    <a:pt x="101466" y="33627"/>
                  </a:lnTo>
                  <a:cubicBezTo>
                    <a:pt x="101466" y="35342"/>
                    <a:pt x="102863" y="36715"/>
                    <a:pt x="104579" y="36715"/>
                  </a:cubicBezTo>
                  <a:lnTo>
                    <a:pt x="108721" y="36715"/>
                  </a:lnTo>
                  <a:cubicBezTo>
                    <a:pt x="111000" y="36715"/>
                    <a:pt x="113206" y="36053"/>
                    <a:pt x="115044" y="34779"/>
                  </a:cubicBezTo>
                  <a:cubicBezTo>
                    <a:pt x="115510" y="34460"/>
                    <a:pt x="115976" y="34117"/>
                    <a:pt x="116392" y="33725"/>
                  </a:cubicBezTo>
                  <a:cubicBezTo>
                    <a:pt x="118304" y="31960"/>
                    <a:pt x="120926" y="30955"/>
                    <a:pt x="123549" y="30955"/>
                  </a:cubicBezTo>
                  <a:cubicBezTo>
                    <a:pt x="129112" y="30955"/>
                    <a:pt x="133646" y="35489"/>
                    <a:pt x="133646" y="41053"/>
                  </a:cubicBezTo>
                  <a:cubicBezTo>
                    <a:pt x="133646" y="46616"/>
                    <a:pt x="129112" y="51151"/>
                    <a:pt x="123549" y="51151"/>
                  </a:cubicBezTo>
                  <a:cubicBezTo>
                    <a:pt x="120926" y="51151"/>
                    <a:pt x="118304" y="50146"/>
                    <a:pt x="116392" y="48381"/>
                  </a:cubicBezTo>
                  <a:cubicBezTo>
                    <a:pt x="115877" y="47891"/>
                    <a:pt x="115314" y="47474"/>
                    <a:pt x="114726" y="47107"/>
                  </a:cubicBezTo>
                  <a:lnTo>
                    <a:pt x="114701" y="47107"/>
                  </a:lnTo>
                  <a:cubicBezTo>
                    <a:pt x="114677" y="47058"/>
                    <a:pt x="114628" y="47033"/>
                    <a:pt x="114579" y="47009"/>
                  </a:cubicBezTo>
                  <a:cubicBezTo>
                    <a:pt x="112838" y="45955"/>
                    <a:pt x="110804" y="45391"/>
                    <a:pt x="108721" y="45391"/>
                  </a:cubicBezTo>
                  <a:lnTo>
                    <a:pt x="104579" y="45391"/>
                  </a:lnTo>
                  <a:cubicBezTo>
                    <a:pt x="102863" y="45391"/>
                    <a:pt x="101466" y="46764"/>
                    <a:pt x="101466" y="48479"/>
                  </a:cubicBezTo>
                  <a:lnTo>
                    <a:pt x="101466" y="75904"/>
                  </a:lnTo>
                  <a:lnTo>
                    <a:pt x="64360" y="75904"/>
                  </a:lnTo>
                  <a:lnTo>
                    <a:pt x="64360" y="74851"/>
                  </a:lnTo>
                  <a:cubicBezTo>
                    <a:pt x="64360" y="74042"/>
                    <a:pt x="64556" y="73233"/>
                    <a:pt x="64924" y="72522"/>
                  </a:cubicBezTo>
                  <a:cubicBezTo>
                    <a:pt x="65120" y="72106"/>
                    <a:pt x="65389" y="71738"/>
                    <a:pt x="65708" y="71395"/>
                  </a:cubicBezTo>
                  <a:cubicBezTo>
                    <a:pt x="68502" y="68331"/>
                    <a:pt x="70120" y="64189"/>
                    <a:pt x="70120" y="60023"/>
                  </a:cubicBezTo>
                  <a:cubicBezTo>
                    <a:pt x="70120" y="51053"/>
                    <a:pt x="62816" y="43724"/>
                    <a:pt x="53821" y="43724"/>
                  </a:cubicBezTo>
                  <a:cubicBezTo>
                    <a:pt x="44851" y="43724"/>
                    <a:pt x="37547" y="51053"/>
                    <a:pt x="37547" y="60023"/>
                  </a:cubicBezTo>
                  <a:cubicBezTo>
                    <a:pt x="37547" y="63699"/>
                    <a:pt x="38797" y="67351"/>
                    <a:pt x="41003" y="70243"/>
                  </a:cubicBezTo>
                  <a:cubicBezTo>
                    <a:pt x="41297" y="70635"/>
                    <a:pt x="41616" y="71027"/>
                    <a:pt x="41959" y="71395"/>
                  </a:cubicBezTo>
                  <a:cubicBezTo>
                    <a:pt x="42841" y="72326"/>
                    <a:pt x="43307" y="73576"/>
                    <a:pt x="43307" y="74851"/>
                  </a:cubicBezTo>
                  <a:lnTo>
                    <a:pt x="43307" y="75904"/>
                  </a:lnTo>
                  <a:lnTo>
                    <a:pt x="6176" y="75904"/>
                  </a:lnTo>
                  <a:lnTo>
                    <a:pt x="6176" y="27843"/>
                  </a:lnTo>
                  <a:cubicBezTo>
                    <a:pt x="6176" y="15907"/>
                    <a:pt x="15906" y="6202"/>
                    <a:pt x="27842" y="6202"/>
                  </a:cubicBezTo>
                  <a:lnTo>
                    <a:pt x="49287" y="6202"/>
                  </a:lnTo>
                  <a:cubicBezTo>
                    <a:pt x="51003" y="6202"/>
                    <a:pt x="52400" y="4805"/>
                    <a:pt x="52400" y="3113"/>
                  </a:cubicBezTo>
                  <a:cubicBezTo>
                    <a:pt x="52400" y="1398"/>
                    <a:pt x="51003" y="1"/>
                    <a:pt x="4928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38"/>
          <p:cNvGrpSpPr/>
          <p:nvPr/>
        </p:nvGrpSpPr>
        <p:grpSpPr>
          <a:xfrm>
            <a:off x="1846633" y="1460003"/>
            <a:ext cx="609900" cy="609900"/>
            <a:chOff x="1846633" y="1460003"/>
            <a:chExt cx="609900" cy="609900"/>
          </a:xfrm>
        </p:grpSpPr>
        <p:sp>
          <p:nvSpPr>
            <p:cNvPr id="350" name="Google Shape;350;p38"/>
            <p:cNvSpPr/>
            <p:nvPr/>
          </p:nvSpPr>
          <p:spPr>
            <a:xfrm rot="-5400000">
              <a:off x="1846633" y="1460003"/>
              <a:ext cx="609900" cy="6099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1998510" y="1595821"/>
              <a:ext cx="306243" cy="338274"/>
            </a:xfrm>
            <a:custGeom>
              <a:avLst/>
              <a:gdLst/>
              <a:ahLst/>
              <a:cxnLst/>
              <a:rect l="l" t="t" r="r" b="b"/>
              <a:pathLst>
                <a:path w="189331" h="209134" extrusionOk="0">
                  <a:moveTo>
                    <a:pt x="37940" y="6176"/>
                  </a:moveTo>
                  <a:lnTo>
                    <a:pt x="37940" y="19386"/>
                  </a:lnTo>
                  <a:lnTo>
                    <a:pt x="16078" y="19386"/>
                  </a:lnTo>
                  <a:lnTo>
                    <a:pt x="16078" y="6176"/>
                  </a:lnTo>
                  <a:close/>
                  <a:moveTo>
                    <a:pt x="81688" y="6176"/>
                  </a:moveTo>
                  <a:lnTo>
                    <a:pt x="81688" y="19386"/>
                  </a:lnTo>
                  <a:lnTo>
                    <a:pt x="59802" y="19386"/>
                  </a:lnTo>
                  <a:lnTo>
                    <a:pt x="59802" y="6176"/>
                  </a:lnTo>
                  <a:close/>
                  <a:moveTo>
                    <a:pt x="129529" y="128279"/>
                  </a:moveTo>
                  <a:lnTo>
                    <a:pt x="129529" y="141489"/>
                  </a:lnTo>
                  <a:lnTo>
                    <a:pt x="107668" y="141489"/>
                  </a:lnTo>
                  <a:lnTo>
                    <a:pt x="107668" y="128279"/>
                  </a:lnTo>
                  <a:close/>
                  <a:moveTo>
                    <a:pt x="173253" y="128279"/>
                  </a:moveTo>
                  <a:lnTo>
                    <a:pt x="173253" y="141489"/>
                  </a:lnTo>
                  <a:lnTo>
                    <a:pt x="151391" y="141489"/>
                  </a:lnTo>
                  <a:lnTo>
                    <a:pt x="151391" y="128279"/>
                  </a:lnTo>
                  <a:close/>
                  <a:moveTo>
                    <a:pt x="91590" y="148499"/>
                  </a:moveTo>
                  <a:lnTo>
                    <a:pt x="91590" y="202957"/>
                  </a:lnTo>
                  <a:lnTo>
                    <a:pt x="6177" y="202957"/>
                  </a:lnTo>
                  <a:lnTo>
                    <a:pt x="6177" y="148499"/>
                  </a:lnTo>
                  <a:close/>
                  <a:moveTo>
                    <a:pt x="12990" y="0"/>
                  </a:moveTo>
                  <a:cubicBezTo>
                    <a:pt x="11275" y="0"/>
                    <a:pt x="9902" y="1397"/>
                    <a:pt x="9902" y="3088"/>
                  </a:cubicBezTo>
                  <a:lnTo>
                    <a:pt x="9902" y="19386"/>
                  </a:lnTo>
                  <a:lnTo>
                    <a:pt x="3089" y="19386"/>
                  </a:lnTo>
                  <a:cubicBezTo>
                    <a:pt x="1398" y="19386"/>
                    <a:pt x="1" y="20783"/>
                    <a:pt x="1" y="22475"/>
                  </a:cubicBezTo>
                  <a:lnTo>
                    <a:pt x="1" y="47228"/>
                  </a:lnTo>
                  <a:cubicBezTo>
                    <a:pt x="1" y="48944"/>
                    <a:pt x="1398" y="50317"/>
                    <a:pt x="3089" y="50317"/>
                  </a:cubicBezTo>
                  <a:cubicBezTo>
                    <a:pt x="4804" y="50317"/>
                    <a:pt x="6177" y="48944"/>
                    <a:pt x="6177" y="47228"/>
                  </a:cubicBezTo>
                  <a:lnTo>
                    <a:pt x="6177" y="25563"/>
                  </a:lnTo>
                  <a:lnTo>
                    <a:pt x="91590" y="25563"/>
                  </a:lnTo>
                  <a:lnTo>
                    <a:pt x="91590" y="80854"/>
                  </a:lnTo>
                  <a:lnTo>
                    <a:pt x="6177" y="80854"/>
                  </a:lnTo>
                  <a:lnTo>
                    <a:pt x="6177" y="61664"/>
                  </a:lnTo>
                  <a:cubicBezTo>
                    <a:pt x="6177" y="59948"/>
                    <a:pt x="4804" y="58576"/>
                    <a:pt x="3089" y="58576"/>
                  </a:cubicBezTo>
                  <a:cubicBezTo>
                    <a:pt x="1398" y="58576"/>
                    <a:pt x="1" y="59948"/>
                    <a:pt x="1" y="61664"/>
                  </a:cubicBezTo>
                  <a:lnTo>
                    <a:pt x="1" y="206045"/>
                  </a:lnTo>
                  <a:cubicBezTo>
                    <a:pt x="1" y="207761"/>
                    <a:pt x="1398" y="209133"/>
                    <a:pt x="3089" y="209133"/>
                  </a:cubicBezTo>
                  <a:lnTo>
                    <a:pt x="147470" y="209133"/>
                  </a:lnTo>
                  <a:cubicBezTo>
                    <a:pt x="149185" y="209133"/>
                    <a:pt x="150558" y="207761"/>
                    <a:pt x="150558" y="206045"/>
                  </a:cubicBezTo>
                  <a:cubicBezTo>
                    <a:pt x="150558" y="204330"/>
                    <a:pt x="149185" y="202957"/>
                    <a:pt x="147470" y="202957"/>
                  </a:cubicBezTo>
                  <a:lnTo>
                    <a:pt x="97766" y="202957"/>
                  </a:lnTo>
                  <a:lnTo>
                    <a:pt x="97766" y="147690"/>
                  </a:lnTo>
                  <a:lnTo>
                    <a:pt x="183155" y="147690"/>
                  </a:lnTo>
                  <a:lnTo>
                    <a:pt x="183155" y="202957"/>
                  </a:lnTo>
                  <a:lnTo>
                    <a:pt x="161905" y="202957"/>
                  </a:lnTo>
                  <a:cubicBezTo>
                    <a:pt x="160214" y="202957"/>
                    <a:pt x="158817" y="204330"/>
                    <a:pt x="158817" y="206045"/>
                  </a:cubicBezTo>
                  <a:cubicBezTo>
                    <a:pt x="158817" y="207761"/>
                    <a:pt x="160214" y="209133"/>
                    <a:pt x="161905" y="209133"/>
                  </a:cubicBezTo>
                  <a:lnTo>
                    <a:pt x="186243" y="209133"/>
                  </a:lnTo>
                  <a:cubicBezTo>
                    <a:pt x="187958" y="209133"/>
                    <a:pt x="189331" y="207761"/>
                    <a:pt x="189331" y="206045"/>
                  </a:cubicBezTo>
                  <a:lnTo>
                    <a:pt x="189331" y="144577"/>
                  </a:lnTo>
                  <a:cubicBezTo>
                    <a:pt x="189331" y="142886"/>
                    <a:pt x="187958" y="141489"/>
                    <a:pt x="186243" y="141489"/>
                  </a:cubicBezTo>
                  <a:lnTo>
                    <a:pt x="179429" y="141489"/>
                  </a:lnTo>
                  <a:lnTo>
                    <a:pt x="179429" y="125191"/>
                  </a:lnTo>
                  <a:cubicBezTo>
                    <a:pt x="179429" y="123475"/>
                    <a:pt x="178057" y="122103"/>
                    <a:pt x="176341" y="122103"/>
                  </a:cubicBezTo>
                  <a:lnTo>
                    <a:pt x="148303" y="122103"/>
                  </a:lnTo>
                  <a:cubicBezTo>
                    <a:pt x="146587" y="122103"/>
                    <a:pt x="145190" y="123475"/>
                    <a:pt x="145190" y="125191"/>
                  </a:cubicBezTo>
                  <a:lnTo>
                    <a:pt x="145190" y="141489"/>
                  </a:lnTo>
                  <a:lnTo>
                    <a:pt x="135706" y="141489"/>
                  </a:lnTo>
                  <a:lnTo>
                    <a:pt x="135706" y="125191"/>
                  </a:lnTo>
                  <a:cubicBezTo>
                    <a:pt x="135706" y="123475"/>
                    <a:pt x="134333" y="122103"/>
                    <a:pt x="132617" y="122103"/>
                  </a:cubicBezTo>
                  <a:lnTo>
                    <a:pt x="104579" y="122103"/>
                  </a:lnTo>
                  <a:cubicBezTo>
                    <a:pt x="102864" y="122103"/>
                    <a:pt x="101467" y="123475"/>
                    <a:pt x="101467" y="125191"/>
                  </a:cubicBezTo>
                  <a:lnTo>
                    <a:pt x="101467" y="141489"/>
                  </a:lnTo>
                  <a:lnTo>
                    <a:pt x="97766" y="141489"/>
                  </a:lnTo>
                  <a:lnTo>
                    <a:pt x="97766" y="114873"/>
                  </a:lnTo>
                  <a:cubicBezTo>
                    <a:pt x="97766" y="113182"/>
                    <a:pt x="96369" y="111785"/>
                    <a:pt x="94678" y="111785"/>
                  </a:cubicBezTo>
                  <a:cubicBezTo>
                    <a:pt x="92962" y="111785"/>
                    <a:pt x="91565" y="113182"/>
                    <a:pt x="91565" y="114873"/>
                  </a:cubicBezTo>
                  <a:lnTo>
                    <a:pt x="91565" y="142322"/>
                  </a:lnTo>
                  <a:lnTo>
                    <a:pt x="6177" y="142322"/>
                  </a:lnTo>
                  <a:lnTo>
                    <a:pt x="6177" y="87031"/>
                  </a:lnTo>
                  <a:lnTo>
                    <a:pt x="91590" y="87031"/>
                  </a:lnTo>
                  <a:lnTo>
                    <a:pt x="91590" y="100437"/>
                  </a:lnTo>
                  <a:cubicBezTo>
                    <a:pt x="91590" y="102153"/>
                    <a:pt x="92962" y="103550"/>
                    <a:pt x="94678" y="103550"/>
                  </a:cubicBezTo>
                  <a:cubicBezTo>
                    <a:pt x="96369" y="103550"/>
                    <a:pt x="97766" y="102153"/>
                    <a:pt x="97766" y="100437"/>
                  </a:cubicBezTo>
                  <a:lnTo>
                    <a:pt x="97766" y="22475"/>
                  </a:lnTo>
                  <a:cubicBezTo>
                    <a:pt x="97766" y="20783"/>
                    <a:pt x="96369" y="19386"/>
                    <a:pt x="94678" y="19386"/>
                  </a:cubicBezTo>
                  <a:lnTo>
                    <a:pt x="87864" y="19386"/>
                  </a:lnTo>
                  <a:lnTo>
                    <a:pt x="87864" y="3088"/>
                  </a:lnTo>
                  <a:cubicBezTo>
                    <a:pt x="87864" y="1397"/>
                    <a:pt x="86492" y="0"/>
                    <a:pt x="84776" y="0"/>
                  </a:cubicBezTo>
                  <a:lnTo>
                    <a:pt x="56714" y="0"/>
                  </a:lnTo>
                  <a:cubicBezTo>
                    <a:pt x="55023" y="0"/>
                    <a:pt x="53626" y="1397"/>
                    <a:pt x="53626" y="3088"/>
                  </a:cubicBezTo>
                  <a:lnTo>
                    <a:pt x="53626" y="19386"/>
                  </a:lnTo>
                  <a:lnTo>
                    <a:pt x="44141" y="19386"/>
                  </a:lnTo>
                  <a:lnTo>
                    <a:pt x="44141" y="3088"/>
                  </a:lnTo>
                  <a:cubicBezTo>
                    <a:pt x="44141" y="1397"/>
                    <a:pt x="42744" y="0"/>
                    <a:pt x="4105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38"/>
          <p:cNvGrpSpPr/>
          <p:nvPr/>
        </p:nvGrpSpPr>
        <p:grpSpPr>
          <a:xfrm>
            <a:off x="1805161" y="1188715"/>
            <a:ext cx="692699" cy="278794"/>
            <a:chOff x="1186675" y="1462440"/>
            <a:chExt cx="656400" cy="264184"/>
          </a:xfrm>
        </p:grpSpPr>
        <p:cxnSp>
          <p:nvCxnSpPr>
            <p:cNvPr id="353" name="Google Shape;353;p38"/>
            <p:cNvCxnSpPr/>
            <p:nvPr/>
          </p:nvCxnSpPr>
          <p:spPr>
            <a:xfrm rot="10800000">
              <a:off x="1514878" y="1473724"/>
              <a:ext cx="0" cy="2529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38"/>
            <p:cNvCxnSpPr/>
            <p:nvPr/>
          </p:nvCxnSpPr>
          <p:spPr>
            <a:xfrm>
              <a:off x="1186675" y="1462440"/>
              <a:ext cx="6564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5" name="Google Shape;355;p38"/>
          <p:cNvGrpSpPr/>
          <p:nvPr/>
        </p:nvGrpSpPr>
        <p:grpSpPr>
          <a:xfrm>
            <a:off x="2929963" y="1187390"/>
            <a:ext cx="1819210" cy="281628"/>
            <a:chOff x="1135818" y="1475357"/>
            <a:chExt cx="1248000" cy="193200"/>
          </a:xfrm>
        </p:grpSpPr>
        <p:cxnSp>
          <p:nvCxnSpPr>
            <p:cNvPr id="356" name="Google Shape;356;p38"/>
            <p:cNvCxnSpPr>
              <a:stCxn id="324" idx="0"/>
            </p:cNvCxnSpPr>
            <p:nvPr/>
          </p:nvCxnSpPr>
          <p:spPr>
            <a:xfrm rot="10800000">
              <a:off x="1515535" y="1475357"/>
              <a:ext cx="0" cy="1932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38"/>
            <p:cNvCxnSpPr/>
            <p:nvPr/>
          </p:nvCxnSpPr>
          <p:spPr>
            <a:xfrm>
              <a:off x="1135818" y="1476985"/>
              <a:ext cx="12480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58" name="Google Shape;358;p38"/>
          <p:cNvCxnSpPr>
            <a:stCxn id="327" idx="0"/>
          </p:cNvCxnSpPr>
          <p:nvPr/>
        </p:nvCxnSpPr>
        <p:spPr>
          <a:xfrm rot="10800000">
            <a:off x="4327925" y="1190098"/>
            <a:ext cx="0" cy="590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38"/>
          <p:cNvSpPr txBox="1"/>
          <p:nvPr/>
        </p:nvSpPr>
        <p:spPr>
          <a:xfrm>
            <a:off x="3136113" y="940975"/>
            <a:ext cx="6927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55%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BOY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60" name="Google Shape;360;p38"/>
          <p:cNvSpPr txBox="1"/>
          <p:nvPr/>
        </p:nvSpPr>
        <p:spPr>
          <a:xfrm>
            <a:off x="3906825" y="940936"/>
            <a:ext cx="8421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45%</a:t>
            </a:r>
            <a:endParaRPr sz="240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GIRLS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61" name="Google Shape;361;p38"/>
          <p:cNvSpPr/>
          <p:nvPr/>
        </p:nvSpPr>
        <p:spPr>
          <a:xfrm rot="-5400000">
            <a:off x="3892620" y="3568275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8"/>
          <p:cNvSpPr/>
          <p:nvPr/>
        </p:nvSpPr>
        <p:spPr>
          <a:xfrm rot="-5400000">
            <a:off x="4081838" y="3568275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8"/>
          <p:cNvSpPr/>
          <p:nvPr/>
        </p:nvSpPr>
        <p:spPr>
          <a:xfrm rot="-5400000">
            <a:off x="4271056" y="3568275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8"/>
          <p:cNvSpPr/>
          <p:nvPr/>
        </p:nvSpPr>
        <p:spPr>
          <a:xfrm rot="-5400000">
            <a:off x="4454766" y="3568275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8"/>
          <p:cNvSpPr/>
          <p:nvPr/>
        </p:nvSpPr>
        <p:spPr>
          <a:xfrm rot="-5400000">
            <a:off x="4638477" y="3568275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8"/>
          <p:cNvSpPr/>
          <p:nvPr/>
        </p:nvSpPr>
        <p:spPr>
          <a:xfrm rot="-5400000">
            <a:off x="3892620" y="3308136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8"/>
          <p:cNvSpPr/>
          <p:nvPr/>
        </p:nvSpPr>
        <p:spPr>
          <a:xfrm rot="-5400000">
            <a:off x="4081838" y="3308136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8"/>
          <p:cNvSpPr/>
          <p:nvPr/>
        </p:nvSpPr>
        <p:spPr>
          <a:xfrm rot="-5400000">
            <a:off x="4271056" y="3308136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8"/>
          <p:cNvSpPr/>
          <p:nvPr/>
        </p:nvSpPr>
        <p:spPr>
          <a:xfrm rot="-5400000">
            <a:off x="4454766" y="3308136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8"/>
          <p:cNvSpPr/>
          <p:nvPr/>
        </p:nvSpPr>
        <p:spPr>
          <a:xfrm rot="-5400000">
            <a:off x="4638477" y="3308136"/>
            <a:ext cx="121200" cy="121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 txBox="1"/>
          <p:nvPr/>
        </p:nvSpPr>
        <p:spPr>
          <a:xfrm>
            <a:off x="2850070" y="3261550"/>
            <a:ext cx="9096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5 - 13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72" name="Google Shape;372;p38"/>
          <p:cNvSpPr/>
          <p:nvPr/>
        </p:nvSpPr>
        <p:spPr>
          <a:xfrm rot="-5400000">
            <a:off x="3703395" y="3568275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8"/>
          <p:cNvSpPr/>
          <p:nvPr/>
        </p:nvSpPr>
        <p:spPr>
          <a:xfrm rot="-5400000">
            <a:off x="3703395" y="3308136"/>
            <a:ext cx="121200" cy="121200"/>
          </a:xfrm>
          <a:prstGeom prst="ellipse">
            <a:avLst/>
          </a:prstGeom>
          <a:gradFill>
            <a:gsLst>
              <a:gs pos="0">
                <a:srgbClr val="645CA7">
                  <a:alpha val="76470"/>
                </a:srgbClr>
              </a:gs>
              <a:gs pos="100000">
                <a:srgbClr val="D77EAD">
                  <a:alpha val="764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8"/>
          <p:cNvSpPr txBox="1"/>
          <p:nvPr/>
        </p:nvSpPr>
        <p:spPr>
          <a:xfrm>
            <a:off x="3906813" y="2962168"/>
            <a:ext cx="8421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AGE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cxnSp>
        <p:nvCxnSpPr>
          <p:cNvPr id="375" name="Google Shape;375;p38"/>
          <p:cNvCxnSpPr/>
          <p:nvPr/>
        </p:nvCxnSpPr>
        <p:spPr>
          <a:xfrm>
            <a:off x="2929963" y="3182475"/>
            <a:ext cx="4311900" cy="1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Google Shape;376;p38"/>
          <p:cNvSpPr txBox="1"/>
          <p:nvPr/>
        </p:nvSpPr>
        <p:spPr>
          <a:xfrm>
            <a:off x="1805175" y="940988"/>
            <a:ext cx="6927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" sz="12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HOBBIES</a:t>
            </a:r>
            <a:endParaRPr sz="120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378" name="Google Shape;378;p38"/>
          <p:cNvSpPr/>
          <p:nvPr/>
        </p:nvSpPr>
        <p:spPr>
          <a:xfrm rot="-5400000">
            <a:off x="5865482" y="1602805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6750082" y="17982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5803682" y="1999855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 rot="-5400000">
            <a:off x="6169832" y="20698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rot="-5400000">
            <a:off x="6493257" y="20698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 rot="-5400000">
            <a:off x="5927282" y="22738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8"/>
          <p:cNvSpPr/>
          <p:nvPr/>
        </p:nvSpPr>
        <p:spPr>
          <a:xfrm rot="-5400000">
            <a:off x="6212632" y="2273893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8"/>
          <p:cNvSpPr/>
          <p:nvPr/>
        </p:nvSpPr>
        <p:spPr>
          <a:xfrm rot="-5400000">
            <a:off x="6137082" y="1734055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8"/>
          <p:cNvSpPr/>
          <p:nvPr/>
        </p:nvSpPr>
        <p:spPr>
          <a:xfrm rot="-5400000">
            <a:off x="6212632" y="1543405"/>
            <a:ext cx="61800" cy="61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Imagen 97">
            <a:extLst>
              <a:ext uri="{FF2B5EF4-FFF2-40B4-BE49-F238E27FC236}">
                <a16:creationId xmlns:a16="http://schemas.microsoft.com/office/drawing/2014/main" id="{71301E4A-90C1-4466-A514-721948837E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42" y="418218"/>
            <a:ext cx="4492990" cy="35660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Cuadro de texto 2">
            <a:extLst>
              <a:ext uri="{FF2B5EF4-FFF2-40B4-BE49-F238E27FC236}">
                <a16:creationId xmlns:a16="http://schemas.microsoft.com/office/drawing/2014/main" id="{7D0B29BC-CFBA-4990-A0CC-A160536B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809" y="1394382"/>
            <a:ext cx="1365885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cada instrucción y realiza la actividad solicitada, complétala en el texto de estudio.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41"/>
          <p:cNvPicPr preferRelativeResize="0"/>
          <p:nvPr/>
        </p:nvPicPr>
        <p:blipFill rotWithShape="1">
          <a:blip r:embed="rId3">
            <a:alphaModFix/>
          </a:blip>
          <a:srcRect l="13058" t="14965" b="58884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1"/>
          <p:cNvSpPr/>
          <p:nvPr/>
        </p:nvSpPr>
        <p:spPr>
          <a:xfrm rot="-5400000">
            <a:off x="6763733" y="1706754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1"/>
          <p:cNvSpPr/>
          <p:nvPr/>
        </p:nvSpPr>
        <p:spPr>
          <a:xfrm rot="-5400000">
            <a:off x="1849733" y="1706754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1"/>
          <p:cNvSpPr/>
          <p:nvPr/>
        </p:nvSpPr>
        <p:spPr>
          <a:xfrm rot="-5400000">
            <a:off x="3360876" y="526541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1"/>
          <p:cNvSpPr/>
          <p:nvPr/>
        </p:nvSpPr>
        <p:spPr>
          <a:xfrm rot="-5400000">
            <a:off x="5170958" y="3689118"/>
            <a:ext cx="6099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1"/>
          <p:cNvSpPr txBox="1">
            <a:spLocks noGrp="1"/>
          </p:cNvSpPr>
          <p:nvPr>
            <p:ph type="subTitle" idx="2"/>
          </p:nvPr>
        </p:nvSpPr>
        <p:spPr>
          <a:xfrm>
            <a:off x="1366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</a:t>
            </a:r>
            <a:endParaRPr/>
          </a:p>
        </p:txBody>
      </p:sp>
      <p:sp>
        <p:nvSpPr>
          <p:cNvPr id="656" name="Google Shape;656;p41"/>
          <p:cNvSpPr txBox="1">
            <a:spLocks noGrp="1"/>
          </p:cNvSpPr>
          <p:nvPr>
            <p:ph type="subTitle" idx="6"/>
          </p:nvPr>
        </p:nvSpPr>
        <p:spPr>
          <a:xfrm>
            <a:off x="4642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MARS</a:t>
            </a:r>
            <a:endParaRPr/>
          </a:p>
        </p:txBody>
      </p:sp>
      <p:grpSp>
        <p:nvGrpSpPr>
          <p:cNvPr id="659" name="Google Shape;659;p41"/>
          <p:cNvGrpSpPr/>
          <p:nvPr/>
        </p:nvGrpSpPr>
        <p:grpSpPr>
          <a:xfrm>
            <a:off x="6902183" y="1846245"/>
            <a:ext cx="331103" cy="330897"/>
            <a:chOff x="1190625" y="238125"/>
            <a:chExt cx="5222450" cy="5219200"/>
          </a:xfrm>
        </p:grpSpPr>
        <p:sp>
          <p:nvSpPr>
            <p:cNvPr id="660" name="Google Shape;660;p41"/>
            <p:cNvSpPr/>
            <p:nvPr/>
          </p:nvSpPr>
          <p:spPr>
            <a:xfrm>
              <a:off x="1598350" y="1268075"/>
              <a:ext cx="203900" cy="2344575"/>
            </a:xfrm>
            <a:custGeom>
              <a:avLst/>
              <a:gdLst/>
              <a:ahLst/>
              <a:cxnLst/>
              <a:rect l="l" t="t" r="r" b="b"/>
              <a:pathLst>
                <a:path w="8156" h="93783" extrusionOk="0">
                  <a:moveTo>
                    <a:pt x="4078" y="1"/>
                  </a:moveTo>
                  <a:cubicBezTo>
                    <a:pt x="1828" y="1"/>
                    <a:pt x="1" y="1795"/>
                    <a:pt x="1" y="4078"/>
                  </a:cubicBezTo>
                  <a:lnTo>
                    <a:pt x="1" y="89706"/>
                  </a:lnTo>
                  <a:cubicBezTo>
                    <a:pt x="1" y="91924"/>
                    <a:pt x="1828" y="93783"/>
                    <a:pt x="4078" y="93783"/>
                  </a:cubicBezTo>
                  <a:cubicBezTo>
                    <a:pt x="6329" y="93783"/>
                    <a:pt x="8156" y="91924"/>
                    <a:pt x="8156" y="89706"/>
                  </a:cubicBezTo>
                  <a:lnTo>
                    <a:pt x="8156" y="4078"/>
                  </a:lnTo>
                  <a:cubicBezTo>
                    <a:pt x="8156" y="1795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006100" y="2960250"/>
              <a:ext cx="203900" cy="652400"/>
            </a:xfrm>
            <a:custGeom>
              <a:avLst/>
              <a:gdLst/>
              <a:ahLst/>
              <a:cxnLst/>
              <a:rect l="l" t="t" r="r" b="b"/>
              <a:pathLst>
                <a:path w="8156" h="2609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lnTo>
                    <a:pt x="1" y="22019"/>
                  </a:lnTo>
                  <a:cubicBezTo>
                    <a:pt x="1" y="24237"/>
                    <a:pt x="1828" y="26096"/>
                    <a:pt x="4078" y="26096"/>
                  </a:cubicBezTo>
                  <a:cubicBezTo>
                    <a:pt x="6329" y="26096"/>
                    <a:pt x="8156" y="24237"/>
                    <a:pt x="8156" y="22019"/>
                  </a:cubicBezTo>
                  <a:lnTo>
                    <a:pt x="8156" y="4078"/>
                  </a:ln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006100" y="1696225"/>
              <a:ext cx="203900" cy="652425"/>
            </a:xfrm>
            <a:custGeom>
              <a:avLst/>
              <a:gdLst/>
              <a:ahLst/>
              <a:cxnLst/>
              <a:rect l="l" t="t" r="r" b="b"/>
              <a:pathLst>
                <a:path w="8156" h="26097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lnTo>
                    <a:pt x="1" y="22019"/>
                  </a:lnTo>
                  <a:cubicBezTo>
                    <a:pt x="1" y="24237"/>
                    <a:pt x="1828" y="26096"/>
                    <a:pt x="4078" y="26096"/>
                  </a:cubicBezTo>
                  <a:cubicBezTo>
                    <a:pt x="6329" y="26096"/>
                    <a:pt x="8156" y="24237"/>
                    <a:pt x="8156" y="22019"/>
                  </a:cubicBezTo>
                  <a:lnTo>
                    <a:pt x="8156" y="4078"/>
                  </a:ln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006100" y="2552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296"/>
                    <a:pt x="1828" y="8155"/>
                    <a:pt x="4078" y="8155"/>
                  </a:cubicBezTo>
                  <a:cubicBezTo>
                    <a:pt x="6329" y="8155"/>
                    <a:pt x="8156" y="6296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006100" y="12884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8" y="0"/>
                    <a:pt x="1" y="1794"/>
                    <a:pt x="1" y="4078"/>
                  </a:cubicBezTo>
                  <a:cubicBezTo>
                    <a:pt x="1" y="6296"/>
                    <a:pt x="1828" y="8155"/>
                    <a:pt x="4078" y="8155"/>
                  </a:cubicBezTo>
                  <a:cubicBezTo>
                    <a:pt x="6329" y="8155"/>
                    <a:pt x="8156" y="6296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1598350" y="4437925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8155"/>
                  </a:moveTo>
                  <a:cubicBezTo>
                    <a:pt x="14484" y="8155"/>
                    <a:pt x="16311" y="9982"/>
                    <a:pt x="16311" y="12233"/>
                  </a:cubicBezTo>
                  <a:cubicBezTo>
                    <a:pt x="16311" y="14484"/>
                    <a:pt x="14484" y="16310"/>
                    <a:pt x="12233" y="16310"/>
                  </a:cubicBezTo>
                  <a:cubicBezTo>
                    <a:pt x="9983" y="16310"/>
                    <a:pt x="8156" y="14484"/>
                    <a:pt x="8156" y="12233"/>
                  </a:cubicBezTo>
                  <a:cubicBezTo>
                    <a:pt x="8156" y="9982"/>
                    <a:pt x="9983" y="8155"/>
                    <a:pt x="12233" y="8155"/>
                  </a:cubicBezTo>
                  <a:close/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cubicBezTo>
                    <a:pt x="1" y="18985"/>
                    <a:pt x="5481" y="24465"/>
                    <a:pt x="12233" y="24465"/>
                  </a:cubicBezTo>
                  <a:cubicBezTo>
                    <a:pt x="18986" y="24465"/>
                    <a:pt x="24466" y="18985"/>
                    <a:pt x="24466" y="12233"/>
                  </a:cubicBezTo>
                  <a:cubicBezTo>
                    <a:pt x="24466" y="5480"/>
                    <a:pt x="18986" y="0"/>
                    <a:pt x="1223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2821600" y="2593275"/>
              <a:ext cx="203900" cy="1019375"/>
            </a:xfrm>
            <a:custGeom>
              <a:avLst/>
              <a:gdLst/>
              <a:ahLst/>
              <a:cxnLst/>
              <a:rect l="l" t="t" r="r" b="b"/>
              <a:pathLst>
                <a:path w="8156" h="40775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lnTo>
                    <a:pt x="1" y="36698"/>
                  </a:lnTo>
                  <a:cubicBezTo>
                    <a:pt x="1" y="38916"/>
                    <a:pt x="1827" y="40775"/>
                    <a:pt x="4078" y="40775"/>
                  </a:cubicBezTo>
                  <a:cubicBezTo>
                    <a:pt x="6329" y="40775"/>
                    <a:pt x="8156" y="38916"/>
                    <a:pt x="8156" y="36698"/>
                  </a:cubicBezTo>
                  <a:lnTo>
                    <a:pt x="8156" y="4078"/>
                  </a:ln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2821600" y="21855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1827" y="0"/>
                    <a:pt x="1" y="1827"/>
                    <a:pt x="1" y="4078"/>
                  </a:cubicBezTo>
                  <a:cubicBezTo>
                    <a:pt x="1" y="6296"/>
                    <a:pt x="1827" y="8155"/>
                    <a:pt x="4078" y="8155"/>
                  </a:cubicBezTo>
                  <a:cubicBezTo>
                    <a:pt x="6329" y="8155"/>
                    <a:pt x="8156" y="6296"/>
                    <a:pt x="8156" y="4078"/>
                  </a:cubicBezTo>
                  <a:cubicBezTo>
                    <a:pt x="8156" y="1827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2821600" y="1268075"/>
              <a:ext cx="203900" cy="713600"/>
            </a:xfrm>
            <a:custGeom>
              <a:avLst/>
              <a:gdLst/>
              <a:ahLst/>
              <a:cxnLst/>
              <a:rect l="l" t="t" r="r" b="b"/>
              <a:pathLst>
                <a:path w="8156" h="28544" extrusionOk="0">
                  <a:moveTo>
                    <a:pt x="4078" y="1"/>
                  </a:moveTo>
                  <a:cubicBezTo>
                    <a:pt x="1827" y="1"/>
                    <a:pt x="1" y="1795"/>
                    <a:pt x="1" y="4078"/>
                  </a:cubicBezTo>
                  <a:lnTo>
                    <a:pt x="1" y="24466"/>
                  </a:lnTo>
                  <a:cubicBezTo>
                    <a:pt x="1" y="26684"/>
                    <a:pt x="1827" y="28543"/>
                    <a:pt x="4078" y="28543"/>
                  </a:cubicBezTo>
                  <a:cubicBezTo>
                    <a:pt x="6329" y="28543"/>
                    <a:pt x="8156" y="26684"/>
                    <a:pt x="8156" y="24466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3229350" y="1268075"/>
              <a:ext cx="203900" cy="1936850"/>
            </a:xfrm>
            <a:custGeom>
              <a:avLst/>
              <a:gdLst/>
              <a:ahLst/>
              <a:cxnLst/>
              <a:rect l="l" t="t" r="r" b="b"/>
              <a:pathLst>
                <a:path w="8156" h="77474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73396"/>
                  </a:lnTo>
                  <a:cubicBezTo>
                    <a:pt x="1" y="75614"/>
                    <a:pt x="1827" y="77473"/>
                    <a:pt x="4078" y="77473"/>
                  </a:cubicBezTo>
                  <a:cubicBezTo>
                    <a:pt x="6329" y="77473"/>
                    <a:pt x="8156" y="75614"/>
                    <a:pt x="8156" y="73396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3229350" y="3408775"/>
              <a:ext cx="203900" cy="203875"/>
            </a:xfrm>
            <a:custGeom>
              <a:avLst/>
              <a:gdLst/>
              <a:ahLst/>
              <a:cxnLst/>
              <a:rect l="l" t="t" r="r" b="b"/>
              <a:pathLst>
                <a:path w="8156" h="8155" extrusionOk="0">
                  <a:moveTo>
                    <a:pt x="4078" y="0"/>
                  </a:moveTo>
                  <a:cubicBezTo>
                    <a:pt x="1827" y="0"/>
                    <a:pt x="1" y="1794"/>
                    <a:pt x="1" y="4078"/>
                  </a:cubicBezTo>
                  <a:cubicBezTo>
                    <a:pt x="1" y="6296"/>
                    <a:pt x="1827" y="8155"/>
                    <a:pt x="4078" y="8155"/>
                  </a:cubicBezTo>
                  <a:cubicBezTo>
                    <a:pt x="6329" y="8155"/>
                    <a:pt x="8156" y="6296"/>
                    <a:pt x="8156" y="4078"/>
                  </a:cubicBezTo>
                  <a:cubicBezTo>
                    <a:pt x="8156" y="1794"/>
                    <a:pt x="632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2821600" y="4437925"/>
              <a:ext cx="611650" cy="611650"/>
            </a:xfrm>
            <a:custGeom>
              <a:avLst/>
              <a:gdLst/>
              <a:ahLst/>
              <a:cxnLst/>
              <a:rect l="l" t="t" r="r" b="b"/>
              <a:pathLst>
                <a:path w="24466" h="24466" extrusionOk="0">
                  <a:moveTo>
                    <a:pt x="12233" y="8155"/>
                  </a:moveTo>
                  <a:cubicBezTo>
                    <a:pt x="14484" y="8155"/>
                    <a:pt x="16311" y="9982"/>
                    <a:pt x="16311" y="12233"/>
                  </a:cubicBezTo>
                  <a:cubicBezTo>
                    <a:pt x="16311" y="14484"/>
                    <a:pt x="14484" y="16310"/>
                    <a:pt x="12233" y="16310"/>
                  </a:cubicBezTo>
                  <a:cubicBezTo>
                    <a:pt x="9982" y="16310"/>
                    <a:pt x="8156" y="14484"/>
                    <a:pt x="8156" y="12233"/>
                  </a:cubicBezTo>
                  <a:cubicBezTo>
                    <a:pt x="8156" y="9982"/>
                    <a:pt x="9982" y="8155"/>
                    <a:pt x="12233" y="8155"/>
                  </a:cubicBezTo>
                  <a:close/>
                  <a:moveTo>
                    <a:pt x="12233" y="0"/>
                  </a:moveTo>
                  <a:cubicBezTo>
                    <a:pt x="5481" y="0"/>
                    <a:pt x="1" y="5480"/>
                    <a:pt x="1" y="12233"/>
                  </a:cubicBezTo>
                  <a:cubicBezTo>
                    <a:pt x="1" y="18985"/>
                    <a:pt x="5481" y="24465"/>
                    <a:pt x="12233" y="24465"/>
                  </a:cubicBezTo>
                  <a:cubicBezTo>
                    <a:pt x="18985" y="24465"/>
                    <a:pt x="24466" y="18985"/>
                    <a:pt x="24466" y="12233"/>
                  </a:cubicBezTo>
                  <a:cubicBezTo>
                    <a:pt x="24466" y="5480"/>
                    <a:pt x="18985" y="0"/>
                    <a:pt x="1223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1190625" y="238125"/>
              <a:ext cx="5222450" cy="5219200"/>
            </a:xfrm>
            <a:custGeom>
              <a:avLst/>
              <a:gdLst/>
              <a:ahLst/>
              <a:cxnLst/>
              <a:rect l="l" t="t" r="r" b="b"/>
              <a:pathLst>
                <a:path w="208898" h="208768" extrusionOk="0">
                  <a:moveTo>
                    <a:pt x="48930" y="8155"/>
                  </a:moveTo>
                  <a:lnTo>
                    <a:pt x="48930" y="16310"/>
                  </a:lnTo>
                  <a:lnTo>
                    <a:pt x="8155" y="16310"/>
                  </a:lnTo>
                  <a:lnTo>
                    <a:pt x="8155" y="8155"/>
                  </a:lnTo>
                  <a:close/>
                  <a:moveTo>
                    <a:pt x="97860" y="8155"/>
                  </a:moveTo>
                  <a:lnTo>
                    <a:pt x="97860" y="16310"/>
                  </a:lnTo>
                  <a:lnTo>
                    <a:pt x="57085" y="16310"/>
                  </a:lnTo>
                  <a:lnTo>
                    <a:pt x="57085" y="8155"/>
                  </a:lnTo>
                  <a:close/>
                  <a:moveTo>
                    <a:pt x="145582" y="10569"/>
                  </a:moveTo>
                  <a:lnTo>
                    <a:pt x="147996" y="18365"/>
                  </a:lnTo>
                  <a:lnTo>
                    <a:pt x="109016" y="30336"/>
                  </a:lnTo>
                  <a:lnTo>
                    <a:pt x="106602" y="22540"/>
                  </a:lnTo>
                  <a:lnTo>
                    <a:pt x="145582" y="10569"/>
                  </a:lnTo>
                  <a:close/>
                  <a:moveTo>
                    <a:pt x="48930" y="24465"/>
                  </a:moveTo>
                  <a:lnTo>
                    <a:pt x="48930" y="151682"/>
                  </a:lnTo>
                  <a:lnTo>
                    <a:pt x="8155" y="151682"/>
                  </a:lnTo>
                  <a:lnTo>
                    <a:pt x="8155" y="24465"/>
                  </a:lnTo>
                  <a:close/>
                  <a:moveTo>
                    <a:pt x="97860" y="24465"/>
                  </a:moveTo>
                  <a:lnTo>
                    <a:pt x="97860" y="151682"/>
                  </a:lnTo>
                  <a:lnTo>
                    <a:pt x="57085" y="151682"/>
                  </a:lnTo>
                  <a:lnTo>
                    <a:pt x="57085" y="24465"/>
                  </a:lnTo>
                  <a:close/>
                  <a:moveTo>
                    <a:pt x="150378" y="26161"/>
                  </a:moveTo>
                  <a:lnTo>
                    <a:pt x="185248" y="140853"/>
                  </a:lnTo>
                  <a:lnTo>
                    <a:pt x="184433" y="141081"/>
                  </a:lnTo>
                  <a:lnTo>
                    <a:pt x="146267" y="152824"/>
                  </a:lnTo>
                  <a:lnTo>
                    <a:pt x="111397" y="38133"/>
                  </a:lnTo>
                  <a:lnTo>
                    <a:pt x="150378" y="26161"/>
                  </a:lnTo>
                  <a:close/>
                  <a:moveTo>
                    <a:pt x="187629" y="148649"/>
                  </a:moveTo>
                  <a:lnTo>
                    <a:pt x="199601" y="187629"/>
                  </a:lnTo>
                  <a:lnTo>
                    <a:pt x="160620" y="199601"/>
                  </a:lnTo>
                  <a:lnTo>
                    <a:pt x="148649" y="160620"/>
                  </a:lnTo>
                  <a:lnTo>
                    <a:pt x="187629" y="148649"/>
                  </a:lnTo>
                  <a:close/>
                  <a:moveTo>
                    <a:pt x="48930" y="159837"/>
                  </a:moveTo>
                  <a:lnTo>
                    <a:pt x="48930" y="200612"/>
                  </a:lnTo>
                  <a:lnTo>
                    <a:pt x="8155" y="200612"/>
                  </a:lnTo>
                  <a:lnTo>
                    <a:pt x="8155" y="159837"/>
                  </a:lnTo>
                  <a:close/>
                  <a:moveTo>
                    <a:pt x="97860" y="159837"/>
                  </a:moveTo>
                  <a:lnTo>
                    <a:pt x="97860" y="200612"/>
                  </a:lnTo>
                  <a:lnTo>
                    <a:pt x="57085" y="200612"/>
                  </a:lnTo>
                  <a:lnTo>
                    <a:pt x="57085" y="159837"/>
                  </a:lnTo>
                  <a:close/>
                  <a:moveTo>
                    <a:pt x="4077" y="0"/>
                  </a:moveTo>
                  <a:cubicBezTo>
                    <a:pt x="1827" y="0"/>
                    <a:pt x="0" y="1827"/>
                    <a:pt x="0" y="4077"/>
                  </a:cubicBezTo>
                  <a:lnTo>
                    <a:pt x="0" y="204690"/>
                  </a:lnTo>
                  <a:cubicBezTo>
                    <a:pt x="0" y="206940"/>
                    <a:pt x="1827" y="208767"/>
                    <a:pt x="4077" y="208767"/>
                  </a:cubicBezTo>
                  <a:lnTo>
                    <a:pt x="101937" y="208767"/>
                  </a:lnTo>
                  <a:cubicBezTo>
                    <a:pt x="104188" y="208767"/>
                    <a:pt x="106015" y="206940"/>
                    <a:pt x="106015" y="204690"/>
                  </a:cubicBezTo>
                  <a:lnTo>
                    <a:pt x="106015" y="48473"/>
                  </a:lnTo>
                  <a:lnTo>
                    <a:pt x="139646" y="159087"/>
                  </a:lnTo>
                  <a:cubicBezTo>
                    <a:pt x="139646" y="159120"/>
                    <a:pt x="154031" y="205897"/>
                    <a:pt x="154031" y="205897"/>
                  </a:cubicBezTo>
                  <a:cubicBezTo>
                    <a:pt x="154553" y="207625"/>
                    <a:pt x="156184" y="208767"/>
                    <a:pt x="157913" y="208767"/>
                  </a:cubicBezTo>
                  <a:cubicBezTo>
                    <a:pt x="158304" y="208767"/>
                    <a:pt x="158728" y="208702"/>
                    <a:pt x="159120" y="208571"/>
                  </a:cubicBezTo>
                  <a:lnTo>
                    <a:pt x="205897" y="194219"/>
                  </a:lnTo>
                  <a:cubicBezTo>
                    <a:pt x="206908" y="193892"/>
                    <a:pt x="207789" y="193175"/>
                    <a:pt x="208278" y="192229"/>
                  </a:cubicBezTo>
                  <a:cubicBezTo>
                    <a:pt x="208800" y="191283"/>
                    <a:pt x="208898" y="190141"/>
                    <a:pt x="208571" y="189130"/>
                  </a:cubicBezTo>
                  <a:lnTo>
                    <a:pt x="194219" y="142353"/>
                  </a:lnTo>
                  <a:lnTo>
                    <a:pt x="156999" y="19865"/>
                  </a:lnTo>
                  <a:lnTo>
                    <a:pt x="156967" y="19865"/>
                  </a:lnTo>
                  <a:lnTo>
                    <a:pt x="152172" y="4273"/>
                  </a:lnTo>
                  <a:cubicBezTo>
                    <a:pt x="151639" y="2516"/>
                    <a:pt x="150020" y="1389"/>
                    <a:pt x="148272" y="1389"/>
                  </a:cubicBezTo>
                  <a:cubicBezTo>
                    <a:pt x="147878" y="1389"/>
                    <a:pt x="147479" y="1446"/>
                    <a:pt x="147083" y="1566"/>
                  </a:cubicBezTo>
                  <a:lnTo>
                    <a:pt x="106015" y="14190"/>
                  </a:lnTo>
                  <a:lnTo>
                    <a:pt x="106015" y="4077"/>
                  </a:lnTo>
                  <a:cubicBezTo>
                    <a:pt x="106015" y="1827"/>
                    <a:pt x="104188" y="0"/>
                    <a:pt x="10193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4367775" y="1728200"/>
              <a:ext cx="722575" cy="1840425"/>
            </a:xfrm>
            <a:custGeom>
              <a:avLst/>
              <a:gdLst/>
              <a:ahLst/>
              <a:cxnLst/>
              <a:rect l="l" t="t" r="r" b="b"/>
              <a:pathLst>
                <a:path w="28903" h="73617" extrusionOk="0">
                  <a:moveTo>
                    <a:pt x="4568" y="1"/>
                  </a:moveTo>
                  <a:cubicBezTo>
                    <a:pt x="4160" y="1"/>
                    <a:pt x="3752" y="62"/>
                    <a:pt x="3361" y="189"/>
                  </a:cubicBezTo>
                  <a:cubicBezTo>
                    <a:pt x="1208" y="842"/>
                    <a:pt x="1" y="3125"/>
                    <a:pt x="653" y="5278"/>
                  </a:cubicBezTo>
                  <a:lnTo>
                    <a:pt x="20780" y="70746"/>
                  </a:lnTo>
                  <a:cubicBezTo>
                    <a:pt x="21041" y="71594"/>
                    <a:pt x="21563" y="72344"/>
                    <a:pt x="22280" y="72866"/>
                  </a:cubicBezTo>
                  <a:cubicBezTo>
                    <a:pt x="22965" y="73356"/>
                    <a:pt x="23813" y="73617"/>
                    <a:pt x="24694" y="73617"/>
                  </a:cubicBezTo>
                  <a:cubicBezTo>
                    <a:pt x="25086" y="73617"/>
                    <a:pt x="25477" y="73584"/>
                    <a:pt x="25869" y="73453"/>
                  </a:cubicBezTo>
                  <a:cubicBezTo>
                    <a:pt x="26912" y="73127"/>
                    <a:pt x="27793" y="72410"/>
                    <a:pt x="28282" y="71464"/>
                  </a:cubicBezTo>
                  <a:cubicBezTo>
                    <a:pt x="28804" y="70485"/>
                    <a:pt x="28902" y="69409"/>
                    <a:pt x="28576" y="68365"/>
                  </a:cubicBezTo>
                  <a:lnTo>
                    <a:pt x="8450" y="2864"/>
                  </a:lnTo>
                  <a:cubicBezTo>
                    <a:pt x="8189" y="2016"/>
                    <a:pt x="7667" y="1298"/>
                    <a:pt x="6949" y="776"/>
                  </a:cubicBezTo>
                  <a:cubicBezTo>
                    <a:pt x="6266" y="269"/>
                    <a:pt x="5418" y="1"/>
                    <a:pt x="456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4634450" y="1209025"/>
              <a:ext cx="853850" cy="2240550"/>
            </a:xfrm>
            <a:custGeom>
              <a:avLst/>
              <a:gdLst/>
              <a:ahLst/>
              <a:cxnLst/>
              <a:rect l="l" t="t" r="r" b="b"/>
              <a:pathLst>
                <a:path w="34154" h="89622" extrusionOk="0">
                  <a:moveTo>
                    <a:pt x="4550" y="0"/>
                  </a:moveTo>
                  <a:cubicBezTo>
                    <a:pt x="4156" y="0"/>
                    <a:pt x="3756" y="57"/>
                    <a:pt x="3361" y="177"/>
                  </a:cubicBezTo>
                  <a:cubicBezTo>
                    <a:pt x="1208" y="830"/>
                    <a:pt x="1" y="3113"/>
                    <a:pt x="686" y="5266"/>
                  </a:cubicBezTo>
                  <a:lnTo>
                    <a:pt x="25705" y="86718"/>
                  </a:lnTo>
                  <a:cubicBezTo>
                    <a:pt x="26260" y="88479"/>
                    <a:pt x="27858" y="89621"/>
                    <a:pt x="29620" y="89621"/>
                  </a:cubicBezTo>
                  <a:cubicBezTo>
                    <a:pt x="30011" y="89621"/>
                    <a:pt x="30402" y="89556"/>
                    <a:pt x="30794" y="89425"/>
                  </a:cubicBezTo>
                  <a:cubicBezTo>
                    <a:pt x="32947" y="88773"/>
                    <a:pt x="34154" y="86490"/>
                    <a:pt x="33501" y="84337"/>
                  </a:cubicBezTo>
                  <a:lnTo>
                    <a:pt x="8482" y="2885"/>
                  </a:lnTo>
                  <a:cubicBezTo>
                    <a:pt x="7923" y="1127"/>
                    <a:pt x="6299" y="0"/>
                    <a:pt x="455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5202050" y="4284925"/>
              <a:ext cx="683400" cy="612150"/>
            </a:xfrm>
            <a:custGeom>
              <a:avLst/>
              <a:gdLst/>
              <a:ahLst/>
              <a:cxnLst/>
              <a:rect l="l" t="t" r="r" b="b"/>
              <a:pathLst>
                <a:path w="27336" h="24486" extrusionOk="0">
                  <a:moveTo>
                    <a:pt x="13596" y="8171"/>
                  </a:moveTo>
                  <a:cubicBezTo>
                    <a:pt x="15307" y="8171"/>
                    <a:pt x="17016" y="9260"/>
                    <a:pt x="17550" y="11046"/>
                  </a:cubicBezTo>
                  <a:cubicBezTo>
                    <a:pt x="18202" y="13199"/>
                    <a:pt x="16995" y="15482"/>
                    <a:pt x="14842" y="16135"/>
                  </a:cubicBezTo>
                  <a:cubicBezTo>
                    <a:pt x="14469" y="16251"/>
                    <a:pt x="14088" y="16306"/>
                    <a:pt x="13709" y="16306"/>
                  </a:cubicBezTo>
                  <a:cubicBezTo>
                    <a:pt x="11969" y="16306"/>
                    <a:pt x="10289" y="15142"/>
                    <a:pt x="9753" y="13427"/>
                  </a:cubicBezTo>
                  <a:cubicBezTo>
                    <a:pt x="9101" y="11307"/>
                    <a:pt x="10308" y="9023"/>
                    <a:pt x="12461" y="8338"/>
                  </a:cubicBezTo>
                  <a:cubicBezTo>
                    <a:pt x="12830" y="8225"/>
                    <a:pt x="13213" y="8171"/>
                    <a:pt x="13596" y="8171"/>
                  </a:cubicBezTo>
                  <a:close/>
                  <a:moveTo>
                    <a:pt x="13689" y="1"/>
                  </a:moveTo>
                  <a:cubicBezTo>
                    <a:pt x="12478" y="1"/>
                    <a:pt x="11262" y="181"/>
                    <a:pt x="10080" y="542"/>
                  </a:cubicBezTo>
                  <a:cubicBezTo>
                    <a:pt x="3621" y="2532"/>
                    <a:pt x="0" y="9382"/>
                    <a:pt x="1957" y="15841"/>
                  </a:cubicBezTo>
                  <a:cubicBezTo>
                    <a:pt x="2936" y="18973"/>
                    <a:pt x="5056" y="21517"/>
                    <a:pt x="7927" y="23050"/>
                  </a:cubicBezTo>
                  <a:cubicBezTo>
                    <a:pt x="9721" y="23996"/>
                    <a:pt x="11678" y="24485"/>
                    <a:pt x="13635" y="24485"/>
                  </a:cubicBezTo>
                  <a:cubicBezTo>
                    <a:pt x="14842" y="24485"/>
                    <a:pt x="16082" y="24290"/>
                    <a:pt x="17256" y="23931"/>
                  </a:cubicBezTo>
                  <a:cubicBezTo>
                    <a:pt x="23715" y="21941"/>
                    <a:pt x="27336" y="15091"/>
                    <a:pt x="25346" y="8665"/>
                  </a:cubicBezTo>
                  <a:cubicBezTo>
                    <a:pt x="24400" y="5533"/>
                    <a:pt x="22279" y="2956"/>
                    <a:pt x="19376" y="1423"/>
                  </a:cubicBezTo>
                  <a:cubicBezTo>
                    <a:pt x="17601" y="475"/>
                    <a:pt x="15651" y="1"/>
                    <a:pt x="1368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4259325" y="13390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795" y="1"/>
                    <a:pt x="1" y="1828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1"/>
          <p:cNvSpPr/>
          <p:nvPr/>
        </p:nvSpPr>
        <p:spPr>
          <a:xfrm>
            <a:off x="1989239" y="1856718"/>
            <a:ext cx="330856" cy="309958"/>
          </a:xfrm>
          <a:custGeom>
            <a:avLst/>
            <a:gdLst/>
            <a:ahLst/>
            <a:cxnLst/>
            <a:rect l="l" t="t" r="r" b="b"/>
            <a:pathLst>
              <a:path w="208742" h="195557" extrusionOk="0">
                <a:moveTo>
                  <a:pt x="76590" y="36642"/>
                </a:moveTo>
                <a:lnTo>
                  <a:pt x="76590" y="42818"/>
                </a:lnTo>
                <a:lnTo>
                  <a:pt x="58062" y="42818"/>
                </a:lnTo>
                <a:lnTo>
                  <a:pt x="58062" y="36642"/>
                </a:lnTo>
                <a:close/>
                <a:moveTo>
                  <a:pt x="124971" y="6177"/>
                </a:moveTo>
                <a:cubicBezTo>
                  <a:pt x="135975" y="6177"/>
                  <a:pt x="144921" y="15123"/>
                  <a:pt x="144921" y="26127"/>
                </a:cubicBezTo>
                <a:lnTo>
                  <a:pt x="144921" y="30465"/>
                </a:lnTo>
                <a:lnTo>
                  <a:pt x="137936" y="30465"/>
                </a:lnTo>
                <a:lnTo>
                  <a:pt x="137936" y="26127"/>
                </a:lnTo>
                <a:cubicBezTo>
                  <a:pt x="137936" y="18995"/>
                  <a:pt x="132103" y="13162"/>
                  <a:pt x="124971" y="13162"/>
                </a:cubicBezTo>
                <a:lnTo>
                  <a:pt x="118108" y="13162"/>
                </a:lnTo>
                <a:cubicBezTo>
                  <a:pt x="116417" y="13162"/>
                  <a:pt x="115020" y="14559"/>
                  <a:pt x="115020" y="16250"/>
                </a:cubicBezTo>
                <a:cubicBezTo>
                  <a:pt x="115020" y="17966"/>
                  <a:pt x="116417" y="19338"/>
                  <a:pt x="118108" y="19338"/>
                </a:cubicBezTo>
                <a:lnTo>
                  <a:pt x="124971" y="19338"/>
                </a:lnTo>
                <a:cubicBezTo>
                  <a:pt x="128696" y="19338"/>
                  <a:pt x="131760" y="22402"/>
                  <a:pt x="131760" y="26127"/>
                </a:cubicBezTo>
                <a:lnTo>
                  <a:pt x="131760" y="30465"/>
                </a:lnTo>
                <a:lnTo>
                  <a:pt x="129088" y="30465"/>
                </a:lnTo>
                <a:cubicBezTo>
                  <a:pt x="127372" y="30465"/>
                  <a:pt x="126000" y="31838"/>
                  <a:pt x="126000" y="33553"/>
                </a:cubicBezTo>
                <a:lnTo>
                  <a:pt x="126000" y="42818"/>
                </a:lnTo>
                <a:lnTo>
                  <a:pt x="82766" y="42818"/>
                </a:lnTo>
                <a:lnTo>
                  <a:pt x="82766" y="33553"/>
                </a:lnTo>
                <a:cubicBezTo>
                  <a:pt x="82766" y="31838"/>
                  <a:pt x="81369" y="30465"/>
                  <a:pt x="79678" y="30465"/>
                </a:cubicBezTo>
                <a:lnTo>
                  <a:pt x="77007" y="30465"/>
                </a:lnTo>
                <a:lnTo>
                  <a:pt x="77007" y="26127"/>
                </a:lnTo>
                <a:cubicBezTo>
                  <a:pt x="77007" y="22402"/>
                  <a:pt x="80046" y="19338"/>
                  <a:pt x="83796" y="19338"/>
                </a:cubicBezTo>
                <a:lnTo>
                  <a:pt x="103746" y="19338"/>
                </a:lnTo>
                <a:cubicBezTo>
                  <a:pt x="105462" y="19338"/>
                  <a:pt x="106834" y="17966"/>
                  <a:pt x="106834" y="16250"/>
                </a:cubicBezTo>
                <a:cubicBezTo>
                  <a:pt x="106834" y="14559"/>
                  <a:pt x="105462" y="13162"/>
                  <a:pt x="103746" y="13162"/>
                </a:cubicBezTo>
                <a:lnTo>
                  <a:pt x="83796" y="13162"/>
                </a:lnTo>
                <a:cubicBezTo>
                  <a:pt x="76639" y="13162"/>
                  <a:pt x="70831" y="18995"/>
                  <a:pt x="70831" y="26127"/>
                </a:cubicBezTo>
                <a:lnTo>
                  <a:pt x="70831" y="30465"/>
                </a:lnTo>
                <a:lnTo>
                  <a:pt x="63821" y="30465"/>
                </a:lnTo>
                <a:lnTo>
                  <a:pt x="63821" y="26127"/>
                </a:lnTo>
                <a:cubicBezTo>
                  <a:pt x="63821" y="15123"/>
                  <a:pt x="72791" y="6177"/>
                  <a:pt x="83796" y="6177"/>
                </a:cubicBezTo>
                <a:close/>
                <a:moveTo>
                  <a:pt x="150705" y="36642"/>
                </a:moveTo>
                <a:lnTo>
                  <a:pt x="150705" y="42818"/>
                </a:lnTo>
                <a:lnTo>
                  <a:pt x="132176" y="42818"/>
                </a:lnTo>
                <a:lnTo>
                  <a:pt x="132176" y="36642"/>
                </a:lnTo>
                <a:close/>
                <a:moveTo>
                  <a:pt x="114456" y="122643"/>
                </a:moveTo>
                <a:lnTo>
                  <a:pt x="114456" y="134579"/>
                </a:lnTo>
                <a:lnTo>
                  <a:pt x="94286" y="134579"/>
                </a:lnTo>
                <a:lnTo>
                  <a:pt x="94286" y="122643"/>
                </a:lnTo>
                <a:close/>
                <a:moveTo>
                  <a:pt x="114456" y="140755"/>
                </a:moveTo>
                <a:lnTo>
                  <a:pt x="114456" y="152274"/>
                </a:lnTo>
                <a:lnTo>
                  <a:pt x="104383" y="155436"/>
                </a:lnTo>
                <a:lnTo>
                  <a:pt x="94286" y="152274"/>
                </a:lnTo>
                <a:lnTo>
                  <a:pt x="94286" y="140755"/>
                </a:lnTo>
                <a:close/>
                <a:moveTo>
                  <a:pt x="83796" y="1"/>
                </a:moveTo>
                <a:cubicBezTo>
                  <a:pt x="69385" y="1"/>
                  <a:pt x="57645" y="11716"/>
                  <a:pt x="57645" y="26127"/>
                </a:cubicBezTo>
                <a:lnTo>
                  <a:pt x="57645" y="30465"/>
                </a:lnTo>
                <a:lnTo>
                  <a:pt x="54974" y="30465"/>
                </a:lnTo>
                <a:cubicBezTo>
                  <a:pt x="53258" y="30465"/>
                  <a:pt x="51885" y="31838"/>
                  <a:pt x="51885" y="33553"/>
                </a:cubicBezTo>
                <a:lnTo>
                  <a:pt x="51885" y="42818"/>
                </a:lnTo>
                <a:lnTo>
                  <a:pt x="40097" y="42818"/>
                </a:lnTo>
                <a:cubicBezTo>
                  <a:pt x="38406" y="42818"/>
                  <a:pt x="37009" y="44190"/>
                  <a:pt x="37009" y="45906"/>
                </a:cubicBezTo>
                <a:cubicBezTo>
                  <a:pt x="37009" y="47597"/>
                  <a:pt x="38406" y="48994"/>
                  <a:pt x="40097" y="48994"/>
                </a:cubicBezTo>
                <a:lnTo>
                  <a:pt x="189184" y="48994"/>
                </a:lnTo>
                <a:cubicBezTo>
                  <a:pt x="196561" y="48994"/>
                  <a:pt x="202565" y="54999"/>
                  <a:pt x="202565" y="62376"/>
                </a:cubicBezTo>
                <a:lnTo>
                  <a:pt x="202565" y="89532"/>
                </a:lnTo>
                <a:cubicBezTo>
                  <a:pt x="202565" y="95928"/>
                  <a:pt x="198031" y="101443"/>
                  <a:pt x="191781" y="102668"/>
                </a:cubicBezTo>
                <a:lnTo>
                  <a:pt x="117275" y="116467"/>
                </a:lnTo>
                <a:lnTo>
                  <a:pt x="91492" y="116467"/>
                </a:lnTo>
                <a:lnTo>
                  <a:pt x="16985" y="102668"/>
                </a:lnTo>
                <a:cubicBezTo>
                  <a:pt x="10735" y="101443"/>
                  <a:pt x="6177" y="95928"/>
                  <a:pt x="6177" y="89532"/>
                </a:cubicBezTo>
                <a:lnTo>
                  <a:pt x="6177" y="62376"/>
                </a:lnTo>
                <a:cubicBezTo>
                  <a:pt x="6177" y="54999"/>
                  <a:pt x="12181" y="48994"/>
                  <a:pt x="19558" y="48994"/>
                </a:cubicBezTo>
                <a:lnTo>
                  <a:pt x="25759" y="48994"/>
                </a:lnTo>
                <a:cubicBezTo>
                  <a:pt x="27475" y="48994"/>
                  <a:pt x="28847" y="47597"/>
                  <a:pt x="28847" y="45906"/>
                </a:cubicBezTo>
                <a:cubicBezTo>
                  <a:pt x="28847" y="44190"/>
                  <a:pt x="27475" y="42818"/>
                  <a:pt x="25759" y="42818"/>
                </a:cubicBezTo>
                <a:lnTo>
                  <a:pt x="19558" y="42818"/>
                </a:lnTo>
                <a:cubicBezTo>
                  <a:pt x="8774" y="42818"/>
                  <a:pt x="0" y="51592"/>
                  <a:pt x="0" y="62376"/>
                </a:cubicBezTo>
                <a:lnTo>
                  <a:pt x="0" y="89532"/>
                </a:lnTo>
                <a:cubicBezTo>
                  <a:pt x="0" y="96026"/>
                  <a:pt x="3211" y="101884"/>
                  <a:pt x="8235" y="105462"/>
                </a:cubicBezTo>
                <a:lnTo>
                  <a:pt x="8235" y="175998"/>
                </a:lnTo>
                <a:cubicBezTo>
                  <a:pt x="8235" y="186782"/>
                  <a:pt x="17009" y="195556"/>
                  <a:pt x="27793" y="195556"/>
                </a:cubicBezTo>
                <a:lnTo>
                  <a:pt x="149038" y="195556"/>
                </a:lnTo>
                <a:cubicBezTo>
                  <a:pt x="150754" y="195556"/>
                  <a:pt x="152126" y="194159"/>
                  <a:pt x="152126" y="192468"/>
                </a:cubicBezTo>
                <a:cubicBezTo>
                  <a:pt x="152126" y="190753"/>
                  <a:pt x="150754" y="189380"/>
                  <a:pt x="149038" y="189380"/>
                </a:cubicBezTo>
                <a:lnTo>
                  <a:pt x="27793" y="189380"/>
                </a:lnTo>
                <a:cubicBezTo>
                  <a:pt x="20416" y="189380"/>
                  <a:pt x="14412" y="183376"/>
                  <a:pt x="14412" y="175998"/>
                </a:cubicBezTo>
                <a:lnTo>
                  <a:pt x="14412" y="108403"/>
                </a:lnTo>
                <a:cubicBezTo>
                  <a:pt x="14877" y="108526"/>
                  <a:pt x="15343" y="108648"/>
                  <a:pt x="15833" y="108746"/>
                </a:cubicBezTo>
                <a:lnTo>
                  <a:pt x="88109" y="122128"/>
                </a:lnTo>
                <a:lnTo>
                  <a:pt x="88109" y="154553"/>
                </a:lnTo>
                <a:cubicBezTo>
                  <a:pt x="88109" y="155901"/>
                  <a:pt x="88992" y="157102"/>
                  <a:pt x="90291" y="157494"/>
                </a:cubicBezTo>
                <a:lnTo>
                  <a:pt x="103452" y="161612"/>
                </a:lnTo>
                <a:cubicBezTo>
                  <a:pt x="103746" y="161710"/>
                  <a:pt x="104065" y="161759"/>
                  <a:pt x="104383" y="161759"/>
                </a:cubicBezTo>
                <a:cubicBezTo>
                  <a:pt x="104677" y="161759"/>
                  <a:pt x="104996" y="161710"/>
                  <a:pt x="105290" y="161612"/>
                </a:cubicBezTo>
                <a:lnTo>
                  <a:pt x="118476" y="157494"/>
                </a:lnTo>
                <a:cubicBezTo>
                  <a:pt x="119750" y="157102"/>
                  <a:pt x="120633" y="155901"/>
                  <a:pt x="120633" y="154553"/>
                </a:cubicBezTo>
                <a:lnTo>
                  <a:pt x="120633" y="122128"/>
                </a:lnTo>
                <a:lnTo>
                  <a:pt x="192958" y="108722"/>
                </a:lnTo>
                <a:cubicBezTo>
                  <a:pt x="193424" y="108648"/>
                  <a:pt x="193889" y="108526"/>
                  <a:pt x="194330" y="108403"/>
                </a:cubicBezTo>
                <a:lnTo>
                  <a:pt x="194330" y="175998"/>
                </a:lnTo>
                <a:cubicBezTo>
                  <a:pt x="194330" y="183376"/>
                  <a:pt x="188326" y="189380"/>
                  <a:pt x="180949" y="189380"/>
                </a:cubicBezTo>
                <a:lnTo>
                  <a:pt x="163498" y="189380"/>
                </a:lnTo>
                <a:cubicBezTo>
                  <a:pt x="161783" y="189380"/>
                  <a:pt x="160410" y="190753"/>
                  <a:pt x="160410" y="192468"/>
                </a:cubicBezTo>
                <a:cubicBezTo>
                  <a:pt x="160410" y="194159"/>
                  <a:pt x="161783" y="195556"/>
                  <a:pt x="163498" y="195556"/>
                </a:cubicBezTo>
                <a:lnTo>
                  <a:pt x="180949" y="195556"/>
                </a:lnTo>
                <a:cubicBezTo>
                  <a:pt x="191732" y="195556"/>
                  <a:pt x="200507" y="186782"/>
                  <a:pt x="200507" y="175998"/>
                </a:cubicBezTo>
                <a:lnTo>
                  <a:pt x="200507" y="105462"/>
                </a:lnTo>
                <a:cubicBezTo>
                  <a:pt x="205531" y="101884"/>
                  <a:pt x="208742" y="96026"/>
                  <a:pt x="208742" y="89532"/>
                </a:cubicBezTo>
                <a:lnTo>
                  <a:pt x="208742" y="62376"/>
                </a:lnTo>
                <a:cubicBezTo>
                  <a:pt x="208742" y="51592"/>
                  <a:pt x="199967" y="42818"/>
                  <a:pt x="189184" y="42818"/>
                </a:cubicBezTo>
                <a:lnTo>
                  <a:pt x="156856" y="42818"/>
                </a:lnTo>
                <a:lnTo>
                  <a:pt x="156856" y="33553"/>
                </a:lnTo>
                <a:cubicBezTo>
                  <a:pt x="156856" y="31838"/>
                  <a:pt x="155484" y="30465"/>
                  <a:pt x="153768" y="30465"/>
                </a:cubicBezTo>
                <a:lnTo>
                  <a:pt x="151097" y="30465"/>
                </a:lnTo>
                <a:lnTo>
                  <a:pt x="151097" y="26127"/>
                </a:lnTo>
                <a:cubicBezTo>
                  <a:pt x="151097" y="11716"/>
                  <a:pt x="139382" y="1"/>
                  <a:pt x="124971" y="1"/>
                </a:cubicBezTo>
                <a:close/>
              </a:path>
            </a:pathLst>
          </a:cu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41"/>
          <p:cNvGrpSpPr/>
          <p:nvPr/>
        </p:nvGrpSpPr>
        <p:grpSpPr>
          <a:xfrm>
            <a:off x="5385428" y="1846254"/>
            <a:ext cx="90480" cy="330897"/>
            <a:chOff x="3086650" y="238125"/>
            <a:chExt cx="1427125" cy="5219200"/>
          </a:xfrm>
        </p:grpSpPr>
        <p:sp>
          <p:nvSpPr>
            <p:cNvPr id="679" name="Google Shape;679;p41"/>
            <p:cNvSpPr/>
            <p:nvPr/>
          </p:nvSpPr>
          <p:spPr>
            <a:xfrm>
              <a:off x="3698275" y="645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8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3086650" y="238125"/>
              <a:ext cx="1427125" cy="5219200"/>
            </a:xfrm>
            <a:custGeom>
              <a:avLst/>
              <a:gdLst/>
              <a:ahLst/>
              <a:cxnLst/>
              <a:rect l="l" t="t" r="r" b="b"/>
              <a:pathLst>
                <a:path w="57085" h="208768" extrusionOk="0">
                  <a:moveTo>
                    <a:pt x="36698" y="8155"/>
                  </a:moveTo>
                  <a:cubicBezTo>
                    <a:pt x="42015" y="8155"/>
                    <a:pt x="46549" y="11547"/>
                    <a:pt x="48245" y="16310"/>
                  </a:cubicBezTo>
                  <a:lnTo>
                    <a:pt x="44853" y="16310"/>
                  </a:lnTo>
                  <a:cubicBezTo>
                    <a:pt x="42602" y="16310"/>
                    <a:pt x="40775" y="18137"/>
                    <a:pt x="40775" y="20387"/>
                  </a:cubicBezTo>
                  <a:cubicBezTo>
                    <a:pt x="40775" y="22638"/>
                    <a:pt x="42602" y="24465"/>
                    <a:pt x="44853" y="24465"/>
                  </a:cubicBezTo>
                  <a:lnTo>
                    <a:pt x="48930" y="24465"/>
                  </a:lnTo>
                  <a:lnTo>
                    <a:pt x="48930" y="32620"/>
                  </a:lnTo>
                  <a:lnTo>
                    <a:pt x="8155" y="32620"/>
                  </a:lnTo>
                  <a:lnTo>
                    <a:pt x="8155" y="24465"/>
                  </a:lnTo>
                  <a:lnTo>
                    <a:pt x="12233" y="24465"/>
                  </a:lnTo>
                  <a:cubicBezTo>
                    <a:pt x="14483" y="24465"/>
                    <a:pt x="16310" y="22638"/>
                    <a:pt x="16310" y="20387"/>
                  </a:cubicBezTo>
                  <a:cubicBezTo>
                    <a:pt x="16310" y="18137"/>
                    <a:pt x="14483" y="16310"/>
                    <a:pt x="12233" y="16310"/>
                  </a:cubicBezTo>
                  <a:lnTo>
                    <a:pt x="8840" y="16310"/>
                  </a:lnTo>
                  <a:cubicBezTo>
                    <a:pt x="10536" y="11547"/>
                    <a:pt x="15071" y="8155"/>
                    <a:pt x="20388" y="8155"/>
                  </a:cubicBezTo>
                  <a:close/>
                  <a:moveTo>
                    <a:pt x="16310" y="40775"/>
                  </a:moveTo>
                  <a:lnTo>
                    <a:pt x="16310" y="128783"/>
                  </a:lnTo>
                  <a:lnTo>
                    <a:pt x="8155" y="132861"/>
                  </a:lnTo>
                  <a:lnTo>
                    <a:pt x="8155" y="40775"/>
                  </a:lnTo>
                  <a:close/>
                  <a:moveTo>
                    <a:pt x="48930" y="40775"/>
                  </a:moveTo>
                  <a:lnTo>
                    <a:pt x="48930" y="132861"/>
                  </a:lnTo>
                  <a:lnTo>
                    <a:pt x="40775" y="128783"/>
                  </a:lnTo>
                  <a:lnTo>
                    <a:pt x="40775" y="40775"/>
                  </a:lnTo>
                  <a:close/>
                  <a:moveTo>
                    <a:pt x="32620" y="40775"/>
                  </a:moveTo>
                  <a:lnTo>
                    <a:pt x="32620" y="129599"/>
                  </a:lnTo>
                  <a:lnTo>
                    <a:pt x="28543" y="133676"/>
                  </a:lnTo>
                  <a:lnTo>
                    <a:pt x="24465" y="129599"/>
                  </a:lnTo>
                  <a:lnTo>
                    <a:pt x="24465" y="40775"/>
                  </a:lnTo>
                  <a:close/>
                  <a:moveTo>
                    <a:pt x="37513" y="136253"/>
                  </a:moveTo>
                  <a:lnTo>
                    <a:pt x="47886" y="141440"/>
                  </a:lnTo>
                  <a:lnTo>
                    <a:pt x="37937" y="167992"/>
                  </a:lnTo>
                  <a:lnTo>
                    <a:pt x="19148" y="167992"/>
                  </a:lnTo>
                  <a:lnTo>
                    <a:pt x="9199" y="141440"/>
                  </a:lnTo>
                  <a:lnTo>
                    <a:pt x="19572" y="136253"/>
                  </a:lnTo>
                  <a:lnTo>
                    <a:pt x="25672" y="142320"/>
                  </a:lnTo>
                  <a:cubicBezTo>
                    <a:pt x="26455" y="143120"/>
                    <a:pt x="27499" y="143519"/>
                    <a:pt x="28543" y="143519"/>
                  </a:cubicBezTo>
                  <a:cubicBezTo>
                    <a:pt x="29586" y="143519"/>
                    <a:pt x="30630" y="143120"/>
                    <a:pt x="31413" y="142320"/>
                  </a:cubicBezTo>
                  <a:lnTo>
                    <a:pt x="37513" y="136253"/>
                  </a:lnTo>
                  <a:close/>
                  <a:moveTo>
                    <a:pt x="34903" y="176147"/>
                  </a:moveTo>
                  <a:lnTo>
                    <a:pt x="28543" y="193077"/>
                  </a:lnTo>
                  <a:lnTo>
                    <a:pt x="22182" y="176147"/>
                  </a:lnTo>
                  <a:close/>
                  <a:moveTo>
                    <a:pt x="20388" y="0"/>
                  </a:moveTo>
                  <a:cubicBezTo>
                    <a:pt x="9134" y="0"/>
                    <a:pt x="0" y="9134"/>
                    <a:pt x="0" y="20387"/>
                  </a:cubicBezTo>
                  <a:lnTo>
                    <a:pt x="0" y="139385"/>
                  </a:lnTo>
                  <a:cubicBezTo>
                    <a:pt x="0" y="139385"/>
                    <a:pt x="0" y="140265"/>
                    <a:pt x="261" y="140885"/>
                  </a:cubicBezTo>
                  <a:lnTo>
                    <a:pt x="24726" y="206125"/>
                  </a:lnTo>
                  <a:cubicBezTo>
                    <a:pt x="25313" y="207723"/>
                    <a:pt x="26846" y="208767"/>
                    <a:pt x="28543" y="208767"/>
                  </a:cubicBezTo>
                  <a:cubicBezTo>
                    <a:pt x="30239" y="208767"/>
                    <a:pt x="31772" y="207723"/>
                    <a:pt x="32359" y="206125"/>
                  </a:cubicBezTo>
                  <a:cubicBezTo>
                    <a:pt x="32359" y="206125"/>
                    <a:pt x="56824" y="140885"/>
                    <a:pt x="56824" y="140885"/>
                  </a:cubicBezTo>
                  <a:cubicBezTo>
                    <a:pt x="56889" y="140722"/>
                    <a:pt x="57085" y="140265"/>
                    <a:pt x="57085" y="139385"/>
                  </a:cubicBezTo>
                  <a:lnTo>
                    <a:pt x="57085" y="20387"/>
                  </a:lnTo>
                  <a:cubicBezTo>
                    <a:pt x="57085" y="9134"/>
                    <a:pt x="47951" y="0"/>
                    <a:pt x="3669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41"/>
          <p:cNvGrpSpPr/>
          <p:nvPr/>
        </p:nvGrpSpPr>
        <p:grpSpPr>
          <a:xfrm>
            <a:off x="3507446" y="554027"/>
            <a:ext cx="333016" cy="330891"/>
            <a:chOff x="1190625" y="243100"/>
            <a:chExt cx="5252625" cy="5219100"/>
          </a:xfrm>
        </p:grpSpPr>
        <p:sp>
          <p:nvSpPr>
            <p:cNvPr id="682" name="Google Shape;682;p41"/>
            <p:cNvSpPr/>
            <p:nvPr/>
          </p:nvSpPr>
          <p:spPr>
            <a:xfrm>
              <a:off x="1190625" y="243100"/>
              <a:ext cx="358025" cy="407675"/>
            </a:xfrm>
            <a:custGeom>
              <a:avLst/>
              <a:gdLst/>
              <a:ahLst/>
              <a:cxnLst/>
              <a:rect l="l" t="t" r="r" b="b"/>
              <a:pathLst>
                <a:path w="14321" h="16307" extrusionOk="0">
                  <a:moveTo>
                    <a:pt x="4090" y="0"/>
                  </a:moveTo>
                  <a:cubicBezTo>
                    <a:pt x="3559" y="0"/>
                    <a:pt x="3023" y="105"/>
                    <a:pt x="2512" y="323"/>
                  </a:cubicBezTo>
                  <a:cubicBezTo>
                    <a:pt x="979" y="943"/>
                    <a:pt x="0" y="2443"/>
                    <a:pt x="0" y="4074"/>
                  </a:cubicBezTo>
                  <a:lnTo>
                    <a:pt x="0" y="12229"/>
                  </a:lnTo>
                  <a:cubicBezTo>
                    <a:pt x="0" y="14480"/>
                    <a:pt x="1827" y="16307"/>
                    <a:pt x="4077" y="16307"/>
                  </a:cubicBezTo>
                  <a:cubicBezTo>
                    <a:pt x="5904" y="16307"/>
                    <a:pt x="7437" y="15132"/>
                    <a:pt x="7959" y="13469"/>
                  </a:cubicBezTo>
                  <a:cubicBezTo>
                    <a:pt x="8545" y="13768"/>
                    <a:pt x="9194" y="13920"/>
                    <a:pt x="9842" y="13920"/>
                  </a:cubicBezTo>
                  <a:cubicBezTo>
                    <a:pt x="10889" y="13920"/>
                    <a:pt x="11936" y="13524"/>
                    <a:pt x="12722" y="12718"/>
                  </a:cubicBezTo>
                  <a:cubicBezTo>
                    <a:pt x="14320" y="11153"/>
                    <a:pt x="14320" y="8543"/>
                    <a:pt x="12722" y="6977"/>
                  </a:cubicBezTo>
                  <a:lnTo>
                    <a:pt x="6948" y="1204"/>
                  </a:lnTo>
                  <a:cubicBezTo>
                    <a:pt x="6187" y="421"/>
                    <a:pt x="5150" y="0"/>
                    <a:pt x="409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1190625" y="866050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9"/>
                    <a:pt x="1827" y="8155"/>
                    <a:pt x="4077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0"/>
                    <a:pt x="40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1190625" y="2122725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7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5"/>
                    <a:pt x="4077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1190625" y="1284400"/>
              <a:ext cx="203875" cy="623050"/>
            </a:xfrm>
            <a:custGeom>
              <a:avLst/>
              <a:gdLst/>
              <a:ahLst/>
              <a:cxnLst/>
              <a:rect l="l" t="t" r="r" b="b"/>
              <a:pathLst>
                <a:path w="8155" h="24922" extrusionOk="0">
                  <a:moveTo>
                    <a:pt x="4077" y="0"/>
                  </a:moveTo>
                  <a:cubicBezTo>
                    <a:pt x="1827" y="0"/>
                    <a:pt x="0" y="1860"/>
                    <a:pt x="0" y="4078"/>
                  </a:cubicBezTo>
                  <a:lnTo>
                    <a:pt x="0" y="20844"/>
                  </a:lnTo>
                  <a:cubicBezTo>
                    <a:pt x="0" y="23095"/>
                    <a:pt x="1827" y="24922"/>
                    <a:pt x="4077" y="24922"/>
                  </a:cubicBezTo>
                  <a:cubicBezTo>
                    <a:pt x="6328" y="24922"/>
                    <a:pt x="8155" y="23095"/>
                    <a:pt x="8155" y="20844"/>
                  </a:cubicBezTo>
                  <a:lnTo>
                    <a:pt x="8155" y="4078"/>
                  </a:lnTo>
                  <a:cubicBezTo>
                    <a:pt x="8155" y="1860"/>
                    <a:pt x="6328" y="0"/>
                    <a:pt x="40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1190625" y="3379400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7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7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1190625" y="4636075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7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297"/>
                    <a:pt x="1827" y="8156"/>
                    <a:pt x="4077" y="8156"/>
                  </a:cubicBezTo>
                  <a:cubicBezTo>
                    <a:pt x="6328" y="8156"/>
                    <a:pt x="8155" y="6297"/>
                    <a:pt x="8155" y="4078"/>
                  </a:cubicBezTo>
                  <a:cubicBezTo>
                    <a:pt x="8155" y="1828"/>
                    <a:pt x="6328" y="1"/>
                    <a:pt x="40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1"/>
            <p:cNvSpPr/>
            <p:nvPr/>
          </p:nvSpPr>
          <p:spPr>
            <a:xfrm>
              <a:off x="1190625" y="2541075"/>
              <a:ext cx="203875" cy="623075"/>
            </a:xfrm>
            <a:custGeom>
              <a:avLst/>
              <a:gdLst/>
              <a:ahLst/>
              <a:cxnLst/>
              <a:rect l="l" t="t" r="r" b="b"/>
              <a:pathLst>
                <a:path w="8155" h="24923" extrusionOk="0"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20845"/>
                  </a:lnTo>
                  <a:cubicBezTo>
                    <a:pt x="0" y="23095"/>
                    <a:pt x="1827" y="24922"/>
                    <a:pt x="4077" y="24922"/>
                  </a:cubicBezTo>
                  <a:cubicBezTo>
                    <a:pt x="6328" y="24922"/>
                    <a:pt x="8155" y="23095"/>
                    <a:pt x="8155" y="20845"/>
                  </a:cubicBezTo>
                  <a:lnTo>
                    <a:pt x="8155" y="4078"/>
                  </a:lnTo>
                  <a:cubicBezTo>
                    <a:pt x="8155" y="1827"/>
                    <a:pt x="6328" y="0"/>
                    <a:pt x="40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1190625" y="3797750"/>
              <a:ext cx="203875" cy="623075"/>
            </a:xfrm>
            <a:custGeom>
              <a:avLst/>
              <a:gdLst/>
              <a:ahLst/>
              <a:cxnLst/>
              <a:rect l="l" t="t" r="r" b="b"/>
              <a:pathLst>
                <a:path w="8155" h="24923" extrusionOk="0">
                  <a:moveTo>
                    <a:pt x="4077" y="1"/>
                  </a:moveTo>
                  <a:cubicBezTo>
                    <a:pt x="1827" y="1"/>
                    <a:pt x="0" y="1827"/>
                    <a:pt x="0" y="4078"/>
                  </a:cubicBezTo>
                  <a:lnTo>
                    <a:pt x="0" y="20845"/>
                  </a:lnTo>
                  <a:cubicBezTo>
                    <a:pt x="0" y="23096"/>
                    <a:pt x="1827" y="24922"/>
                    <a:pt x="4077" y="24922"/>
                  </a:cubicBezTo>
                  <a:cubicBezTo>
                    <a:pt x="6328" y="24922"/>
                    <a:pt x="8155" y="23096"/>
                    <a:pt x="8155" y="20845"/>
                  </a:cubicBezTo>
                  <a:lnTo>
                    <a:pt x="8155" y="4078"/>
                  </a:lnTo>
                  <a:cubicBezTo>
                    <a:pt x="8155" y="1827"/>
                    <a:pt x="6328" y="1"/>
                    <a:pt x="407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3266875" y="2329250"/>
              <a:ext cx="224275" cy="203700"/>
            </a:xfrm>
            <a:custGeom>
              <a:avLst/>
              <a:gdLst/>
              <a:ahLst/>
              <a:cxnLst/>
              <a:rect l="l" t="t" r="r" b="b"/>
              <a:pathLst>
                <a:path w="8971" h="8148" extrusionOk="0">
                  <a:moveTo>
                    <a:pt x="4485" y="0"/>
                  </a:moveTo>
                  <a:cubicBezTo>
                    <a:pt x="3442" y="0"/>
                    <a:pt x="2398" y="400"/>
                    <a:pt x="1599" y="1199"/>
                  </a:cubicBezTo>
                  <a:cubicBezTo>
                    <a:pt x="0" y="2798"/>
                    <a:pt x="0" y="5375"/>
                    <a:pt x="1599" y="6973"/>
                  </a:cubicBezTo>
                  <a:cubicBezTo>
                    <a:pt x="2381" y="7756"/>
                    <a:pt x="3425" y="8147"/>
                    <a:pt x="4469" y="8147"/>
                  </a:cubicBezTo>
                  <a:cubicBezTo>
                    <a:pt x="5513" y="8147"/>
                    <a:pt x="6557" y="7756"/>
                    <a:pt x="7372" y="6973"/>
                  </a:cubicBezTo>
                  <a:cubicBezTo>
                    <a:pt x="8971" y="5375"/>
                    <a:pt x="8971" y="2798"/>
                    <a:pt x="7372" y="1199"/>
                  </a:cubicBezTo>
                  <a:cubicBezTo>
                    <a:pt x="6573" y="400"/>
                    <a:pt x="5529" y="0"/>
                    <a:pt x="448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2435050" y="1497250"/>
              <a:ext cx="223475" cy="203075"/>
            </a:xfrm>
            <a:custGeom>
              <a:avLst/>
              <a:gdLst/>
              <a:ahLst/>
              <a:cxnLst/>
              <a:rect l="l" t="t" r="r" b="b"/>
              <a:pathLst>
                <a:path w="8939" h="8123" extrusionOk="0">
                  <a:moveTo>
                    <a:pt x="4466" y="0"/>
                  </a:moveTo>
                  <a:cubicBezTo>
                    <a:pt x="3418" y="0"/>
                    <a:pt x="2366" y="392"/>
                    <a:pt x="1567" y="1174"/>
                  </a:cubicBezTo>
                  <a:cubicBezTo>
                    <a:pt x="1" y="2773"/>
                    <a:pt x="1" y="5350"/>
                    <a:pt x="1567" y="6948"/>
                  </a:cubicBezTo>
                  <a:cubicBezTo>
                    <a:pt x="2350" y="7731"/>
                    <a:pt x="3426" y="8122"/>
                    <a:pt x="4470" y="8122"/>
                  </a:cubicBezTo>
                  <a:cubicBezTo>
                    <a:pt x="5514" y="8122"/>
                    <a:pt x="6558" y="7731"/>
                    <a:pt x="7340" y="6948"/>
                  </a:cubicBezTo>
                  <a:cubicBezTo>
                    <a:pt x="8939" y="5350"/>
                    <a:pt x="8939" y="2773"/>
                    <a:pt x="7340" y="1174"/>
                  </a:cubicBezTo>
                  <a:cubicBezTo>
                    <a:pt x="6558" y="392"/>
                    <a:pt x="5514" y="0"/>
                    <a:pt x="446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2722125" y="1774500"/>
              <a:ext cx="490950" cy="481175"/>
            </a:xfrm>
            <a:custGeom>
              <a:avLst/>
              <a:gdLst/>
              <a:ahLst/>
              <a:cxnLst/>
              <a:rect l="l" t="t" r="r" b="b"/>
              <a:pathLst>
                <a:path w="19638" h="19247" extrusionOk="0">
                  <a:moveTo>
                    <a:pt x="4078" y="1"/>
                  </a:moveTo>
                  <a:cubicBezTo>
                    <a:pt x="3001" y="1"/>
                    <a:pt x="1957" y="425"/>
                    <a:pt x="1207" y="1175"/>
                  </a:cubicBezTo>
                  <a:cubicBezTo>
                    <a:pt x="424" y="1958"/>
                    <a:pt x="0" y="2969"/>
                    <a:pt x="0" y="4078"/>
                  </a:cubicBezTo>
                  <a:cubicBezTo>
                    <a:pt x="0" y="5155"/>
                    <a:pt x="424" y="6199"/>
                    <a:pt x="1207" y="6949"/>
                  </a:cubicBezTo>
                  <a:lnTo>
                    <a:pt x="12298" y="18072"/>
                  </a:lnTo>
                  <a:cubicBezTo>
                    <a:pt x="13048" y="18822"/>
                    <a:pt x="14092" y="19247"/>
                    <a:pt x="15168" y="19247"/>
                  </a:cubicBezTo>
                  <a:cubicBezTo>
                    <a:pt x="16277" y="19247"/>
                    <a:pt x="17289" y="18822"/>
                    <a:pt x="18072" y="18072"/>
                  </a:cubicBezTo>
                  <a:cubicBezTo>
                    <a:pt x="19637" y="16474"/>
                    <a:pt x="19637" y="13864"/>
                    <a:pt x="18072" y="12299"/>
                  </a:cubicBezTo>
                  <a:lnTo>
                    <a:pt x="6948" y="1175"/>
                  </a:lnTo>
                  <a:cubicBezTo>
                    <a:pt x="6198" y="425"/>
                    <a:pt x="5154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1889500" y="941875"/>
              <a:ext cx="491750" cy="482000"/>
            </a:xfrm>
            <a:custGeom>
              <a:avLst/>
              <a:gdLst/>
              <a:ahLst/>
              <a:cxnLst/>
              <a:rect l="l" t="t" r="r" b="b"/>
              <a:pathLst>
                <a:path w="19670" h="19280" extrusionOk="0">
                  <a:moveTo>
                    <a:pt x="4078" y="1"/>
                  </a:moveTo>
                  <a:cubicBezTo>
                    <a:pt x="3001" y="1"/>
                    <a:pt x="1990" y="425"/>
                    <a:pt x="1207" y="1208"/>
                  </a:cubicBezTo>
                  <a:cubicBezTo>
                    <a:pt x="424" y="1991"/>
                    <a:pt x="0" y="3002"/>
                    <a:pt x="0" y="4078"/>
                  </a:cubicBezTo>
                  <a:cubicBezTo>
                    <a:pt x="0" y="5188"/>
                    <a:pt x="424" y="6199"/>
                    <a:pt x="1207" y="6982"/>
                  </a:cubicBezTo>
                  <a:lnTo>
                    <a:pt x="12298" y="18072"/>
                  </a:lnTo>
                  <a:cubicBezTo>
                    <a:pt x="13081" y="18855"/>
                    <a:pt x="14092" y="19279"/>
                    <a:pt x="15201" y="19279"/>
                  </a:cubicBezTo>
                  <a:cubicBezTo>
                    <a:pt x="16278" y="19279"/>
                    <a:pt x="17289" y="18855"/>
                    <a:pt x="18072" y="18072"/>
                  </a:cubicBezTo>
                  <a:cubicBezTo>
                    <a:pt x="19670" y="16474"/>
                    <a:pt x="19670" y="13897"/>
                    <a:pt x="18072" y="12299"/>
                  </a:cubicBezTo>
                  <a:lnTo>
                    <a:pt x="6981" y="1208"/>
                  </a:lnTo>
                  <a:cubicBezTo>
                    <a:pt x="6198" y="425"/>
                    <a:pt x="5187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1612225" y="664625"/>
              <a:ext cx="203900" cy="203075"/>
            </a:xfrm>
            <a:custGeom>
              <a:avLst/>
              <a:gdLst/>
              <a:ahLst/>
              <a:cxnLst/>
              <a:rect l="l" t="t" r="r" b="b"/>
              <a:pathLst>
                <a:path w="8156" h="8123" extrusionOk="0">
                  <a:moveTo>
                    <a:pt x="4078" y="0"/>
                  </a:moveTo>
                  <a:cubicBezTo>
                    <a:pt x="1958" y="0"/>
                    <a:pt x="0" y="1794"/>
                    <a:pt x="0" y="4078"/>
                  </a:cubicBezTo>
                  <a:cubicBezTo>
                    <a:pt x="0" y="6361"/>
                    <a:pt x="1827" y="8123"/>
                    <a:pt x="4078" y="8123"/>
                  </a:cubicBezTo>
                  <a:cubicBezTo>
                    <a:pt x="6329" y="8123"/>
                    <a:pt x="8155" y="6361"/>
                    <a:pt x="8155" y="4078"/>
                  </a:cubicBezTo>
                  <a:cubicBezTo>
                    <a:pt x="8155" y="1892"/>
                    <a:pt x="6296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1190625" y="2606525"/>
              <a:ext cx="5252625" cy="2855675"/>
            </a:xfrm>
            <a:custGeom>
              <a:avLst/>
              <a:gdLst/>
              <a:ahLst/>
              <a:cxnLst/>
              <a:rect l="l" t="t" r="r" b="b"/>
              <a:pathLst>
                <a:path w="210105" h="114227" extrusionOk="0">
                  <a:moveTo>
                    <a:pt x="28379" y="91621"/>
                  </a:moveTo>
                  <a:cubicBezTo>
                    <a:pt x="31609" y="95797"/>
                    <a:pt x="33696" y="100853"/>
                    <a:pt x="34381" y="106072"/>
                  </a:cubicBezTo>
                  <a:lnTo>
                    <a:pt x="13929" y="106072"/>
                  </a:lnTo>
                  <a:lnTo>
                    <a:pt x="28379" y="91621"/>
                  </a:lnTo>
                  <a:close/>
                  <a:moveTo>
                    <a:pt x="104384" y="15617"/>
                  </a:moveTo>
                  <a:lnTo>
                    <a:pt x="194871" y="106072"/>
                  </a:lnTo>
                  <a:lnTo>
                    <a:pt x="42602" y="106072"/>
                  </a:lnTo>
                  <a:cubicBezTo>
                    <a:pt x="42602" y="106007"/>
                    <a:pt x="42602" y="105974"/>
                    <a:pt x="42602" y="105909"/>
                  </a:cubicBezTo>
                  <a:cubicBezTo>
                    <a:pt x="41786" y="98569"/>
                    <a:pt x="38850" y="91523"/>
                    <a:pt x="34218" y="85815"/>
                  </a:cubicBezTo>
                  <a:lnTo>
                    <a:pt x="104384" y="15617"/>
                  </a:lnTo>
                  <a:close/>
                  <a:moveTo>
                    <a:pt x="98626" y="0"/>
                  </a:moveTo>
                  <a:cubicBezTo>
                    <a:pt x="97582" y="0"/>
                    <a:pt x="96538" y="400"/>
                    <a:pt x="95739" y="1199"/>
                  </a:cubicBezTo>
                  <a:cubicBezTo>
                    <a:pt x="94141" y="2797"/>
                    <a:pt x="94141" y="5374"/>
                    <a:pt x="95739" y="6973"/>
                  </a:cubicBezTo>
                  <a:lnTo>
                    <a:pt x="98642" y="9843"/>
                  </a:lnTo>
                  <a:lnTo>
                    <a:pt x="7894" y="100559"/>
                  </a:lnTo>
                  <a:cubicBezTo>
                    <a:pt x="7307" y="99026"/>
                    <a:pt x="5839" y="97917"/>
                    <a:pt x="4077" y="97917"/>
                  </a:cubicBezTo>
                  <a:cubicBezTo>
                    <a:pt x="1827" y="97917"/>
                    <a:pt x="0" y="99744"/>
                    <a:pt x="0" y="101994"/>
                  </a:cubicBezTo>
                  <a:lnTo>
                    <a:pt x="0" y="110149"/>
                  </a:lnTo>
                  <a:cubicBezTo>
                    <a:pt x="0" y="112302"/>
                    <a:pt x="1892" y="114227"/>
                    <a:pt x="4077" y="114227"/>
                  </a:cubicBezTo>
                  <a:lnTo>
                    <a:pt x="204722" y="114227"/>
                  </a:lnTo>
                  <a:cubicBezTo>
                    <a:pt x="208278" y="114227"/>
                    <a:pt x="210105" y="109791"/>
                    <a:pt x="207593" y="107279"/>
                  </a:cubicBezTo>
                  <a:lnTo>
                    <a:pt x="101513" y="1199"/>
                  </a:lnTo>
                  <a:cubicBezTo>
                    <a:pt x="100714" y="400"/>
                    <a:pt x="99670" y="0"/>
                    <a:pt x="9862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1912325" y="2898250"/>
              <a:ext cx="526850" cy="639375"/>
            </a:xfrm>
            <a:custGeom>
              <a:avLst/>
              <a:gdLst/>
              <a:ahLst/>
              <a:cxnLst/>
              <a:rect l="l" t="t" r="r" b="b"/>
              <a:pathLst>
                <a:path w="21074" h="25575" extrusionOk="0">
                  <a:moveTo>
                    <a:pt x="13967" y="14382"/>
                  </a:moveTo>
                  <a:cubicBezTo>
                    <a:pt x="14209" y="14382"/>
                    <a:pt x="14353" y="14403"/>
                    <a:pt x="14353" y="14452"/>
                  </a:cubicBezTo>
                  <a:cubicBezTo>
                    <a:pt x="14353" y="16115"/>
                    <a:pt x="13995" y="17583"/>
                    <a:pt x="12788" y="18757"/>
                  </a:cubicBezTo>
                  <a:cubicBezTo>
                    <a:pt x="11711" y="19736"/>
                    <a:pt x="10635" y="20225"/>
                    <a:pt x="9526" y="20225"/>
                  </a:cubicBezTo>
                  <a:cubicBezTo>
                    <a:pt x="7927" y="20225"/>
                    <a:pt x="6753" y="19149"/>
                    <a:pt x="6753" y="17550"/>
                  </a:cubicBezTo>
                  <a:cubicBezTo>
                    <a:pt x="6753" y="16311"/>
                    <a:pt x="7373" y="15463"/>
                    <a:pt x="8547" y="15071"/>
                  </a:cubicBezTo>
                  <a:cubicBezTo>
                    <a:pt x="9037" y="14908"/>
                    <a:pt x="12748" y="14382"/>
                    <a:pt x="13967" y="14382"/>
                  </a:cubicBezTo>
                  <a:close/>
                  <a:moveTo>
                    <a:pt x="9852" y="1"/>
                  </a:moveTo>
                  <a:cubicBezTo>
                    <a:pt x="7862" y="1"/>
                    <a:pt x="5970" y="360"/>
                    <a:pt x="4176" y="1110"/>
                  </a:cubicBezTo>
                  <a:cubicBezTo>
                    <a:pt x="1925" y="2056"/>
                    <a:pt x="686" y="3687"/>
                    <a:pt x="2121" y="6036"/>
                  </a:cubicBezTo>
                  <a:cubicBezTo>
                    <a:pt x="2524" y="6728"/>
                    <a:pt x="3024" y="6974"/>
                    <a:pt x="3565" y="6974"/>
                  </a:cubicBezTo>
                  <a:cubicBezTo>
                    <a:pt x="4248" y="6974"/>
                    <a:pt x="4999" y="6581"/>
                    <a:pt x="5709" y="6199"/>
                  </a:cubicBezTo>
                  <a:cubicBezTo>
                    <a:pt x="6726" y="5658"/>
                    <a:pt x="8146" y="5281"/>
                    <a:pt x="9524" y="5281"/>
                  </a:cubicBezTo>
                  <a:cubicBezTo>
                    <a:pt x="10973" y="5281"/>
                    <a:pt x="12375" y="5699"/>
                    <a:pt x="13212" y="6786"/>
                  </a:cubicBezTo>
                  <a:cubicBezTo>
                    <a:pt x="13962" y="7765"/>
                    <a:pt x="14353" y="8939"/>
                    <a:pt x="14353" y="10244"/>
                  </a:cubicBezTo>
                  <a:lnTo>
                    <a:pt x="14353" y="10961"/>
                  </a:lnTo>
                  <a:lnTo>
                    <a:pt x="12200" y="10961"/>
                  </a:lnTo>
                  <a:cubicBezTo>
                    <a:pt x="8253" y="10961"/>
                    <a:pt x="5252" y="11516"/>
                    <a:pt x="3165" y="12625"/>
                  </a:cubicBezTo>
                  <a:cubicBezTo>
                    <a:pt x="1044" y="13734"/>
                    <a:pt x="1" y="15659"/>
                    <a:pt x="1" y="18399"/>
                  </a:cubicBezTo>
                  <a:cubicBezTo>
                    <a:pt x="1" y="22411"/>
                    <a:pt x="2643" y="25575"/>
                    <a:pt x="6818" y="25575"/>
                  </a:cubicBezTo>
                  <a:cubicBezTo>
                    <a:pt x="9689" y="25575"/>
                    <a:pt x="12364" y="24107"/>
                    <a:pt x="14745" y="21204"/>
                  </a:cubicBezTo>
                  <a:lnTo>
                    <a:pt x="14745" y="22802"/>
                  </a:lnTo>
                  <a:cubicBezTo>
                    <a:pt x="14745" y="24368"/>
                    <a:pt x="16539" y="25086"/>
                    <a:pt x="17778" y="25086"/>
                  </a:cubicBezTo>
                  <a:cubicBezTo>
                    <a:pt x="19018" y="25086"/>
                    <a:pt x="21073" y="24499"/>
                    <a:pt x="21073" y="22965"/>
                  </a:cubicBezTo>
                  <a:lnTo>
                    <a:pt x="21073" y="10178"/>
                  </a:lnTo>
                  <a:cubicBezTo>
                    <a:pt x="21073" y="7243"/>
                    <a:pt x="20160" y="4829"/>
                    <a:pt x="18300" y="2872"/>
                  </a:cubicBezTo>
                  <a:cubicBezTo>
                    <a:pt x="16474" y="947"/>
                    <a:pt x="13636" y="1"/>
                    <a:pt x="985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5029150" y="2544125"/>
              <a:ext cx="579025" cy="990650"/>
            </a:xfrm>
            <a:custGeom>
              <a:avLst/>
              <a:gdLst/>
              <a:ahLst/>
              <a:cxnLst/>
              <a:rect l="l" t="t" r="r" b="b"/>
              <a:pathLst>
                <a:path w="23161" h="39626" extrusionOk="0">
                  <a:moveTo>
                    <a:pt x="11418" y="20103"/>
                  </a:moveTo>
                  <a:cubicBezTo>
                    <a:pt x="12657" y="20103"/>
                    <a:pt x="13766" y="20592"/>
                    <a:pt x="14647" y="21538"/>
                  </a:cubicBezTo>
                  <a:cubicBezTo>
                    <a:pt x="15560" y="22484"/>
                    <a:pt x="16017" y="23561"/>
                    <a:pt x="16017" y="24767"/>
                  </a:cubicBezTo>
                  <a:lnTo>
                    <a:pt x="16017" y="29008"/>
                  </a:lnTo>
                  <a:cubicBezTo>
                    <a:pt x="16017" y="30215"/>
                    <a:pt x="15560" y="31324"/>
                    <a:pt x="14647" y="32303"/>
                  </a:cubicBezTo>
                  <a:cubicBezTo>
                    <a:pt x="13766" y="33281"/>
                    <a:pt x="12690" y="33771"/>
                    <a:pt x="11483" y="33771"/>
                  </a:cubicBezTo>
                  <a:cubicBezTo>
                    <a:pt x="10243" y="33771"/>
                    <a:pt x="9167" y="33314"/>
                    <a:pt x="8188" y="32368"/>
                  </a:cubicBezTo>
                  <a:cubicBezTo>
                    <a:pt x="7242" y="31389"/>
                    <a:pt x="6753" y="30606"/>
                    <a:pt x="6753" y="29954"/>
                  </a:cubicBezTo>
                  <a:lnTo>
                    <a:pt x="6753" y="24767"/>
                  </a:lnTo>
                  <a:cubicBezTo>
                    <a:pt x="6753" y="23397"/>
                    <a:pt x="7242" y="22256"/>
                    <a:pt x="8188" y="21408"/>
                  </a:cubicBezTo>
                  <a:cubicBezTo>
                    <a:pt x="9167" y="20527"/>
                    <a:pt x="10243" y="20103"/>
                    <a:pt x="11418" y="20103"/>
                  </a:cubicBezTo>
                  <a:close/>
                  <a:moveTo>
                    <a:pt x="3288" y="0"/>
                  </a:moveTo>
                  <a:cubicBezTo>
                    <a:pt x="2002" y="0"/>
                    <a:pt x="744" y="450"/>
                    <a:pt x="327" y="1379"/>
                  </a:cubicBezTo>
                  <a:cubicBezTo>
                    <a:pt x="1" y="2064"/>
                    <a:pt x="1" y="2814"/>
                    <a:pt x="1" y="3565"/>
                  </a:cubicBezTo>
                  <a:cubicBezTo>
                    <a:pt x="1" y="14427"/>
                    <a:pt x="1" y="25289"/>
                    <a:pt x="33" y="36152"/>
                  </a:cubicBezTo>
                  <a:cubicBezTo>
                    <a:pt x="33" y="36478"/>
                    <a:pt x="33" y="36804"/>
                    <a:pt x="66" y="37098"/>
                  </a:cubicBezTo>
                  <a:cubicBezTo>
                    <a:pt x="99" y="37293"/>
                    <a:pt x="131" y="37457"/>
                    <a:pt x="196" y="37620"/>
                  </a:cubicBezTo>
                  <a:cubicBezTo>
                    <a:pt x="588" y="38566"/>
                    <a:pt x="1599" y="39120"/>
                    <a:pt x="2610" y="39218"/>
                  </a:cubicBezTo>
                  <a:cubicBezTo>
                    <a:pt x="2796" y="39241"/>
                    <a:pt x="2983" y="39253"/>
                    <a:pt x="3170" y="39253"/>
                  </a:cubicBezTo>
                  <a:cubicBezTo>
                    <a:pt x="4038" y="39253"/>
                    <a:pt x="4902" y="38999"/>
                    <a:pt x="5546" y="38435"/>
                  </a:cubicBezTo>
                  <a:cubicBezTo>
                    <a:pt x="6329" y="37718"/>
                    <a:pt x="6720" y="36543"/>
                    <a:pt x="6296" y="35597"/>
                  </a:cubicBezTo>
                  <a:lnTo>
                    <a:pt x="6296" y="35597"/>
                  </a:lnTo>
                  <a:cubicBezTo>
                    <a:pt x="7769" y="38122"/>
                    <a:pt x="10717" y="39625"/>
                    <a:pt x="13626" y="39625"/>
                  </a:cubicBezTo>
                  <a:cubicBezTo>
                    <a:pt x="14776" y="39625"/>
                    <a:pt x="15919" y="39391"/>
                    <a:pt x="16963" y="38892"/>
                  </a:cubicBezTo>
                  <a:cubicBezTo>
                    <a:pt x="20845" y="37033"/>
                    <a:pt x="22672" y="32433"/>
                    <a:pt x="22965" y="28127"/>
                  </a:cubicBezTo>
                  <a:cubicBezTo>
                    <a:pt x="23161" y="25126"/>
                    <a:pt x="22769" y="21995"/>
                    <a:pt x="21301" y="19353"/>
                  </a:cubicBezTo>
                  <a:cubicBezTo>
                    <a:pt x="19834" y="16678"/>
                    <a:pt x="17224" y="14557"/>
                    <a:pt x="14223" y="14199"/>
                  </a:cubicBezTo>
                  <a:cubicBezTo>
                    <a:pt x="13922" y="14159"/>
                    <a:pt x="13618" y="14140"/>
                    <a:pt x="13314" y="14140"/>
                  </a:cubicBezTo>
                  <a:cubicBezTo>
                    <a:pt x="10589" y="14140"/>
                    <a:pt x="7845" y="15687"/>
                    <a:pt x="6818" y="18211"/>
                  </a:cubicBezTo>
                  <a:cubicBezTo>
                    <a:pt x="6786" y="13220"/>
                    <a:pt x="6786" y="8229"/>
                    <a:pt x="6753" y="3238"/>
                  </a:cubicBezTo>
                  <a:cubicBezTo>
                    <a:pt x="6753" y="2619"/>
                    <a:pt x="6753" y="1966"/>
                    <a:pt x="6459" y="1412"/>
                  </a:cubicBezTo>
                  <a:cubicBezTo>
                    <a:pt x="5978" y="482"/>
                    <a:pt x="4619" y="0"/>
                    <a:pt x="328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3671350" y="4386550"/>
              <a:ext cx="520325" cy="639375"/>
            </a:xfrm>
            <a:custGeom>
              <a:avLst/>
              <a:gdLst/>
              <a:ahLst/>
              <a:cxnLst/>
              <a:rect l="l" t="t" r="r" b="b"/>
              <a:pathLst>
                <a:path w="20813" h="25575" extrusionOk="0">
                  <a:moveTo>
                    <a:pt x="11320" y="0"/>
                  </a:moveTo>
                  <a:cubicBezTo>
                    <a:pt x="4894" y="0"/>
                    <a:pt x="1" y="4012"/>
                    <a:pt x="1" y="10700"/>
                  </a:cubicBezTo>
                  <a:lnTo>
                    <a:pt x="1" y="14875"/>
                  </a:lnTo>
                  <a:cubicBezTo>
                    <a:pt x="1" y="21660"/>
                    <a:pt x="4861" y="25574"/>
                    <a:pt x="11352" y="25574"/>
                  </a:cubicBezTo>
                  <a:cubicBezTo>
                    <a:pt x="13734" y="25574"/>
                    <a:pt x="15756" y="25118"/>
                    <a:pt x="17452" y="24237"/>
                  </a:cubicBezTo>
                  <a:cubicBezTo>
                    <a:pt x="19540" y="23128"/>
                    <a:pt x="20812" y="21236"/>
                    <a:pt x="19181" y="19148"/>
                  </a:cubicBezTo>
                  <a:cubicBezTo>
                    <a:pt x="18619" y="18430"/>
                    <a:pt x="18005" y="18168"/>
                    <a:pt x="17361" y="18168"/>
                  </a:cubicBezTo>
                  <a:cubicBezTo>
                    <a:pt x="16658" y="18168"/>
                    <a:pt x="15918" y="18480"/>
                    <a:pt x="15169" y="18855"/>
                  </a:cubicBezTo>
                  <a:cubicBezTo>
                    <a:pt x="14158" y="19376"/>
                    <a:pt x="13081" y="19605"/>
                    <a:pt x="11874" y="19605"/>
                  </a:cubicBezTo>
                  <a:cubicBezTo>
                    <a:pt x="8482" y="19605"/>
                    <a:pt x="6753" y="18039"/>
                    <a:pt x="6753" y="14842"/>
                  </a:cubicBezTo>
                  <a:lnTo>
                    <a:pt x="6753" y="10700"/>
                  </a:lnTo>
                  <a:cubicBezTo>
                    <a:pt x="6753" y="7535"/>
                    <a:pt x="8449" y="5937"/>
                    <a:pt x="11842" y="5937"/>
                  </a:cubicBezTo>
                  <a:cubicBezTo>
                    <a:pt x="13734" y="5937"/>
                    <a:pt x="15267" y="7340"/>
                    <a:pt x="16996" y="7340"/>
                  </a:cubicBezTo>
                  <a:cubicBezTo>
                    <a:pt x="18561" y="7340"/>
                    <a:pt x="19670" y="5448"/>
                    <a:pt x="19670" y="4045"/>
                  </a:cubicBezTo>
                  <a:cubicBezTo>
                    <a:pt x="19670" y="751"/>
                    <a:pt x="13603" y="0"/>
                    <a:pt x="1132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41"/>
          <p:cNvSpPr txBox="1">
            <a:spLocks noGrp="1"/>
          </p:cNvSpPr>
          <p:nvPr>
            <p:ph type="subTitle" idx="3"/>
          </p:nvPr>
        </p:nvSpPr>
        <p:spPr>
          <a:xfrm>
            <a:off x="1441875" y="2664990"/>
            <a:ext cx="14256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 is the smallest planet in our Solar System</a:t>
            </a:r>
            <a:endParaRPr/>
          </a:p>
        </p:txBody>
      </p:sp>
      <p:pic>
        <p:nvPicPr>
          <p:cNvPr id="5124" name="Imagen 41">
            <a:extLst>
              <a:ext uri="{FF2B5EF4-FFF2-40B4-BE49-F238E27FC236}">
                <a16:creationId xmlns:a16="http://schemas.microsoft.com/office/drawing/2014/main" id="{AC1CAE7A-3607-48CA-BC63-67AD6B375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2" y="330089"/>
            <a:ext cx="3689232" cy="46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 de texto 2">
            <a:extLst>
              <a:ext uri="{FF2B5EF4-FFF2-40B4-BE49-F238E27FC236}">
                <a16:creationId xmlns:a16="http://schemas.microsoft.com/office/drawing/2014/main" id="{85260343-BAB6-4BE7-85E7-50AAFC1EC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415" y="1350022"/>
            <a:ext cx="1301750" cy="1282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atentamente cada instrucción y realiza la actividad solicitada, en tu cuadernillo de ejercicios.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694C4278-7188-4C09-9146-07CEBF43F7FE}"/>
              </a:ext>
            </a:extLst>
          </p:cNvPr>
          <p:cNvCxnSpPr/>
          <p:nvPr/>
        </p:nvCxnSpPr>
        <p:spPr>
          <a:xfrm flipV="1">
            <a:off x="3833660" y="2072367"/>
            <a:ext cx="1003300" cy="9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97F22A47-B44C-4700-A6E1-605ABB72A68E}"/>
              </a:ext>
            </a:extLst>
          </p:cNvPr>
          <p:cNvCxnSpPr/>
          <p:nvPr/>
        </p:nvCxnSpPr>
        <p:spPr>
          <a:xfrm flipV="1">
            <a:off x="4698786" y="6632593"/>
            <a:ext cx="894080" cy="19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9">
            <a:extLst>
              <a:ext uri="{FF2B5EF4-FFF2-40B4-BE49-F238E27FC236}">
                <a16:creationId xmlns:a16="http://schemas.microsoft.com/office/drawing/2014/main" id="{20B84D93-D44F-44D9-9660-DD53C1AC5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26" y="7194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1A95BDE-3DE3-472D-8903-56620A386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26" y="42151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4485B6F-3A3C-4473-AFDA-B042AF519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26" y="84537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B892794C-C9F3-497D-923F-A58B81357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375" y="383010"/>
            <a:ext cx="7345500" cy="577800"/>
          </a:xfrm>
        </p:spPr>
        <p:txBody>
          <a:bodyPr/>
          <a:lstStyle/>
          <a:p>
            <a:r>
              <a:rPr lang="es-CL" dirty="0"/>
              <a:t>PÁGINA 83 CUADERNILLO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ctrTitle"/>
          </p:nvPr>
        </p:nvSpPr>
        <p:spPr>
          <a:xfrm>
            <a:off x="692714" y="3521756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¿Quién comió más pizza?</a:t>
            </a:r>
            <a:endParaRPr dirty="0"/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6582014" y="2988481"/>
            <a:ext cx="2912400" cy="204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Fracciones equivalentes. Amplificación y simplificación">
            <a:extLst>
              <a:ext uri="{FF2B5EF4-FFF2-40B4-BE49-F238E27FC236}">
                <a16:creationId xmlns:a16="http://schemas.microsoft.com/office/drawing/2014/main" id="{2CE9CA36-736C-452D-9F53-E7E966876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34005" b="5545"/>
          <a:stretch/>
        </p:blipFill>
        <p:spPr bwMode="auto">
          <a:xfrm>
            <a:off x="2632824" y="1082706"/>
            <a:ext cx="3569838" cy="15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349D8DE-8785-4C86-8ADA-5794CAA423E7}"/>
              </a:ext>
            </a:extLst>
          </p:cNvPr>
          <p:cNvSpPr/>
          <p:nvPr/>
        </p:nvSpPr>
        <p:spPr>
          <a:xfrm>
            <a:off x="191387" y="212651"/>
            <a:ext cx="4651658" cy="523798"/>
          </a:xfrm>
          <a:prstGeom prst="rect">
            <a:avLst/>
          </a:prstGeom>
          <a:solidFill>
            <a:srgbClr val="CC00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Ink Free" panose="03080402000500000000" pitchFamily="66" charset="0"/>
              </a:rPr>
              <a:t>FRACCIONES EQUIVALENTES </a:t>
            </a:r>
          </a:p>
        </p:txBody>
      </p:sp>
      <p:pic>
        <p:nvPicPr>
          <p:cNvPr id="2050" name="Picture 2" descr="Ilustración De Una Niña Kid Señalando Y Escogiendo Su Elección ...">
            <a:extLst>
              <a:ext uri="{FF2B5EF4-FFF2-40B4-BE49-F238E27FC236}">
                <a16:creationId xmlns:a16="http://schemas.microsoft.com/office/drawing/2014/main" id="{EBF2D056-9AAF-4A70-964C-542A847DD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5303" r="9825" b="2531"/>
          <a:stretch/>
        </p:blipFill>
        <p:spPr bwMode="auto">
          <a:xfrm>
            <a:off x="6083757" y="1082706"/>
            <a:ext cx="1265276" cy="23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ña Apuntando Hacia Arriba La Ilustración Dedo Ilustraciones ...">
            <a:extLst>
              <a:ext uri="{FF2B5EF4-FFF2-40B4-BE49-F238E27FC236}">
                <a16:creationId xmlns:a16="http://schemas.microsoft.com/office/drawing/2014/main" id="{11E0FAAD-4094-4DB4-BC65-B3E61B42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95" y="1082706"/>
            <a:ext cx="1436429" cy="22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43"/>
          <p:cNvPicPr preferRelativeResize="0"/>
          <p:nvPr/>
        </p:nvPicPr>
        <p:blipFill rotWithShape="1">
          <a:blip r:embed="rId3">
            <a:alphaModFix/>
          </a:blip>
          <a:srcRect l="18051" t="7845" r="12547" b="4588"/>
          <a:stretch/>
        </p:blipFill>
        <p:spPr>
          <a:xfrm>
            <a:off x="2667200" y="1270050"/>
            <a:ext cx="3809600" cy="270372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3"/>
          <p:cNvSpPr txBox="1"/>
          <p:nvPr/>
        </p:nvSpPr>
        <p:spPr>
          <a:xfrm>
            <a:off x="6627575" y="2586400"/>
            <a:ext cx="1141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The Earth is the third planet from the Sun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13" name="Google Shape;713;p43"/>
          <p:cNvSpPr txBox="1"/>
          <p:nvPr/>
        </p:nvSpPr>
        <p:spPr>
          <a:xfrm>
            <a:off x="1255475" y="2586400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Despite being red, Mars is a cold place, not hot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14" name="Google Shape;714;p43"/>
          <p:cNvSpPr txBox="1">
            <a:spLocks noGrp="1"/>
          </p:cNvSpPr>
          <p:nvPr>
            <p:ph type="ctrTitle"/>
          </p:nvPr>
        </p:nvSpPr>
        <p:spPr>
          <a:xfrm>
            <a:off x="3327577" y="251875"/>
            <a:ext cx="570980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PÁGI</a:t>
            </a:r>
            <a:r>
              <a:rPr lang="es-CL" dirty="0"/>
              <a:t>NA 84 CUADERNILLO</a:t>
            </a:r>
            <a:endParaRPr dirty="0"/>
          </a:p>
        </p:txBody>
      </p:sp>
      <p:sp>
        <p:nvSpPr>
          <p:cNvPr id="715" name="Google Shape;715;p43"/>
          <p:cNvSpPr txBox="1"/>
          <p:nvPr/>
        </p:nvSpPr>
        <p:spPr>
          <a:xfrm>
            <a:off x="6627575" y="1915825"/>
            <a:ext cx="10689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Saturn is the ringed one. It’s a gas giant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16" name="Google Shape;716;p43"/>
          <p:cNvSpPr txBox="1"/>
          <p:nvPr/>
        </p:nvSpPr>
        <p:spPr>
          <a:xfrm>
            <a:off x="1255475" y="1915825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Mercury is the smallest planet in our Solar System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17" name="Google Shape;717;p43"/>
          <p:cNvSpPr txBox="1"/>
          <p:nvPr/>
        </p:nvSpPr>
        <p:spPr>
          <a:xfrm>
            <a:off x="6627575" y="1245250"/>
            <a:ext cx="1219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Neptune is the farthest planet from the Sun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718" name="Google Shape;718;p43"/>
          <p:cNvSpPr txBox="1"/>
          <p:nvPr/>
        </p:nvSpPr>
        <p:spPr>
          <a:xfrm>
            <a:off x="1333700" y="1245250"/>
            <a:ext cx="1141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Venus has a beautiful name, but it’s too hot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719" name="Google Shape;719;p43"/>
          <p:cNvGrpSpPr/>
          <p:nvPr/>
        </p:nvGrpSpPr>
        <p:grpSpPr>
          <a:xfrm>
            <a:off x="5913537" y="2697526"/>
            <a:ext cx="353436" cy="316283"/>
            <a:chOff x="1190625" y="513825"/>
            <a:chExt cx="5228350" cy="4678750"/>
          </a:xfrm>
        </p:grpSpPr>
        <p:sp>
          <p:nvSpPr>
            <p:cNvPr id="720" name="Google Shape;720;p43"/>
            <p:cNvSpPr/>
            <p:nvPr/>
          </p:nvSpPr>
          <p:spPr>
            <a:xfrm>
              <a:off x="1190625" y="539425"/>
              <a:ext cx="5228350" cy="4653150"/>
            </a:xfrm>
            <a:custGeom>
              <a:avLst/>
              <a:gdLst/>
              <a:ahLst/>
              <a:cxnLst/>
              <a:rect l="l" t="t" r="r" b="b"/>
              <a:pathLst>
                <a:path w="209134" h="186126" extrusionOk="0">
                  <a:moveTo>
                    <a:pt x="88216" y="1"/>
                  </a:moveTo>
                  <a:cubicBezTo>
                    <a:pt x="88051" y="1"/>
                    <a:pt x="87884" y="11"/>
                    <a:pt x="87717" y="31"/>
                  </a:cubicBezTo>
                  <a:cubicBezTo>
                    <a:pt x="63649" y="3119"/>
                    <a:pt x="41542" y="12849"/>
                    <a:pt x="25514" y="27432"/>
                  </a:cubicBezTo>
                  <a:cubicBezTo>
                    <a:pt x="9068" y="42406"/>
                    <a:pt x="0" y="61597"/>
                    <a:pt x="0" y="81498"/>
                  </a:cubicBezTo>
                  <a:cubicBezTo>
                    <a:pt x="0" y="108776"/>
                    <a:pt x="16838" y="134020"/>
                    <a:pt x="45194" y="149436"/>
                  </a:cubicBezTo>
                  <a:lnTo>
                    <a:pt x="45194" y="182033"/>
                  </a:lnTo>
                  <a:cubicBezTo>
                    <a:pt x="45194" y="183675"/>
                    <a:pt x="46199" y="185170"/>
                    <a:pt x="47719" y="185807"/>
                  </a:cubicBezTo>
                  <a:cubicBezTo>
                    <a:pt x="48233" y="186028"/>
                    <a:pt x="48748" y="186126"/>
                    <a:pt x="49287" y="186126"/>
                  </a:cubicBezTo>
                  <a:cubicBezTo>
                    <a:pt x="50341" y="186126"/>
                    <a:pt x="51395" y="185709"/>
                    <a:pt x="52179" y="184925"/>
                  </a:cubicBezTo>
                  <a:lnTo>
                    <a:pt x="76173" y="160931"/>
                  </a:lnTo>
                  <a:cubicBezTo>
                    <a:pt x="85389" y="162965"/>
                    <a:pt x="94922" y="163995"/>
                    <a:pt x="104579" y="163995"/>
                  </a:cubicBezTo>
                  <a:cubicBezTo>
                    <a:pt x="132323" y="163995"/>
                    <a:pt x="158449" y="155539"/>
                    <a:pt x="178130" y="140172"/>
                  </a:cubicBezTo>
                  <a:cubicBezTo>
                    <a:pt x="198129" y="124560"/>
                    <a:pt x="209133" y="103727"/>
                    <a:pt x="209133" y="81498"/>
                  </a:cubicBezTo>
                  <a:cubicBezTo>
                    <a:pt x="209133" y="61597"/>
                    <a:pt x="200090" y="42406"/>
                    <a:pt x="183620" y="27432"/>
                  </a:cubicBezTo>
                  <a:cubicBezTo>
                    <a:pt x="167591" y="12849"/>
                    <a:pt x="145509" y="3119"/>
                    <a:pt x="121416" y="31"/>
                  </a:cubicBezTo>
                  <a:cubicBezTo>
                    <a:pt x="121249" y="11"/>
                    <a:pt x="121083" y="1"/>
                    <a:pt x="120918" y="1"/>
                  </a:cubicBezTo>
                  <a:cubicBezTo>
                    <a:pt x="118890" y="1"/>
                    <a:pt x="117130" y="1499"/>
                    <a:pt x="116858" y="3585"/>
                  </a:cubicBezTo>
                  <a:cubicBezTo>
                    <a:pt x="116564" y="5815"/>
                    <a:pt x="118157" y="7849"/>
                    <a:pt x="120387" y="8143"/>
                  </a:cubicBezTo>
                  <a:cubicBezTo>
                    <a:pt x="167076" y="14099"/>
                    <a:pt x="200972" y="44955"/>
                    <a:pt x="200972" y="81498"/>
                  </a:cubicBezTo>
                  <a:cubicBezTo>
                    <a:pt x="200972" y="122477"/>
                    <a:pt x="157738" y="155833"/>
                    <a:pt x="104579" y="155833"/>
                  </a:cubicBezTo>
                  <a:cubicBezTo>
                    <a:pt x="94775" y="155833"/>
                    <a:pt x="85119" y="154706"/>
                    <a:pt x="75830" y="152475"/>
                  </a:cubicBezTo>
                  <a:cubicBezTo>
                    <a:pt x="75512" y="152396"/>
                    <a:pt x="75190" y="152357"/>
                    <a:pt x="74870" y="152357"/>
                  </a:cubicBezTo>
                  <a:cubicBezTo>
                    <a:pt x="73811" y="152357"/>
                    <a:pt x="72779" y="152782"/>
                    <a:pt x="72007" y="153554"/>
                  </a:cubicBezTo>
                  <a:lnTo>
                    <a:pt x="53380" y="172180"/>
                  </a:lnTo>
                  <a:lnTo>
                    <a:pt x="53380" y="146985"/>
                  </a:lnTo>
                  <a:cubicBezTo>
                    <a:pt x="53380" y="145441"/>
                    <a:pt x="52522" y="144044"/>
                    <a:pt x="51150" y="143358"/>
                  </a:cubicBezTo>
                  <a:cubicBezTo>
                    <a:pt x="24239" y="129486"/>
                    <a:pt x="8161" y="106350"/>
                    <a:pt x="8161" y="81498"/>
                  </a:cubicBezTo>
                  <a:cubicBezTo>
                    <a:pt x="8161" y="44955"/>
                    <a:pt x="42057" y="14099"/>
                    <a:pt x="88746" y="8143"/>
                  </a:cubicBezTo>
                  <a:cubicBezTo>
                    <a:pt x="90977" y="7849"/>
                    <a:pt x="92570" y="5815"/>
                    <a:pt x="92276" y="3585"/>
                  </a:cubicBezTo>
                  <a:cubicBezTo>
                    <a:pt x="92026" y="1499"/>
                    <a:pt x="90246" y="1"/>
                    <a:pt x="88216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1628700" y="1815250"/>
              <a:ext cx="4352175" cy="1515500"/>
            </a:xfrm>
            <a:custGeom>
              <a:avLst/>
              <a:gdLst/>
              <a:ahLst/>
              <a:cxnLst/>
              <a:rect l="l" t="t" r="r" b="b"/>
              <a:pathLst>
                <a:path w="174087" h="60620" extrusionOk="0">
                  <a:moveTo>
                    <a:pt x="32132" y="11446"/>
                  </a:moveTo>
                  <a:lnTo>
                    <a:pt x="35980" y="23357"/>
                  </a:lnTo>
                  <a:cubicBezTo>
                    <a:pt x="36519" y="25049"/>
                    <a:pt x="38087" y="26176"/>
                    <a:pt x="39852" y="26176"/>
                  </a:cubicBezTo>
                  <a:lnTo>
                    <a:pt x="52450" y="26176"/>
                  </a:lnTo>
                  <a:lnTo>
                    <a:pt x="42254" y="33553"/>
                  </a:lnTo>
                  <a:cubicBezTo>
                    <a:pt x="40808" y="34607"/>
                    <a:pt x="40195" y="36445"/>
                    <a:pt x="40759" y="38136"/>
                  </a:cubicBezTo>
                  <a:lnTo>
                    <a:pt x="44656" y="50047"/>
                  </a:lnTo>
                  <a:lnTo>
                    <a:pt x="34534" y="42670"/>
                  </a:lnTo>
                  <a:cubicBezTo>
                    <a:pt x="33823" y="42131"/>
                    <a:pt x="32965" y="41886"/>
                    <a:pt x="32132" y="41886"/>
                  </a:cubicBezTo>
                  <a:cubicBezTo>
                    <a:pt x="31274" y="41886"/>
                    <a:pt x="30441" y="42131"/>
                    <a:pt x="29705" y="42670"/>
                  </a:cubicBezTo>
                  <a:lnTo>
                    <a:pt x="19583" y="50047"/>
                  </a:lnTo>
                  <a:lnTo>
                    <a:pt x="23480" y="38136"/>
                  </a:lnTo>
                  <a:cubicBezTo>
                    <a:pt x="24044" y="36445"/>
                    <a:pt x="23431" y="34607"/>
                    <a:pt x="22010" y="33553"/>
                  </a:cubicBezTo>
                  <a:lnTo>
                    <a:pt x="11814" y="26176"/>
                  </a:lnTo>
                  <a:lnTo>
                    <a:pt x="24387" y="26176"/>
                  </a:lnTo>
                  <a:cubicBezTo>
                    <a:pt x="26152" y="26176"/>
                    <a:pt x="27720" y="25049"/>
                    <a:pt x="28284" y="23357"/>
                  </a:cubicBezTo>
                  <a:lnTo>
                    <a:pt x="32132" y="11446"/>
                  </a:lnTo>
                  <a:close/>
                  <a:moveTo>
                    <a:pt x="87056" y="11446"/>
                  </a:moveTo>
                  <a:lnTo>
                    <a:pt x="90904" y="23357"/>
                  </a:lnTo>
                  <a:cubicBezTo>
                    <a:pt x="91443" y="25049"/>
                    <a:pt x="93012" y="26176"/>
                    <a:pt x="94776" y="26176"/>
                  </a:cubicBezTo>
                  <a:lnTo>
                    <a:pt x="107374" y="26176"/>
                  </a:lnTo>
                  <a:lnTo>
                    <a:pt x="97178" y="33553"/>
                  </a:lnTo>
                  <a:cubicBezTo>
                    <a:pt x="95732" y="34607"/>
                    <a:pt x="95119" y="36445"/>
                    <a:pt x="95683" y="38136"/>
                  </a:cubicBezTo>
                  <a:lnTo>
                    <a:pt x="99580" y="50047"/>
                  </a:lnTo>
                  <a:lnTo>
                    <a:pt x="89458" y="42670"/>
                  </a:lnTo>
                  <a:cubicBezTo>
                    <a:pt x="88735" y="42143"/>
                    <a:pt x="87889" y="41880"/>
                    <a:pt x="87044" y="41880"/>
                  </a:cubicBezTo>
                  <a:cubicBezTo>
                    <a:pt x="86198" y="41880"/>
                    <a:pt x="85353" y="42143"/>
                    <a:pt x="84630" y="42670"/>
                  </a:cubicBezTo>
                  <a:lnTo>
                    <a:pt x="74507" y="50047"/>
                  </a:lnTo>
                  <a:lnTo>
                    <a:pt x="78404" y="38136"/>
                  </a:lnTo>
                  <a:cubicBezTo>
                    <a:pt x="78968" y="36445"/>
                    <a:pt x="78355" y="34607"/>
                    <a:pt x="76934" y="33553"/>
                  </a:cubicBezTo>
                  <a:lnTo>
                    <a:pt x="66738" y="26176"/>
                  </a:lnTo>
                  <a:lnTo>
                    <a:pt x="79311" y="26176"/>
                  </a:lnTo>
                  <a:cubicBezTo>
                    <a:pt x="81076" y="26176"/>
                    <a:pt x="82644" y="25049"/>
                    <a:pt x="83208" y="23357"/>
                  </a:cubicBezTo>
                  <a:lnTo>
                    <a:pt x="87056" y="11446"/>
                  </a:lnTo>
                  <a:close/>
                  <a:moveTo>
                    <a:pt x="141956" y="11446"/>
                  </a:moveTo>
                  <a:lnTo>
                    <a:pt x="145803" y="23357"/>
                  </a:lnTo>
                  <a:cubicBezTo>
                    <a:pt x="146367" y="25049"/>
                    <a:pt x="147936" y="26176"/>
                    <a:pt x="149700" y="26176"/>
                  </a:cubicBezTo>
                  <a:lnTo>
                    <a:pt x="162273" y="26176"/>
                  </a:lnTo>
                  <a:lnTo>
                    <a:pt x="152078" y="33553"/>
                  </a:lnTo>
                  <a:cubicBezTo>
                    <a:pt x="150656" y="34607"/>
                    <a:pt x="150043" y="36445"/>
                    <a:pt x="150607" y="38136"/>
                  </a:cubicBezTo>
                  <a:lnTo>
                    <a:pt x="154504" y="50047"/>
                  </a:lnTo>
                  <a:lnTo>
                    <a:pt x="144382" y="42670"/>
                  </a:lnTo>
                  <a:cubicBezTo>
                    <a:pt x="143659" y="42143"/>
                    <a:pt x="142813" y="41880"/>
                    <a:pt x="141968" y="41880"/>
                  </a:cubicBezTo>
                  <a:cubicBezTo>
                    <a:pt x="141122" y="41880"/>
                    <a:pt x="140277" y="42143"/>
                    <a:pt x="139554" y="42670"/>
                  </a:cubicBezTo>
                  <a:lnTo>
                    <a:pt x="129432" y="50047"/>
                  </a:lnTo>
                  <a:lnTo>
                    <a:pt x="133328" y="38136"/>
                  </a:lnTo>
                  <a:cubicBezTo>
                    <a:pt x="133892" y="36445"/>
                    <a:pt x="133279" y="34607"/>
                    <a:pt x="131833" y="33553"/>
                  </a:cubicBezTo>
                  <a:lnTo>
                    <a:pt x="121638" y="26176"/>
                  </a:lnTo>
                  <a:lnTo>
                    <a:pt x="134235" y="26176"/>
                  </a:lnTo>
                  <a:cubicBezTo>
                    <a:pt x="136000" y="26176"/>
                    <a:pt x="137569" y="25049"/>
                    <a:pt x="138108" y="23357"/>
                  </a:cubicBezTo>
                  <a:lnTo>
                    <a:pt x="141956" y="11446"/>
                  </a:lnTo>
                  <a:close/>
                  <a:moveTo>
                    <a:pt x="32132" y="1"/>
                  </a:moveTo>
                  <a:cubicBezTo>
                    <a:pt x="29191" y="1"/>
                    <a:pt x="26642" y="1863"/>
                    <a:pt x="25735" y="4633"/>
                  </a:cubicBezTo>
                  <a:lnTo>
                    <a:pt x="21421" y="18015"/>
                  </a:lnTo>
                  <a:lnTo>
                    <a:pt x="7280" y="18015"/>
                  </a:lnTo>
                  <a:cubicBezTo>
                    <a:pt x="4363" y="18015"/>
                    <a:pt x="1814" y="19877"/>
                    <a:pt x="908" y="22647"/>
                  </a:cubicBezTo>
                  <a:cubicBezTo>
                    <a:pt x="1" y="25441"/>
                    <a:pt x="981" y="28455"/>
                    <a:pt x="3358" y="30146"/>
                  </a:cubicBezTo>
                  <a:lnTo>
                    <a:pt x="14804" y="38430"/>
                  </a:lnTo>
                  <a:lnTo>
                    <a:pt x="10417" y="51812"/>
                  </a:lnTo>
                  <a:cubicBezTo>
                    <a:pt x="9510" y="54582"/>
                    <a:pt x="10491" y="57621"/>
                    <a:pt x="12843" y="59336"/>
                  </a:cubicBezTo>
                  <a:cubicBezTo>
                    <a:pt x="14020" y="60194"/>
                    <a:pt x="15417" y="60611"/>
                    <a:pt x="16789" y="60611"/>
                  </a:cubicBezTo>
                  <a:cubicBezTo>
                    <a:pt x="18186" y="60611"/>
                    <a:pt x="19559" y="60194"/>
                    <a:pt x="20735" y="59312"/>
                  </a:cubicBezTo>
                  <a:lnTo>
                    <a:pt x="32132" y="51028"/>
                  </a:lnTo>
                  <a:lnTo>
                    <a:pt x="43504" y="59312"/>
                  </a:lnTo>
                  <a:cubicBezTo>
                    <a:pt x="44684" y="60185"/>
                    <a:pt x="46075" y="60620"/>
                    <a:pt x="47464" y="60620"/>
                  </a:cubicBezTo>
                  <a:cubicBezTo>
                    <a:pt x="48844" y="60620"/>
                    <a:pt x="50223" y="60191"/>
                    <a:pt x="51396" y="59336"/>
                  </a:cubicBezTo>
                  <a:cubicBezTo>
                    <a:pt x="53773" y="57621"/>
                    <a:pt x="54729" y="54582"/>
                    <a:pt x="53822" y="51812"/>
                  </a:cubicBezTo>
                  <a:lnTo>
                    <a:pt x="49435" y="38430"/>
                  </a:lnTo>
                  <a:lnTo>
                    <a:pt x="59582" y="31102"/>
                  </a:lnTo>
                  <a:lnTo>
                    <a:pt x="69728" y="38430"/>
                  </a:lnTo>
                  <a:lnTo>
                    <a:pt x="65341" y="51812"/>
                  </a:lnTo>
                  <a:cubicBezTo>
                    <a:pt x="64434" y="54582"/>
                    <a:pt x="65415" y="57621"/>
                    <a:pt x="67768" y="59336"/>
                  </a:cubicBezTo>
                  <a:cubicBezTo>
                    <a:pt x="68944" y="60194"/>
                    <a:pt x="70341" y="60611"/>
                    <a:pt x="71713" y="60611"/>
                  </a:cubicBezTo>
                  <a:cubicBezTo>
                    <a:pt x="73110" y="60611"/>
                    <a:pt x="74483" y="60194"/>
                    <a:pt x="75659" y="59312"/>
                  </a:cubicBezTo>
                  <a:lnTo>
                    <a:pt x="87056" y="51028"/>
                  </a:lnTo>
                  <a:lnTo>
                    <a:pt x="98428" y="59312"/>
                  </a:lnTo>
                  <a:cubicBezTo>
                    <a:pt x="99609" y="60185"/>
                    <a:pt x="100999" y="60620"/>
                    <a:pt x="102389" y="60620"/>
                  </a:cubicBezTo>
                  <a:cubicBezTo>
                    <a:pt x="103768" y="60620"/>
                    <a:pt x="105148" y="60191"/>
                    <a:pt x="106320" y="59336"/>
                  </a:cubicBezTo>
                  <a:cubicBezTo>
                    <a:pt x="108697" y="57621"/>
                    <a:pt x="109653" y="54582"/>
                    <a:pt x="108746" y="51812"/>
                  </a:cubicBezTo>
                  <a:lnTo>
                    <a:pt x="104384" y="38430"/>
                  </a:lnTo>
                  <a:lnTo>
                    <a:pt x="114506" y="31102"/>
                  </a:lnTo>
                  <a:lnTo>
                    <a:pt x="124628" y="38430"/>
                  </a:lnTo>
                  <a:lnTo>
                    <a:pt x="120241" y="51812"/>
                  </a:lnTo>
                  <a:cubicBezTo>
                    <a:pt x="119334" y="54582"/>
                    <a:pt x="120314" y="57621"/>
                    <a:pt x="122692" y="59336"/>
                  </a:cubicBezTo>
                  <a:cubicBezTo>
                    <a:pt x="123864" y="60191"/>
                    <a:pt x="125243" y="60620"/>
                    <a:pt x="126623" y="60620"/>
                  </a:cubicBezTo>
                  <a:cubicBezTo>
                    <a:pt x="128013" y="60620"/>
                    <a:pt x="129403" y="60185"/>
                    <a:pt x="130584" y="59312"/>
                  </a:cubicBezTo>
                  <a:lnTo>
                    <a:pt x="141956" y="51028"/>
                  </a:lnTo>
                  <a:lnTo>
                    <a:pt x="153328" y="59312"/>
                  </a:lnTo>
                  <a:cubicBezTo>
                    <a:pt x="154529" y="60194"/>
                    <a:pt x="155901" y="60611"/>
                    <a:pt x="157298" y="60611"/>
                  </a:cubicBezTo>
                  <a:cubicBezTo>
                    <a:pt x="158671" y="60611"/>
                    <a:pt x="160068" y="60194"/>
                    <a:pt x="161244" y="59336"/>
                  </a:cubicBezTo>
                  <a:cubicBezTo>
                    <a:pt x="163597" y="57621"/>
                    <a:pt x="164577" y="54582"/>
                    <a:pt x="163670" y="51812"/>
                  </a:cubicBezTo>
                  <a:lnTo>
                    <a:pt x="159283" y="38430"/>
                  </a:lnTo>
                  <a:lnTo>
                    <a:pt x="170729" y="30146"/>
                  </a:lnTo>
                  <a:cubicBezTo>
                    <a:pt x="173082" y="28455"/>
                    <a:pt x="174087" y="25441"/>
                    <a:pt x="173180" y="22647"/>
                  </a:cubicBezTo>
                  <a:cubicBezTo>
                    <a:pt x="172273" y="19877"/>
                    <a:pt x="169724" y="18015"/>
                    <a:pt x="166807" y="18015"/>
                  </a:cubicBezTo>
                  <a:lnTo>
                    <a:pt x="152666" y="18015"/>
                  </a:lnTo>
                  <a:lnTo>
                    <a:pt x="148352" y="4633"/>
                  </a:lnTo>
                  <a:cubicBezTo>
                    <a:pt x="147446" y="1863"/>
                    <a:pt x="144872" y="1"/>
                    <a:pt x="141956" y="1"/>
                  </a:cubicBezTo>
                  <a:cubicBezTo>
                    <a:pt x="139039" y="1"/>
                    <a:pt x="136466" y="1863"/>
                    <a:pt x="135583" y="4633"/>
                  </a:cubicBezTo>
                  <a:lnTo>
                    <a:pt x="131245" y="18015"/>
                  </a:lnTo>
                  <a:lnTo>
                    <a:pt x="117128" y="18015"/>
                  </a:lnTo>
                  <a:cubicBezTo>
                    <a:pt x="116197" y="18015"/>
                    <a:pt x="115315" y="18211"/>
                    <a:pt x="114506" y="18554"/>
                  </a:cubicBezTo>
                  <a:cubicBezTo>
                    <a:pt x="113697" y="18211"/>
                    <a:pt x="112815" y="18015"/>
                    <a:pt x="111883" y="18015"/>
                  </a:cubicBezTo>
                  <a:lnTo>
                    <a:pt x="97766" y="18015"/>
                  </a:lnTo>
                  <a:lnTo>
                    <a:pt x="93428" y="4633"/>
                  </a:lnTo>
                  <a:cubicBezTo>
                    <a:pt x="92521" y="1863"/>
                    <a:pt x="89972" y="1"/>
                    <a:pt x="87056" y="1"/>
                  </a:cubicBezTo>
                  <a:cubicBezTo>
                    <a:pt x="84139" y="1"/>
                    <a:pt x="81566" y="1863"/>
                    <a:pt x="80659" y="4633"/>
                  </a:cubicBezTo>
                  <a:lnTo>
                    <a:pt x="76346" y="18015"/>
                  </a:lnTo>
                  <a:lnTo>
                    <a:pt x="62204" y="18015"/>
                  </a:lnTo>
                  <a:cubicBezTo>
                    <a:pt x="61297" y="18015"/>
                    <a:pt x="60390" y="18211"/>
                    <a:pt x="59582" y="18554"/>
                  </a:cubicBezTo>
                  <a:cubicBezTo>
                    <a:pt x="58773" y="18211"/>
                    <a:pt x="57890" y="18015"/>
                    <a:pt x="56959" y="18015"/>
                  </a:cubicBezTo>
                  <a:lnTo>
                    <a:pt x="42842" y="18015"/>
                  </a:lnTo>
                  <a:lnTo>
                    <a:pt x="38504" y="4633"/>
                  </a:lnTo>
                  <a:cubicBezTo>
                    <a:pt x="37597" y="1863"/>
                    <a:pt x="35048" y="1"/>
                    <a:pt x="32132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3702750" y="513825"/>
              <a:ext cx="204075" cy="204075"/>
            </a:xfrm>
            <a:custGeom>
              <a:avLst/>
              <a:gdLst/>
              <a:ahLst/>
              <a:cxnLst/>
              <a:rect l="l" t="t" r="r" b="b"/>
              <a:pathLst>
                <a:path w="8163" h="8163" extrusionOk="0">
                  <a:moveTo>
                    <a:pt x="4094" y="1"/>
                  </a:moveTo>
                  <a:cubicBezTo>
                    <a:pt x="3016" y="1"/>
                    <a:pt x="1962" y="442"/>
                    <a:pt x="1202" y="1202"/>
                  </a:cubicBezTo>
                  <a:cubicBezTo>
                    <a:pt x="442" y="1962"/>
                    <a:pt x="1" y="3016"/>
                    <a:pt x="1" y="4094"/>
                  </a:cubicBezTo>
                  <a:cubicBezTo>
                    <a:pt x="1" y="5148"/>
                    <a:pt x="442" y="6226"/>
                    <a:pt x="1202" y="6986"/>
                  </a:cubicBezTo>
                  <a:cubicBezTo>
                    <a:pt x="1962" y="7721"/>
                    <a:pt x="3016" y="8162"/>
                    <a:pt x="4094" y="8162"/>
                  </a:cubicBezTo>
                  <a:cubicBezTo>
                    <a:pt x="5148" y="8162"/>
                    <a:pt x="6226" y="7721"/>
                    <a:pt x="6986" y="6986"/>
                  </a:cubicBezTo>
                  <a:cubicBezTo>
                    <a:pt x="7721" y="6226"/>
                    <a:pt x="8162" y="5148"/>
                    <a:pt x="8162" y="4094"/>
                  </a:cubicBezTo>
                  <a:cubicBezTo>
                    <a:pt x="8162" y="3016"/>
                    <a:pt x="7721" y="1962"/>
                    <a:pt x="6986" y="1202"/>
                  </a:cubicBezTo>
                  <a:cubicBezTo>
                    <a:pt x="6226" y="442"/>
                    <a:pt x="5148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43"/>
          <p:cNvGrpSpPr/>
          <p:nvPr/>
        </p:nvGrpSpPr>
        <p:grpSpPr>
          <a:xfrm>
            <a:off x="5521162" y="1994104"/>
            <a:ext cx="353436" cy="353436"/>
            <a:chOff x="1190625" y="248525"/>
            <a:chExt cx="5228350" cy="5228350"/>
          </a:xfrm>
        </p:grpSpPr>
        <p:sp>
          <p:nvSpPr>
            <p:cNvPr id="724" name="Google Shape;724;p43"/>
            <p:cNvSpPr/>
            <p:nvPr/>
          </p:nvSpPr>
          <p:spPr>
            <a:xfrm>
              <a:off x="1190625" y="2485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65365" y="55954"/>
                  </a:moveTo>
                  <a:lnTo>
                    <a:pt x="67914" y="63846"/>
                  </a:lnTo>
                  <a:cubicBezTo>
                    <a:pt x="68453" y="65537"/>
                    <a:pt x="70022" y="66689"/>
                    <a:pt x="71786" y="66689"/>
                  </a:cubicBezTo>
                  <a:lnTo>
                    <a:pt x="80168" y="66689"/>
                  </a:lnTo>
                  <a:lnTo>
                    <a:pt x="73379" y="71591"/>
                  </a:lnTo>
                  <a:cubicBezTo>
                    <a:pt x="71958" y="72620"/>
                    <a:pt x="71345" y="74483"/>
                    <a:pt x="71909" y="76174"/>
                  </a:cubicBezTo>
                  <a:lnTo>
                    <a:pt x="74482" y="84066"/>
                  </a:lnTo>
                  <a:lnTo>
                    <a:pt x="67767" y="79164"/>
                  </a:lnTo>
                  <a:cubicBezTo>
                    <a:pt x="67056" y="78649"/>
                    <a:pt x="66198" y="78380"/>
                    <a:pt x="65365" y="78380"/>
                  </a:cubicBezTo>
                  <a:cubicBezTo>
                    <a:pt x="64507" y="78380"/>
                    <a:pt x="63674" y="78649"/>
                    <a:pt x="62939" y="79164"/>
                  </a:cubicBezTo>
                  <a:lnTo>
                    <a:pt x="56223" y="84066"/>
                  </a:lnTo>
                  <a:lnTo>
                    <a:pt x="58821" y="76174"/>
                  </a:lnTo>
                  <a:cubicBezTo>
                    <a:pt x="59360" y="74483"/>
                    <a:pt x="58772" y="72620"/>
                    <a:pt x="57326" y="71591"/>
                  </a:cubicBezTo>
                  <a:lnTo>
                    <a:pt x="50537" y="66689"/>
                  </a:lnTo>
                  <a:lnTo>
                    <a:pt x="58919" y="66689"/>
                  </a:lnTo>
                  <a:cubicBezTo>
                    <a:pt x="60684" y="66689"/>
                    <a:pt x="62252" y="65537"/>
                    <a:pt x="62791" y="63846"/>
                  </a:cubicBezTo>
                  <a:lnTo>
                    <a:pt x="65365" y="55954"/>
                  </a:lnTo>
                  <a:close/>
                  <a:moveTo>
                    <a:pt x="104579" y="55954"/>
                  </a:moveTo>
                  <a:lnTo>
                    <a:pt x="107128" y="63846"/>
                  </a:lnTo>
                  <a:cubicBezTo>
                    <a:pt x="107667" y="65537"/>
                    <a:pt x="109236" y="66689"/>
                    <a:pt x="111000" y="66689"/>
                  </a:cubicBezTo>
                  <a:lnTo>
                    <a:pt x="119382" y="66689"/>
                  </a:lnTo>
                  <a:lnTo>
                    <a:pt x="112593" y="71591"/>
                  </a:lnTo>
                  <a:cubicBezTo>
                    <a:pt x="111172" y="72620"/>
                    <a:pt x="110559" y="74483"/>
                    <a:pt x="111123" y="76174"/>
                  </a:cubicBezTo>
                  <a:lnTo>
                    <a:pt x="113696" y="84066"/>
                  </a:lnTo>
                  <a:lnTo>
                    <a:pt x="106981" y="79164"/>
                  </a:lnTo>
                  <a:cubicBezTo>
                    <a:pt x="106270" y="78649"/>
                    <a:pt x="105412" y="78380"/>
                    <a:pt x="104579" y="78380"/>
                  </a:cubicBezTo>
                  <a:cubicBezTo>
                    <a:pt x="103721" y="78380"/>
                    <a:pt x="102888" y="78649"/>
                    <a:pt x="102153" y="79164"/>
                  </a:cubicBezTo>
                  <a:lnTo>
                    <a:pt x="97692" y="82424"/>
                  </a:lnTo>
                  <a:cubicBezTo>
                    <a:pt x="97300" y="82693"/>
                    <a:pt x="96932" y="82963"/>
                    <a:pt x="96565" y="83257"/>
                  </a:cubicBezTo>
                  <a:lnTo>
                    <a:pt x="95437" y="84066"/>
                  </a:lnTo>
                  <a:lnTo>
                    <a:pt x="98035" y="76174"/>
                  </a:lnTo>
                  <a:cubicBezTo>
                    <a:pt x="98574" y="74483"/>
                    <a:pt x="97986" y="72620"/>
                    <a:pt x="96540" y="71591"/>
                  </a:cubicBezTo>
                  <a:lnTo>
                    <a:pt x="89751" y="66689"/>
                  </a:lnTo>
                  <a:lnTo>
                    <a:pt x="98133" y="66689"/>
                  </a:lnTo>
                  <a:cubicBezTo>
                    <a:pt x="99898" y="66689"/>
                    <a:pt x="101466" y="65537"/>
                    <a:pt x="102006" y="63846"/>
                  </a:cubicBezTo>
                  <a:lnTo>
                    <a:pt x="104579" y="55954"/>
                  </a:lnTo>
                  <a:close/>
                  <a:moveTo>
                    <a:pt x="143793" y="55954"/>
                  </a:moveTo>
                  <a:lnTo>
                    <a:pt x="146342" y="63846"/>
                  </a:lnTo>
                  <a:cubicBezTo>
                    <a:pt x="146881" y="65537"/>
                    <a:pt x="148450" y="66689"/>
                    <a:pt x="150214" y="66689"/>
                  </a:cubicBezTo>
                  <a:lnTo>
                    <a:pt x="158596" y="66689"/>
                  </a:lnTo>
                  <a:lnTo>
                    <a:pt x="151807" y="71591"/>
                  </a:lnTo>
                  <a:cubicBezTo>
                    <a:pt x="150386" y="72620"/>
                    <a:pt x="149773" y="74483"/>
                    <a:pt x="150337" y="76174"/>
                  </a:cubicBezTo>
                  <a:lnTo>
                    <a:pt x="152910" y="84066"/>
                  </a:lnTo>
                  <a:lnTo>
                    <a:pt x="146195" y="79164"/>
                  </a:lnTo>
                  <a:cubicBezTo>
                    <a:pt x="145484" y="78649"/>
                    <a:pt x="144626" y="78380"/>
                    <a:pt x="143793" y="78380"/>
                  </a:cubicBezTo>
                  <a:cubicBezTo>
                    <a:pt x="142935" y="78380"/>
                    <a:pt x="142102" y="78649"/>
                    <a:pt x="141367" y="79164"/>
                  </a:cubicBezTo>
                  <a:lnTo>
                    <a:pt x="134651" y="84066"/>
                  </a:lnTo>
                  <a:lnTo>
                    <a:pt x="137249" y="76174"/>
                  </a:lnTo>
                  <a:cubicBezTo>
                    <a:pt x="137788" y="74483"/>
                    <a:pt x="137200" y="72620"/>
                    <a:pt x="135754" y="71591"/>
                  </a:cubicBezTo>
                  <a:lnTo>
                    <a:pt x="128965" y="66689"/>
                  </a:lnTo>
                  <a:lnTo>
                    <a:pt x="137347" y="66689"/>
                  </a:lnTo>
                  <a:cubicBezTo>
                    <a:pt x="139112" y="66689"/>
                    <a:pt x="140680" y="65537"/>
                    <a:pt x="141220" y="63846"/>
                  </a:cubicBezTo>
                  <a:lnTo>
                    <a:pt x="143793" y="55954"/>
                  </a:lnTo>
                  <a:close/>
                  <a:moveTo>
                    <a:pt x="178914" y="24509"/>
                  </a:moveTo>
                  <a:lnTo>
                    <a:pt x="178914" y="124162"/>
                  </a:lnTo>
                  <a:lnTo>
                    <a:pt x="162395" y="124162"/>
                  </a:lnTo>
                  <a:cubicBezTo>
                    <a:pt x="162346" y="124162"/>
                    <a:pt x="162297" y="124187"/>
                    <a:pt x="162224" y="124187"/>
                  </a:cubicBezTo>
                  <a:cubicBezTo>
                    <a:pt x="160287" y="122961"/>
                    <a:pt x="158008" y="122250"/>
                    <a:pt x="155557" y="122250"/>
                  </a:cubicBezTo>
                  <a:cubicBezTo>
                    <a:pt x="153596" y="122250"/>
                    <a:pt x="151734" y="122716"/>
                    <a:pt x="150067" y="123500"/>
                  </a:cubicBezTo>
                  <a:cubicBezTo>
                    <a:pt x="148107" y="119089"/>
                    <a:pt x="143695" y="115976"/>
                    <a:pt x="138548" y="115976"/>
                  </a:cubicBezTo>
                  <a:cubicBezTo>
                    <a:pt x="135264" y="115976"/>
                    <a:pt x="132298" y="117251"/>
                    <a:pt x="130044" y="119309"/>
                  </a:cubicBezTo>
                  <a:cubicBezTo>
                    <a:pt x="127813" y="117251"/>
                    <a:pt x="124823" y="115976"/>
                    <a:pt x="121539" y="115976"/>
                  </a:cubicBezTo>
                  <a:cubicBezTo>
                    <a:pt x="119995" y="115976"/>
                    <a:pt x="118500" y="116270"/>
                    <a:pt x="117127" y="116785"/>
                  </a:cubicBezTo>
                  <a:lnTo>
                    <a:pt x="117127" y="92987"/>
                  </a:lnTo>
                  <a:cubicBezTo>
                    <a:pt x="117127" y="92742"/>
                    <a:pt x="117127" y="92521"/>
                    <a:pt x="117103" y="92301"/>
                  </a:cubicBezTo>
                  <a:cubicBezTo>
                    <a:pt x="117740" y="92056"/>
                    <a:pt x="118377" y="91737"/>
                    <a:pt x="118941" y="91296"/>
                  </a:cubicBezTo>
                  <a:cubicBezTo>
                    <a:pt x="121760" y="89262"/>
                    <a:pt x="122862" y="85830"/>
                    <a:pt x="121784" y="82522"/>
                  </a:cubicBezTo>
                  <a:lnTo>
                    <a:pt x="119799" y="76468"/>
                  </a:lnTo>
                  <a:lnTo>
                    <a:pt x="124186" y="73306"/>
                  </a:lnTo>
                  <a:lnTo>
                    <a:pt x="128549" y="76468"/>
                  </a:lnTo>
                  <a:lnTo>
                    <a:pt x="126563" y="82522"/>
                  </a:lnTo>
                  <a:cubicBezTo>
                    <a:pt x="125485" y="85830"/>
                    <a:pt x="126612" y="89262"/>
                    <a:pt x="129406" y="91296"/>
                  </a:cubicBezTo>
                  <a:cubicBezTo>
                    <a:pt x="130803" y="92325"/>
                    <a:pt x="132396" y="92815"/>
                    <a:pt x="134014" y="92815"/>
                  </a:cubicBezTo>
                  <a:cubicBezTo>
                    <a:pt x="135607" y="92815"/>
                    <a:pt x="137225" y="92325"/>
                    <a:pt x="138622" y="91296"/>
                  </a:cubicBezTo>
                  <a:lnTo>
                    <a:pt x="143793" y="87521"/>
                  </a:lnTo>
                  <a:lnTo>
                    <a:pt x="148940" y="91296"/>
                  </a:lnTo>
                  <a:cubicBezTo>
                    <a:pt x="150337" y="92313"/>
                    <a:pt x="151942" y="92821"/>
                    <a:pt x="153547" y="92821"/>
                  </a:cubicBezTo>
                  <a:cubicBezTo>
                    <a:pt x="155153" y="92821"/>
                    <a:pt x="156758" y="92313"/>
                    <a:pt x="158155" y="91296"/>
                  </a:cubicBezTo>
                  <a:cubicBezTo>
                    <a:pt x="160974" y="89262"/>
                    <a:pt x="162077" y="85830"/>
                    <a:pt x="160998" y="82522"/>
                  </a:cubicBezTo>
                  <a:lnTo>
                    <a:pt x="159013" y="76468"/>
                  </a:lnTo>
                  <a:lnTo>
                    <a:pt x="164233" y="72694"/>
                  </a:lnTo>
                  <a:cubicBezTo>
                    <a:pt x="167027" y="70659"/>
                    <a:pt x="168155" y="67228"/>
                    <a:pt x="167101" y="63944"/>
                  </a:cubicBezTo>
                  <a:cubicBezTo>
                    <a:pt x="166022" y="60635"/>
                    <a:pt x="163106" y="58503"/>
                    <a:pt x="159626" y="58503"/>
                  </a:cubicBezTo>
                  <a:lnTo>
                    <a:pt x="153204" y="58503"/>
                  </a:lnTo>
                  <a:lnTo>
                    <a:pt x="151244" y="52449"/>
                  </a:lnTo>
                  <a:cubicBezTo>
                    <a:pt x="150165" y="49141"/>
                    <a:pt x="147249" y="47033"/>
                    <a:pt x="143793" y="47033"/>
                  </a:cubicBezTo>
                  <a:cubicBezTo>
                    <a:pt x="140313" y="47033"/>
                    <a:pt x="137396" y="49141"/>
                    <a:pt x="136342" y="52449"/>
                  </a:cubicBezTo>
                  <a:lnTo>
                    <a:pt x="134382" y="58503"/>
                  </a:lnTo>
                  <a:lnTo>
                    <a:pt x="127936" y="58503"/>
                  </a:lnTo>
                  <a:cubicBezTo>
                    <a:pt x="126563" y="58503"/>
                    <a:pt x="125289" y="58846"/>
                    <a:pt x="124186" y="59459"/>
                  </a:cubicBezTo>
                  <a:cubicBezTo>
                    <a:pt x="123059" y="58846"/>
                    <a:pt x="121784" y="58503"/>
                    <a:pt x="120412" y="58503"/>
                  </a:cubicBezTo>
                  <a:lnTo>
                    <a:pt x="113990" y="58503"/>
                  </a:lnTo>
                  <a:lnTo>
                    <a:pt x="112030" y="52449"/>
                  </a:lnTo>
                  <a:cubicBezTo>
                    <a:pt x="110951" y="49141"/>
                    <a:pt x="108035" y="47033"/>
                    <a:pt x="104579" y="47033"/>
                  </a:cubicBezTo>
                  <a:cubicBezTo>
                    <a:pt x="101099" y="47033"/>
                    <a:pt x="98182" y="49141"/>
                    <a:pt x="97128" y="52449"/>
                  </a:cubicBezTo>
                  <a:lnTo>
                    <a:pt x="95168" y="58503"/>
                  </a:lnTo>
                  <a:lnTo>
                    <a:pt x="88722" y="58503"/>
                  </a:lnTo>
                  <a:cubicBezTo>
                    <a:pt x="87349" y="58503"/>
                    <a:pt x="86075" y="58846"/>
                    <a:pt x="84972" y="59459"/>
                  </a:cubicBezTo>
                  <a:cubicBezTo>
                    <a:pt x="83845" y="58846"/>
                    <a:pt x="82570" y="58503"/>
                    <a:pt x="81198" y="58503"/>
                  </a:cubicBezTo>
                  <a:lnTo>
                    <a:pt x="74776" y="58503"/>
                  </a:lnTo>
                  <a:lnTo>
                    <a:pt x="72816" y="52449"/>
                  </a:lnTo>
                  <a:cubicBezTo>
                    <a:pt x="71737" y="49141"/>
                    <a:pt x="68821" y="47033"/>
                    <a:pt x="65365" y="47033"/>
                  </a:cubicBezTo>
                  <a:cubicBezTo>
                    <a:pt x="61885" y="47033"/>
                    <a:pt x="58968" y="49141"/>
                    <a:pt x="57914" y="52449"/>
                  </a:cubicBezTo>
                  <a:lnTo>
                    <a:pt x="55954" y="58503"/>
                  </a:lnTo>
                  <a:lnTo>
                    <a:pt x="49508" y="58503"/>
                  </a:lnTo>
                  <a:cubicBezTo>
                    <a:pt x="46052" y="58503"/>
                    <a:pt x="43111" y="60635"/>
                    <a:pt x="42057" y="63944"/>
                  </a:cubicBezTo>
                  <a:cubicBezTo>
                    <a:pt x="40979" y="67228"/>
                    <a:pt x="42106" y="70659"/>
                    <a:pt x="44925" y="72694"/>
                  </a:cubicBezTo>
                  <a:lnTo>
                    <a:pt x="50120" y="76468"/>
                  </a:lnTo>
                  <a:lnTo>
                    <a:pt x="48135" y="82522"/>
                  </a:lnTo>
                  <a:cubicBezTo>
                    <a:pt x="47057" y="85830"/>
                    <a:pt x="48184" y="89262"/>
                    <a:pt x="50978" y="91296"/>
                  </a:cubicBezTo>
                  <a:cubicBezTo>
                    <a:pt x="52375" y="92325"/>
                    <a:pt x="53968" y="92815"/>
                    <a:pt x="55586" y="92815"/>
                  </a:cubicBezTo>
                  <a:cubicBezTo>
                    <a:pt x="57179" y="92815"/>
                    <a:pt x="58797" y="92325"/>
                    <a:pt x="60194" y="91296"/>
                  </a:cubicBezTo>
                  <a:lnTo>
                    <a:pt x="65365" y="87521"/>
                  </a:lnTo>
                  <a:lnTo>
                    <a:pt x="70512" y="91296"/>
                  </a:lnTo>
                  <a:cubicBezTo>
                    <a:pt x="71909" y="92313"/>
                    <a:pt x="73514" y="92821"/>
                    <a:pt x="75119" y="92821"/>
                  </a:cubicBezTo>
                  <a:cubicBezTo>
                    <a:pt x="76725" y="92821"/>
                    <a:pt x="78330" y="92313"/>
                    <a:pt x="79727" y="91296"/>
                  </a:cubicBezTo>
                  <a:cubicBezTo>
                    <a:pt x="82546" y="89262"/>
                    <a:pt x="83648" y="85830"/>
                    <a:pt x="82570" y="82522"/>
                  </a:cubicBezTo>
                  <a:lnTo>
                    <a:pt x="80585" y="76468"/>
                  </a:lnTo>
                  <a:lnTo>
                    <a:pt x="84972" y="73306"/>
                  </a:lnTo>
                  <a:lnTo>
                    <a:pt x="89334" y="76468"/>
                  </a:lnTo>
                  <a:lnTo>
                    <a:pt x="87349" y="82522"/>
                  </a:lnTo>
                  <a:cubicBezTo>
                    <a:pt x="86271" y="85830"/>
                    <a:pt x="87398" y="89262"/>
                    <a:pt x="90192" y="91296"/>
                  </a:cubicBezTo>
                  <a:cubicBezTo>
                    <a:pt x="90756" y="91712"/>
                    <a:pt x="91369" y="92031"/>
                    <a:pt x="91981" y="92276"/>
                  </a:cubicBezTo>
                  <a:cubicBezTo>
                    <a:pt x="91957" y="92521"/>
                    <a:pt x="91957" y="92742"/>
                    <a:pt x="91957" y="92987"/>
                  </a:cubicBezTo>
                  <a:lnTo>
                    <a:pt x="91957" y="124162"/>
                  </a:lnTo>
                  <a:lnTo>
                    <a:pt x="34312" y="124162"/>
                  </a:lnTo>
                  <a:lnTo>
                    <a:pt x="34312" y="24509"/>
                  </a:lnTo>
                  <a:close/>
                  <a:moveTo>
                    <a:pt x="16347" y="1"/>
                  </a:moveTo>
                  <a:cubicBezTo>
                    <a:pt x="7328" y="1"/>
                    <a:pt x="0" y="7329"/>
                    <a:pt x="0" y="16323"/>
                  </a:cubicBezTo>
                  <a:lnTo>
                    <a:pt x="0" y="132348"/>
                  </a:lnTo>
                  <a:cubicBezTo>
                    <a:pt x="0" y="141343"/>
                    <a:pt x="7328" y="148671"/>
                    <a:pt x="16347" y="148671"/>
                  </a:cubicBezTo>
                  <a:lnTo>
                    <a:pt x="56517" y="148671"/>
                  </a:lnTo>
                  <a:cubicBezTo>
                    <a:pt x="58772" y="148671"/>
                    <a:pt x="60586" y="146857"/>
                    <a:pt x="60586" y="144602"/>
                  </a:cubicBezTo>
                  <a:cubicBezTo>
                    <a:pt x="60586" y="142348"/>
                    <a:pt x="58772" y="140509"/>
                    <a:pt x="56517" y="140509"/>
                  </a:cubicBezTo>
                  <a:lnTo>
                    <a:pt x="16347" y="140509"/>
                  </a:lnTo>
                  <a:cubicBezTo>
                    <a:pt x="11838" y="140509"/>
                    <a:pt x="8161" y="136833"/>
                    <a:pt x="8161" y="132348"/>
                  </a:cubicBezTo>
                  <a:lnTo>
                    <a:pt x="8161" y="16323"/>
                  </a:lnTo>
                  <a:cubicBezTo>
                    <a:pt x="8161" y="11838"/>
                    <a:pt x="11838" y="8162"/>
                    <a:pt x="16347" y="8162"/>
                  </a:cubicBezTo>
                  <a:lnTo>
                    <a:pt x="192811" y="8162"/>
                  </a:lnTo>
                  <a:cubicBezTo>
                    <a:pt x="197296" y="8162"/>
                    <a:pt x="200972" y="11838"/>
                    <a:pt x="200972" y="16323"/>
                  </a:cubicBezTo>
                  <a:lnTo>
                    <a:pt x="200972" y="132274"/>
                  </a:lnTo>
                  <a:cubicBezTo>
                    <a:pt x="200972" y="136784"/>
                    <a:pt x="197296" y="140436"/>
                    <a:pt x="192811" y="140436"/>
                  </a:cubicBezTo>
                  <a:lnTo>
                    <a:pt x="168130" y="140436"/>
                  </a:lnTo>
                  <a:lnTo>
                    <a:pt x="168130" y="134848"/>
                  </a:lnTo>
                  <a:cubicBezTo>
                    <a:pt x="168130" y="133990"/>
                    <a:pt x="168057" y="133157"/>
                    <a:pt x="167885" y="132348"/>
                  </a:cubicBezTo>
                  <a:lnTo>
                    <a:pt x="183007" y="132348"/>
                  </a:lnTo>
                  <a:cubicBezTo>
                    <a:pt x="185262" y="132348"/>
                    <a:pt x="187075" y="130510"/>
                    <a:pt x="187075" y="128255"/>
                  </a:cubicBezTo>
                  <a:lnTo>
                    <a:pt x="187075" y="20416"/>
                  </a:lnTo>
                  <a:cubicBezTo>
                    <a:pt x="187075" y="18162"/>
                    <a:pt x="185262" y="16323"/>
                    <a:pt x="183007" y="16323"/>
                  </a:cubicBezTo>
                  <a:lnTo>
                    <a:pt x="30219" y="16323"/>
                  </a:lnTo>
                  <a:cubicBezTo>
                    <a:pt x="27965" y="16323"/>
                    <a:pt x="26151" y="18162"/>
                    <a:pt x="26151" y="20416"/>
                  </a:cubicBezTo>
                  <a:lnTo>
                    <a:pt x="26151" y="128255"/>
                  </a:lnTo>
                  <a:cubicBezTo>
                    <a:pt x="26151" y="130510"/>
                    <a:pt x="27965" y="132348"/>
                    <a:pt x="30219" y="132348"/>
                  </a:cubicBezTo>
                  <a:lnTo>
                    <a:pt x="91957" y="132348"/>
                  </a:lnTo>
                  <a:lnTo>
                    <a:pt x="91957" y="137372"/>
                  </a:lnTo>
                  <a:lnTo>
                    <a:pt x="79752" y="155264"/>
                  </a:lnTo>
                  <a:cubicBezTo>
                    <a:pt x="75536" y="161464"/>
                    <a:pt x="74874" y="169528"/>
                    <a:pt x="78060" y="176341"/>
                  </a:cubicBezTo>
                  <a:lnTo>
                    <a:pt x="92349" y="206781"/>
                  </a:lnTo>
                  <a:cubicBezTo>
                    <a:pt x="93035" y="208252"/>
                    <a:pt x="94506" y="209134"/>
                    <a:pt x="96050" y="209134"/>
                  </a:cubicBezTo>
                  <a:cubicBezTo>
                    <a:pt x="96638" y="209134"/>
                    <a:pt x="97226" y="209011"/>
                    <a:pt x="97790" y="208742"/>
                  </a:cubicBezTo>
                  <a:cubicBezTo>
                    <a:pt x="99824" y="207786"/>
                    <a:pt x="100707" y="205360"/>
                    <a:pt x="99751" y="203301"/>
                  </a:cubicBezTo>
                  <a:lnTo>
                    <a:pt x="85462" y="172861"/>
                  </a:lnTo>
                  <a:cubicBezTo>
                    <a:pt x="83501" y="168670"/>
                    <a:pt x="83894" y="163695"/>
                    <a:pt x="86491" y="159871"/>
                  </a:cubicBezTo>
                  <a:lnTo>
                    <a:pt x="91957" y="151882"/>
                  </a:lnTo>
                  <a:lnTo>
                    <a:pt x="91957" y="156955"/>
                  </a:lnTo>
                  <a:cubicBezTo>
                    <a:pt x="91957" y="159210"/>
                    <a:pt x="93795" y="161023"/>
                    <a:pt x="96050" y="161023"/>
                  </a:cubicBezTo>
                  <a:cubicBezTo>
                    <a:pt x="98305" y="161023"/>
                    <a:pt x="100118" y="159210"/>
                    <a:pt x="100118" y="156955"/>
                  </a:cubicBezTo>
                  <a:lnTo>
                    <a:pt x="100118" y="92987"/>
                  </a:lnTo>
                  <a:cubicBezTo>
                    <a:pt x="100118" y="91663"/>
                    <a:pt x="100707" y="90487"/>
                    <a:pt x="101638" y="89678"/>
                  </a:cubicBezTo>
                  <a:lnTo>
                    <a:pt x="102300" y="89188"/>
                  </a:lnTo>
                  <a:cubicBezTo>
                    <a:pt x="102961" y="88796"/>
                    <a:pt x="103721" y="88575"/>
                    <a:pt x="104554" y="88575"/>
                  </a:cubicBezTo>
                  <a:cubicBezTo>
                    <a:pt x="106981" y="88575"/>
                    <a:pt x="108966" y="90536"/>
                    <a:pt x="108966" y="92987"/>
                  </a:cubicBezTo>
                  <a:lnTo>
                    <a:pt x="108966" y="156857"/>
                  </a:lnTo>
                  <a:cubicBezTo>
                    <a:pt x="108966" y="159112"/>
                    <a:pt x="110780" y="160925"/>
                    <a:pt x="113059" y="160925"/>
                  </a:cubicBezTo>
                  <a:cubicBezTo>
                    <a:pt x="115314" y="160925"/>
                    <a:pt x="117127" y="159112"/>
                    <a:pt x="117127" y="156857"/>
                  </a:cubicBezTo>
                  <a:lnTo>
                    <a:pt x="117127" y="128574"/>
                  </a:lnTo>
                  <a:cubicBezTo>
                    <a:pt x="117127" y="126147"/>
                    <a:pt x="119113" y="124162"/>
                    <a:pt x="121539" y="124162"/>
                  </a:cubicBezTo>
                  <a:cubicBezTo>
                    <a:pt x="123990" y="124162"/>
                    <a:pt x="125975" y="126147"/>
                    <a:pt x="125975" y="128574"/>
                  </a:cubicBezTo>
                  <a:lnTo>
                    <a:pt x="125975" y="156857"/>
                  </a:lnTo>
                  <a:cubicBezTo>
                    <a:pt x="125975" y="159112"/>
                    <a:pt x="127789" y="160925"/>
                    <a:pt x="130044" y="160925"/>
                  </a:cubicBezTo>
                  <a:cubicBezTo>
                    <a:pt x="132298" y="160925"/>
                    <a:pt x="134137" y="159112"/>
                    <a:pt x="134137" y="156857"/>
                  </a:cubicBezTo>
                  <a:lnTo>
                    <a:pt x="134137" y="128574"/>
                  </a:lnTo>
                  <a:cubicBezTo>
                    <a:pt x="134137" y="126147"/>
                    <a:pt x="136122" y="124162"/>
                    <a:pt x="138548" y="124162"/>
                  </a:cubicBezTo>
                  <a:cubicBezTo>
                    <a:pt x="140974" y="124162"/>
                    <a:pt x="142960" y="126147"/>
                    <a:pt x="142960" y="128574"/>
                  </a:cubicBezTo>
                  <a:lnTo>
                    <a:pt x="142960" y="132593"/>
                  </a:lnTo>
                  <a:cubicBezTo>
                    <a:pt x="142960" y="132887"/>
                    <a:pt x="143009" y="133157"/>
                    <a:pt x="143058" y="133426"/>
                  </a:cubicBezTo>
                  <a:cubicBezTo>
                    <a:pt x="143009" y="133892"/>
                    <a:pt x="142960" y="134358"/>
                    <a:pt x="142960" y="134848"/>
                  </a:cubicBezTo>
                  <a:lnTo>
                    <a:pt x="142960" y="156857"/>
                  </a:lnTo>
                  <a:cubicBezTo>
                    <a:pt x="142960" y="159112"/>
                    <a:pt x="144798" y="160925"/>
                    <a:pt x="147053" y="160925"/>
                  </a:cubicBezTo>
                  <a:cubicBezTo>
                    <a:pt x="149307" y="160925"/>
                    <a:pt x="151146" y="159112"/>
                    <a:pt x="151146" y="156857"/>
                  </a:cubicBezTo>
                  <a:lnTo>
                    <a:pt x="151146" y="134848"/>
                  </a:lnTo>
                  <a:cubicBezTo>
                    <a:pt x="151146" y="132397"/>
                    <a:pt x="153106" y="130412"/>
                    <a:pt x="155557" y="130412"/>
                  </a:cubicBezTo>
                  <a:cubicBezTo>
                    <a:pt x="157984" y="130412"/>
                    <a:pt x="159969" y="132397"/>
                    <a:pt x="159969" y="134848"/>
                  </a:cubicBezTo>
                  <a:lnTo>
                    <a:pt x="159969" y="164675"/>
                  </a:lnTo>
                  <a:cubicBezTo>
                    <a:pt x="159969" y="172567"/>
                    <a:pt x="158768" y="180385"/>
                    <a:pt x="156415" y="187909"/>
                  </a:cubicBezTo>
                  <a:lnTo>
                    <a:pt x="151415" y="203816"/>
                  </a:lnTo>
                  <a:cubicBezTo>
                    <a:pt x="150753" y="205972"/>
                    <a:pt x="151954" y="208276"/>
                    <a:pt x="154111" y="208938"/>
                  </a:cubicBezTo>
                  <a:cubicBezTo>
                    <a:pt x="154503" y="209060"/>
                    <a:pt x="154920" y="209134"/>
                    <a:pt x="155312" y="209134"/>
                  </a:cubicBezTo>
                  <a:cubicBezTo>
                    <a:pt x="157052" y="209134"/>
                    <a:pt x="158670" y="208007"/>
                    <a:pt x="159209" y="206266"/>
                  </a:cubicBezTo>
                  <a:lnTo>
                    <a:pt x="164209" y="190360"/>
                  </a:lnTo>
                  <a:cubicBezTo>
                    <a:pt x="166807" y="182027"/>
                    <a:pt x="168130" y="173400"/>
                    <a:pt x="168130" y="164675"/>
                  </a:cubicBezTo>
                  <a:lnTo>
                    <a:pt x="168130" y="148597"/>
                  </a:lnTo>
                  <a:lnTo>
                    <a:pt x="192811" y="148597"/>
                  </a:lnTo>
                  <a:cubicBezTo>
                    <a:pt x="201805" y="148597"/>
                    <a:pt x="209133" y="141269"/>
                    <a:pt x="209133" y="132274"/>
                  </a:cubicBezTo>
                  <a:lnTo>
                    <a:pt x="209133" y="16323"/>
                  </a:lnTo>
                  <a:cubicBezTo>
                    <a:pt x="209133" y="7329"/>
                    <a:pt x="201805" y="1"/>
                    <a:pt x="1928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1517200" y="200457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3" y="1"/>
                  </a:moveTo>
                  <a:cubicBezTo>
                    <a:pt x="1838" y="1"/>
                    <a:pt x="0" y="1814"/>
                    <a:pt x="0" y="4069"/>
                  </a:cubicBezTo>
                  <a:lnTo>
                    <a:pt x="0" y="4118"/>
                  </a:lnTo>
                  <a:cubicBezTo>
                    <a:pt x="0" y="6373"/>
                    <a:pt x="1838" y="8187"/>
                    <a:pt x="4093" y="8187"/>
                  </a:cubicBezTo>
                  <a:cubicBezTo>
                    <a:pt x="6348" y="8187"/>
                    <a:pt x="8186" y="6324"/>
                    <a:pt x="8186" y="4069"/>
                  </a:cubicBezTo>
                  <a:cubicBezTo>
                    <a:pt x="8186" y="1814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3113325" y="1118750"/>
              <a:ext cx="344375" cy="324600"/>
            </a:xfrm>
            <a:custGeom>
              <a:avLst/>
              <a:gdLst/>
              <a:ahLst/>
              <a:cxnLst/>
              <a:rect l="l" t="t" r="r" b="b"/>
              <a:pathLst>
                <a:path w="13775" h="12984" extrusionOk="0">
                  <a:moveTo>
                    <a:pt x="4486" y="0"/>
                  </a:moveTo>
                  <a:cubicBezTo>
                    <a:pt x="3438" y="0"/>
                    <a:pt x="2390" y="399"/>
                    <a:pt x="1594" y="1195"/>
                  </a:cubicBezTo>
                  <a:cubicBezTo>
                    <a:pt x="1" y="2788"/>
                    <a:pt x="1" y="5386"/>
                    <a:pt x="1594" y="6979"/>
                  </a:cubicBezTo>
                  <a:lnTo>
                    <a:pt x="6397" y="11783"/>
                  </a:lnTo>
                  <a:cubicBezTo>
                    <a:pt x="7182" y="12567"/>
                    <a:pt x="8235" y="12984"/>
                    <a:pt x="9289" y="12984"/>
                  </a:cubicBezTo>
                  <a:cubicBezTo>
                    <a:pt x="10319" y="12984"/>
                    <a:pt x="11373" y="12567"/>
                    <a:pt x="12181" y="11783"/>
                  </a:cubicBezTo>
                  <a:cubicBezTo>
                    <a:pt x="13774" y="10190"/>
                    <a:pt x="13774" y="7592"/>
                    <a:pt x="12181" y="5999"/>
                  </a:cubicBezTo>
                  <a:lnTo>
                    <a:pt x="7378" y="1195"/>
                  </a:lnTo>
                  <a:cubicBezTo>
                    <a:pt x="6581" y="399"/>
                    <a:pt x="5533" y="0"/>
                    <a:pt x="4486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4152500" y="1118750"/>
              <a:ext cx="343750" cy="324600"/>
            </a:xfrm>
            <a:custGeom>
              <a:avLst/>
              <a:gdLst/>
              <a:ahLst/>
              <a:cxnLst/>
              <a:rect l="l" t="t" r="r" b="b"/>
              <a:pathLst>
                <a:path w="13750" h="12984" extrusionOk="0">
                  <a:moveTo>
                    <a:pt x="9277" y="0"/>
                  </a:moveTo>
                  <a:cubicBezTo>
                    <a:pt x="8235" y="0"/>
                    <a:pt x="7194" y="399"/>
                    <a:pt x="6397" y="1195"/>
                  </a:cubicBezTo>
                  <a:lnTo>
                    <a:pt x="1593" y="5999"/>
                  </a:lnTo>
                  <a:cubicBezTo>
                    <a:pt x="0" y="7592"/>
                    <a:pt x="0" y="10190"/>
                    <a:pt x="1593" y="11783"/>
                  </a:cubicBezTo>
                  <a:cubicBezTo>
                    <a:pt x="2378" y="12567"/>
                    <a:pt x="3432" y="12984"/>
                    <a:pt x="4486" y="12984"/>
                  </a:cubicBezTo>
                  <a:cubicBezTo>
                    <a:pt x="5515" y="12984"/>
                    <a:pt x="6569" y="12567"/>
                    <a:pt x="7378" y="11783"/>
                  </a:cubicBezTo>
                  <a:lnTo>
                    <a:pt x="12157" y="6979"/>
                  </a:lnTo>
                  <a:cubicBezTo>
                    <a:pt x="13750" y="5386"/>
                    <a:pt x="13750" y="2788"/>
                    <a:pt x="12157" y="1195"/>
                  </a:cubicBezTo>
                  <a:cubicBezTo>
                    <a:pt x="11360" y="399"/>
                    <a:pt x="10319" y="0"/>
                    <a:pt x="927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3702150" y="973375"/>
              <a:ext cx="204050" cy="291075"/>
            </a:xfrm>
            <a:custGeom>
              <a:avLst/>
              <a:gdLst/>
              <a:ahLst/>
              <a:cxnLst/>
              <a:rect l="l" t="t" r="r" b="b"/>
              <a:pathLst>
                <a:path w="8162" h="11643" extrusionOk="0">
                  <a:moveTo>
                    <a:pt x="4093" y="1"/>
                  </a:moveTo>
                  <a:cubicBezTo>
                    <a:pt x="1839" y="1"/>
                    <a:pt x="0" y="1839"/>
                    <a:pt x="0" y="4093"/>
                  </a:cubicBezTo>
                  <a:lnTo>
                    <a:pt x="0" y="7549"/>
                  </a:lnTo>
                  <a:cubicBezTo>
                    <a:pt x="0" y="9804"/>
                    <a:pt x="1839" y="11642"/>
                    <a:pt x="4093" y="11642"/>
                  </a:cubicBezTo>
                  <a:cubicBezTo>
                    <a:pt x="6348" y="11642"/>
                    <a:pt x="8162" y="9804"/>
                    <a:pt x="8162" y="7549"/>
                  </a:cubicBezTo>
                  <a:lnTo>
                    <a:pt x="8162" y="4093"/>
                  </a:lnTo>
                  <a:cubicBezTo>
                    <a:pt x="8162" y="1839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2909300" y="3761250"/>
              <a:ext cx="204675" cy="204050"/>
            </a:xfrm>
            <a:custGeom>
              <a:avLst/>
              <a:gdLst/>
              <a:ahLst/>
              <a:cxnLst/>
              <a:rect l="l" t="t" r="r" b="b"/>
              <a:pathLst>
                <a:path w="8187" h="8162" extrusionOk="0">
                  <a:moveTo>
                    <a:pt x="4093" y="0"/>
                  </a:moveTo>
                  <a:cubicBezTo>
                    <a:pt x="3015" y="0"/>
                    <a:pt x="1961" y="442"/>
                    <a:pt x="1201" y="1201"/>
                  </a:cubicBezTo>
                  <a:cubicBezTo>
                    <a:pt x="441" y="1961"/>
                    <a:pt x="0" y="3015"/>
                    <a:pt x="0" y="4093"/>
                  </a:cubicBezTo>
                  <a:cubicBezTo>
                    <a:pt x="0" y="5172"/>
                    <a:pt x="441" y="6226"/>
                    <a:pt x="1201" y="6985"/>
                  </a:cubicBezTo>
                  <a:cubicBezTo>
                    <a:pt x="1961" y="7721"/>
                    <a:pt x="3015" y="8162"/>
                    <a:pt x="4093" y="8162"/>
                  </a:cubicBezTo>
                  <a:cubicBezTo>
                    <a:pt x="5171" y="8162"/>
                    <a:pt x="6225" y="7721"/>
                    <a:pt x="6985" y="6985"/>
                  </a:cubicBezTo>
                  <a:cubicBezTo>
                    <a:pt x="7745" y="6226"/>
                    <a:pt x="8186" y="5172"/>
                    <a:pt x="8186" y="4093"/>
                  </a:cubicBezTo>
                  <a:cubicBezTo>
                    <a:pt x="8186" y="3015"/>
                    <a:pt x="7745" y="1961"/>
                    <a:pt x="6985" y="1201"/>
                  </a:cubicBezTo>
                  <a:cubicBezTo>
                    <a:pt x="6225" y="442"/>
                    <a:pt x="5171" y="0"/>
                    <a:pt x="409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43"/>
          <p:cNvGrpSpPr/>
          <p:nvPr/>
        </p:nvGrpSpPr>
        <p:grpSpPr>
          <a:xfrm>
            <a:off x="4824092" y="1562712"/>
            <a:ext cx="380485" cy="353438"/>
            <a:chOff x="1009850" y="238100"/>
            <a:chExt cx="5628475" cy="5228375"/>
          </a:xfrm>
        </p:grpSpPr>
        <p:sp>
          <p:nvSpPr>
            <p:cNvPr id="731" name="Google Shape;731;p43"/>
            <p:cNvSpPr/>
            <p:nvPr/>
          </p:nvSpPr>
          <p:spPr>
            <a:xfrm>
              <a:off x="3017125" y="1280350"/>
              <a:ext cx="601100" cy="878050"/>
            </a:xfrm>
            <a:custGeom>
              <a:avLst/>
              <a:gdLst/>
              <a:ahLst/>
              <a:cxnLst/>
              <a:rect l="l" t="t" r="r" b="b"/>
              <a:pathLst>
                <a:path w="24044" h="35122" extrusionOk="0">
                  <a:moveTo>
                    <a:pt x="12010" y="5711"/>
                  </a:moveTo>
                  <a:cubicBezTo>
                    <a:pt x="15490" y="5711"/>
                    <a:pt x="17647" y="7304"/>
                    <a:pt x="17647" y="10956"/>
                  </a:cubicBezTo>
                  <a:lnTo>
                    <a:pt x="17647" y="24142"/>
                  </a:lnTo>
                  <a:cubicBezTo>
                    <a:pt x="17647" y="27793"/>
                    <a:pt x="15490" y="29411"/>
                    <a:pt x="12010" y="29411"/>
                  </a:cubicBezTo>
                  <a:cubicBezTo>
                    <a:pt x="8554" y="29411"/>
                    <a:pt x="6495" y="27793"/>
                    <a:pt x="6495" y="24142"/>
                  </a:cubicBezTo>
                  <a:lnTo>
                    <a:pt x="6495" y="10956"/>
                  </a:lnTo>
                  <a:cubicBezTo>
                    <a:pt x="6495" y="7304"/>
                    <a:pt x="8554" y="5711"/>
                    <a:pt x="12010" y="5711"/>
                  </a:cubicBezTo>
                  <a:close/>
                  <a:moveTo>
                    <a:pt x="12010" y="0"/>
                  </a:moveTo>
                  <a:cubicBezTo>
                    <a:pt x="5172" y="0"/>
                    <a:pt x="1" y="2941"/>
                    <a:pt x="1" y="10956"/>
                  </a:cubicBezTo>
                  <a:lnTo>
                    <a:pt x="1" y="24142"/>
                  </a:lnTo>
                  <a:cubicBezTo>
                    <a:pt x="1" y="32180"/>
                    <a:pt x="5172" y="35121"/>
                    <a:pt x="12010" y="35121"/>
                  </a:cubicBezTo>
                  <a:cubicBezTo>
                    <a:pt x="18799" y="35121"/>
                    <a:pt x="24044" y="32180"/>
                    <a:pt x="24044" y="24142"/>
                  </a:cubicBezTo>
                  <a:lnTo>
                    <a:pt x="24044" y="10956"/>
                  </a:lnTo>
                  <a:cubicBezTo>
                    <a:pt x="24044" y="2941"/>
                    <a:pt x="18799" y="0"/>
                    <a:pt x="1201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3275700" y="1193600"/>
              <a:ext cx="1054825" cy="1793200"/>
            </a:xfrm>
            <a:custGeom>
              <a:avLst/>
              <a:gdLst/>
              <a:ahLst/>
              <a:cxnLst/>
              <a:rect l="l" t="t" r="r" b="b"/>
              <a:pathLst>
                <a:path w="42193" h="71728" extrusionOk="0">
                  <a:moveTo>
                    <a:pt x="37553" y="0"/>
                  </a:moveTo>
                  <a:cubicBezTo>
                    <a:pt x="36465" y="0"/>
                    <a:pt x="35436" y="489"/>
                    <a:pt x="34925" y="1608"/>
                  </a:cubicBezTo>
                  <a:cubicBezTo>
                    <a:pt x="0" y="71727"/>
                    <a:pt x="1863" y="67267"/>
                    <a:pt x="1863" y="68443"/>
                  </a:cubicBezTo>
                  <a:cubicBezTo>
                    <a:pt x="1863" y="70036"/>
                    <a:pt x="3285" y="71727"/>
                    <a:pt x="5343" y="71727"/>
                  </a:cubicBezTo>
                  <a:cubicBezTo>
                    <a:pt x="6569" y="71727"/>
                    <a:pt x="7819" y="71115"/>
                    <a:pt x="8358" y="70036"/>
                  </a:cubicBezTo>
                  <a:lnTo>
                    <a:pt x="41077" y="4818"/>
                  </a:lnTo>
                  <a:cubicBezTo>
                    <a:pt x="42192" y="1998"/>
                    <a:pt x="39752" y="0"/>
                    <a:pt x="37553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4001775" y="2037675"/>
              <a:ext cx="601100" cy="878050"/>
            </a:xfrm>
            <a:custGeom>
              <a:avLst/>
              <a:gdLst/>
              <a:ahLst/>
              <a:cxnLst/>
              <a:rect l="l" t="t" r="r" b="b"/>
              <a:pathLst>
                <a:path w="24044" h="35122" extrusionOk="0">
                  <a:moveTo>
                    <a:pt x="12034" y="5711"/>
                  </a:moveTo>
                  <a:cubicBezTo>
                    <a:pt x="15490" y="5711"/>
                    <a:pt x="17647" y="7304"/>
                    <a:pt x="17647" y="10956"/>
                  </a:cubicBezTo>
                  <a:lnTo>
                    <a:pt x="17647" y="24166"/>
                  </a:lnTo>
                  <a:cubicBezTo>
                    <a:pt x="17647" y="27818"/>
                    <a:pt x="15490" y="29411"/>
                    <a:pt x="12034" y="29411"/>
                  </a:cubicBezTo>
                  <a:cubicBezTo>
                    <a:pt x="8554" y="29411"/>
                    <a:pt x="6495" y="27818"/>
                    <a:pt x="6495" y="24166"/>
                  </a:cubicBezTo>
                  <a:lnTo>
                    <a:pt x="6495" y="10956"/>
                  </a:lnTo>
                  <a:cubicBezTo>
                    <a:pt x="6495" y="7304"/>
                    <a:pt x="8554" y="5711"/>
                    <a:pt x="12034" y="5711"/>
                  </a:cubicBezTo>
                  <a:close/>
                  <a:moveTo>
                    <a:pt x="12034" y="0"/>
                  </a:moveTo>
                  <a:cubicBezTo>
                    <a:pt x="5172" y="0"/>
                    <a:pt x="0" y="2941"/>
                    <a:pt x="0" y="10956"/>
                  </a:cubicBezTo>
                  <a:lnTo>
                    <a:pt x="0" y="24166"/>
                  </a:lnTo>
                  <a:cubicBezTo>
                    <a:pt x="0" y="32180"/>
                    <a:pt x="5172" y="35121"/>
                    <a:pt x="12034" y="35121"/>
                  </a:cubicBezTo>
                  <a:cubicBezTo>
                    <a:pt x="18798" y="35121"/>
                    <a:pt x="24043" y="32180"/>
                    <a:pt x="24043" y="24166"/>
                  </a:cubicBezTo>
                  <a:lnTo>
                    <a:pt x="24043" y="10956"/>
                  </a:lnTo>
                  <a:cubicBezTo>
                    <a:pt x="24043" y="2941"/>
                    <a:pt x="18798" y="0"/>
                    <a:pt x="120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1009850" y="238100"/>
              <a:ext cx="5628475" cy="5228375"/>
            </a:xfrm>
            <a:custGeom>
              <a:avLst/>
              <a:gdLst/>
              <a:ahLst/>
              <a:cxnLst/>
              <a:rect l="l" t="t" r="r" b="b"/>
              <a:pathLst>
                <a:path w="225139" h="209135" extrusionOk="0">
                  <a:moveTo>
                    <a:pt x="77106" y="150264"/>
                  </a:moveTo>
                  <a:lnTo>
                    <a:pt x="86394" y="161661"/>
                  </a:lnTo>
                  <a:cubicBezTo>
                    <a:pt x="87154" y="162592"/>
                    <a:pt x="86492" y="163965"/>
                    <a:pt x="85316" y="163965"/>
                  </a:cubicBezTo>
                  <a:lnTo>
                    <a:pt x="68871" y="163965"/>
                  </a:lnTo>
                  <a:cubicBezTo>
                    <a:pt x="67694" y="163965"/>
                    <a:pt x="67032" y="162592"/>
                    <a:pt x="67792" y="161661"/>
                  </a:cubicBezTo>
                  <a:lnTo>
                    <a:pt x="77106" y="150264"/>
                  </a:lnTo>
                  <a:close/>
                  <a:moveTo>
                    <a:pt x="112006" y="150264"/>
                  </a:moveTo>
                  <a:lnTo>
                    <a:pt x="121319" y="161661"/>
                  </a:lnTo>
                  <a:cubicBezTo>
                    <a:pt x="122055" y="162592"/>
                    <a:pt x="121417" y="163965"/>
                    <a:pt x="120216" y="163965"/>
                  </a:cubicBezTo>
                  <a:lnTo>
                    <a:pt x="103796" y="163965"/>
                  </a:lnTo>
                  <a:cubicBezTo>
                    <a:pt x="102595" y="163965"/>
                    <a:pt x="101933" y="162592"/>
                    <a:pt x="102693" y="161661"/>
                  </a:cubicBezTo>
                  <a:lnTo>
                    <a:pt x="112006" y="150264"/>
                  </a:lnTo>
                  <a:close/>
                  <a:moveTo>
                    <a:pt x="146906" y="150264"/>
                  </a:moveTo>
                  <a:lnTo>
                    <a:pt x="156220" y="161661"/>
                  </a:lnTo>
                  <a:cubicBezTo>
                    <a:pt x="156980" y="162592"/>
                    <a:pt x="156318" y="163965"/>
                    <a:pt x="155141" y="163965"/>
                  </a:cubicBezTo>
                  <a:lnTo>
                    <a:pt x="138696" y="163965"/>
                  </a:lnTo>
                  <a:cubicBezTo>
                    <a:pt x="137887" y="163965"/>
                    <a:pt x="137544" y="163401"/>
                    <a:pt x="137422" y="163156"/>
                  </a:cubicBezTo>
                  <a:cubicBezTo>
                    <a:pt x="137299" y="162911"/>
                    <a:pt x="137103" y="162298"/>
                    <a:pt x="137618" y="161661"/>
                  </a:cubicBezTo>
                  <a:lnTo>
                    <a:pt x="146906" y="150264"/>
                  </a:lnTo>
                  <a:close/>
                  <a:moveTo>
                    <a:pt x="146839" y="1"/>
                  </a:moveTo>
                  <a:cubicBezTo>
                    <a:pt x="140970" y="1"/>
                    <a:pt x="135112" y="934"/>
                    <a:pt x="129456" y="2795"/>
                  </a:cubicBezTo>
                  <a:cubicBezTo>
                    <a:pt x="123856" y="957"/>
                    <a:pt x="117990" y="7"/>
                    <a:pt x="112065" y="7"/>
                  </a:cubicBezTo>
                  <a:cubicBezTo>
                    <a:pt x="106218" y="7"/>
                    <a:pt x="100314" y="933"/>
                    <a:pt x="94556" y="2844"/>
                  </a:cubicBezTo>
                  <a:cubicBezTo>
                    <a:pt x="88894" y="957"/>
                    <a:pt x="83012" y="1"/>
                    <a:pt x="77106" y="1"/>
                  </a:cubicBezTo>
                  <a:cubicBezTo>
                    <a:pt x="30098" y="1"/>
                    <a:pt x="1" y="56812"/>
                    <a:pt x="19265" y="105168"/>
                  </a:cubicBezTo>
                  <a:cubicBezTo>
                    <a:pt x="19753" y="106388"/>
                    <a:pt x="20917" y="107120"/>
                    <a:pt x="22140" y="107120"/>
                  </a:cubicBezTo>
                  <a:cubicBezTo>
                    <a:pt x="22514" y="107120"/>
                    <a:pt x="22893" y="107052"/>
                    <a:pt x="23260" y="106908"/>
                  </a:cubicBezTo>
                  <a:cubicBezTo>
                    <a:pt x="24828" y="106271"/>
                    <a:pt x="25613" y="104482"/>
                    <a:pt x="24975" y="102913"/>
                  </a:cubicBezTo>
                  <a:cubicBezTo>
                    <a:pt x="6769" y="57132"/>
                    <a:pt x="35987" y="6125"/>
                    <a:pt x="76827" y="6125"/>
                  </a:cubicBezTo>
                  <a:cubicBezTo>
                    <a:pt x="79583" y="6125"/>
                    <a:pt x="82392" y="6357"/>
                    <a:pt x="85242" y="6839"/>
                  </a:cubicBezTo>
                  <a:cubicBezTo>
                    <a:pt x="79973" y="9682"/>
                    <a:pt x="74998" y="13383"/>
                    <a:pt x="70537" y="17843"/>
                  </a:cubicBezTo>
                  <a:cubicBezTo>
                    <a:pt x="69336" y="19044"/>
                    <a:pt x="69336" y="20981"/>
                    <a:pt x="70537" y="22181"/>
                  </a:cubicBezTo>
                  <a:cubicBezTo>
                    <a:pt x="71141" y="22797"/>
                    <a:pt x="71930" y="23104"/>
                    <a:pt x="72718" y="23104"/>
                  </a:cubicBezTo>
                  <a:cubicBezTo>
                    <a:pt x="73498" y="23104"/>
                    <a:pt x="74278" y="22803"/>
                    <a:pt x="74875" y="22206"/>
                  </a:cubicBezTo>
                  <a:cubicBezTo>
                    <a:pt x="85405" y="11693"/>
                    <a:pt x="98632" y="6160"/>
                    <a:pt x="112033" y="6160"/>
                  </a:cubicBezTo>
                  <a:cubicBezTo>
                    <a:pt x="117877" y="6160"/>
                    <a:pt x="123755" y="7212"/>
                    <a:pt x="129456" y="9363"/>
                  </a:cubicBezTo>
                  <a:cubicBezTo>
                    <a:pt x="152691" y="18113"/>
                    <a:pt x="169553" y="43823"/>
                    <a:pt x="169553" y="74091"/>
                  </a:cubicBezTo>
                  <a:cubicBezTo>
                    <a:pt x="169553" y="113211"/>
                    <a:pt x="142304" y="142036"/>
                    <a:pt x="111947" y="142036"/>
                  </a:cubicBezTo>
                  <a:cubicBezTo>
                    <a:pt x="106206" y="142036"/>
                    <a:pt x="100355" y="141005"/>
                    <a:pt x="94556" y="138819"/>
                  </a:cubicBezTo>
                  <a:cubicBezTo>
                    <a:pt x="55538" y="124113"/>
                    <a:pt x="42058" y="67890"/>
                    <a:pt x="67376" y="31225"/>
                  </a:cubicBezTo>
                  <a:cubicBezTo>
                    <a:pt x="68331" y="29828"/>
                    <a:pt x="67988" y="27916"/>
                    <a:pt x="66591" y="26936"/>
                  </a:cubicBezTo>
                  <a:cubicBezTo>
                    <a:pt x="66058" y="26571"/>
                    <a:pt x="65450" y="26396"/>
                    <a:pt x="64847" y="26396"/>
                  </a:cubicBezTo>
                  <a:cubicBezTo>
                    <a:pt x="63871" y="26396"/>
                    <a:pt x="62908" y="26857"/>
                    <a:pt x="62302" y="27720"/>
                  </a:cubicBezTo>
                  <a:cubicBezTo>
                    <a:pt x="36372" y="65292"/>
                    <a:pt x="47842" y="121172"/>
                    <a:pt x="85193" y="141343"/>
                  </a:cubicBezTo>
                  <a:cubicBezTo>
                    <a:pt x="82463" y="141801"/>
                    <a:pt x="79751" y="142023"/>
                    <a:pt x="77071" y="142023"/>
                  </a:cubicBezTo>
                  <a:cubicBezTo>
                    <a:pt x="58078" y="142023"/>
                    <a:pt x="40723" y="130874"/>
                    <a:pt x="30220" y="113477"/>
                  </a:cubicBezTo>
                  <a:cubicBezTo>
                    <a:pt x="29640" y="112509"/>
                    <a:pt x="28625" y="111977"/>
                    <a:pt x="27579" y="111977"/>
                  </a:cubicBezTo>
                  <a:cubicBezTo>
                    <a:pt x="27035" y="111977"/>
                    <a:pt x="26483" y="112121"/>
                    <a:pt x="25980" y="112423"/>
                  </a:cubicBezTo>
                  <a:cubicBezTo>
                    <a:pt x="24534" y="113305"/>
                    <a:pt x="24069" y="115192"/>
                    <a:pt x="24951" y="116663"/>
                  </a:cubicBezTo>
                  <a:cubicBezTo>
                    <a:pt x="35735" y="134481"/>
                    <a:pt x="52670" y="145828"/>
                    <a:pt x="71125" y="147838"/>
                  </a:cubicBezTo>
                  <a:lnTo>
                    <a:pt x="63013" y="157764"/>
                  </a:lnTo>
                  <a:cubicBezTo>
                    <a:pt x="58994" y="162715"/>
                    <a:pt x="62498" y="170116"/>
                    <a:pt x="68871" y="170116"/>
                  </a:cubicBezTo>
                  <a:lnTo>
                    <a:pt x="74017" y="170116"/>
                  </a:lnTo>
                  <a:lnTo>
                    <a:pt x="74017" y="206071"/>
                  </a:lnTo>
                  <a:cubicBezTo>
                    <a:pt x="74017" y="207762"/>
                    <a:pt x="75390" y="209134"/>
                    <a:pt x="77106" y="209134"/>
                  </a:cubicBezTo>
                  <a:cubicBezTo>
                    <a:pt x="78797" y="209134"/>
                    <a:pt x="80169" y="207762"/>
                    <a:pt x="80169" y="206071"/>
                  </a:cubicBezTo>
                  <a:lnTo>
                    <a:pt x="80169" y="170116"/>
                  </a:lnTo>
                  <a:lnTo>
                    <a:pt x="85316" y="170116"/>
                  </a:lnTo>
                  <a:cubicBezTo>
                    <a:pt x="91688" y="170116"/>
                    <a:pt x="95217" y="162715"/>
                    <a:pt x="91174" y="157764"/>
                  </a:cubicBezTo>
                  <a:lnTo>
                    <a:pt x="83061" y="147838"/>
                  </a:lnTo>
                  <a:cubicBezTo>
                    <a:pt x="86983" y="147421"/>
                    <a:pt x="90830" y="146612"/>
                    <a:pt x="94556" y="145363"/>
                  </a:cubicBezTo>
                  <a:cubicBezTo>
                    <a:pt x="98281" y="146588"/>
                    <a:pt x="102129" y="147421"/>
                    <a:pt x="106050" y="147838"/>
                  </a:cubicBezTo>
                  <a:lnTo>
                    <a:pt x="97938" y="157764"/>
                  </a:lnTo>
                  <a:cubicBezTo>
                    <a:pt x="93894" y="162715"/>
                    <a:pt x="97423" y="170116"/>
                    <a:pt x="103796" y="170116"/>
                  </a:cubicBezTo>
                  <a:lnTo>
                    <a:pt x="108918" y="170116"/>
                  </a:lnTo>
                  <a:lnTo>
                    <a:pt x="108918" y="206071"/>
                  </a:lnTo>
                  <a:cubicBezTo>
                    <a:pt x="108918" y="207762"/>
                    <a:pt x="110315" y="209134"/>
                    <a:pt x="112006" y="209134"/>
                  </a:cubicBezTo>
                  <a:cubicBezTo>
                    <a:pt x="113697" y="209134"/>
                    <a:pt x="115094" y="207762"/>
                    <a:pt x="115094" y="206071"/>
                  </a:cubicBezTo>
                  <a:lnTo>
                    <a:pt x="115094" y="170116"/>
                  </a:lnTo>
                  <a:lnTo>
                    <a:pt x="120216" y="170116"/>
                  </a:lnTo>
                  <a:cubicBezTo>
                    <a:pt x="126613" y="170116"/>
                    <a:pt x="130118" y="162715"/>
                    <a:pt x="126074" y="157764"/>
                  </a:cubicBezTo>
                  <a:lnTo>
                    <a:pt x="117962" y="147838"/>
                  </a:lnTo>
                  <a:cubicBezTo>
                    <a:pt x="121883" y="147421"/>
                    <a:pt x="125731" y="146588"/>
                    <a:pt x="129456" y="145363"/>
                  </a:cubicBezTo>
                  <a:cubicBezTo>
                    <a:pt x="133182" y="146588"/>
                    <a:pt x="137029" y="147421"/>
                    <a:pt x="140951" y="147838"/>
                  </a:cubicBezTo>
                  <a:lnTo>
                    <a:pt x="132838" y="157764"/>
                  </a:lnTo>
                  <a:cubicBezTo>
                    <a:pt x="128795" y="162715"/>
                    <a:pt x="132324" y="170116"/>
                    <a:pt x="138696" y="170116"/>
                  </a:cubicBezTo>
                  <a:lnTo>
                    <a:pt x="143843" y="170116"/>
                  </a:lnTo>
                  <a:lnTo>
                    <a:pt x="143843" y="206071"/>
                  </a:lnTo>
                  <a:cubicBezTo>
                    <a:pt x="143843" y="207762"/>
                    <a:pt x="145215" y="209134"/>
                    <a:pt x="146906" y="209134"/>
                  </a:cubicBezTo>
                  <a:cubicBezTo>
                    <a:pt x="148622" y="209134"/>
                    <a:pt x="149995" y="207762"/>
                    <a:pt x="149995" y="206071"/>
                  </a:cubicBezTo>
                  <a:lnTo>
                    <a:pt x="149995" y="170116"/>
                  </a:lnTo>
                  <a:lnTo>
                    <a:pt x="155141" y="170116"/>
                  </a:lnTo>
                  <a:cubicBezTo>
                    <a:pt x="161514" y="170116"/>
                    <a:pt x="165018" y="162715"/>
                    <a:pt x="160999" y="157764"/>
                  </a:cubicBezTo>
                  <a:lnTo>
                    <a:pt x="152887" y="147838"/>
                  </a:lnTo>
                  <a:cubicBezTo>
                    <a:pt x="198963" y="142912"/>
                    <a:pt x="225139" y="83772"/>
                    <a:pt x="202198" y="37254"/>
                  </a:cubicBezTo>
                  <a:cubicBezTo>
                    <a:pt x="201659" y="36159"/>
                    <a:pt x="200577" y="35532"/>
                    <a:pt x="199451" y="35532"/>
                  </a:cubicBezTo>
                  <a:cubicBezTo>
                    <a:pt x="198990" y="35532"/>
                    <a:pt x="198522" y="35637"/>
                    <a:pt x="198081" y="35857"/>
                  </a:cubicBezTo>
                  <a:cubicBezTo>
                    <a:pt x="196537" y="36593"/>
                    <a:pt x="195924" y="38455"/>
                    <a:pt x="196684" y="39975"/>
                  </a:cubicBezTo>
                  <a:cubicBezTo>
                    <a:pt x="219210" y="85626"/>
                    <a:pt x="190414" y="142056"/>
                    <a:pt x="147279" y="142056"/>
                  </a:cubicBezTo>
                  <a:cubicBezTo>
                    <a:pt x="144514" y="142056"/>
                    <a:pt x="141691" y="141824"/>
                    <a:pt x="138819" y="141343"/>
                  </a:cubicBezTo>
                  <a:cubicBezTo>
                    <a:pt x="145583" y="137691"/>
                    <a:pt x="151808" y="132642"/>
                    <a:pt x="157200" y="126295"/>
                  </a:cubicBezTo>
                  <a:cubicBezTo>
                    <a:pt x="188522" y="89605"/>
                    <a:pt x="178572" y="28284"/>
                    <a:pt x="138819" y="6839"/>
                  </a:cubicBezTo>
                  <a:cubicBezTo>
                    <a:pt x="141504" y="6387"/>
                    <a:pt x="144209" y="6163"/>
                    <a:pt x="146910" y="6163"/>
                  </a:cubicBezTo>
                  <a:cubicBezTo>
                    <a:pt x="163122" y="6163"/>
                    <a:pt x="179241" y="14248"/>
                    <a:pt x="190606" y="29877"/>
                  </a:cubicBezTo>
                  <a:cubicBezTo>
                    <a:pt x="191213" y="30707"/>
                    <a:pt x="192152" y="31151"/>
                    <a:pt x="193102" y="31151"/>
                  </a:cubicBezTo>
                  <a:cubicBezTo>
                    <a:pt x="193724" y="31151"/>
                    <a:pt x="194352" y="30961"/>
                    <a:pt x="194895" y="30563"/>
                  </a:cubicBezTo>
                  <a:cubicBezTo>
                    <a:pt x="196267" y="29559"/>
                    <a:pt x="196586" y="27647"/>
                    <a:pt x="195581" y="26274"/>
                  </a:cubicBezTo>
                  <a:cubicBezTo>
                    <a:pt x="182821" y="8713"/>
                    <a:pt x="164774" y="1"/>
                    <a:pt x="14683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43"/>
          <p:cNvGrpSpPr/>
          <p:nvPr/>
        </p:nvGrpSpPr>
        <p:grpSpPr>
          <a:xfrm>
            <a:off x="3951737" y="1563013"/>
            <a:ext cx="352818" cy="352818"/>
            <a:chOff x="1190625" y="238125"/>
            <a:chExt cx="5219200" cy="5219200"/>
          </a:xfrm>
        </p:grpSpPr>
        <p:sp>
          <p:nvSpPr>
            <p:cNvPr id="736" name="Google Shape;736;p43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2070" y="8155"/>
                  </a:moveTo>
                  <a:cubicBezTo>
                    <a:pt x="187793" y="8155"/>
                    <a:pt x="200612" y="20975"/>
                    <a:pt x="200612" y="36697"/>
                  </a:cubicBezTo>
                  <a:lnTo>
                    <a:pt x="200612" y="138634"/>
                  </a:lnTo>
                  <a:cubicBezTo>
                    <a:pt x="200612" y="152955"/>
                    <a:pt x="190011" y="164861"/>
                    <a:pt x="176245" y="166883"/>
                  </a:cubicBezTo>
                  <a:cubicBezTo>
                    <a:pt x="178235" y="162480"/>
                    <a:pt x="179377" y="157619"/>
                    <a:pt x="179377" y="152498"/>
                  </a:cubicBezTo>
                  <a:cubicBezTo>
                    <a:pt x="179377" y="133383"/>
                    <a:pt x="163817" y="117823"/>
                    <a:pt x="144702" y="117823"/>
                  </a:cubicBezTo>
                  <a:cubicBezTo>
                    <a:pt x="132176" y="117823"/>
                    <a:pt x="121150" y="124543"/>
                    <a:pt x="115050" y="134557"/>
                  </a:cubicBezTo>
                  <a:lnTo>
                    <a:pt x="92151" y="134557"/>
                  </a:lnTo>
                  <a:cubicBezTo>
                    <a:pt x="89900" y="134557"/>
                    <a:pt x="88074" y="136384"/>
                    <a:pt x="88074" y="138634"/>
                  </a:cubicBezTo>
                  <a:cubicBezTo>
                    <a:pt x="88074" y="140885"/>
                    <a:pt x="89900" y="142712"/>
                    <a:pt x="92151" y="142712"/>
                  </a:cubicBezTo>
                  <a:lnTo>
                    <a:pt x="111462" y="142712"/>
                  </a:lnTo>
                  <a:cubicBezTo>
                    <a:pt x="110549" y="145811"/>
                    <a:pt x="110059" y="149105"/>
                    <a:pt x="110059" y="152498"/>
                  </a:cubicBezTo>
                  <a:cubicBezTo>
                    <a:pt x="110059" y="157750"/>
                    <a:pt x="111234" y="162708"/>
                    <a:pt x="113321" y="167177"/>
                  </a:cubicBezTo>
                  <a:lnTo>
                    <a:pt x="36697" y="167177"/>
                  </a:lnTo>
                  <a:cubicBezTo>
                    <a:pt x="20975" y="167177"/>
                    <a:pt x="8155" y="154357"/>
                    <a:pt x="8155" y="138634"/>
                  </a:cubicBezTo>
                  <a:lnTo>
                    <a:pt x="8155" y="36697"/>
                  </a:lnTo>
                  <a:cubicBezTo>
                    <a:pt x="8155" y="20975"/>
                    <a:pt x="20975" y="8155"/>
                    <a:pt x="36697" y="8155"/>
                  </a:cubicBezTo>
                  <a:close/>
                  <a:moveTo>
                    <a:pt x="144702" y="125978"/>
                  </a:moveTo>
                  <a:cubicBezTo>
                    <a:pt x="159315" y="125978"/>
                    <a:pt x="171222" y="137884"/>
                    <a:pt x="171222" y="152498"/>
                  </a:cubicBezTo>
                  <a:cubicBezTo>
                    <a:pt x="171222" y="167112"/>
                    <a:pt x="159315" y="178985"/>
                    <a:pt x="144702" y="178985"/>
                  </a:cubicBezTo>
                  <a:cubicBezTo>
                    <a:pt x="130088" y="178985"/>
                    <a:pt x="118214" y="167112"/>
                    <a:pt x="118214" y="152498"/>
                  </a:cubicBezTo>
                  <a:cubicBezTo>
                    <a:pt x="118214" y="137884"/>
                    <a:pt x="130088" y="125978"/>
                    <a:pt x="144702" y="125978"/>
                  </a:cubicBezTo>
                  <a:close/>
                  <a:moveTo>
                    <a:pt x="118932" y="175658"/>
                  </a:moveTo>
                  <a:cubicBezTo>
                    <a:pt x="122651" y="179801"/>
                    <a:pt x="127348" y="183030"/>
                    <a:pt x="132665" y="184987"/>
                  </a:cubicBezTo>
                  <a:lnTo>
                    <a:pt x="120237" y="197415"/>
                  </a:lnTo>
                  <a:lnTo>
                    <a:pt x="117595" y="190794"/>
                  </a:lnTo>
                  <a:cubicBezTo>
                    <a:pt x="117203" y="189750"/>
                    <a:pt x="116355" y="188934"/>
                    <a:pt x="115344" y="188510"/>
                  </a:cubicBezTo>
                  <a:lnTo>
                    <a:pt x="108722" y="185901"/>
                  </a:lnTo>
                  <a:lnTo>
                    <a:pt x="118932" y="175658"/>
                  </a:lnTo>
                  <a:close/>
                  <a:moveTo>
                    <a:pt x="170667" y="175430"/>
                  </a:moveTo>
                  <a:lnTo>
                    <a:pt x="181105" y="185901"/>
                  </a:lnTo>
                  <a:lnTo>
                    <a:pt x="174484" y="188510"/>
                  </a:lnTo>
                  <a:cubicBezTo>
                    <a:pt x="173440" y="188934"/>
                    <a:pt x="172624" y="189750"/>
                    <a:pt x="172200" y="190794"/>
                  </a:cubicBezTo>
                  <a:lnTo>
                    <a:pt x="169591" y="197415"/>
                  </a:lnTo>
                  <a:lnTo>
                    <a:pt x="157032" y="184889"/>
                  </a:lnTo>
                  <a:cubicBezTo>
                    <a:pt x="162316" y="182867"/>
                    <a:pt x="166981" y="179605"/>
                    <a:pt x="170667" y="175430"/>
                  </a:cubicBezTo>
                  <a:close/>
                  <a:moveTo>
                    <a:pt x="36697" y="0"/>
                  </a:moveTo>
                  <a:cubicBezTo>
                    <a:pt x="16473" y="0"/>
                    <a:pt x="0" y="16473"/>
                    <a:pt x="0" y="36697"/>
                  </a:cubicBezTo>
                  <a:lnTo>
                    <a:pt x="0" y="138634"/>
                  </a:lnTo>
                  <a:cubicBezTo>
                    <a:pt x="0" y="158859"/>
                    <a:pt x="16473" y="175332"/>
                    <a:pt x="36697" y="175332"/>
                  </a:cubicBezTo>
                  <a:lnTo>
                    <a:pt x="107743" y="175332"/>
                  </a:lnTo>
                  <a:cubicBezTo>
                    <a:pt x="107743" y="175332"/>
                    <a:pt x="98577" y="184465"/>
                    <a:pt x="98577" y="184498"/>
                  </a:cubicBezTo>
                  <a:cubicBezTo>
                    <a:pt x="96522" y="186520"/>
                    <a:pt x="97305" y="190141"/>
                    <a:pt x="99947" y="191185"/>
                  </a:cubicBezTo>
                  <a:lnTo>
                    <a:pt x="110679" y="195458"/>
                  </a:lnTo>
                  <a:cubicBezTo>
                    <a:pt x="110679" y="195458"/>
                    <a:pt x="114952" y="206190"/>
                    <a:pt x="114952" y="206190"/>
                  </a:cubicBezTo>
                  <a:cubicBezTo>
                    <a:pt x="115540" y="207691"/>
                    <a:pt x="117073" y="208767"/>
                    <a:pt x="118736" y="208767"/>
                  </a:cubicBezTo>
                  <a:cubicBezTo>
                    <a:pt x="119813" y="208767"/>
                    <a:pt x="120857" y="208343"/>
                    <a:pt x="121639" y="207560"/>
                  </a:cubicBezTo>
                  <a:lnTo>
                    <a:pt x="142157" y="187042"/>
                  </a:lnTo>
                  <a:cubicBezTo>
                    <a:pt x="143005" y="187108"/>
                    <a:pt x="143854" y="187140"/>
                    <a:pt x="144702" y="187140"/>
                  </a:cubicBezTo>
                  <a:cubicBezTo>
                    <a:pt x="145713" y="187140"/>
                    <a:pt x="146692" y="187108"/>
                    <a:pt x="147638" y="187010"/>
                  </a:cubicBezTo>
                  <a:lnTo>
                    <a:pt x="168188" y="207560"/>
                  </a:lnTo>
                  <a:cubicBezTo>
                    <a:pt x="168971" y="208343"/>
                    <a:pt x="170015" y="208767"/>
                    <a:pt x="171091" y="208767"/>
                  </a:cubicBezTo>
                  <a:cubicBezTo>
                    <a:pt x="172657" y="208767"/>
                    <a:pt x="174255" y="207723"/>
                    <a:pt x="174875" y="206190"/>
                  </a:cubicBezTo>
                  <a:lnTo>
                    <a:pt x="179148" y="195458"/>
                  </a:lnTo>
                  <a:cubicBezTo>
                    <a:pt x="179148" y="195458"/>
                    <a:pt x="189848" y="191185"/>
                    <a:pt x="189880" y="191185"/>
                  </a:cubicBezTo>
                  <a:cubicBezTo>
                    <a:pt x="192555" y="190109"/>
                    <a:pt x="193305" y="186553"/>
                    <a:pt x="191250" y="184498"/>
                  </a:cubicBezTo>
                  <a:lnTo>
                    <a:pt x="180975" y="174223"/>
                  </a:lnTo>
                  <a:cubicBezTo>
                    <a:pt x="196926" y="170243"/>
                    <a:pt x="208767" y="155792"/>
                    <a:pt x="208767" y="138634"/>
                  </a:cubicBezTo>
                  <a:lnTo>
                    <a:pt x="208767" y="36697"/>
                  </a:lnTo>
                  <a:cubicBezTo>
                    <a:pt x="208767" y="16473"/>
                    <a:pt x="192294" y="0"/>
                    <a:pt x="172070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2780825" y="1053600"/>
              <a:ext cx="2038775" cy="203900"/>
            </a:xfrm>
            <a:custGeom>
              <a:avLst/>
              <a:gdLst/>
              <a:ahLst/>
              <a:cxnLst/>
              <a:rect l="l" t="t" r="r" b="b"/>
              <a:pathLst>
                <a:path w="81551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77473" y="8156"/>
                  </a:lnTo>
                  <a:cubicBezTo>
                    <a:pt x="79724" y="8156"/>
                    <a:pt x="81550" y="6329"/>
                    <a:pt x="81550" y="4078"/>
                  </a:cubicBezTo>
                  <a:cubicBezTo>
                    <a:pt x="81550" y="1828"/>
                    <a:pt x="79724" y="1"/>
                    <a:pt x="7747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2169200" y="1869100"/>
              <a:ext cx="1325225" cy="203900"/>
            </a:xfrm>
            <a:custGeom>
              <a:avLst/>
              <a:gdLst/>
              <a:ahLst/>
              <a:cxnLst/>
              <a:rect l="l" t="t" r="r" b="b"/>
              <a:pathLst>
                <a:path w="5300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48931" y="8156"/>
                  </a:lnTo>
                  <a:cubicBezTo>
                    <a:pt x="51181" y="8156"/>
                    <a:pt x="53008" y="6329"/>
                    <a:pt x="53008" y="4078"/>
                  </a:cubicBezTo>
                  <a:cubicBezTo>
                    <a:pt x="53008" y="1827"/>
                    <a:pt x="51181" y="1"/>
                    <a:pt x="4893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3698275" y="18691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8" y="8156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4106025" y="1869100"/>
              <a:ext cx="1325200" cy="203900"/>
            </a:xfrm>
            <a:custGeom>
              <a:avLst/>
              <a:gdLst/>
              <a:ahLst/>
              <a:cxnLst/>
              <a:rect l="l" t="t" r="r" b="b"/>
              <a:pathLst>
                <a:path w="53008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48930" y="8156"/>
                  </a:lnTo>
                  <a:cubicBezTo>
                    <a:pt x="51181" y="8156"/>
                    <a:pt x="53007" y="6329"/>
                    <a:pt x="53007" y="4078"/>
                  </a:cubicBezTo>
                  <a:cubicBezTo>
                    <a:pt x="53007" y="1827"/>
                    <a:pt x="51181" y="1"/>
                    <a:pt x="4893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2169200" y="2266250"/>
              <a:ext cx="509725" cy="203900"/>
            </a:xfrm>
            <a:custGeom>
              <a:avLst/>
              <a:gdLst/>
              <a:ahLst/>
              <a:cxnLst/>
              <a:rect l="l" t="t" r="r" b="b"/>
              <a:pathLst>
                <a:path w="2038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6311" y="8156"/>
                  </a:lnTo>
                  <a:cubicBezTo>
                    <a:pt x="18562" y="8156"/>
                    <a:pt x="20388" y="6329"/>
                    <a:pt x="20388" y="4078"/>
                  </a:cubicBezTo>
                  <a:cubicBezTo>
                    <a:pt x="20388" y="1827"/>
                    <a:pt x="18562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2920275" y="22662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795" y="1"/>
                    <a:pt x="1" y="1827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4476250" y="22662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60" y="1"/>
                    <a:pt x="0" y="1827"/>
                    <a:pt x="0" y="4078"/>
                  </a:cubicBezTo>
                  <a:cubicBezTo>
                    <a:pt x="0" y="6329"/>
                    <a:pt x="1860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7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3364725" y="2266250"/>
              <a:ext cx="870975" cy="203900"/>
            </a:xfrm>
            <a:custGeom>
              <a:avLst/>
              <a:gdLst/>
              <a:ahLst/>
              <a:cxnLst/>
              <a:rect l="l" t="t" r="r" b="b"/>
              <a:pathLst>
                <a:path w="34839" h="8156" extrusionOk="0">
                  <a:moveTo>
                    <a:pt x="4078" y="1"/>
                  </a:moveTo>
                  <a:cubicBezTo>
                    <a:pt x="1827" y="1"/>
                    <a:pt x="1" y="1827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30761" y="8156"/>
                  </a:lnTo>
                  <a:cubicBezTo>
                    <a:pt x="33012" y="8156"/>
                    <a:pt x="34839" y="6329"/>
                    <a:pt x="34839" y="4078"/>
                  </a:cubicBezTo>
                  <a:cubicBezTo>
                    <a:pt x="34839" y="1827"/>
                    <a:pt x="33012" y="1"/>
                    <a:pt x="3076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4921500" y="2266250"/>
              <a:ext cx="509725" cy="203900"/>
            </a:xfrm>
            <a:custGeom>
              <a:avLst/>
              <a:gdLst/>
              <a:ahLst/>
              <a:cxnLst/>
              <a:rect l="l" t="t" r="r" b="b"/>
              <a:pathLst>
                <a:path w="2038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16311" y="8156"/>
                  </a:lnTo>
                  <a:cubicBezTo>
                    <a:pt x="18562" y="8156"/>
                    <a:pt x="20388" y="6329"/>
                    <a:pt x="20388" y="4078"/>
                  </a:cubicBezTo>
                  <a:cubicBezTo>
                    <a:pt x="20388" y="1827"/>
                    <a:pt x="18562" y="1"/>
                    <a:pt x="1631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2169200" y="2674000"/>
              <a:ext cx="1732975" cy="203900"/>
            </a:xfrm>
            <a:custGeom>
              <a:avLst/>
              <a:gdLst/>
              <a:ahLst/>
              <a:cxnLst/>
              <a:rect l="l" t="t" r="r" b="b"/>
              <a:pathLst>
                <a:path w="69319" h="8156" extrusionOk="0">
                  <a:moveTo>
                    <a:pt x="4078" y="1"/>
                  </a:moveTo>
                  <a:cubicBezTo>
                    <a:pt x="1828" y="1"/>
                    <a:pt x="1" y="1827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65241" y="8156"/>
                  </a:lnTo>
                  <a:cubicBezTo>
                    <a:pt x="67491" y="8156"/>
                    <a:pt x="69318" y="6329"/>
                    <a:pt x="69318" y="4078"/>
                  </a:cubicBezTo>
                  <a:cubicBezTo>
                    <a:pt x="69318" y="1827"/>
                    <a:pt x="67491" y="1"/>
                    <a:pt x="65241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2169200" y="3602025"/>
              <a:ext cx="1019400" cy="203900"/>
            </a:xfrm>
            <a:custGeom>
              <a:avLst/>
              <a:gdLst/>
              <a:ahLst/>
              <a:cxnLst/>
              <a:rect l="l" t="t" r="r" b="b"/>
              <a:pathLst>
                <a:path w="4077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lnTo>
                    <a:pt x="36698" y="8156"/>
                  </a:lnTo>
                  <a:cubicBezTo>
                    <a:pt x="38949" y="8156"/>
                    <a:pt x="40776" y="6329"/>
                    <a:pt x="40776" y="4078"/>
                  </a:cubicBezTo>
                  <a:cubicBezTo>
                    <a:pt x="40776" y="1828"/>
                    <a:pt x="38949" y="1"/>
                    <a:pt x="3669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4424875" y="3705425"/>
              <a:ext cx="795950" cy="757800"/>
            </a:xfrm>
            <a:custGeom>
              <a:avLst/>
              <a:gdLst/>
              <a:ahLst/>
              <a:cxnLst/>
              <a:rect l="l" t="t" r="r" b="b"/>
              <a:pathLst>
                <a:path w="31838" h="30312" extrusionOk="0">
                  <a:moveTo>
                    <a:pt x="22689" y="1"/>
                  </a:moveTo>
                  <a:cubicBezTo>
                    <a:pt x="21389" y="1"/>
                    <a:pt x="20092" y="590"/>
                    <a:pt x="19311" y="1671"/>
                  </a:cubicBezTo>
                  <a:cubicBezTo>
                    <a:pt x="18039" y="3465"/>
                    <a:pt x="18496" y="6108"/>
                    <a:pt x="20257" y="7347"/>
                  </a:cubicBezTo>
                  <a:cubicBezTo>
                    <a:pt x="22443" y="8913"/>
                    <a:pt x="23682" y="11359"/>
                    <a:pt x="23682" y="14002"/>
                  </a:cubicBezTo>
                  <a:cubicBezTo>
                    <a:pt x="23682" y="18503"/>
                    <a:pt x="20029" y="22157"/>
                    <a:pt x="15527" y="22157"/>
                  </a:cubicBezTo>
                  <a:cubicBezTo>
                    <a:pt x="12494" y="22157"/>
                    <a:pt x="9688" y="20460"/>
                    <a:pt x="8286" y="17753"/>
                  </a:cubicBezTo>
                  <a:cubicBezTo>
                    <a:pt x="7571" y="16369"/>
                    <a:pt x="6089" y="15556"/>
                    <a:pt x="4602" y="15556"/>
                  </a:cubicBezTo>
                  <a:cubicBezTo>
                    <a:pt x="3986" y="15556"/>
                    <a:pt x="3369" y="15695"/>
                    <a:pt x="2806" y="15991"/>
                  </a:cubicBezTo>
                  <a:cubicBezTo>
                    <a:pt x="783" y="17035"/>
                    <a:pt x="0" y="19482"/>
                    <a:pt x="1044" y="21472"/>
                  </a:cubicBezTo>
                  <a:cubicBezTo>
                    <a:pt x="3784" y="26821"/>
                    <a:pt x="9558" y="30312"/>
                    <a:pt x="15527" y="30312"/>
                  </a:cubicBezTo>
                  <a:cubicBezTo>
                    <a:pt x="24400" y="30312"/>
                    <a:pt x="31837" y="22842"/>
                    <a:pt x="31837" y="14002"/>
                  </a:cubicBezTo>
                  <a:cubicBezTo>
                    <a:pt x="31837" y="8750"/>
                    <a:pt x="29293" y="3759"/>
                    <a:pt x="25020" y="725"/>
                  </a:cubicBezTo>
                  <a:cubicBezTo>
                    <a:pt x="24327" y="234"/>
                    <a:pt x="23507" y="1"/>
                    <a:pt x="2268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4513750" y="37243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43"/>
          <p:cNvGrpSpPr/>
          <p:nvPr/>
        </p:nvGrpSpPr>
        <p:grpSpPr>
          <a:xfrm>
            <a:off x="3266862" y="1994101"/>
            <a:ext cx="354430" cy="353436"/>
            <a:chOff x="1190625" y="238125"/>
            <a:chExt cx="5243050" cy="5228350"/>
          </a:xfrm>
        </p:grpSpPr>
        <p:sp>
          <p:nvSpPr>
            <p:cNvPr id="751" name="Google Shape;751;p43"/>
            <p:cNvSpPr/>
            <p:nvPr/>
          </p:nvSpPr>
          <p:spPr>
            <a:xfrm>
              <a:off x="1726125" y="68722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4" y="1"/>
                  </a:moveTo>
                  <a:cubicBezTo>
                    <a:pt x="1839" y="1"/>
                    <a:pt x="1" y="1839"/>
                    <a:pt x="1" y="4094"/>
                  </a:cubicBezTo>
                  <a:cubicBezTo>
                    <a:pt x="1" y="6349"/>
                    <a:pt x="1839" y="8187"/>
                    <a:pt x="4094" y="8187"/>
                  </a:cubicBezTo>
                  <a:lnTo>
                    <a:pt x="4118" y="8187"/>
                  </a:lnTo>
                  <a:cubicBezTo>
                    <a:pt x="6373" y="8187"/>
                    <a:pt x="8187" y="6349"/>
                    <a:pt x="8187" y="4094"/>
                  </a:cubicBezTo>
                  <a:cubicBezTo>
                    <a:pt x="8187" y="1839"/>
                    <a:pt x="6348" y="1"/>
                    <a:pt x="4094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2190575" y="68722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93" y="1"/>
                  </a:moveTo>
                  <a:cubicBezTo>
                    <a:pt x="1838" y="1"/>
                    <a:pt x="0" y="1839"/>
                    <a:pt x="0" y="4094"/>
                  </a:cubicBezTo>
                  <a:cubicBezTo>
                    <a:pt x="0" y="6349"/>
                    <a:pt x="1838" y="8187"/>
                    <a:pt x="4093" y="8187"/>
                  </a:cubicBezTo>
                  <a:lnTo>
                    <a:pt x="4142" y="8187"/>
                  </a:lnTo>
                  <a:cubicBezTo>
                    <a:pt x="6397" y="8187"/>
                    <a:pt x="8186" y="6349"/>
                    <a:pt x="8186" y="4094"/>
                  </a:cubicBezTo>
                  <a:cubicBezTo>
                    <a:pt x="8186" y="1839"/>
                    <a:pt x="6348" y="1"/>
                    <a:pt x="409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2655625" y="687225"/>
              <a:ext cx="204675" cy="204675"/>
            </a:xfrm>
            <a:custGeom>
              <a:avLst/>
              <a:gdLst/>
              <a:ahLst/>
              <a:cxnLst/>
              <a:rect l="l" t="t" r="r" b="b"/>
              <a:pathLst>
                <a:path w="8187" h="8187" extrusionOk="0">
                  <a:moveTo>
                    <a:pt x="4069" y="1"/>
                  </a:moveTo>
                  <a:cubicBezTo>
                    <a:pt x="1814" y="1"/>
                    <a:pt x="0" y="1839"/>
                    <a:pt x="0" y="4094"/>
                  </a:cubicBezTo>
                  <a:cubicBezTo>
                    <a:pt x="0" y="6349"/>
                    <a:pt x="1814" y="8187"/>
                    <a:pt x="4069" y="8187"/>
                  </a:cubicBezTo>
                  <a:lnTo>
                    <a:pt x="4118" y="8187"/>
                  </a:lnTo>
                  <a:cubicBezTo>
                    <a:pt x="6373" y="8187"/>
                    <a:pt x="8186" y="6349"/>
                    <a:pt x="8186" y="4094"/>
                  </a:cubicBezTo>
                  <a:cubicBezTo>
                    <a:pt x="8186" y="1839"/>
                    <a:pt x="6324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3455225" y="687225"/>
              <a:ext cx="1871275" cy="204675"/>
            </a:xfrm>
            <a:custGeom>
              <a:avLst/>
              <a:gdLst/>
              <a:ahLst/>
              <a:cxnLst/>
              <a:rect l="l" t="t" r="r" b="b"/>
              <a:pathLst>
                <a:path w="74851" h="8187" extrusionOk="0">
                  <a:moveTo>
                    <a:pt x="4069" y="1"/>
                  </a:moveTo>
                  <a:cubicBezTo>
                    <a:pt x="1814" y="1"/>
                    <a:pt x="0" y="1839"/>
                    <a:pt x="0" y="4094"/>
                  </a:cubicBezTo>
                  <a:cubicBezTo>
                    <a:pt x="0" y="6349"/>
                    <a:pt x="1814" y="8187"/>
                    <a:pt x="4069" y="8187"/>
                  </a:cubicBezTo>
                  <a:lnTo>
                    <a:pt x="70757" y="8187"/>
                  </a:lnTo>
                  <a:cubicBezTo>
                    <a:pt x="73012" y="8187"/>
                    <a:pt x="74850" y="6349"/>
                    <a:pt x="74850" y="4094"/>
                  </a:cubicBezTo>
                  <a:cubicBezTo>
                    <a:pt x="74850" y="1839"/>
                    <a:pt x="73012" y="1"/>
                    <a:pt x="70757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1190625" y="238125"/>
              <a:ext cx="5243050" cy="5228350"/>
            </a:xfrm>
            <a:custGeom>
              <a:avLst/>
              <a:gdLst/>
              <a:ahLst/>
              <a:cxnLst/>
              <a:rect l="l" t="t" r="r" b="b"/>
              <a:pathLst>
                <a:path w="209722" h="209134" extrusionOk="0">
                  <a:moveTo>
                    <a:pt x="174821" y="8161"/>
                  </a:moveTo>
                  <a:cubicBezTo>
                    <a:pt x="177076" y="8161"/>
                    <a:pt x="178914" y="10000"/>
                    <a:pt x="178914" y="12254"/>
                  </a:cubicBezTo>
                  <a:lnTo>
                    <a:pt x="178914" y="35954"/>
                  </a:lnTo>
                  <a:lnTo>
                    <a:pt x="8161" y="35954"/>
                  </a:lnTo>
                  <a:lnTo>
                    <a:pt x="8161" y="12254"/>
                  </a:lnTo>
                  <a:cubicBezTo>
                    <a:pt x="8161" y="10000"/>
                    <a:pt x="10000" y="8161"/>
                    <a:pt x="12254" y="8161"/>
                  </a:cubicBezTo>
                  <a:close/>
                  <a:moveTo>
                    <a:pt x="112030" y="77546"/>
                  </a:moveTo>
                  <a:cubicBezTo>
                    <a:pt x="123818" y="77546"/>
                    <a:pt x="133401" y="88134"/>
                    <a:pt x="133401" y="101172"/>
                  </a:cubicBezTo>
                  <a:cubicBezTo>
                    <a:pt x="133401" y="104530"/>
                    <a:pt x="131931" y="108647"/>
                    <a:pt x="129112" y="113329"/>
                  </a:cubicBezTo>
                  <a:cubicBezTo>
                    <a:pt x="128647" y="113917"/>
                    <a:pt x="128254" y="114554"/>
                    <a:pt x="127911" y="115191"/>
                  </a:cubicBezTo>
                  <a:cubicBezTo>
                    <a:pt x="126735" y="117005"/>
                    <a:pt x="125362" y="118868"/>
                    <a:pt x="123794" y="120804"/>
                  </a:cubicBezTo>
                  <a:cubicBezTo>
                    <a:pt x="121686" y="121367"/>
                    <a:pt x="119774" y="122470"/>
                    <a:pt x="118206" y="124063"/>
                  </a:cubicBezTo>
                  <a:cubicBezTo>
                    <a:pt x="117103" y="125142"/>
                    <a:pt x="116245" y="126392"/>
                    <a:pt x="115632" y="127740"/>
                  </a:cubicBezTo>
                  <a:lnTo>
                    <a:pt x="98819" y="110902"/>
                  </a:lnTo>
                  <a:cubicBezTo>
                    <a:pt x="96356" y="108451"/>
                    <a:pt x="93133" y="107226"/>
                    <a:pt x="89910" y="107226"/>
                  </a:cubicBezTo>
                  <a:cubicBezTo>
                    <a:pt x="86688" y="107226"/>
                    <a:pt x="83465" y="108451"/>
                    <a:pt x="81001" y="110902"/>
                  </a:cubicBezTo>
                  <a:cubicBezTo>
                    <a:pt x="78624" y="113280"/>
                    <a:pt x="77325" y="116441"/>
                    <a:pt x="77325" y="119799"/>
                  </a:cubicBezTo>
                  <a:cubicBezTo>
                    <a:pt x="77325" y="123181"/>
                    <a:pt x="78624" y="126343"/>
                    <a:pt x="81001" y="128720"/>
                  </a:cubicBezTo>
                  <a:lnTo>
                    <a:pt x="97962" y="145656"/>
                  </a:lnTo>
                  <a:cubicBezTo>
                    <a:pt x="96197" y="147077"/>
                    <a:pt x="94677" y="148229"/>
                    <a:pt x="93525" y="149111"/>
                  </a:cubicBezTo>
                  <a:cubicBezTo>
                    <a:pt x="80487" y="139308"/>
                    <a:pt x="53674" y="116074"/>
                    <a:pt x="53674" y="101172"/>
                  </a:cubicBezTo>
                  <a:cubicBezTo>
                    <a:pt x="53674" y="88134"/>
                    <a:pt x="63257" y="77546"/>
                    <a:pt x="75046" y="77546"/>
                  </a:cubicBezTo>
                  <a:cubicBezTo>
                    <a:pt x="80903" y="77546"/>
                    <a:pt x="86393" y="80119"/>
                    <a:pt x="90462" y="84800"/>
                  </a:cubicBezTo>
                  <a:cubicBezTo>
                    <a:pt x="91222" y="85707"/>
                    <a:pt x="92349" y="86222"/>
                    <a:pt x="93525" y="86222"/>
                  </a:cubicBezTo>
                  <a:cubicBezTo>
                    <a:pt x="94726" y="86222"/>
                    <a:pt x="95854" y="85707"/>
                    <a:pt x="96614" y="84800"/>
                  </a:cubicBezTo>
                  <a:cubicBezTo>
                    <a:pt x="100682" y="80119"/>
                    <a:pt x="106172" y="77546"/>
                    <a:pt x="112030" y="77546"/>
                  </a:cubicBezTo>
                  <a:close/>
                  <a:moveTo>
                    <a:pt x="12254" y="0"/>
                  </a:moveTo>
                  <a:cubicBezTo>
                    <a:pt x="5490" y="0"/>
                    <a:pt x="0" y="5490"/>
                    <a:pt x="0" y="12254"/>
                  </a:cubicBezTo>
                  <a:lnTo>
                    <a:pt x="0" y="174821"/>
                  </a:lnTo>
                  <a:cubicBezTo>
                    <a:pt x="0" y="181585"/>
                    <a:pt x="5490" y="187075"/>
                    <a:pt x="12254" y="187075"/>
                  </a:cubicBezTo>
                  <a:lnTo>
                    <a:pt x="87692" y="187075"/>
                  </a:lnTo>
                  <a:cubicBezTo>
                    <a:pt x="89947" y="187075"/>
                    <a:pt x="91761" y="185237"/>
                    <a:pt x="91761" y="182982"/>
                  </a:cubicBezTo>
                  <a:cubicBezTo>
                    <a:pt x="91761" y="180728"/>
                    <a:pt x="89947" y="178914"/>
                    <a:pt x="87692" y="178914"/>
                  </a:cubicBezTo>
                  <a:lnTo>
                    <a:pt x="12254" y="178914"/>
                  </a:lnTo>
                  <a:cubicBezTo>
                    <a:pt x="10000" y="178914"/>
                    <a:pt x="8161" y="177076"/>
                    <a:pt x="8161" y="174821"/>
                  </a:cubicBezTo>
                  <a:lnTo>
                    <a:pt x="8161" y="44116"/>
                  </a:lnTo>
                  <a:lnTo>
                    <a:pt x="178914" y="44116"/>
                  </a:lnTo>
                  <a:lnTo>
                    <a:pt x="178914" y="118868"/>
                  </a:lnTo>
                  <a:lnTo>
                    <a:pt x="164478" y="104432"/>
                  </a:lnTo>
                  <a:cubicBezTo>
                    <a:pt x="162101" y="102055"/>
                    <a:pt x="158939" y="100756"/>
                    <a:pt x="155582" y="100756"/>
                  </a:cubicBezTo>
                  <a:cubicBezTo>
                    <a:pt x="152199" y="100756"/>
                    <a:pt x="149038" y="102055"/>
                    <a:pt x="146660" y="104432"/>
                  </a:cubicBezTo>
                  <a:cubicBezTo>
                    <a:pt x="145288" y="105829"/>
                    <a:pt x="144283" y="107471"/>
                    <a:pt x="143695" y="109211"/>
                  </a:cubicBezTo>
                  <a:cubicBezTo>
                    <a:pt x="142617" y="108794"/>
                    <a:pt x="141489" y="108525"/>
                    <a:pt x="140362" y="108402"/>
                  </a:cubicBezTo>
                  <a:cubicBezTo>
                    <a:pt x="141146" y="105878"/>
                    <a:pt x="141563" y="103452"/>
                    <a:pt x="141563" y="101172"/>
                  </a:cubicBezTo>
                  <a:cubicBezTo>
                    <a:pt x="141563" y="83648"/>
                    <a:pt x="128303" y="69360"/>
                    <a:pt x="112030" y="69360"/>
                  </a:cubicBezTo>
                  <a:cubicBezTo>
                    <a:pt x="105290" y="69360"/>
                    <a:pt x="98746" y="71884"/>
                    <a:pt x="93525" y="76369"/>
                  </a:cubicBezTo>
                  <a:cubicBezTo>
                    <a:pt x="88330" y="71884"/>
                    <a:pt x="81786" y="69360"/>
                    <a:pt x="75046" y="69360"/>
                  </a:cubicBezTo>
                  <a:cubicBezTo>
                    <a:pt x="58748" y="69360"/>
                    <a:pt x="45513" y="83648"/>
                    <a:pt x="45513" y="101172"/>
                  </a:cubicBezTo>
                  <a:cubicBezTo>
                    <a:pt x="45513" y="111221"/>
                    <a:pt x="53331" y="123843"/>
                    <a:pt x="68723" y="138671"/>
                  </a:cubicBezTo>
                  <a:cubicBezTo>
                    <a:pt x="79801" y="149332"/>
                    <a:pt x="90707" y="157175"/>
                    <a:pt x="91148" y="157518"/>
                  </a:cubicBezTo>
                  <a:cubicBezTo>
                    <a:pt x="91859" y="158033"/>
                    <a:pt x="92692" y="158278"/>
                    <a:pt x="93525" y="158278"/>
                  </a:cubicBezTo>
                  <a:cubicBezTo>
                    <a:pt x="94383" y="158278"/>
                    <a:pt x="95217" y="158033"/>
                    <a:pt x="95927" y="157518"/>
                  </a:cubicBezTo>
                  <a:cubicBezTo>
                    <a:pt x="96074" y="157395"/>
                    <a:pt x="99187" y="155165"/>
                    <a:pt x="103770" y="151464"/>
                  </a:cubicBezTo>
                  <a:lnTo>
                    <a:pt x="112397" y="160091"/>
                  </a:lnTo>
                  <a:lnTo>
                    <a:pt x="116417" y="181389"/>
                  </a:lnTo>
                  <a:cubicBezTo>
                    <a:pt x="117814" y="188767"/>
                    <a:pt x="123059" y="194918"/>
                    <a:pt x="130117" y="197467"/>
                  </a:cubicBezTo>
                  <a:lnTo>
                    <a:pt x="161733" y="208888"/>
                  </a:lnTo>
                  <a:cubicBezTo>
                    <a:pt x="162199" y="209060"/>
                    <a:pt x="162665" y="209133"/>
                    <a:pt x="163130" y="209133"/>
                  </a:cubicBezTo>
                  <a:cubicBezTo>
                    <a:pt x="164797" y="209133"/>
                    <a:pt x="166366" y="208104"/>
                    <a:pt x="166978" y="206437"/>
                  </a:cubicBezTo>
                  <a:cubicBezTo>
                    <a:pt x="167738" y="204330"/>
                    <a:pt x="166635" y="201977"/>
                    <a:pt x="164527" y="201217"/>
                  </a:cubicBezTo>
                  <a:lnTo>
                    <a:pt x="132887" y="189796"/>
                  </a:lnTo>
                  <a:cubicBezTo>
                    <a:pt x="128549" y="188203"/>
                    <a:pt x="125313" y="184404"/>
                    <a:pt x="124456" y="179870"/>
                  </a:cubicBezTo>
                  <a:lnTo>
                    <a:pt x="122642" y="170360"/>
                  </a:lnTo>
                  <a:lnTo>
                    <a:pt x="126245" y="173939"/>
                  </a:lnTo>
                  <a:cubicBezTo>
                    <a:pt x="127029" y="174723"/>
                    <a:pt x="128083" y="175140"/>
                    <a:pt x="129112" y="175140"/>
                  </a:cubicBezTo>
                  <a:cubicBezTo>
                    <a:pt x="130166" y="175140"/>
                    <a:pt x="131220" y="174723"/>
                    <a:pt x="132004" y="173939"/>
                  </a:cubicBezTo>
                  <a:cubicBezTo>
                    <a:pt x="133597" y="172346"/>
                    <a:pt x="133597" y="169748"/>
                    <a:pt x="132004" y="168155"/>
                  </a:cubicBezTo>
                  <a:lnTo>
                    <a:pt x="86786" y="122936"/>
                  </a:lnTo>
                  <a:cubicBezTo>
                    <a:pt x="85952" y="122103"/>
                    <a:pt x="85487" y="121000"/>
                    <a:pt x="85487" y="119799"/>
                  </a:cubicBezTo>
                  <a:cubicBezTo>
                    <a:pt x="85487" y="118622"/>
                    <a:pt x="85952" y="117520"/>
                    <a:pt x="86786" y="116686"/>
                  </a:cubicBezTo>
                  <a:cubicBezTo>
                    <a:pt x="87643" y="115828"/>
                    <a:pt x="88777" y="115400"/>
                    <a:pt x="89910" y="115400"/>
                  </a:cubicBezTo>
                  <a:cubicBezTo>
                    <a:pt x="91044" y="115400"/>
                    <a:pt x="92177" y="115828"/>
                    <a:pt x="93035" y="116686"/>
                  </a:cubicBezTo>
                  <a:lnTo>
                    <a:pt x="139161" y="162812"/>
                  </a:lnTo>
                  <a:cubicBezTo>
                    <a:pt x="139957" y="163608"/>
                    <a:pt x="141005" y="164007"/>
                    <a:pt x="142053" y="164007"/>
                  </a:cubicBezTo>
                  <a:cubicBezTo>
                    <a:pt x="143101" y="164007"/>
                    <a:pt x="144148" y="163608"/>
                    <a:pt x="144945" y="162812"/>
                  </a:cubicBezTo>
                  <a:cubicBezTo>
                    <a:pt x="146538" y="161219"/>
                    <a:pt x="146538" y="158645"/>
                    <a:pt x="144945" y="157052"/>
                  </a:cubicBezTo>
                  <a:lnTo>
                    <a:pt x="123965" y="136073"/>
                  </a:lnTo>
                  <a:cubicBezTo>
                    <a:pt x="123132" y="135239"/>
                    <a:pt x="122691" y="134137"/>
                    <a:pt x="122691" y="132960"/>
                  </a:cubicBezTo>
                  <a:cubicBezTo>
                    <a:pt x="122691" y="131784"/>
                    <a:pt x="123132" y="130656"/>
                    <a:pt x="123965" y="129823"/>
                  </a:cubicBezTo>
                  <a:cubicBezTo>
                    <a:pt x="124799" y="128990"/>
                    <a:pt x="125926" y="128549"/>
                    <a:pt x="127102" y="128549"/>
                  </a:cubicBezTo>
                  <a:cubicBezTo>
                    <a:pt x="128279" y="128549"/>
                    <a:pt x="129382" y="128990"/>
                    <a:pt x="130215" y="129823"/>
                  </a:cubicBezTo>
                  <a:lnTo>
                    <a:pt x="151195" y="150802"/>
                  </a:lnTo>
                  <a:cubicBezTo>
                    <a:pt x="151979" y="151587"/>
                    <a:pt x="153033" y="152003"/>
                    <a:pt x="154087" y="152003"/>
                  </a:cubicBezTo>
                  <a:cubicBezTo>
                    <a:pt x="155116" y="152003"/>
                    <a:pt x="156170" y="151587"/>
                    <a:pt x="156954" y="150802"/>
                  </a:cubicBezTo>
                  <a:cubicBezTo>
                    <a:pt x="158547" y="149209"/>
                    <a:pt x="158547" y="146611"/>
                    <a:pt x="156954" y="145018"/>
                  </a:cubicBezTo>
                  <a:lnTo>
                    <a:pt x="138156" y="126196"/>
                  </a:lnTo>
                  <a:lnTo>
                    <a:pt x="135999" y="124063"/>
                  </a:lnTo>
                  <a:cubicBezTo>
                    <a:pt x="134676" y="122740"/>
                    <a:pt x="134382" y="120804"/>
                    <a:pt x="135068" y="119186"/>
                  </a:cubicBezTo>
                  <a:cubicBezTo>
                    <a:pt x="135313" y="118819"/>
                    <a:pt x="135534" y="118426"/>
                    <a:pt x="135779" y="118059"/>
                  </a:cubicBezTo>
                  <a:cubicBezTo>
                    <a:pt x="135852" y="117961"/>
                    <a:pt x="135926" y="117887"/>
                    <a:pt x="135999" y="117814"/>
                  </a:cubicBezTo>
                  <a:cubicBezTo>
                    <a:pt x="136857" y="116956"/>
                    <a:pt x="137984" y="116527"/>
                    <a:pt x="139115" y="116527"/>
                  </a:cubicBezTo>
                  <a:cubicBezTo>
                    <a:pt x="140245" y="116527"/>
                    <a:pt x="141379" y="116956"/>
                    <a:pt x="142249" y="117814"/>
                  </a:cubicBezTo>
                  <a:lnTo>
                    <a:pt x="145092" y="120657"/>
                  </a:lnTo>
                  <a:cubicBezTo>
                    <a:pt x="145288" y="120853"/>
                    <a:pt x="145509" y="121024"/>
                    <a:pt x="145729" y="121171"/>
                  </a:cubicBezTo>
                  <a:cubicBezTo>
                    <a:pt x="146023" y="121539"/>
                    <a:pt x="146342" y="121907"/>
                    <a:pt x="146660" y="122250"/>
                  </a:cubicBezTo>
                  <a:lnTo>
                    <a:pt x="163204" y="138769"/>
                  </a:lnTo>
                  <a:cubicBezTo>
                    <a:pt x="164000" y="139565"/>
                    <a:pt x="165048" y="139963"/>
                    <a:pt x="166096" y="139963"/>
                  </a:cubicBezTo>
                  <a:cubicBezTo>
                    <a:pt x="167144" y="139963"/>
                    <a:pt x="168191" y="139565"/>
                    <a:pt x="168988" y="138769"/>
                  </a:cubicBezTo>
                  <a:cubicBezTo>
                    <a:pt x="170581" y="137176"/>
                    <a:pt x="170581" y="134602"/>
                    <a:pt x="168988" y="133009"/>
                  </a:cubicBezTo>
                  <a:lnTo>
                    <a:pt x="152445" y="116466"/>
                  </a:lnTo>
                  <a:cubicBezTo>
                    <a:pt x="150729" y="114750"/>
                    <a:pt x="150729" y="111932"/>
                    <a:pt x="152445" y="110216"/>
                  </a:cubicBezTo>
                  <a:cubicBezTo>
                    <a:pt x="153302" y="109358"/>
                    <a:pt x="154436" y="108929"/>
                    <a:pt x="155569" y="108929"/>
                  </a:cubicBezTo>
                  <a:cubicBezTo>
                    <a:pt x="156703" y="108929"/>
                    <a:pt x="157836" y="109358"/>
                    <a:pt x="158694" y="110216"/>
                  </a:cubicBezTo>
                  <a:lnTo>
                    <a:pt x="179796" y="131318"/>
                  </a:lnTo>
                  <a:cubicBezTo>
                    <a:pt x="185360" y="136881"/>
                    <a:pt x="190041" y="143278"/>
                    <a:pt x="193717" y="150263"/>
                  </a:cubicBezTo>
                  <a:lnTo>
                    <a:pt x="201413" y="165042"/>
                  </a:lnTo>
                  <a:cubicBezTo>
                    <a:pt x="202148" y="166439"/>
                    <a:pt x="203570" y="167223"/>
                    <a:pt x="205040" y="167223"/>
                  </a:cubicBezTo>
                  <a:cubicBezTo>
                    <a:pt x="205678" y="167223"/>
                    <a:pt x="206339" y="167076"/>
                    <a:pt x="206928" y="166758"/>
                  </a:cubicBezTo>
                  <a:cubicBezTo>
                    <a:pt x="208937" y="165728"/>
                    <a:pt x="209722" y="163253"/>
                    <a:pt x="208668" y="161243"/>
                  </a:cubicBezTo>
                  <a:lnTo>
                    <a:pt x="200947" y="146489"/>
                  </a:lnTo>
                  <a:cubicBezTo>
                    <a:pt x="197247" y="139381"/>
                    <a:pt x="192565" y="132887"/>
                    <a:pt x="187075" y="127078"/>
                  </a:cubicBezTo>
                  <a:lnTo>
                    <a:pt x="187075" y="12254"/>
                  </a:lnTo>
                  <a:cubicBezTo>
                    <a:pt x="187075" y="5490"/>
                    <a:pt x="181585" y="0"/>
                    <a:pt x="17482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3689275" y="4710350"/>
              <a:ext cx="204075" cy="204675"/>
            </a:xfrm>
            <a:custGeom>
              <a:avLst/>
              <a:gdLst/>
              <a:ahLst/>
              <a:cxnLst/>
              <a:rect l="l" t="t" r="r" b="b"/>
              <a:pathLst>
                <a:path w="8163" h="8187" extrusionOk="0">
                  <a:moveTo>
                    <a:pt x="4069" y="1"/>
                  </a:moveTo>
                  <a:cubicBezTo>
                    <a:pt x="2991" y="1"/>
                    <a:pt x="1937" y="442"/>
                    <a:pt x="1177" y="1201"/>
                  </a:cubicBezTo>
                  <a:cubicBezTo>
                    <a:pt x="417" y="1961"/>
                    <a:pt x="1" y="3015"/>
                    <a:pt x="1" y="4093"/>
                  </a:cubicBezTo>
                  <a:cubicBezTo>
                    <a:pt x="1" y="5172"/>
                    <a:pt x="417" y="6226"/>
                    <a:pt x="1177" y="6986"/>
                  </a:cubicBezTo>
                  <a:cubicBezTo>
                    <a:pt x="1937" y="7745"/>
                    <a:pt x="2991" y="8186"/>
                    <a:pt x="4069" y="8186"/>
                  </a:cubicBezTo>
                  <a:cubicBezTo>
                    <a:pt x="5148" y="8186"/>
                    <a:pt x="6201" y="7745"/>
                    <a:pt x="6961" y="6986"/>
                  </a:cubicBezTo>
                  <a:cubicBezTo>
                    <a:pt x="7721" y="6226"/>
                    <a:pt x="8162" y="5172"/>
                    <a:pt x="8162" y="4093"/>
                  </a:cubicBezTo>
                  <a:cubicBezTo>
                    <a:pt x="8162" y="3015"/>
                    <a:pt x="7721" y="1961"/>
                    <a:pt x="6961" y="1201"/>
                  </a:cubicBezTo>
                  <a:cubicBezTo>
                    <a:pt x="6201" y="442"/>
                    <a:pt x="5148" y="1"/>
                    <a:pt x="4069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43"/>
          <p:cNvGrpSpPr/>
          <p:nvPr/>
        </p:nvGrpSpPr>
        <p:grpSpPr>
          <a:xfrm>
            <a:off x="2912858" y="2679256"/>
            <a:ext cx="261857" cy="352818"/>
            <a:chOff x="1863400" y="238125"/>
            <a:chExt cx="3873625" cy="5219200"/>
          </a:xfrm>
        </p:grpSpPr>
        <p:sp>
          <p:nvSpPr>
            <p:cNvPr id="758" name="Google Shape;758;p43"/>
            <p:cNvSpPr/>
            <p:nvPr/>
          </p:nvSpPr>
          <p:spPr>
            <a:xfrm>
              <a:off x="1863400" y="238125"/>
              <a:ext cx="3873625" cy="5219200"/>
            </a:xfrm>
            <a:custGeom>
              <a:avLst/>
              <a:gdLst/>
              <a:ahLst/>
              <a:cxnLst/>
              <a:rect l="l" t="t" r="r" b="b"/>
              <a:pathLst>
                <a:path w="154945" h="208768" extrusionOk="0">
                  <a:moveTo>
                    <a:pt x="146790" y="8155"/>
                  </a:moveTo>
                  <a:lnTo>
                    <a:pt x="146790" y="200612"/>
                  </a:lnTo>
                  <a:lnTo>
                    <a:pt x="8155" y="200612"/>
                  </a:lnTo>
                  <a:lnTo>
                    <a:pt x="8155" y="8155"/>
                  </a:lnTo>
                  <a:close/>
                  <a:moveTo>
                    <a:pt x="4078" y="0"/>
                  </a:moveTo>
                  <a:cubicBezTo>
                    <a:pt x="1827" y="0"/>
                    <a:pt x="0" y="1827"/>
                    <a:pt x="0" y="4077"/>
                  </a:cubicBezTo>
                  <a:lnTo>
                    <a:pt x="0" y="204690"/>
                  </a:lnTo>
                  <a:cubicBezTo>
                    <a:pt x="0" y="206940"/>
                    <a:pt x="1827" y="208767"/>
                    <a:pt x="4078" y="208767"/>
                  </a:cubicBezTo>
                  <a:lnTo>
                    <a:pt x="150867" y="208767"/>
                  </a:lnTo>
                  <a:cubicBezTo>
                    <a:pt x="153118" y="208767"/>
                    <a:pt x="154945" y="206940"/>
                    <a:pt x="154945" y="204690"/>
                  </a:cubicBezTo>
                  <a:lnTo>
                    <a:pt x="154945" y="4077"/>
                  </a:lnTo>
                  <a:cubicBezTo>
                    <a:pt x="154945" y="1827"/>
                    <a:pt x="153118" y="0"/>
                    <a:pt x="15086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4055450" y="645850"/>
              <a:ext cx="815525" cy="203900"/>
            </a:xfrm>
            <a:custGeom>
              <a:avLst/>
              <a:gdLst/>
              <a:ahLst/>
              <a:cxnLst/>
              <a:rect l="l" t="t" r="r" b="b"/>
              <a:pathLst>
                <a:path w="32621" h="8156" extrusionOk="0">
                  <a:moveTo>
                    <a:pt x="4078" y="1"/>
                  </a:moveTo>
                  <a:cubicBezTo>
                    <a:pt x="1795" y="1"/>
                    <a:pt x="1" y="1828"/>
                    <a:pt x="1" y="4078"/>
                  </a:cubicBezTo>
                  <a:cubicBezTo>
                    <a:pt x="1" y="6329"/>
                    <a:pt x="1795" y="8156"/>
                    <a:pt x="4078" y="8156"/>
                  </a:cubicBezTo>
                  <a:lnTo>
                    <a:pt x="28543" y="8156"/>
                  </a:lnTo>
                  <a:cubicBezTo>
                    <a:pt x="30794" y="8156"/>
                    <a:pt x="32620" y="6329"/>
                    <a:pt x="32620" y="4078"/>
                  </a:cubicBezTo>
                  <a:cubicBezTo>
                    <a:pt x="32620" y="1828"/>
                    <a:pt x="30794" y="1"/>
                    <a:pt x="2854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4615700" y="1053600"/>
              <a:ext cx="713575" cy="203900"/>
            </a:xfrm>
            <a:custGeom>
              <a:avLst/>
              <a:gdLst/>
              <a:ahLst/>
              <a:cxnLst/>
              <a:rect l="l" t="t" r="r" b="b"/>
              <a:pathLst>
                <a:path w="28543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24465" y="8156"/>
                  </a:lnTo>
                  <a:cubicBezTo>
                    <a:pt x="26716" y="8156"/>
                    <a:pt x="28543" y="6329"/>
                    <a:pt x="28543" y="4078"/>
                  </a:cubicBezTo>
                  <a:cubicBezTo>
                    <a:pt x="28543" y="1828"/>
                    <a:pt x="26716" y="1"/>
                    <a:pt x="24465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4207950" y="1053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3596325" y="1053600"/>
              <a:ext cx="407775" cy="203900"/>
            </a:xfrm>
            <a:custGeom>
              <a:avLst/>
              <a:gdLst/>
              <a:ahLst/>
              <a:cxnLst/>
              <a:rect l="l" t="t" r="r" b="b"/>
              <a:pathLst>
                <a:path w="16311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12233" y="8156"/>
                  </a:lnTo>
                  <a:cubicBezTo>
                    <a:pt x="14484" y="8156"/>
                    <a:pt x="16311" y="6329"/>
                    <a:pt x="16311" y="4078"/>
                  </a:cubicBezTo>
                  <a:cubicBezTo>
                    <a:pt x="16311" y="1828"/>
                    <a:pt x="14484" y="1"/>
                    <a:pt x="12233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4411825" y="1461350"/>
              <a:ext cx="917450" cy="203900"/>
            </a:xfrm>
            <a:custGeom>
              <a:avLst/>
              <a:gdLst/>
              <a:ahLst/>
              <a:cxnLst/>
              <a:rect l="l" t="t" r="r" b="b"/>
              <a:pathLst>
                <a:path w="36698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lnTo>
                    <a:pt x="32620" y="8156"/>
                  </a:lnTo>
                  <a:cubicBezTo>
                    <a:pt x="34871" y="8156"/>
                    <a:pt x="36698" y="6329"/>
                    <a:pt x="36698" y="4078"/>
                  </a:cubicBezTo>
                  <a:cubicBezTo>
                    <a:pt x="36698" y="1828"/>
                    <a:pt x="34871" y="1"/>
                    <a:pt x="32620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3596325" y="1461350"/>
              <a:ext cx="611650" cy="203900"/>
            </a:xfrm>
            <a:custGeom>
              <a:avLst/>
              <a:gdLst/>
              <a:ahLst/>
              <a:cxnLst/>
              <a:rect l="l" t="t" r="r" b="b"/>
              <a:pathLst>
                <a:path w="24466" h="8156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20388" y="8156"/>
                  </a:lnTo>
                  <a:cubicBezTo>
                    <a:pt x="22639" y="8156"/>
                    <a:pt x="24466" y="6329"/>
                    <a:pt x="24466" y="4078"/>
                  </a:cubicBezTo>
                  <a:cubicBezTo>
                    <a:pt x="24466" y="1828"/>
                    <a:pt x="22639" y="1"/>
                    <a:pt x="2038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2640575" y="1359175"/>
              <a:ext cx="2328250" cy="3507150"/>
            </a:xfrm>
            <a:custGeom>
              <a:avLst/>
              <a:gdLst/>
              <a:ahLst/>
              <a:cxnLst/>
              <a:rect l="l" t="t" r="r" b="b"/>
              <a:pathLst>
                <a:path w="93130" h="140286" extrusionOk="0">
                  <a:moveTo>
                    <a:pt x="17028" y="17886"/>
                  </a:moveTo>
                  <a:lnTo>
                    <a:pt x="17028" y="17886"/>
                  </a:lnTo>
                  <a:cubicBezTo>
                    <a:pt x="40710" y="36447"/>
                    <a:pt x="76494" y="65935"/>
                    <a:pt x="81452" y="76210"/>
                  </a:cubicBezTo>
                  <a:cubicBezTo>
                    <a:pt x="84714" y="82897"/>
                    <a:pt x="84453" y="90857"/>
                    <a:pt x="80734" y="98620"/>
                  </a:cubicBezTo>
                  <a:cubicBezTo>
                    <a:pt x="77407" y="105601"/>
                    <a:pt x="71699" y="111603"/>
                    <a:pt x="64424" y="115941"/>
                  </a:cubicBezTo>
                  <a:lnTo>
                    <a:pt x="60086" y="106971"/>
                  </a:lnTo>
                  <a:lnTo>
                    <a:pt x="65990" y="90041"/>
                  </a:lnTo>
                  <a:cubicBezTo>
                    <a:pt x="66740" y="87921"/>
                    <a:pt x="65599" y="85605"/>
                    <a:pt x="63478" y="84855"/>
                  </a:cubicBezTo>
                  <a:cubicBezTo>
                    <a:pt x="63036" y="84698"/>
                    <a:pt x="62584" y="84624"/>
                    <a:pt x="62141" y="84624"/>
                  </a:cubicBezTo>
                  <a:cubicBezTo>
                    <a:pt x="60459" y="84624"/>
                    <a:pt x="58885" y="85689"/>
                    <a:pt x="58292" y="87366"/>
                  </a:cubicBezTo>
                  <a:lnTo>
                    <a:pt x="55095" y="96598"/>
                  </a:lnTo>
                  <a:lnTo>
                    <a:pt x="49452" y="84952"/>
                  </a:lnTo>
                  <a:lnTo>
                    <a:pt x="55356" y="68023"/>
                  </a:lnTo>
                  <a:cubicBezTo>
                    <a:pt x="56074" y="65902"/>
                    <a:pt x="54965" y="63554"/>
                    <a:pt x="52844" y="62836"/>
                  </a:cubicBezTo>
                  <a:cubicBezTo>
                    <a:pt x="52402" y="62680"/>
                    <a:pt x="51949" y="62605"/>
                    <a:pt x="51503" y="62605"/>
                  </a:cubicBezTo>
                  <a:cubicBezTo>
                    <a:pt x="49814" y="62605"/>
                    <a:pt x="48226" y="63670"/>
                    <a:pt x="47658" y="65348"/>
                  </a:cubicBezTo>
                  <a:lnTo>
                    <a:pt x="44428" y="74547"/>
                  </a:lnTo>
                  <a:lnTo>
                    <a:pt x="17028" y="17886"/>
                  </a:lnTo>
                  <a:close/>
                  <a:moveTo>
                    <a:pt x="9688" y="21409"/>
                  </a:moveTo>
                  <a:lnTo>
                    <a:pt x="40775" y="85735"/>
                  </a:lnTo>
                  <a:cubicBezTo>
                    <a:pt x="40775" y="86355"/>
                    <a:pt x="40905" y="86942"/>
                    <a:pt x="41166" y="87464"/>
                  </a:cubicBezTo>
                  <a:lnTo>
                    <a:pt x="31935" y="84267"/>
                  </a:lnTo>
                  <a:cubicBezTo>
                    <a:pt x="31485" y="84108"/>
                    <a:pt x="31027" y="84033"/>
                    <a:pt x="30577" y="84033"/>
                  </a:cubicBezTo>
                  <a:cubicBezTo>
                    <a:pt x="28903" y="84033"/>
                    <a:pt x="27340" y="85076"/>
                    <a:pt x="26748" y="86747"/>
                  </a:cubicBezTo>
                  <a:cubicBezTo>
                    <a:pt x="25998" y="88899"/>
                    <a:pt x="27140" y="91215"/>
                    <a:pt x="29260" y="91966"/>
                  </a:cubicBezTo>
                  <a:lnTo>
                    <a:pt x="46712" y="98033"/>
                  </a:lnTo>
                  <a:lnTo>
                    <a:pt x="57085" y="119464"/>
                  </a:lnTo>
                  <a:cubicBezTo>
                    <a:pt x="51984" y="121424"/>
                    <a:pt x="46734" y="122418"/>
                    <a:pt x="41625" y="122418"/>
                  </a:cubicBezTo>
                  <a:cubicBezTo>
                    <a:pt x="38826" y="122418"/>
                    <a:pt x="36069" y="122120"/>
                    <a:pt x="33403" y="121519"/>
                  </a:cubicBezTo>
                  <a:cubicBezTo>
                    <a:pt x="25020" y="119595"/>
                    <a:pt x="18626" y="114832"/>
                    <a:pt x="15397" y="108145"/>
                  </a:cubicBezTo>
                  <a:cubicBezTo>
                    <a:pt x="10406" y="97870"/>
                    <a:pt x="9558" y="51517"/>
                    <a:pt x="9688" y="21409"/>
                  </a:cubicBezTo>
                  <a:close/>
                  <a:moveTo>
                    <a:pt x="5834" y="0"/>
                  </a:moveTo>
                  <a:cubicBezTo>
                    <a:pt x="5199" y="0"/>
                    <a:pt x="4560" y="144"/>
                    <a:pt x="3980" y="434"/>
                  </a:cubicBezTo>
                  <a:cubicBezTo>
                    <a:pt x="2675" y="1087"/>
                    <a:pt x="1794" y="2489"/>
                    <a:pt x="1762" y="3957"/>
                  </a:cubicBezTo>
                  <a:cubicBezTo>
                    <a:pt x="1762" y="3957"/>
                    <a:pt x="1762" y="3957"/>
                    <a:pt x="1762" y="3990"/>
                  </a:cubicBezTo>
                  <a:cubicBezTo>
                    <a:pt x="1533" y="13254"/>
                    <a:pt x="0" y="95065"/>
                    <a:pt x="8025" y="111701"/>
                  </a:cubicBezTo>
                  <a:cubicBezTo>
                    <a:pt x="12396" y="120671"/>
                    <a:pt x="20746" y="126967"/>
                    <a:pt x="31576" y="129446"/>
                  </a:cubicBezTo>
                  <a:cubicBezTo>
                    <a:pt x="34868" y="130202"/>
                    <a:pt x="38233" y="130560"/>
                    <a:pt x="41599" y="130560"/>
                  </a:cubicBezTo>
                  <a:cubicBezTo>
                    <a:pt x="48106" y="130560"/>
                    <a:pt x="54621" y="129223"/>
                    <a:pt x="60640" y="126836"/>
                  </a:cubicBezTo>
                  <a:cubicBezTo>
                    <a:pt x="60640" y="126836"/>
                    <a:pt x="66023" y="137960"/>
                    <a:pt x="66055" y="137992"/>
                  </a:cubicBezTo>
                  <a:cubicBezTo>
                    <a:pt x="66738" y="139427"/>
                    <a:pt x="68234" y="140285"/>
                    <a:pt x="69762" y="140285"/>
                  </a:cubicBezTo>
                  <a:cubicBezTo>
                    <a:pt x="70353" y="140285"/>
                    <a:pt x="70948" y="140157"/>
                    <a:pt x="71503" y="139884"/>
                  </a:cubicBezTo>
                  <a:cubicBezTo>
                    <a:pt x="73525" y="138906"/>
                    <a:pt x="74373" y="136459"/>
                    <a:pt x="73395" y="134437"/>
                  </a:cubicBezTo>
                  <a:lnTo>
                    <a:pt x="67980" y="123281"/>
                  </a:lnTo>
                  <a:cubicBezTo>
                    <a:pt x="76918" y="118127"/>
                    <a:pt x="83996" y="110755"/>
                    <a:pt x="88106" y="102143"/>
                  </a:cubicBezTo>
                  <a:cubicBezTo>
                    <a:pt x="92901" y="92096"/>
                    <a:pt x="93130" y="81625"/>
                    <a:pt x="88791" y="72655"/>
                  </a:cubicBezTo>
                  <a:cubicBezTo>
                    <a:pt x="80767" y="56019"/>
                    <a:pt x="15690" y="6404"/>
                    <a:pt x="8286" y="826"/>
                  </a:cubicBezTo>
                  <a:cubicBezTo>
                    <a:pt x="8286" y="793"/>
                    <a:pt x="8286" y="793"/>
                    <a:pt x="8253" y="793"/>
                  </a:cubicBezTo>
                  <a:cubicBezTo>
                    <a:pt x="7557" y="267"/>
                    <a:pt x="6699" y="0"/>
                    <a:pt x="5834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5125375" y="4804700"/>
              <a:ext cx="203900" cy="204100"/>
            </a:xfrm>
            <a:custGeom>
              <a:avLst/>
              <a:gdLst/>
              <a:ahLst/>
              <a:cxnLst/>
              <a:rect l="l" t="t" r="r" b="b"/>
              <a:pathLst>
                <a:path w="8156" h="8164" extrusionOk="0">
                  <a:moveTo>
                    <a:pt x="4078" y="0"/>
                  </a:moveTo>
                  <a:cubicBezTo>
                    <a:pt x="3817" y="0"/>
                    <a:pt x="3556" y="25"/>
                    <a:pt x="3295" y="73"/>
                  </a:cubicBezTo>
                  <a:lnTo>
                    <a:pt x="3263" y="73"/>
                  </a:lnTo>
                  <a:cubicBezTo>
                    <a:pt x="1404" y="465"/>
                    <a:pt x="1" y="2096"/>
                    <a:pt x="1" y="4086"/>
                  </a:cubicBezTo>
                  <a:cubicBezTo>
                    <a:pt x="1" y="6336"/>
                    <a:pt x="1828" y="8163"/>
                    <a:pt x="4078" y="8163"/>
                  </a:cubicBezTo>
                  <a:cubicBezTo>
                    <a:pt x="6329" y="8163"/>
                    <a:pt x="8156" y="6336"/>
                    <a:pt x="8156" y="4086"/>
                  </a:cubicBezTo>
                  <a:cubicBezTo>
                    <a:pt x="8156" y="2096"/>
                    <a:pt x="6753" y="465"/>
                    <a:pt x="4894" y="73"/>
                  </a:cubicBezTo>
                  <a:lnTo>
                    <a:pt x="4861" y="73"/>
                  </a:lnTo>
                  <a:cubicBezTo>
                    <a:pt x="4600" y="25"/>
                    <a:pt x="433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2271150" y="4804700"/>
              <a:ext cx="203900" cy="204100"/>
            </a:xfrm>
            <a:custGeom>
              <a:avLst/>
              <a:gdLst/>
              <a:ahLst/>
              <a:cxnLst/>
              <a:rect l="l" t="t" r="r" b="b"/>
              <a:pathLst>
                <a:path w="8156" h="8164" extrusionOk="0">
                  <a:moveTo>
                    <a:pt x="4078" y="0"/>
                  </a:moveTo>
                  <a:cubicBezTo>
                    <a:pt x="3817" y="0"/>
                    <a:pt x="3556" y="25"/>
                    <a:pt x="3295" y="73"/>
                  </a:cubicBezTo>
                  <a:lnTo>
                    <a:pt x="3262" y="73"/>
                  </a:lnTo>
                  <a:cubicBezTo>
                    <a:pt x="1403" y="465"/>
                    <a:pt x="0" y="2096"/>
                    <a:pt x="0" y="4086"/>
                  </a:cubicBezTo>
                  <a:cubicBezTo>
                    <a:pt x="0" y="6336"/>
                    <a:pt x="1827" y="8163"/>
                    <a:pt x="4078" y="8163"/>
                  </a:cubicBezTo>
                  <a:cubicBezTo>
                    <a:pt x="6068" y="8163"/>
                    <a:pt x="7699" y="6761"/>
                    <a:pt x="8090" y="4901"/>
                  </a:cubicBezTo>
                  <a:cubicBezTo>
                    <a:pt x="8090" y="4901"/>
                    <a:pt x="8090" y="4901"/>
                    <a:pt x="8090" y="4869"/>
                  </a:cubicBezTo>
                  <a:cubicBezTo>
                    <a:pt x="8090" y="4803"/>
                    <a:pt x="8123" y="4706"/>
                    <a:pt x="8123" y="4608"/>
                  </a:cubicBezTo>
                  <a:cubicBezTo>
                    <a:pt x="8123" y="4575"/>
                    <a:pt x="8123" y="4542"/>
                    <a:pt x="8123" y="4510"/>
                  </a:cubicBezTo>
                  <a:cubicBezTo>
                    <a:pt x="8155" y="4347"/>
                    <a:pt x="8155" y="4216"/>
                    <a:pt x="8155" y="4086"/>
                  </a:cubicBezTo>
                  <a:cubicBezTo>
                    <a:pt x="8155" y="3955"/>
                    <a:pt x="8155" y="3825"/>
                    <a:pt x="8123" y="3662"/>
                  </a:cubicBezTo>
                  <a:cubicBezTo>
                    <a:pt x="8123" y="3629"/>
                    <a:pt x="8123" y="3596"/>
                    <a:pt x="8123" y="3564"/>
                  </a:cubicBezTo>
                  <a:cubicBezTo>
                    <a:pt x="8123" y="3466"/>
                    <a:pt x="8090" y="3401"/>
                    <a:pt x="8090" y="3303"/>
                  </a:cubicBezTo>
                  <a:cubicBezTo>
                    <a:pt x="8090" y="3270"/>
                    <a:pt x="8090" y="3270"/>
                    <a:pt x="8090" y="3270"/>
                  </a:cubicBezTo>
                  <a:cubicBezTo>
                    <a:pt x="7764" y="1672"/>
                    <a:pt x="6492" y="400"/>
                    <a:pt x="4893" y="73"/>
                  </a:cubicBezTo>
                  <a:lnTo>
                    <a:pt x="4861" y="73"/>
                  </a:lnTo>
                  <a:cubicBezTo>
                    <a:pt x="4600" y="25"/>
                    <a:pt x="4339" y="0"/>
                    <a:pt x="4078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2271150" y="645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29"/>
                    <a:pt x="1827" y="8156"/>
                    <a:pt x="4078" y="8156"/>
                  </a:cubicBezTo>
                  <a:cubicBezTo>
                    <a:pt x="6329" y="8156"/>
                    <a:pt x="8155" y="6329"/>
                    <a:pt x="8155" y="4078"/>
                  </a:cubicBez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5125375" y="6458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cubicBezTo>
                    <a:pt x="1" y="6329"/>
                    <a:pt x="1828" y="8156"/>
                    <a:pt x="4078" y="8156"/>
                  </a:cubicBezTo>
                  <a:cubicBezTo>
                    <a:pt x="6329" y="8156"/>
                    <a:pt x="8156" y="6329"/>
                    <a:pt x="8156" y="4078"/>
                  </a:cubicBez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Imagen 43">
            <a:extLst>
              <a:ext uri="{FF2B5EF4-FFF2-40B4-BE49-F238E27FC236}">
                <a16:creationId xmlns:a16="http://schemas.microsoft.com/office/drawing/2014/main" id="{3A6E9A19-7E06-42E4-ADE4-E2E4CDA11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8" y="151184"/>
            <a:ext cx="3434963" cy="45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5"/>
          <p:cNvSpPr txBox="1">
            <a:spLocks noGrp="1"/>
          </p:cNvSpPr>
          <p:nvPr>
            <p:ph type="ctrTitle" idx="2"/>
          </p:nvPr>
        </p:nvSpPr>
        <p:spPr>
          <a:xfrm flipH="1">
            <a:off x="-2117096" y="230814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MUY BIEN </a:t>
            </a:r>
            <a:endParaRPr dirty="0"/>
          </a:p>
        </p:txBody>
      </p:sp>
      <p:sp>
        <p:nvSpPr>
          <p:cNvPr id="844" name="Google Shape;844;p45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you could describe the topic of the section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54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KPI OVERVIEW</a:t>
            </a:r>
            <a:endParaRPr/>
          </a:p>
        </p:txBody>
      </p:sp>
      <p:sp>
        <p:nvSpPr>
          <p:cNvPr id="1318" name="Google Shape;1318;p54"/>
          <p:cNvSpPr txBox="1">
            <a:spLocks noGrp="1"/>
          </p:cNvSpPr>
          <p:nvPr>
            <p:ph type="title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9" name="Google Shape;1319;p54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you could describe the topic of the section</a:t>
            </a:r>
            <a:endParaRPr/>
          </a:p>
        </p:txBody>
      </p:sp>
      <p:pic>
        <p:nvPicPr>
          <p:cNvPr id="1320" name="Google Shape;1320;p54"/>
          <p:cNvPicPr preferRelativeResize="0"/>
          <p:nvPr/>
        </p:nvPicPr>
        <p:blipFill rotWithShape="1">
          <a:blip r:embed="rId3">
            <a:alphaModFix/>
          </a:blip>
          <a:srcRect l="33326" r="37168"/>
          <a:stretch/>
        </p:blipFill>
        <p:spPr>
          <a:xfrm>
            <a:off x="1453800" y="1548574"/>
            <a:ext cx="1742450" cy="332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ctrTitle"/>
          </p:nvPr>
        </p:nvSpPr>
        <p:spPr>
          <a:xfrm>
            <a:off x="273604" y="1741908"/>
            <a:ext cx="859679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s-ES" sz="1600" dirty="0">
                <a:solidFill>
                  <a:schemeClr val="tx1"/>
                </a:solidFill>
              </a:rPr>
              <a:t>Suponiendo que el rectángulo representa el total de piezas del juego, pinta en cada figura la cantidad de piezas que ordenó cada niño, con respecto a la unidad.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MISSION</a:t>
            </a:r>
            <a:endParaRPr dirty="0"/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VISION</a:t>
            </a: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E6FEB32-8253-42BE-97B3-A9821A67C9B7}"/>
              </a:ext>
            </a:extLst>
          </p:cNvPr>
          <p:cNvSpPr/>
          <p:nvPr/>
        </p:nvSpPr>
        <p:spPr>
          <a:xfrm>
            <a:off x="151330" y="340241"/>
            <a:ext cx="8841339" cy="12757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FFFF"/>
              </a:buClr>
              <a:buSzPts val="2400"/>
            </a:pPr>
            <a:r>
              <a:rPr lang="es-ES" sz="2400" dirty="0">
                <a:solidFill>
                  <a:srgbClr val="FFFFFF"/>
                </a:solidFill>
                <a:latin typeface="Englebert"/>
                <a:sym typeface="Englebert"/>
              </a:rPr>
              <a:t>Camila y Francisco quieren saber la cantidad de piezas de un juego que pueden ordenar en un minuto. Del total de las piezas, Camila </a:t>
            </a:r>
          </a:p>
          <a:p>
            <a:pPr lvl="0" algn="ctr">
              <a:buClr>
                <a:srgbClr val="FFFFFF"/>
              </a:buClr>
              <a:buSzPts val="2400"/>
            </a:pPr>
            <a:r>
              <a:rPr lang="es-ES" sz="2400" dirty="0">
                <a:solidFill>
                  <a:srgbClr val="FFFFFF"/>
                </a:solidFill>
                <a:latin typeface="Englebert"/>
                <a:sym typeface="Englebert"/>
              </a:rPr>
              <a:t>Ordena      , mientras que Francisco ordena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114FB1-C5C3-49BB-AB18-76C1B5E76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12" t="20023" r="75161" b="71059"/>
          <a:stretch/>
        </p:blipFill>
        <p:spPr>
          <a:xfrm>
            <a:off x="7222564" y="1107798"/>
            <a:ext cx="351822" cy="468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D615C4-CDD5-4939-8DB5-5B56293B97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98" t="45232" r="28757" b="41435"/>
          <a:stretch/>
        </p:blipFill>
        <p:spPr>
          <a:xfrm>
            <a:off x="1472039" y="2344342"/>
            <a:ext cx="6687650" cy="11006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5A3B5D-5E2A-4B92-ACED-494CF377BA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20865" r="47308" b="71187"/>
          <a:stretch/>
        </p:blipFill>
        <p:spPr>
          <a:xfrm>
            <a:off x="2972891" y="1107798"/>
            <a:ext cx="306161" cy="50816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D15D966-D78A-4F88-9CAF-1A2BD8509121}"/>
              </a:ext>
            </a:extLst>
          </p:cNvPr>
          <p:cNvSpPr/>
          <p:nvPr/>
        </p:nvSpPr>
        <p:spPr>
          <a:xfrm>
            <a:off x="3081968" y="3655688"/>
            <a:ext cx="3775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latin typeface="TradeGothicLTStd-Light"/>
              </a:rPr>
              <a:t>¿Quién ordenó más piezas?</a:t>
            </a:r>
            <a:endParaRPr lang="es-CL" sz="2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50CB435-968B-4853-A8DB-575D165B1474}"/>
              </a:ext>
            </a:extLst>
          </p:cNvPr>
          <p:cNvSpPr/>
          <p:nvPr/>
        </p:nvSpPr>
        <p:spPr>
          <a:xfrm>
            <a:off x="1593410" y="2631873"/>
            <a:ext cx="1488558" cy="7182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62AA9B40-955E-434B-ACFD-16B4F4965A3D}"/>
              </a:ext>
            </a:extLst>
          </p:cNvPr>
          <p:cNvSpPr/>
          <p:nvPr/>
        </p:nvSpPr>
        <p:spPr>
          <a:xfrm>
            <a:off x="5135524" y="2631872"/>
            <a:ext cx="1463751" cy="7182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4"/>
          <p:cNvGrpSpPr/>
          <p:nvPr/>
        </p:nvGrpSpPr>
        <p:grpSpPr>
          <a:xfrm>
            <a:off x="2071925" y="2554634"/>
            <a:ext cx="741300" cy="741300"/>
            <a:chOff x="2071925" y="2554634"/>
            <a:chExt cx="741300" cy="741300"/>
          </a:xfrm>
        </p:grpSpPr>
        <p:sp>
          <p:nvSpPr>
            <p:cNvPr id="193" name="Google Shape;193;p34"/>
            <p:cNvSpPr/>
            <p:nvPr/>
          </p:nvSpPr>
          <p:spPr>
            <a:xfrm>
              <a:off x="2071925" y="2554634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34"/>
            <p:cNvGrpSpPr/>
            <p:nvPr/>
          </p:nvGrpSpPr>
          <p:grpSpPr>
            <a:xfrm>
              <a:off x="2238669" y="2744799"/>
              <a:ext cx="407811" cy="406530"/>
              <a:chOff x="1190625" y="248525"/>
              <a:chExt cx="5228350" cy="5211925"/>
            </a:xfrm>
          </p:grpSpPr>
          <p:sp>
            <p:nvSpPr>
              <p:cNvPr id="195" name="Google Shape;195;p34"/>
              <p:cNvSpPr/>
              <p:nvPr/>
            </p:nvSpPr>
            <p:spPr>
              <a:xfrm>
                <a:off x="1190625" y="248525"/>
                <a:ext cx="5228350" cy="5211925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8477" extrusionOk="0">
                    <a:moveTo>
                      <a:pt x="26322" y="1"/>
                    </a:moveTo>
                    <a:cubicBezTo>
                      <a:pt x="11813" y="1"/>
                      <a:pt x="0" y="11814"/>
                      <a:pt x="0" y="26323"/>
                    </a:cubicBezTo>
                    <a:lnTo>
                      <a:pt x="0" y="95364"/>
                    </a:lnTo>
                    <a:cubicBezTo>
                      <a:pt x="0" y="103918"/>
                      <a:pt x="4068" y="111785"/>
                      <a:pt x="10955" y="116736"/>
                    </a:cubicBezTo>
                    <a:lnTo>
                      <a:pt x="10955" y="143401"/>
                    </a:lnTo>
                    <a:cubicBezTo>
                      <a:pt x="10955" y="148303"/>
                      <a:pt x="14906" y="151175"/>
                      <a:pt x="18855" y="151175"/>
                    </a:cubicBezTo>
                    <a:cubicBezTo>
                      <a:pt x="21699" y="151175"/>
                      <a:pt x="24541" y="149685"/>
                      <a:pt x="25906" y="146392"/>
                    </a:cubicBezTo>
                    <a:lnTo>
                      <a:pt x="36248" y="121711"/>
                    </a:lnTo>
                    <a:lnTo>
                      <a:pt x="44189" y="121711"/>
                    </a:lnTo>
                    <a:cubicBezTo>
                      <a:pt x="45880" y="121711"/>
                      <a:pt x="47277" y="120314"/>
                      <a:pt x="47277" y="118623"/>
                    </a:cubicBezTo>
                    <a:cubicBezTo>
                      <a:pt x="47277" y="116907"/>
                      <a:pt x="45880" y="115510"/>
                      <a:pt x="44189" y="115510"/>
                    </a:cubicBezTo>
                    <a:lnTo>
                      <a:pt x="34190" y="115510"/>
                    </a:lnTo>
                    <a:cubicBezTo>
                      <a:pt x="32940" y="115510"/>
                      <a:pt x="31812" y="116270"/>
                      <a:pt x="31347" y="117422"/>
                    </a:cubicBezTo>
                    <a:lnTo>
                      <a:pt x="20220" y="144014"/>
                    </a:lnTo>
                    <a:cubicBezTo>
                      <a:pt x="19931" y="144705"/>
                      <a:pt x="19339" y="145018"/>
                      <a:pt x="18749" y="145018"/>
                    </a:cubicBezTo>
                    <a:cubicBezTo>
                      <a:pt x="17938" y="145018"/>
                      <a:pt x="17132" y="144424"/>
                      <a:pt x="17132" y="143401"/>
                    </a:cubicBezTo>
                    <a:lnTo>
                      <a:pt x="17132" y="115094"/>
                    </a:lnTo>
                    <a:cubicBezTo>
                      <a:pt x="17132" y="114015"/>
                      <a:pt x="16568" y="113035"/>
                      <a:pt x="15686" y="112471"/>
                    </a:cubicBezTo>
                    <a:cubicBezTo>
                      <a:pt x="9730" y="108746"/>
                      <a:pt x="6176" y="102349"/>
                      <a:pt x="6176" y="95364"/>
                    </a:cubicBezTo>
                    <a:lnTo>
                      <a:pt x="6176" y="26323"/>
                    </a:lnTo>
                    <a:cubicBezTo>
                      <a:pt x="6176" y="15221"/>
                      <a:pt x="15220" y="6177"/>
                      <a:pt x="26322" y="6177"/>
                    </a:cubicBezTo>
                    <a:lnTo>
                      <a:pt x="97226" y="6177"/>
                    </a:lnTo>
                    <a:cubicBezTo>
                      <a:pt x="108353" y="6177"/>
                      <a:pt x="117397" y="15221"/>
                      <a:pt x="117397" y="26323"/>
                    </a:cubicBezTo>
                    <a:lnTo>
                      <a:pt x="117397" y="95364"/>
                    </a:lnTo>
                    <a:cubicBezTo>
                      <a:pt x="117397" y="106467"/>
                      <a:pt x="108353" y="115510"/>
                      <a:pt x="97226" y="115510"/>
                    </a:cubicBezTo>
                    <a:lnTo>
                      <a:pt x="56542" y="115510"/>
                    </a:lnTo>
                    <a:cubicBezTo>
                      <a:pt x="54826" y="115510"/>
                      <a:pt x="53454" y="116907"/>
                      <a:pt x="53454" y="118623"/>
                    </a:cubicBezTo>
                    <a:cubicBezTo>
                      <a:pt x="53454" y="120314"/>
                      <a:pt x="54826" y="121711"/>
                      <a:pt x="56542" y="121711"/>
                    </a:cubicBezTo>
                    <a:lnTo>
                      <a:pt x="62939" y="121711"/>
                    </a:lnTo>
                    <a:lnTo>
                      <a:pt x="62939" y="152666"/>
                    </a:lnTo>
                    <a:cubicBezTo>
                      <a:pt x="62939" y="167199"/>
                      <a:pt x="74752" y="179013"/>
                      <a:pt x="89261" y="179013"/>
                    </a:cubicBezTo>
                    <a:lnTo>
                      <a:pt x="150533" y="179013"/>
                    </a:lnTo>
                    <a:cubicBezTo>
                      <a:pt x="152248" y="179013"/>
                      <a:pt x="153621" y="177616"/>
                      <a:pt x="153621" y="175925"/>
                    </a:cubicBezTo>
                    <a:cubicBezTo>
                      <a:pt x="153621" y="174209"/>
                      <a:pt x="152248" y="172837"/>
                      <a:pt x="150533" y="172837"/>
                    </a:cubicBezTo>
                    <a:lnTo>
                      <a:pt x="89261" y="172837"/>
                    </a:lnTo>
                    <a:cubicBezTo>
                      <a:pt x="78158" y="172837"/>
                      <a:pt x="69115" y="163793"/>
                      <a:pt x="69115" y="152666"/>
                    </a:cubicBezTo>
                    <a:lnTo>
                      <a:pt x="69115" y="121711"/>
                    </a:lnTo>
                    <a:cubicBezTo>
                      <a:pt x="73450" y="121673"/>
                      <a:pt x="77144" y="121660"/>
                      <a:pt x="80312" y="121660"/>
                    </a:cubicBezTo>
                    <a:cubicBezTo>
                      <a:pt x="87131" y="121660"/>
                      <a:pt x="91512" y="121720"/>
                      <a:pt x="94603" y="121720"/>
                    </a:cubicBezTo>
                    <a:cubicBezTo>
                      <a:pt x="99234" y="121720"/>
                      <a:pt x="100970" y="121584"/>
                      <a:pt x="103672" y="120902"/>
                    </a:cubicBezTo>
                    <a:lnTo>
                      <a:pt x="130607" y="152323"/>
                    </a:lnTo>
                    <a:cubicBezTo>
                      <a:pt x="132029" y="153989"/>
                      <a:pt x="134032" y="154823"/>
                      <a:pt x="136036" y="154823"/>
                    </a:cubicBezTo>
                    <a:cubicBezTo>
                      <a:pt x="138040" y="154823"/>
                      <a:pt x="140043" y="153989"/>
                      <a:pt x="141465" y="152323"/>
                    </a:cubicBezTo>
                    <a:lnTo>
                      <a:pt x="154087" y="137617"/>
                    </a:lnTo>
                    <a:cubicBezTo>
                      <a:pt x="155190" y="136318"/>
                      <a:pt x="155042" y="134358"/>
                      <a:pt x="153744" y="133255"/>
                    </a:cubicBezTo>
                    <a:cubicBezTo>
                      <a:pt x="153160" y="132748"/>
                      <a:pt x="152448" y="132504"/>
                      <a:pt x="151738" y="132504"/>
                    </a:cubicBezTo>
                    <a:cubicBezTo>
                      <a:pt x="150868" y="132504"/>
                      <a:pt x="150002" y="132871"/>
                      <a:pt x="149381" y="133573"/>
                    </a:cubicBezTo>
                    <a:lnTo>
                      <a:pt x="136783" y="148303"/>
                    </a:lnTo>
                    <a:cubicBezTo>
                      <a:pt x="136590" y="148533"/>
                      <a:pt x="136319" y="148643"/>
                      <a:pt x="136050" y="148643"/>
                    </a:cubicBezTo>
                    <a:cubicBezTo>
                      <a:pt x="135774" y="148643"/>
                      <a:pt x="135499" y="148527"/>
                      <a:pt x="135313" y="148303"/>
                    </a:cubicBezTo>
                    <a:lnTo>
                      <a:pt x="109775" y="118525"/>
                    </a:lnTo>
                    <a:cubicBezTo>
                      <a:pt x="117985" y="114064"/>
                      <a:pt x="123573" y="105339"/>
                      <a:pt x="123573" y="95364"/>
                    </a:cubicBezTo>
                    <a:lnTo>
                      <a:pt x="123573" y="89188"/>
                    </a:lnTo>
                    <a:cubicBezTo>
                      <a:pt x="127201" y="90855"/>
                      <a:pt x="130240" y="93722"/>
                      <a:pt x="132151" y="97448"/>
                    </a:cubicBezTo>
                    <a:cubicBezTo>
                      <a:pt x="132960" y="99041"/>
                      <a:pt x="134498" y="99837"/>
                      <a:pt x="136036" y="99837"/>
                    </a:cubicBezTo>
                    <a:cubicBezTo>
                      <a:pt x="137574" y="99837"/>
                      <a:pt x="139112" y="99041"/>
                      <a:pt x="139921" y="97448"/>
                    </a:cubicBezTo>
                    <a:cubicBezTo>
                      <a:pt x="142969" y="91495"/>
                      <a:pt x="149026" y="87541"/>
                      <a:pt x="156204" y="87541"/>
                    </a:cubicBezTo>
                    <a:cubicBezTo>
                      <a:pt x="156355" y="87541"/>
                      <a:pt x="156507" y="87542"/>
                      <a:pt x="156660" y="87546"/>
                    </a:cubicBezTo>
                    <a:cubicBezTo>
                      <a:pt x="169209" y="87914"/>
                      <a:pt x="175679" y="102913"/>
                      <a:pt x="167444" y="112520"/>
                    </a:cubicBezTo>
                    <a:lnTo>
                      <a:pt x="157444" y="124211"/>
                    </a:lnTo>
                    <a:cubicBezTo>
                      <a:pt x="156317" y="125510"/>
                      <a:pt x="156464" y="127446"/>
                      <a:pt x="157763" y="128549"/>
                    </a:cubicBezTo>
                    <a:cubicBezTo>
                      <a:pt x="158350" y="129059"/>
                      <a:pt x="159068" y="129308"/>
                      <a:pt x="159782" y="129308"/>
                    </a:cubicBezTo>
                    <a:cubicBezTo>
                      <a:pt x="160647" y="129308"/>
                      <a:pt x="161508" y="128942"/>
                      <a:pt x="162126" y="128231"/>
                    </a:cubicBezTo>
                    <a:lnTo>
                      <a:pt x="172125" y="116540"/>
                    </a:lnTo>
                    <a:cubicBezTo>
                      <a:pt x="183840" y="102888"/>
                      <a:pt x="174453" y="81345"/>
                      <a:pt x="156121" y="81345"/>
                    </a:cubicBezTo>
                    <a:cubicBezTo>
                      <a:pt x="147984" y="81345"/>
                      <a:pt x="140533" y="85340"/>
                      <a:pt x="136024" y="91909"/>
                    </a:cubicBezTo>
                    <a:cubicBezTo>
                      <a:pt x="132985" y="87448"/>
                      <a:pt x="128598" y="84213"/>
                      <a:pt x="123573" y="82546"/>
                    </a:cubicBezTo>
                    <a:lnTo>
                      <a:pt x="123573" y="63478"/>
                    </a:lnTo>
                    <a:lnTo>
                      <a:pt x="182811" y="63478"/>
                    </a:lnTo>
                    <a:cubicBezTo>
                      <a:pt x="193913" y="63478"/>
                      <a:pt x="202957" y="72522"/>
                      <a:pt x="202957" y="83625"/>
                    </a:cubicBezTo>
                    <a:lnTo>
                      <a:pt x="202957" y="152666"/>
                    </a:lnTo>
                    <a:cubicBezTo>
                      <a:pt x="202957" y="159675"/>
                      <a:pt x="199403" y="166072"/>
                      <a:pt x="193472" y="169773"/>
                    </a:cubicBezTo>
                    <a:cubicBezTo>
                      <a:pt x="192565" y="170337"/>
                      <a:pt x="192026" y="171341"/>
                      <a:pt x="192026" y="172395"/>
                    </a:cubicBezTo>
                    <a:lnTo>
                      <a:pt x="192026" y="200703"/>
                    </a:lnTo>
                    <a:cubicBezTo>
                      <a:pt x="192026" y="201715"/>
                      <a:pt x="191206" y="202312"/>
                      <a:pt x="190384" y="202312"/>
                    </a:cubicBezTo>
                    <a:cubicBezTo>
                      <a:pt x="189793" y="202312"/>
                      <a:pt x="189201" y="202003"/>
                      <a:pt x="188914" y="201316"/>
                    </a:cubicBezTo>
                    <a:lnTo>
                      <a:pt x="177811" y="174724"/>
                    </a:lnTo>
                    <a:cubicBezTo>
                      <a:pt x="177321" y="173572"/>
                      <a:pt x="176194" y="172837"/>
                      <a:pt x="174944" y="172837"/>
                    </a:cubicBezTo>
                    <a:lnTo>
                      <a:pt x="162885" y="172837"/>
                    </a:lnTo>
                    <a:cubicBezTo>
                      <a:pt x="161194" y="172837"/>
                      <a:pt x="159797" y="174209"/>
                      <a:pt x="159797" y="175925"/>
                    </a:cubicBezTo>
                    <a:cubicBezTo>
                      <a:pt x="159797" y="177616"/>
                      <a:pt x="161194" y="179013"/>
                      <a:pt x="162885" y="179013"/>
                    </a:cubicBezTo>
                    <a:lnTo>
                      <a:pt x="172885" y="179013"/>
                    </a:lnTo>
                    <a:lnTo>
                      <a:pt x="183228" y="203693"/>
                    </a:lnTo>
                    <a:cubicBezTo>
                      <a:pt x="184603" y="206987"/>
                      <a:pt x="187451" y="208476"/>
                      <a:pt x="190298" y="208476"/>
                    </a:cubicBezTo>
                    <a:cubicBezTo>
                      <a:pt x="194251" y="208476"/>
                      <a:pt x="198202" y="205604"/>
                      <a:pt x="198202" y="200703"/>
                    </a:cubicBezTo>
                    <a:lnTo>
                      <a:pt x="198202" y="174037"/>
                    </a:lnTo>
                    <a:cubicBezTo>
                      <a:pt x="205089" y="169087"/>
                      <a:pt x="209133" y="161219"/>
                      <a:pt x="209133" y="152666"/>
                    </a:cubicBezTo>
                    <a:lnTo>
                      <a:pt x="209133" y="83625"/>
                    </a:lnTo>
                    <a:cubicBezTo>
                      <a:pt x="209133" y="69115"/>
                      <a:pt x="197320" y="57302"/>
                      <a:pt x="182811" y="57302"/>
                    </a:cubicBezTo>
                    <a:lnTo>
                      <a:pt x="123573" y="57302"/>
                    </a:lnTo>
                    <a:lnTo>
                      <a:pt x="123573" y="26323"/>
                    </a:lnTo>
                    <a:cubicBezTo>
                      <a:pt x="123573" y="11814"/>
                      <a:pt x="111760" y="1"/>
                      <a:pt x="9722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4"/>
              <p:cNvSpPr/>
              <p:nvPr/>
            </p:nvSpPr>
            <p:spPr>
              <a:xfrm>
                <a:off x="3285500" y="1830575"/>
                <a:ext cx="425875" cy="800225"/>
              </a:xfrm>
              <a:custGeom>
                <a:avLst/>
                <a:gdLst/>
                <a:ahLst/>
                <a:cxnLst/>
                <a:rect l="l" t="t" r="r" b="b"/>
                <a:pathLst>
                  <a:path w="17035" h="32009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7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7" y="25833"/>
                      <a:pt x="6177" y="25391"/>
                      <a:pt x="6177" y="23872"/>
                    </a:cubicBezTo>
                    <a:lnTo>
                      <a:pt x="6177" y="8137"/>
                    </a:lnTo>
                    <a:cubicBezTo>
                      <a:pt x="6177" y="6642"/>
                      <a:pt x="6177" y="6177"/>
                      <a:pt x="8456" y="6177"/>
                    </a:cubicBezTo>
                    <a:close/>
                    <a:moveTo>
                      <a:pt x="8456" y="0"/>
                    </a:moveTo>
                    <a:cubicBezTo>
                      <a:pt x="3089" y="0"/>
                      <a:pt x="0" y="2966"/>
                      <a:pt x="0" y="8137"/>
                    </a:cubicBezTo>
                    <a:lnTo>
                      <a:pt x="0" y="23872"/>
                    </a:lnTo>
                    <a:cubicBezTo>
                      <a:pt x="0" y="29043"/>
                      <a:pt x="3089" y="32009"/>
                      <a:pt x="8456" y="32009"/>
                    </a:cubicBezTo>
                    <a:cubicBezTo>
                      <a:pt x="13921" y="32009"/>
                      <a:pt x="17034" y="29043"/>
                      <a:pt x="17034" y="23872"/>
                    </a:cubicBezTo>
                    <a:lnTo>
                      <a:pt x="17034" y="8137"/>
                    </a:lnTo>
                    <a:cubicBezTo>
                      <a:pt x="17034" y="2966"/>
                      <a:pt x="13921" y="0"/>
                      <a:pt x="845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4"/>
              <p:cNvSpPr/>
              <p:nvPr/>
            </p:nvSpPr>
            <p:spPr>
              <a:xfrm>
                <a:off x="3030600" y="1599575"/>
                <a:ext cx="933200" cy="1262850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4" extrusionOk="0">
                    <a:moveTo>
                      <a:pt x="18652" y="6177"/>
                    </a:moveTo>
                    <a:cubicBezTo>
                      <a:pt x="27059" y="6177"/>
                      <a:pt x="31151" y="9829"/>
                      <a:pt x="31151" y="17377"/>
                    </a:cubicBezTo>
                    <a:lnTo>
                      <a:pt x="31151" y="33112"/>
                    </a:lnTo>
                    <a:cubicBezTo>
                      <a:pt x="31151" y="40661"/>
                      <a:pt x="27059" y="44337"/>
                      <a:pt x="18652" y="44337"/>
                    </a:cubicBezTo>
                    <a:cubicBezTo>
                      <a:pt x="10270" y="44337"/>
                      <a:pt x="6177" y="40661"/>
                      <a:pt x="6177" y="33112"/>
                    </a:cubicBezTo>
                    <a:lnTo>
                      <a:pt x="6177" y="17377"/>
                    </a:lnTo>
                    <a:cubicBezTo>
                      <a:pt x="6177" y="9829"/>
                      <a:pt x="10270" y="6177"/>
                      <a:pt x="18652" y="6177"/>
                    </a:cubicBezTo>
                    <a:close/>
                    <a:moveTo>
                      <a:pt x="18652" y="0"/>
                    </a:moveTo>
                    <a:cubicBezTo>
                      <a:pt x="6986" y="0"/>
                      <a:pt x="1" y="6495"/>
                      <a:pt x="1" y="17377"/>
                    </a:cubicBezTo>
                    <a:lnTo>
                      <a:pt x="1" y="33112"/>
                    </a:lnTo>
                    <a:cubicBezTo>
                      <a:pt x="1" y="43994"/>
                      <a:pt x="6986" y="50513"/>
                      <a:pt x="18652" y="50513"/>
                    </a:cubicBezTo>
                    <a:cubicBezTo>
                      <a:pt x="30343" y="50513"/>
                      <a:pt x="37328" y="43994"/>
                      <a:pt x="37328" y="33112"/>
                    </a:cubicBezTo>
                    <a:lnTo>
                      <a:pt x="37328" y="17377"/>
                    </a:lnTo>
                    <a:cubicBezTo>
                      <a:pt x="37328" y="6495"/>
                      <a:pt x="30343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4"/>
              <p:cNvSpPr/>
              <p:nvPr/>
            </p:nvSpPr>
            <p:spPr>
              <a:xfrm>
                <a:off x="1506775" y="695825"/>
                <a:ext cx="933200" cy="1262825"/>
              </a:xfrm>
              <a:custGeom>
                <a:avLst/>
                <a:gdLst/>
                <a:ahLst/>
                <a:cxnLst/>
                <a:rect l="l" t="t" r="r" b="b"/>
                <a:pathLst>
                  <a:path w="37328" h="50513" extrusionOk="0">
                    <a:moveTo>
                      <a:pt x="18652" y="6176"/>
                    </a:moveTo>
                    <a:cubicBezTo>
                      <a:pt x="27058" y="6176"/>
                      <a:pt x="31151" y="9853"/>
                      <a:pt x="31151" y="17377"/>
                    </a:cubicBezTo>
                    <a:lnTo>
                      <a:pt x="31151" y="33111"/>
                    </a:lnTo>
                    <a:cubicBezTo>
                      <a:pt x="31151" y="40660"/>
                      <a:pt x="27058" y="44336"/>
                      <a:pt x="18652" y="44336"/>
                    </a:cubicBezTo>
                    <a:cubicBezTo>
                      <a:pt x="10270" y="44336"/>
                      <a:pt x="6177" y="40660"/>
                      <a:pt x="6177" y="33111"/>
                    </a:cubicBezTo>
                    <a:lnTo>
                      <a:pt x="6177" y="17377"/>
                    </a:lnTo>
                    <a:cubicBezTo>
                      <a:pt x="6177" y="9853"/>
                      <a:pt x="10270" y="6176"/>
                      <a:pt x="18652" y="6176"/>
                    </a:cubicBezTo>
                    <a:close/>
                    <a:moveTo>
                      <a:pt x="18652" y="0"/>
                    </a:moveTo>
                    <a:cubicBezTo>
                      <a:pt x="6961" y="0"/>
                      <a:pt x="1" y="6495"/>
                      <a:pt x="1" y="17377"/>
                    </a:cubicBezTo>
                    <a:lnTo>
                      <a:pt x="1" y="33111"/>
                    </a:lnTo>
                    <a:cubicBezTo>
                      <a:pt x="1" y="44018"/>
                      <a:pt x="6961" y="50513"/>
                      <a:pt x="18652" y="50513"/>
                    </a:cubicBezTo>
                    <a:cubicBezTo>
                      <a:pt x="30342" y="50513"/>
                      <a:pt x="37327" y="44018"/>
                      <a:pt x="37327" y="33111"/>
                    </a:cubicBezTo>
                    <a:lnTo>
                      <a:pt x="37327" y="17377"/>
                    </a:lnTo>
                    <a:cubicBezTo>
                      <a:pt x="37327" y="6495"/>
                      <a:pt x="30342" y="0"/>
                      <a:pt x="186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4"/>
              <p:cNvSpPr/>
              <p:nvPr/>
            </p:nvSpPr>
            <p:spPr>
              <a:xfrm>
                <a:off x="1761675" y="926800"/>
                <a:ext cx="425850" cy="800250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32010" extrusionOk="0">
                    <a:moveTo>
                      <a:pt x="8456" y="6177"/>
                    </a:moveTo>
                    <a:cubicBezTo>
                      <a:pt x="10858" y="6177"/>
                      <a:pt x="10858" y="6765"/>
                      <a:pt x="10858" y="8138"/>
                    </a:cubicBezTo>
                    <a:lnTo>
                      <a:pt x="10858" y="23872"/>
                    </a:lnTo>
                    <a:cubicBezTo>
                      <a:pt x="10858" y="25269"/>
                      <a:pt x="10858" y="25833"/>
                      <a:pt x="8456" y="25833"/>
                    </a:cubicBezTo>
                    <a:cubicBezTo>
                      <a:pt x="6176" y="25833"/>
                      <a:pt x="6176" y="25392"/>
                      <a:pt x="6176" y="23872"/>
                    </a:cubicBezTo>
                    <a:lnTo>
                      <a:pt x="6176" y="8138"/>
                    </a:lnTo>
                    <a:cubicBezTo>
                      <a:pt x="6176" y="6643"/>
                      <a:pt x="6176" y="6177"/>
                      <a:pt x="8456" y="6177"/>
                    </a:cubicBezTo>
                    <a:close/>
                    <a:moveTo>
                      <a:pt x="8456" y="1"/>
                    </a:moveTo>
                    <a:cubicBezTo>
                      <a:pt x="3088" y="1"/>
                      <a:pt x="0" y="2966"/>
                      <a:pt x="0" y="8138"/>
                    </a:cubicBezTo>
                    <a:lnTo>
                      <a:pt x="0" y="23872"/>
                    </a:lnTo>
                    <a:cubicBezTo>
                      <a:pt x="0" y="29044"/>
                      <a:pt x="3088" y="32009"/>
                      <a:pt x="8456" y="32009"/>
                    </a:cubicBezTo>
                    <a:cubicBezTo>
                      <a:pt x="13897" y="32009"/>
                      <a:pt x="17034" y="29044"/>
                      <a:pt x="17034" y="23872"/>
                    </a:cubicBezTo>
                    <a:lnTo>
                      <a:pt x="17034" y="8138"/>
                    </a:lnTo>
                    <a:cubicBezTo>
                      <a:pt x="17034" y="2966"/>
                      <a:pt x="13897" y="1"/>
                      <a:pt x="845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4"/>
              <p:cNvSpPr/>
              <p:nvPr/>
            </p:nvSpPr>
            <p:spPr>
              <a:xfrm>
                <a:off x="1997575" y="591875"/>
                <a:ext cx="1502525" cy="2355100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94204" extrusionOk="0">
                    <a:moveTo>
                      <a:pt x="48861" y="6179"/>
                    </a:moveTo>
                    <a:cubicBezTo>
                      <a:pt x="50279" y="6179"/>
                      <a:pt x="52005" y="7417"/>
                      <a:pt x="51297" y="9305"/>
                    </a:cubicBezTo>
                    <a:lnTo>
                      <a:pt x="12303" y="87047"/>
                    </a:lnTo>
                    <a:cubicBezTo>
                      <a:pt x="12009" y="87635"/>
                      <a:pt x="11225" y="88027"/>
                      <a:pt x="10367" y="88027"/>
                    </a:cubicBezTo>
                    <a:cubicBezTo>
                      <a:pt x="8946" y="88027"/>
                      <a:pt x="7598" y="86630"/>
                      <a:pt x="8333" y="85160"/>
                    </a:cubicBezTo>
                    <a:cubicBezTo>
                      <a:pt x="48478" y="4746"/>
                      <a:pt x="47326" y="7075"/>
                      <a:pt x="47376" y="7001"/>
                    </a:cubicBezTo>
                    <a:cubicBezTo>
                      <a:pt x="47636" y="6435"/>
                      <a:pt x="48217" y="6179"/>
                      <a:pt x="48861" y="6179"/>
                    </a:cubicBezTo>
                    <a:close/>
                    <a:moveTo>
                      <a:pt x="48551" y="0"/>
                    </a:moveTo>
                    <a:cubicBezTo>
                      <a:pt x="45853" y="0"/>
                      <a:pt x="43240" y="1282"/>
                      <a:pt x="41788" y="4354"/>
                    </a:cubicBezTo>
                    <a:lnTo>
                      <a:pt x="2843" y="82341"/>
                    </a:lnTo>
                    <a:cubicBezTo>
                      <a:pt x="0" y="87390"/>
                      <a:pt x="4019" y="94203"/>
                      <a:pt x="10367" y="94203"/>
                    </a:cubicBezTo>
                    <a:cubicBezTo>
                      <a:pt x="13578" y="94203"/>
                      <a:pt x="16494" y="92488"/>
                      <a:pt x="17842" y="89816"/>
                    </a:cubicBezTo>
                    <a:lnTo>
                      <a:pt x="56860" y="12001"/>
                    </a:lnTo>
                    <a:cubicBezTo>
                      <a:pt x="60100" y="5504"/>
                      <a:pt x="54142" y="0"/>
                      <a:pt x="4855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SETS US APART? </a:t>
            </a:r>
            <a:endParaRPr/>
          </a:p>
        </p:txBody>
      </p:sp>
      <p:grpSp>
        <p:nvGrpSpPr>
          <p:cNvPr id="202" name="Google Shape;202;p34"/>
          <p:cNvGrpSpPr/>
          <p:nvPr/>
        </p:nvGrpSpPr>
        <p:grpSpPr>
          <a:xfrm>
            <a:off x="5076500" y="981159"/>
            <a:ext cx="741300" cy="2314775"/>
            <a:chOff x="5028875" y="981159"/>
            <a:chExt cx="741300" cy="2314775"/>
          </a:xfrm>
        </p:grpSpPr>
        <p:sp>
          <p:nvSpPr>
            <p:cNvPr id="203" name="Google Shape;203;p34"/>
            <p:cNvSpPr/>
            <p:nvPr/>
          </p:nvSpPr>
          <p:spPr>
            <a:xfrm>
              <a:off x="5028875" y="2554634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04;p34"/>
            <p:cNvGrpSpPr/>
            <p:nvPr/>
          </p:nvGrpSpPr>
          <p:grpSpPr>
            <a:xfrm>
              <a:off x="5190619" y="2744150"/>
              <a:ext cx="407811" cy="407811"/>
              <a:chOff x="1190625" y="238125"/>
              <a:chExt cx="5228350" cy="5228350"/>
            </a:xfrm>
          </p:grpSpPr>
          <p:sp>
            <p:nvSpPr>
              <p:cNvPr id="205" name="Google Shape;205;p34"/>
              <p:cNvSpPr/>
              <p:nvPr/>
            </p:nvSpPr>
            <p:spPr>
              <a:xfrm>
                <a:off x="1190625" y="238125"/>
                <a:ext cx="52283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23700" y="63478"/>
                    </a:moveTo>
                    <a:lnTo>
                      <a:pt x="23700" y="178914"/>
                    </a:lnTo>
                    <a:lnTo>
                      <a:pt x="15122" y="178914"/>
                    </a:lnTo>
                    <a:lnTo>
                      <a:pt x="15122" y="75168"/>
                    </a:lnTo>
                    <a:cubicBezTo>
                      <a:pt x="15122" y="69678"/>
                      <a:pt x="18725" y="65046"/>
                      <a:pt x="23700" y="63478"/>
                    </a:cubicBezTo>
                    <a:close/>
                    <a:moveTo>
                      <a:pt x="177272" y="8161"/>
                    </a:moveTo>
                    <a:lnTo>
                      <a:pt x="177272" y="178914"/>
                    </a:lnTo>
                    <a:lnTo>
                      <a:pt x="31861" y="178914"/>
                    </a:lnTo>
                    <a:lnTo>
                      <a:pt x="31861" y="8161"/>
                    </a:lnTo>
                    <a:close/>
                    <a:moveTo>
                      <a:pt x="185458" y="63478"/>
                    </a:moveTo>
                    <a:cubicBezTo>
                      <a:pt x="190409" y="65046"/>
                      <a:pt x="194036" y="69678"/>
                      <a:pt x="194036" y="75168"/>
                    </a:cubicBezTo>
                    <a:lnTo>
                      <a:pt x="194036" y="178914"/>
                    </a:lnTo>
                    <a:lnTo>
                      <a:pt x="185458" y="178914"/>
                    </a:lnTo>
                    <a:lnTo>
                      <a:pt x="185458" y="63478"/>
                    </a:lnTo>
                    <a:close/>
                    <a:moveTo>
                      <a:pt x="27768" y="0"/>
                    </a:moveTo>
                    <a:cubicBezTo>
                      <a:pt x="25514" y="0"/>
                      <a:pt x="23700" y="1838"/>
                      <a:pt x="23700" y="4093"/>
                    </a:cubicBezTo>
                    <a:lnTo>
                      <a:pt x="23700" y="55071"/>
                    </a:lnTo>
                    <a:cubicBezTo>
                      <a:pt x="14191" y="56811"/>
                      <a:pt x="6936" y="65169"/>
                      <a:pt x="6936" y="75168"/>
                    </a:cubicBezTo>
                    <a:lnTo>
                      <a:pt x="6936" y="178914"/>
                    </a:lnTo>
                    <a:lnTo>
                      <a:pt x="4093" y="178914"/>
                    </a:lnTo>
                    <a:cubicBezTo>
                      <a:pt x="1838" y="178914"/>
                      <a:pt x="0" y="180752"/>
                      <a:pt x="0" y="183007"/>
                    </a:cubicBezTo>
                    <a:lnTo>
                      <a:pt x="0" y="188718"/>
                    </a:lnTo>
                    <a:cubicBezTo>
                      <a:pt x="0" y="199992"/>
                      <a:pt x="9166" y="209133"/>
                      <a:pt x="20416" y="209133"/>
                    </a:cubicBezTo>
                    <a:lnTo>
                      <a:pt x="140509" y="209133"/>
                    </a:lnTo>
                    <a:cubicBezTo>
                      <a:pt x="142764" y="209133"/>
                      <a:pt x="144602" y="207320"/>
                      <a:pt x="144602" y="205065"/>
                    </a:cubicBezTo>
                    <a:cubicBezTo>
                      <a:pt x="144602" y="202810"/>
                      <a:pt x="142764" y="200972"/>
                      <a:pt x="140509" y="200972"/>
                    </a:cubicBezTo>
                    <a:lnTo>
                      <a:pt x="20416" y="200972"/>
                    </a:lnTo>
                    <a:cubicBezTo>
                      <a:pt x="13676" y="200972"/>
                      <a:pt x="8161" y="195482"/>
                      <a:pt x="8161" y="188718"/>
                    </a:cubicBezTo>
                    <a:lnTo>
                      <a:pt x="8161" y="187075"/>
                    </a:lnTo>
                    <a:lnTo>
                      <a:pt x="200972" y="187075"/>
                    </a:lnTo>
                    <a:lnTo>
                      <a:pt x="200972" y="188718"/>
                    </a:lnTo>
                    <a:cubicBezTo>
                      <a:pt x="200972" y="195482"/>
                      <a:pt x="195482" y="200972"/>
                      <a:pt x="188718" y="200972"/>
                    </a:cubicBezTo>
                    <a:lnTo>
                      <a:pt x="173203" y="200972"/>
                    </a:lnTo>
                    <a:cubicBezTo>
                      <a:pt x="170949" y="200972"/>
                      <a:pt x="169111" y="202810"/>
                      <a:pt x="169111" y="205065"/>
                    </a:cubicBezTo>
                    <a:cubicBezTo>
                      <a:pt x="169111" y="207320"/>
                      <a:pt x="170949" y="209133"/>
                      <a:pt x="173203" y="209133"/>
                    </a:cubicBezTo>
                    <a:lnTo>
                      <a:pt x="188718" y="209133"/>
                    </a:lnTo>
                    <a:cubicBezTo>
                      <a:pt x="199992" y="209133"/>
                      <a:pt x="209133" y="199992"/>
                      <a:pt x="209133" y="188718"/>
                    </a:cubicBezTo>
                    <a:lnTo>
                      <a:pt x="209133" y="183007"/>
                    </a:lnTo>
                    <a:cubicBezTo>
                      <a:pt x="209133" y="180752"/>
                      <a:pt x="207320" y="178914"/>
                      <a:pt x="205065" y="178914"/>
                    </a:cubicBezTo>
                    <a:lnTo>
                      <a:pt x="202197" y="178914"/>
                    </a:lnTo>
                    <a:lnTo>
                      <a:pt x="202197" y="75168"/>
                    </a:lnTo>
                    <a:cubicBezTo>
                      <a:pt x="202197" y="65169"/>
                      <a:pt x="194967" y="56811"/>
                      <a:pt x="185458" y="55071"/>
                    </a:cubicBezTo>
                    <a:lnTo>
                      <a:pt x="185458" y="4093"/>
                    </a:lnTo>
                    <a:cubicBezTo>
                      <a:pt x="185458" y="1838"/>
                      <a:pt x="183620" y="0"/>
                      <a:pt x="18136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4"/>
              <p:cNvSpPr/>
              <p:nvPr/>
            </p:nvSpPr>
            <p:spPr>
              <a:xfrm>
                <a:off x="5009700" y="5262400"/>
                <a:ext cx="20467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8163" extrusionOk="0">
                    <a:moveTo>
                      <a:pt x="4093" y="1"/>
                    </a:moveTo>
                    <a:cubicBezTo>
                      <a:pt x="3015" y="1"/>
                      <a:pt x="1961" y="442"/>
                      <a:pt x="1201" y="1202"/>
                    </a:cubicBezTo>
                    <a:cubicBezTo>
                      <a:pt x="441" y="1962"/>
                      <a:pt x="0" y="3016"/>
                      <a:pt x="0" y="4094"/>
                    </a:cubicBezTo>
                    <a:cubicBezTo>
                      <a:pt x="0" y="5148"/>
                      <a:pt x="441" y="6226"/>
                      <a:pt x="1201" y="6986"/>
                    </a:cubicBezTo>
                    <a:cubicBezTo>
                      <a:pt x="1961" y="7721"/>
                      <a:pt x="3015" y="8162"/>
                      <a:pt x="4093" y="8162"/>
                    </a:cubicBezTo>
                    <a:cubicBezTo>
                      <a:pt x="5172" y="8162"/>
                      <a:pt x="6225" y="7721"/>
                      <a:pt x="6985" y="6986"/>
                    </a:cubicBezTo>
                    <a:cubicBezTo>
                      <a:pt x="7745" y="6226"/>
                      <a:pt x="8186" y="5148"/>
                      <a:pt x="8186" y="4094"/>
                    </a:cubicBezTo>
                    <a:cubicBezTo>
                      <a:pt x="8186" y="3016"/>
                      <a:pt x="7745" y="1962"/>
                      <a:pt x="6985" y="1202"/>
                    </a:cubicBezTo>
                    <a:cubicBezTo>
                      <a:pt x="6225" y="442"/>
                      <a:pt x="5172" y="1"/>
                      <a:pt x="409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4"/>
              <p:cNvSpPr/>
              <p:nvPr/>
            </p:nvSpPr>
            <p:spPr>
              <a:xfrm>
                <a:off x="3518325" y="4986675"/>
                <a:ext cx="57232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22893" h="8163" extrusionOk="0">
                    <a:moveTo>
                      <a:pt x="4069" y="1"/>
                    </a:moveTo>
                    <a:cubicBezTo>
                      <a:pt x="1814" y="1"/>
                      <a:pt x="1" y="1839"/>
                      <a:pt x="1" y="4094"/>
                    </a:cubicBezTo>
                    <a:cubicBezTo>
                      <a:pt x="1" y="6349"/>
                      <a:pt x="1814" y="8162"/>
                      <a:pt x="4069" y="8162"/>
                    </a:cubicBezTo>
                    <a:lnTo>
                      <a:pt x="18824" y="8162"/>
                    </a:lnTo>
                    <a:cubicBezTo>
                      <a:pt x="21078" y="8162"/>
                      <a:pt x="22892" y="6349"/>
                      <a:pt x="22892" y="4094"/>
                    </a:cubicBezTo>
                    <a:cubicBezTo>
                      <a:pt x="22892" y="1839"/>
                      <a:pt x="21078" y="1"/>
                      <a:pt x="1882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4"/>
              <p:cNvSpPr/>
              <p:nvPr/>
            </p:nvSpPr>
            <p:spPr>
              <a:xfrm>
                <a:off x="2215075" y="2983700"/>
                <a:ext cx="3179425" cy="1145350"/>
              </a:xfrm>
              <a:custGeom>
                <a:avLst/>
                <a:gdLst/>
                <a:ahLst/>
                <a:cxnLst/>
                <a:rect l="l" t="t" r="r" b="b"/>
                <a:pathLst>
                  <a:path w="127177" h="45814" extrusionOk="0">
                    <a:moveTo>
                      <a:pt x="24387" y="8947"/>
                    </a:moveTo>
                    <a:lnTo>
                      <a:pt x="26936" y="16838"/>
                    </a:lnTo>
                    <a:cubicBezTo>
                      <a:pt x="27475" y="18529"/>
                      <a:pt x="29044" y="19681"/>
                      <a:pt x="30808" y="19681"/>
                    </a:cubicBezTo>
                    <a:lnTo>
                      <a:pt x="39190" y="19681"/>
                    </a:lnTo>
                    <a:lnTo>
                      <a:pt x="32401" y="24583"/>
                    </a:lnTo>
                    <a:cubicBezTo>
                      <a:pt x="30980" y="25612"/>
                      <a:pt x="30367" y="27475"/>
                      <a:pt x="30931" y="29166"/>
                    </a:cubicBezTo>
                    <a:lnTo>
                      <a:pt x="33504" y="37058"/>
                    </a:lnTo>
                    <a:lnTo>
                      <a:pt x="26789" y="32156"/>
                    </a:lnTo>
                    <a:cubicBezTo>
                      <a:pt x="26078" y="31642"/>
                      <a:pt x="25220" y="31372"/>
                      <a:pt x="24387" y="31372"/>
                    </a:cubicBezTo>
                    <a:cubicBezTo>
                      <a:pt x="23529" y="31372"/>
                      <a:pt x="22696" y="31642"/>
                      <a:pt x="21961" y="32156"/>
                    </a:cubicBezTo>
                    <a:lnTo>
                      <a:pt x="15245" y="37058"/>
                    </a:lnTo>
                    <a:lnTo>
                      <a:pt x="17843" y="29166"/>
                    </a:lnTo>
                    <a:cubicBezTo>
                      <a:pt x="18382" y="27475"/>
                      <a:pt x="17794" y="25612"/>
                      <a:pt x="16348" y="24583"/>
                    </a:cubicBezTo>
                    <a:lnTo>
                      <a:pt x="9559" y="19681"/>
                    </a:lnTo>
                    <a:lnTo>
                      <a:pt x="17941" y="19681"/>
                    </a:lnTo>
                    <a:cubicBezTo>
                      <a:pt x="19706" y="19681"/>
                      <a:pt x="21274" y="18529"/>
                      <a:pt x="21813" y="16838"/>
                    </a:cubicBezTo>
                    <a:lnTo>
                      <a:pt x="24387" y="8947"/>
                    </a:lnTo>
                    <a:close/>
                    <a:moveTo>
                      <a:pt x="63601" y="8947"/>
                    </a:moveTo>
                    <a:lnTo>
                      <a:pt x="66150" y="16838"/>
                    </a:lnTo>
                    <a:cubicBezTo>
                      <a:pt x="66689" y="18529"/>
                      <a:pt x="68258" y="19681"/>
                      <a:pt x="70022" y="19681"/>
                    </a:cubicBezTo>
                    <a:lnTo>
                      <a:pt x="78404" y="19681"/>
                    </a:lnTo>
                    <a:lnTo>
                      <a:pt x="71615" y="24583"/>
                    </a:lnTo>
                    <a:cubicBezTo>
                      <a:pt x="70194" y="25612"/>
                      <a:pt x="69581" y="27475"/>
                      <a:pt x="70145" y="29166"/>
                    </a:cubicBezTo>
                    <a:lnTo>
                      <a:pt x="72718" y="37058"/>
                    </a:lnTo>
                    <a:lnTo>
                      <a:pt x="66003" y="32156"/>
                    </a:lnTo>
                    <a:cubicBezTo>
                      <a:pt x="65292" y="31642"/>
                      <a:pt x="64434" y="31372"/>
                      <a:pt x="63601" y="31372"/>
                    </a:cubicBezTo>
                    <a:cubicBezTo>
                      <a:pt x="62743" y="31372"/>
                      <a:pt x="61910" y="31642"/>
                      <a:pt x="61175" y="32156"/>
                    </a:cubicBezTo>
                    <a:lnTo>
                      <a:pt x="54459" y="37058"/>
                    </a:lnTo>
                    <a:lnTo>
                      <a:pt x="57057" y="29166"/>
                    </a:lnTo>
                    <a:cubicBezTo>
                      <a:pt x="57596" y="27475"/>
                      <a:pt x="57008" y="25612"/>
                      <a:pt x="55562" y="24583"/>
                    </a:cubicBezTo>
                    <a:lnTo>
                      <a:pt x="48773" y="19681"/>
                    </a:lnTo>
                    <a:lnTo>
                      <a:pt x="57155" y="19681"/>
                    </a:lnTo>
                    <a:cubicBezTo>
                      <a:pt x="58920" y="19681"/>
                      <a:pt x="60488" y="18529"/>
                      <a:pt x="61028" y="16838"/>
                    </a:cubicBezTo>
                    <a:lnTo>
                      <a:pt x="63601" y="8947"/>
                    </a:lnTo>
                    <a:close/>
                    <a:moveTo>
                      <a:pt x="102815" y="8947"/>
                    </a:moveTo>
                    <a:lnTo>
                      <a:pt x="105364" y="16838"/>
                    </a:lnTo>
                    <a:cubicBezTo>
                      <a:pt x="105903" y="18529"/>
                      <a:pt x="107472" y="19681"/>
                      <a:pt x="109236" y="19681"/>
                    </a:cubicBezTo>
                    <a:lnTo>
                      <a:pt x="117618" y="19681"/>
                    </a:lnTo>
                    <a:lnTo>
                      <a:pt x="110829" y="24583"/>
                    </a:lnTo>
                    <a:cubicBezTo>
                      <a:pt x="109408" y="25612"/>
                      <a:pt x="108795" y="27475"/>
                      <a:pt x="109359" y="29166"/>
                    </a:cubicBezTo>
                    <a:lnTo>
                      <a:pt x="111932" y="37058"/>
                    </a:lnTo>
                    <a:lnTo>
                      <a:pt x="105217" y="32156"/>
                    </a:lnTo>
                    <a:cubicBezTo>
                      <a:pt x="104506" y="31642"/>
                      <a:pt x="103648" y="31372"/>
                      <a:pt x="102815" y="31372"/>
                    </a:cubicBezTo>
                    <a:cubicBezTo>
                      <a:pt x="101957" y="31372"/>
                      <a:pt x="101124" y="31642"/>
                      <a:pt x="100389" y="32156"/>
                    </a:cubicBezTo>
                    <a:lnTo>
                      <a:pt x="93673" y="37058"/>
                    </a:lnTo>
                    <a:lnTo>
                      <a:pt x="96271" y="29166"/>
                    </a:lnTo>
                    <a:cubicBezTo>
                      <a:pt x="96810" y="27475"/>
                      <a:pt x="96222" y="25612"/>
                      <a:pt x="94776" y="24583"/>
                    </a:cubicBezTo>
                    <a:lnTo>
                      <a:pt x="87987" y="19681"/>
                    </a:lnTo>
                    <a:lnTo>
                      <a:pt x="96369" y="19681"/>
                    </a:lnTo>
                    <a:cubicBezTo>
                      <a:pt x="98134" y="19681"/>
                      <a:pt x="99702" y="18529"/>
                      <a:pt x="100242" y="16838"/>
                    </a:cubicBezTo>
                    <a:lnTo>
                      <a:pt x="102815" y="8947"/>
                    </a:lnTo>
                    <a:close/>
                    <a:moveTo>
                      <a:pt x="24387" y="1"/>
                    </a:moveTo>
                    <a:cubicBezTo>
                      <a:pt x="20907" y="1"/>
                      <a:pt x="17990" y="2133"/>
                      <a:pt x="16936" y="5442"/>
                    </a:cubicBezTo>
                    <a:lnTo>
                      <a:pt x="14976" y="11495"/>
                    </a:lnTo>
                    <a:lnTo>
                      <a:pt x="8530" y="11495"/>
                    </a:lnTo>
                    <a:cubicBezTo>
                      <a:pt x="5074" y="11495"/>
                      <a:pt x="2133" y="13628"/>
                      <a:pt x="1079" y="16912"/>
                    </a:cubicBezTo>
                    <a:cubicBezTo>
                      <a:pt x="1" y="20221"/>
                      <a:pt x="1128" y="23652"/>
                      <a:pt x="3947" y="25686"/>
                    </a:cubicBezTo>
                    <a:lnTo>
                      <a:pt x="9142" y="29460"/>
                    </a:lnTo>
                    <a:lnTo>
                      <a:pt x="7157" y="35514"/>
                    </a:lnTo>
                    <a:cubicBezTo>
                      <a:pt x="6079" y="38823"/>
                      <a:pt x="7206" y="42254"/>
                      <a:pt x="10000" y="44288"/>
                    </a:cubicBezTo>
                    <a:cubicBezTo>
                      <a:pt x="11397" y="45305"/>
                      <a:pt x="13003" y="45814"/>
                      <a:pt x="14608" y="45814"/>
                    </a:cubicBezTo>
                    <a:cubicBezTo>
                      <a:pt x="16213" y="45814"/>
                      <a:pt x="17819" y="45305"/>
                      <a:pt x="19216" y="44288"/>
                    </a:cubicBezTo>
                    <a:lnTo>
                      <a:pt x="24387" y="40514"/>
                    </a:lnTo>
                    <a:lnTo>
                      <a:pt x="29534" y="44288"/>
                    </a:lnTo>
                    <a:cubicBezTo>
                      <a:pt x="30931" y="45293"/>
                      <a:pt x="32548" y="45808"/>
                      <a:pt x="34141" y="45808"/>
                    </a:cubicBezTo>
                    <a:cubicBezTo>
                      <a:pt x="35759" y="45808"/>
                      <a:pt x="37352" y="45318"/>
                      <a:pt x="38749" y="44288"/>
                    </a:cubicBezTo>
                    <a:cubicBezTo>
                      <a:pt x="41568" y="42254"/>
                      <a:pt x="42670" y="38823"/>
                      <a:pt x="41592" y="35514"/>
                    </a:cubicBezTo>
                    <a:lnTo>
                      <a:pt x="39607" y="29460"/>
                    </a:lnTo>
                    <a:lnTo>
                      <a:pt x="43994" y="26274"/>
                    </a:lnTo>
                    <a:lnTo>
                      <a:pt x="48356" y="29460"/>
                    </a:lnTo>
                    <a:lnTo>
                      <a:pt x="46371" y="35514"/>
                    </a:lnTo>
                    <a:cubicBezTo>
                      <a:pt x="45293" y="38823"/>
                      <a:pt x="46420" y="42254"/>
                      <a:pt x="49214" y="44288"/>
                    </a:cubicBezTo>
                    <a:cubicBezTo>
                      <a:pt x="50611" y="45305"/>
                      <a:pt x="52217" y="45814"/>
                      <a:pt x="53822" y="45814"/>
                    </a:cubicBezTo>
                    <a:cubicBezTo>
                      <a:pt x="55427" y="45814"/>
                      <a:pt x="57033" y="45305"/>
                      <a:pt x="58430" y="44288"/>
                    </a:cubicBezTo>
                    <a:lnTo>
                      <a:pt x="63601" y="40514"/>
                    </a:lnTo>
                    <a:lnTo>
                      <a:pt x="68748" y="44288"/>
                    </a:lnTo>
                    <a:cubicBezTo>
                      <a:pt x="70145" y="45293"/>
                      <a:pt x="71762" y="45808"/>
                      <a:pt x="73355" y="45808"/>
                    </a:cubicBezTo>
                    <a:cubicBezTo>
                      <a:pt x="74973" y="45808"/>
                      <a:pt x="76566" y="45318"/>
                      <a:pt x="77963" y="44288"/>
                    </a:cubicBezTo>
                    <a:cubicBezTo>
                      <a:pt x="80782" y="42254"/>
                      <a:pt x="81884" y="38823"/>
                      <a:pt x="80806" y="35514"/>
                    </a:cubicBezTo>
                    <a:lnTo>
                      <a:pt x="78821" y="29460"/>
                    </a:lnTo>
                    <a:lnTo>
                      <a:pt x="83208" y="26274"/>
                    </a:lnTo>
                    <a:lnTo>
                      <a:pt x="87571" y="29460"/>
                    </a:lnTo>
                    <a:lnTo>
                      <a:pt x="85585" y="35514"/>
                    </a:lnTo>
                    <a:cubicBezTo>
                      <a:pt x="84507" y="38823"/>
                      <a:pt x="85634" y="42254"/>
                      <a:pt x="88428" y="44288"/>
                    </a:cubicBezTo>
                    <a:cubicBezTo>
                      <a:pt x="89825" y="45305"/>
                      <a:pt x="91431" y="45814"/>
                      <a:pt x="93036" y="45814"/>
                    </a:cubicBezTo>
                    <a:cubicBezTo>
                      <a:pt x="94641" y="45814"/>
                      <a:pt x="96247" y="45305"/>
                      <a:pt x="97644" y="44288"/>
                    </a:cubicBezTo>
                    <a:lnTo>
                      <a:pt x="102815" y="40514"/>
                    </a:lnTo>
                    <a:lnTo>
                      <a:pt x="107962" y="44288"/>
                    </a:lnTo>
                    <a:cubicBezTo>
                      <a:pt x="109359" y="45293"/>
                      <a:pt x="110976" y="45808"/>
                      <a:pt x="112569" y="45808"/>
                    </a:cubicBezTo>
                    <a:cubicBezTo>
                      <a:pt x="114187" y="45808"/>
                      <a:pt x="115780" y="45318"/>
                      <a:pt x="117177" y="44288"/>
                    </a:cubicBezTo>
                    <a:cubicBezTo>
                      <a:pt x="119996" y="42254"/>
                      <a:pt x="121099" y="38823"/>
                      <a:pt x="120020" y="35514"/>
                    </a:cubicBezTo>
                    <a:lnTo>
                      <a:pt x="118035" y="29460"/>
                    </a:lnTo>
                    <a:lnTo>
                      <a:pt x="123255" y="25686"/>
                    </a:lnTo>
                    <a:cubicBezTo>
                      <a:pt x="126049" y="23652"/>
                      <a:pt x="127177" y="20221"/>
                      <a:pt x="126123" y="16912"/>
                    </a:cubicBezTo>
                    <a:cubicBezTo>
                      <a:pt x="125044" y="13628"/>
                      <a:pt x="122128" y="11495"/>
                      <a:pt x="118648" y="11495"/>
                    </a:cubicBezTo>
                    <a:lnTo>
                      <a:pt x="112226" y="11495"/>
                    </a:lnTo>
                    <a:lnTo>
                      <a:pt x="110266" y="5442"/>
                    </a:lnTo>
                    <a:cubicBezTo>
                      <a:pt x="109187" y="2133"/>
                      <a:pt x="106271" y="1"/>
                      <a:pt x="102815" y="1"/>
                    </a:cubicBezTo>
                    <a:cubicBezTo>
                      <a:pt x="99335" y="1"/>
                      <a:pt x="96418" y="2133"/>
                      <a:pt x="95364" y="5442"/>
                    </a:cubicBezTo>
                    <a:lnTo>
                      <a:pt x="93404" y="11495"/>
                    </a:lnTo>
                    <a:lnTo>
                      <a:pt x="86958" y="11495"/>
                    </a:lnTo>
                    <a:cubicBezTo>
                      <a:pt x="85585" y="11495"/>
                      <a:pt x="84311" y="11839"/>
                      <a:pt x="83208" y="12427"/>
                    </a:cubicBezTo>
                    <a:cubicBezTo>
                      <a:pt x="82081" y="11839"/>
                      <a:pt x="80806" y="11495"/>
                      <a:pt x="79434" y="11495"/>
                    </a:cubicBezTo>
                    <a:lnTo>
                      <a:pt x="73012" y="11495"/>
                    </a:lnTo>
                    <a:lnTo>
                      <a:pt x="71052" y="5442"/>
                    </a:lnTo>
                    <a:cubicBezTo>
                      <a:pt x="69973" y="2133"/>
                      <a:pt x="67057" y="1"/>
                      <a:pt x="63601" y="1"/>
                    </a:cubicBezTo>
                    <a:cubicBezTo>
                      <a:pt x="60121" y="1"/>
                      <a:pt x="57204" y="2133"/>
                      <a:pt x="56150" y="5442"/>
                    </a:cubicBezTo>
                    <a:lnTo>
                      <a:pt x="54190" y="11495"/>
                    </a:lnTo>
                    <a:lnTo>
                      <a:pt x="47744" y="11495"/>
                    </a:lnTo>
                    <a:cubicBezTo>
                      <a:pt x="46371" y="11495"/>
                      <a:pt x="45097" y="11839"/>
                      <a:pt x="43994" y="12427"/>
                    </a:cubicBezTo>
                    <a:cubicBezTo>
                      <a:pt x="42867" y="11839"/>
                      <a:pt x="41592" y="11495"/>
                      <a:pt x="40220" y="11495"/>
                    </a:cubicBezTo>
                    <a:lnTo>
                      <a:pt x="33798" y="11495"/>
                    </a:lnTo>
                    <a:lnTo>
                      <a:pt x="31838" y="5442"/>
                    </a:lnTo>
                    <a:cubicBezTo>
                      <a:pt x="30759" y="2133"/>
                      <a:pt x="27843" y="1"/>
                      <a:pt x="2438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4"/>
              <p:cNvSpPr/>
              <p:nvPr/>
            </p:nvSpPr>
            <p:spPr>
              <a:xfrm>
                <a:off x="2906225" y="903525"/>
                <a:ext cx="1797125" cy="1797125"/>
              </a:xfrm>
              <a:custGeom>
                <a:avLst/>
                <a:gdLst/>
                <a:ahLst/>
                <a:cxnLst/>
                <a:rect l="l" t="t" r="r" b="b"/>
                <a:pathLst>
                  <a:path w="71885" h="71885" extrusionOk="0">
                    <a:moveTo>
                      <a:pt x="35955" y="8162"/>
                    </a:moveTo>
                    <a:cubicBezTo>
                      <a:pt x="51273" y="8162"/>
                      <a:pt x="63723" y="20637"/>
                      <a:pt x="63723" y="35955"/>
                    </a:cubicBezTo>
                    <a:cubicBezTo>
                      <a:pt x="63723" y="51273"/>
                      <a:pt x="51273" y="63723"/>
                      <a:pt x="35955" y="63723"/>
                    </a:cubicBezTo>
                    <a:cubicBezTo>
                      <a:pt x="20637" y="63723"/>
                      <a:pt x="8162" y="51273"/>
                      <a:pt x="8162" y="35955"/>
                    </a:cubicBezTo>
                    <a:cubicBezTo>
                      <a:pt x="8162" y="20637"/>
                      <a:pt x="20637" y="8162"/>
                      <a:pt x="35955" y="8162"/>
                    </a:cubicBezTo>
                    <a:close/>
                    <a:moveTo>
                      <a:pt x="35955" y="1"/>
                    </a:moveTo>
                    <a:cubicBezTo>
                      <a:pt x="16127" y="1"/>
                      <a:pt x="1" y="16127"/>
                      <a:pt x="1" y="35955"/>
                    </a:cubicBezTo>
                    <a:cubicBezTo>
                      <a:pt x="1" y="55782"/>
                      <a:pt x="16127" y="71885"/>
                      <a:pt x="35955" y="71885"/>
                    </a:cubicBezTo>
                    <a:cubicBezTo>
                      <a:pt x="55758" y="71885"/>
                      <a:pt x="71885" y="55782"/>
                      <a:pt x="71885" y="35955"/>
                    </a:cubicBezTo>
                    <a:cubicBezTo>
                      <a:pt x="71885" y="16127"/>
                      <a:pt x="55758" y="1"/>
                      <a:pt x="359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4"/>
              <p:cNvSpPr/>
              <p:nvPr/>
            </p:nvSpPr>
            <p:spPr>
              <a:xfrm>
                <a:off x="3376175" y="1467375"/>
                <a:ext cx="857850" cy="613825"/>
              </a:xfrm>
              <a:custGeom>
                <a:avLst/>
                <a:gdLst/>
                <a:ahLst/>
                <a:cxnLst/>
                <a:rect l="l" t="t" r="r" b="b"/>
                <a:pathLst>
                  <a:path w="34314" h="24553" extrusionOk="0">
                    <a:moveTo>
                      <a:pt x="29816" y="1"/>
                    </a:moveTo>
                    <a:cubicBezTo>
                      <a:pt x="28774" y="1"/>
                      <a:pt x="27732" y="399"/>
                      <a:pt x="26936" y="1196"/>
                    </a:cubicBezTo>
                    <a:lnTo>
                      <a:pt x="13432" y="14700"/>
                    </a:lnTo>
                    <a:lnTo>
                      <a:pt x="7378" y="8622"/>
                    </a:lnTo>
                    <a:cubicBezTo>
                      <a:pt x="6581" y="7825"/>
                      <a:pt x="5534" y="7427"/>
                      <a:pt x="4486" y="7427"/>
                    </a:cubicBezTo>
                    <a:cubicBezTo>
                      <a:pt x="3438" y="7427"/>
                      <a:pt x="2390" y="7825"/>
                      <a:pt x="1594" y="8622"/>
                    </a:cubicBezTo>
                    <a:cubicBezTo>
                      <a:pt x="1" y="10215"/>
                      <a:pt x="1" y="12813"/>
                      <a:pt x="1594" y="14406"/>
                    </a:cubicBezTo>
                    <a:lnTo>
                      <a:pt x="10564" y="23351"/>
                    </a:lnTo>
                    <a:cubicBezTo>
                      <a:pt x="11348" y="24160"/>
                      <a:pt x="12402" y="24552"/>
                      <a:pt x="13432" y="24552"/>
                    </a:cubicBezTo>
                    <a:cubicBezTo>
                      <a:pt x="14485" y="24552"/>
                      <a:pt x="15539" y="24160"/>
                      <a:pt x="16324" y="23351"/>
                    </a:cubicBezTo>
                    <a:lnTo>
                      <a:pt x="32695" y="6980"/>
                    </a:lnTo>
                    <a:cubicBezTo>
                      <a:pt x="34313" y="5387"/>
                      <a:pt x="34313" y="2813"/>
                      <a:pt x="32695" y="1196"/>
                    </a:cubicBezTo>
                    <a:cubicBezTo>
                      <a:pt x="31899" y="399"/>
                      <a:pt x="30857" y="1"/>
                      <a:pt x="2981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34"/>
            <p:cNvSpPr/>
            <p:nvPr/>
          </p:nvSpPr>
          <p:spPr>
            <a:xfrm>
              <a:off x="5028875" y="981159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34"/>
            <p:cNvGrpSpPr/>
            <p:nvPr/>
          </p:nvGrpSpPr>
          <p:grpSpPr>
            <a:xfrm>
              <a:off x="5202185" y="1148285"/>
              <a:ext cx="384680" cy="407027"/>
              <a:chOff x="1343800" y="228000"/>
              <a:chExt cx="4931800" cy="5218300"/>
            </a:xfrm>
          </p:grpSpPr>
          <p:sp>
            <p:nvSpPr>
              <p:cNvPr id="213" name="Google Shape;213;p34"/>
              <p:cNvSpPr/>
              <p:nvPr/>
            </p:nvSpPr>
            <p:spPr>
              <a:xfrm>
                <a:off x="1799650" y="228000"/>
                <a:ext cx="4020075" cy="5218300"/>
              </a:xfrm>
              <a:custGeom>
                <a:avLst/>
                <a:gdLst/>
                <a:ahLst/>
                <a:cxnLst/>
                <a:rect l="l" t="t" r="r" b="b"/>
                <a:pathLst>
                  <a:path w="160803" h="208732" extrusionOk="0">
                    <a:moveTo>
                      <a:pt x="80389" y="8156"/>
                    </a:moveTo>
                    <a:cubicBezTo>
                      <a:pt x="84305" y="8156"/>
                      <a:pt x="88220" y="9633"/>
                      <a:pt x="91271" y="12586"/>
                    </a:cubicBezTo>
                    <a:cubicBezTo>
                      <a:pt x="95769" y="16939"/>
                      <a:pt x="101653" y="19293"/>
                      <a:pt x="107794" y="19293"/>
                    </a:cubicBezTo>
                    <a:cubicBezTo>
                      <a:pt x="108914" y="19293"/>
                      <a:pt x="110042" y="19215"/>
                      <a:pt x="111173" y="19056"/>
                    </a:cubicBezTo>
                    <a:cubicBezTo>
                      <a:pt x="111931" y="18948"/>
                      <a:pt x="112685" y="18895"/>
                      <a:pt x="113428" y="18895"/>
                    </a:cubicBezTo>
                    <a:cubicBezTo>
                      <a:pt x="120922" y="18895"/>
                      <a:pt x="127432" y="24247"/>
                      <a:pt x="128770" y="31850"/>
                    </a:cubicBezTo>
                    <a:cubicBezTo>
                      <a:pt x="130069" y="39129"/>
                      <a:pt x="134529" y="45305"/>
                      <a:pt x="141073" y="48761"/>
                    </a:cubicBezTo>
                    <a:cubicBezTo>
                      <a:pt x="148573" y="52756"/>
                      <a:pt x="151538" y="61848"/>
                      <a:pt x="147789" y="69471"/>
                    </a:cubicBezTo>
                    <a:cubicBezTo>
                      <a:pt x="144553" y="76113"/>
                      <a:pt x="144553" y="83735"/>
                      <a:pt x="147789" y="90377"/>
                    </a:cubicBezTo>
                    <a:cubicBezTo>
                      <a:pt x="151538" y="98023"/>
                      <a:pt x="148573" y="107116"/>
                      <a:pt x="141073" y="111087"/>
                    </a:cubicBezTo>
                    <a:cubicBezTo>
                      <a:pt x="134529" y="114542"/>
                      <a:pt x="130069" y="120719"/>
                      <a:pt x="128770" y="127998"/>
                    </a:cubicBezTo>
                    <a:cubicBezTo>
                      <a:pt x="127455" y="135621"/>
                      <a:pt x="120930" y="140953"/>
                      <a:pt x="113436" y="140953"/>
                    </a:cubicBezTo>
                    <a:cubicBezTo>
                      <a:pt x="112690" y="140953"/>
                      <a:pt x="111934" y="140900"/>
                      <a:pt x="111173" y="140791"/>
                    </a:cubicBezTo>
                    <a:cubicBezTo>
                      <a:pt x="110042" y="140632"/>
                      <a:pt x="108914" y="140554"/>
                      <a:pt x="107794" y="140554"/>
                    </a:cubicBezTo>
                    <a:cubicBezTo>
                      <a:pt x="101653" y="140554"/>
                      <a:pt x="95769" y="142909"/>
                      <a:pt x="91271" y="147262"/>
                    </a:cubicBezTo>
                    <a:cubicBezTo>
                      <a:pt x="88220" y="150215"/>
                      <a:pt x="84305" y="151692"/>
                      <a:pt x="80389" y="151692"/>
                    </a:cubicBezTo>
                    <a:cubicBezTo>
                      <a:pt x="76474" y="151692"/>
                      <a:pt x="72559" y="150215"/>
                      <a:pt x="69508" y="147262"/>
                    </a:cubicBezTo>
                    <a:cubicBezTo>
                      <a:pt x="65022" y="142924"/>
                      <a:pt x="59140" y="140571"/>
                      <a:pt x="53013" y="140571"/>
                    </a:cubicBezTo>
                    <a:cubicBezTo>
                      <a:pt x="51886" y="140571"/>
                      <a:pt x="50758" y="140644"/>
                      <a:pt x="49631" y="140791"/>
                    </a:cubicBezTo>
                    <a:cubicBezTo>
                      <a:pt x="48870" y="140900"/>
                      <a:pt x="48114" y="140953"/>
                      <a:pt x="47367" y="140953"/>
                    </a:cubicBezTo>
                    <a:cubicBezTo>
                      <a:pt x="39873" y="140953"/>
                      <a:pt x="33347" y="135621"/>
                      <a:pt x="32009" y="127998"/>
                    </a:cubicBezTo>
                    <a:cubicBezTo>
                      <a:pt x="30735" y="120719"/>
                      <a:pt x="26250" y="114542"/>
                      <a:pt x="19730" y="111087"/>
                    </a:cubicBezTo>
                    <a:cubicBezTo>
                      <a:pt x="12206" y="107116"/>
                      <a:pt x="9265" y="98023"/>
                      <a:pt x="12990" y="90377"/>
                    </a:cubicBezTo>
                    <a:cubicBezTo>
                      <a:pt x="16250" y="83735"/>
                      <a:pt x="16250" y="76113"/>
                      <a:pt x="12990" y="69471"/>
                    </a:cubicBezTo>
                    <a:cubicBezTo>
                      <a:pt x="9265" y="61848"/>
                      <a:pt x="12206" y="52756"/>
                      <a:pt x="19730" y="48761"/>
                    </a:cubicBezTo>
                    <a:cubicBezTo>
                      <a:pt x="26250" y="45305"/>
                      <a:pt x="30735" y="39129"/>
                      <a:pt x="32009" y="31850"/>
                    </a:cubicBezTo>
                    <a:cubicBezTo>
                      <a:pt x="33347" y="24247"/>
                      <a:pt x="39857" y="18895"/>
                      <a:pt x="47369" y="18895"/>
                    </a:cubicBezTo>
                    <a:cubicBezTo>
                      <a:pt x="48115" y="18895"/>
                      <a:pt x="48870" y="18948"/>
                      <a:pt x="49631" y="19056"/>
                    </a:cubicBezTo>
                    <a:cubicBezTo>
                      <a:pt x="50761" y="19215"/>
                      <a:pt x="51889" y="19293"/>
                      <a:pt x="53008" y="19293"/>
                    </a:cubicBezTo>
                    <a:cubicBezTo>
                      <a:pt x="59144" y="19293"/>
                      <a:pt x="65010" y="16939"/>
                      <a:pt x="69508" y="12586"/>
                    </a:cubicBezTo>
                    <a:cubicBezTo>
                      <a:pt x="72559" y="9633"/>
                      <a:pt x="76474" y="8156"/>
                      <a:pt x="80389" y="8156"/>
                    </a:cubicBezTo>
                    <a:close/>
                    <a:moveTo>
                      <a:pt x="55121" y="148855"/>
                    </a:moveTo>
                    <a:cubicBezTo>
                      <a:pt x="58381" y="149296"/>
                      <a:pt x="61420" y="150766"/>
                      <a:pt x="63846" y="153119"/>
                    </a:cubicBezTo>
                    <a:cubicBezTo>
                      <a:pt x="67424" y="156575"/>
                      <a:pt x="71787" y="158707"/>
                      <a:pt x="76321" y="159491"/>
                    </a:cubicBezTo>
                    <a:lnTo>
                      <a:pt x="76321" y="180250"/>
                    </a:lnTo>
                    <a:lnTo>
                      <a:pt x="55121" y="196426"/>
                    </a:lnTo>
                    <a:lnTo>
                      <a:pt x="55121" y="148855"/>
                    </a:lnTo>
                    <a:close/>
                    <a:moveTo>
                      <a:pt x="105658" y="148855"/>
                    </a:moveTo>
                    <a:lnTo>
                      <a:pt x="105658" y="196426"/>
                    </a:lnTo>
                    <a:lnTo>
                      <a:pt x="84482" y="180250"/>
                    </a:lnTo>
                    <a:lnTo>
                      <a:pt x="84482" y="159491"/>
                    </a:lnTo>
                    <a:cubicBezTo>
                      <a:pt x="89017" y="158707"/>
                      <a:pt x="93379" y="156575"/>
                      <a:pt x="96957" y="153119"/>
                    </a:cubicBezTo>
                    <a:cubicBezTo>
                      <a:pt x="99384" y="150766"/>
                      <a:pt x="102423" y="149296"/>
                      <a:pt x="105658" y="148855"/>
                    </a:cubicBezTo>
                    <a:close/>
                    <a:moveTo>
                      <a:pt x="80402" y="1"/>
                    </a:moveTo>
                    <a:cubicBezTo>
                      <a:pt x="74446" y="1"/>
                      <a:pt x="68490" y="2243"/>
                      <a:pt x="63846" y="6728"/>
                    </a:cubicBezTo>
                    <a:cubicBezTo>
                      <a:pt x="60874" y="9597"/>
                      <a:pt x="57002" y="11143"/>
                      <a:pt x="52950" y="11143"/>
                    </a:cubicBezTo>
                    <a:cubicBezTo>
                      <a:pt x="52224" y="11143"/>
                      <a:pt x="51492" y="11093"/>
                      <a:pt x="50758" y="10993"/>
                    </a:cubicBezTo>
                    <a:cubicBezTo>
                      <a:pt x="49608" y="10829"/>
                      <a:pt x="48466" y="10750"/>
                      <a:pt x="47338" y="10750"/>
                    </a:cubicBezTo>
                    <a:cubicBezTo>
                      <a:pt x="35943" y="10750"/>
                      <a:pt x="26000" y="18856"/>
                      <a:pt x="23970" y="30453"/>
                    </a:cubicBezTo>
                    <a:cubicBezTo>
                      <a:pt x="23137" y="35232"/>
                      <a:pt x="20196" y="39276"/>
                      <a:pt x="15907" y="41555"/>
                    </a:cubicBezTo>
                    <a:cubicBezTo>
                      <a:pt x="4486" y="47609"/>
                      <a:pt x="1" y="61456"/>
                      <a:pt x="5662" y="73049"/>
                    </a:cubicBezTo>
                    <a:cubicBezTo>
                      <a:pt x="7795" y="77412"/>
                      <a:pt x="7795" y="82436"/>
                      <a:pt x="5662" y="86798"/>
                    </a:cubicBezTo>
                    <a:cubicBezTo>
                      <a:pt x="1" y="98416"/>
                      <a:pt x="4486" y="112239"/>
                      <a:pt x="15907" y="118292"/>
                    </a:cubicBezTo>
                    <a:cubicBezTo>
                      <a:pt x="20196" y="120572"/>
                      <a:pt x="23137" y="124615"/>
                      <a:pt x="23970" y="129419"/>
                    </a:cubicBezTo>
                    <a:cubicBezTo>
                      <a:pt x="25980" y="140865"/>
                      <a:pt x="35735" y="148928"/>
                      <a:pt x="46960" y="149100"/>
                    </a:cubicBezTo>
                    <a:lnTo>
                      <a:pt x="46960" y="204661"/>
                    </a:lnTo>
                    <a:cubicBezTo>
                      <a:pt x="46960" y="206205"/>
                      <a:pt x="47842" y="207627"/>
                      <a:pt x="49239" y="208313"/>
                    </a:cubicBezTo>
                    <a:cubicBezTo>
                      <a:pt x="49811" y="208594"/>
                      <a:pt x="50424" y="208731"/>
                      <a:pt x="51035" y="208731"/>
                    </a:cubicBezTo>
                    <a:cubicBezTo>
                      <a:pt x="51915" y="208731"/>
                      <a:pt x="52790" y="208446"/>
                      <a:pt x="53528" y="207896"/>
                    </a:cubicBezTo>
                    <a:lnTo>
                      <a:pt x="80389" y="187407"/>
                    </a:lnTo>
                    <a:lnTo>
                      <a:pt x="107276" y="207896"/>
                    </a:lnTo>
                    <a:cubicBezTo>
                      <a:pt x="107986" y="208435"/>
                      <a:pt x="108869" y="208730"/>
                      <a:pt x="109751" y="208730"/>
                    </a:cubicBezTo>
                    <a:cubicBezTo>
                      <a:pt x="110364" y="208730"/>
                      <a:pt x="110976" y="208583"/>
                      <a:pt x="111540" y="208313"/>
                    </a:cubicBezTo>
                    <a:cubicBezTo>
                      <a:pt x="112937" y="207627"/>
                      <a:pt x="113819" y="206205"/>
                      <a:pt x="113819" y="204661"/>
                    </a:cubicBezTo>
                    <a:lnTo>
                      <a:pt x="113819" y="149100"/>
                    </a:lnTo>
                    <a:cubicBezTo>
                      <a:pt x="125069" y="148928"/>
                      <a:pt x="134799" y="140865"/>
                      <a:pt x="136809" y="129419"/>
                    </a:cubicBezTo>
                    <a:cubicBezTo>
                      <a:pt x="137642" y="124615"/>
                      <a:pt x="140608" y="120572"/>
                      <a:pt x="144897" y="118292"/>
                    </a:cubicBezTo>
                    <a:cubicBezTo>
                      <a:pt x="156293" y="112239"/>
                      <a:pt x="160803" y="98416"/>
                      <a:pt x="155117" y="86798"/>
                    </a:cubicBezTo>
                    <a:cubicBezTo>
                      <a:pt x="152984" y="82436"/>
                      <a:pt x="152984" y="77412"/>
                      <a:pt x="155117" y="73049"/>
                    </a:cubicBezTo>
                    <a:cubicBezTo>
                      <a:pt x="160803" y="61456"/>
                      <a:pt x="156293" y="47609"/>
                      <a:pt x="144897" y="41555"/>
                    </a:cubicBezTo>
                    <a:cubicBezTo>
                      <a:pt x="140608" y="39276"/>
                      <a:pt x="137642" y="35232"/>
                      <a:pt x="136809" y="30428"/>
                    </a:cubicBezTo>
                    <a:cubicBezTo>
                      <a:pt x="134779" y="18854"/>
                      <a:pt x="124857" y="10750"/>
                      <a:pt x="113447" y="10750"/>
                    </a:cubicBezTo>
                    <a:cubicBezTo>
                      <a:pt x="112317" y="10750"/>
                      <a:pt x="111173" y="10829"/>
                      <a:pt x="110021" y="10993"/>
                    </a:cubicBezTo>
                    <a:cubicBezTo>
                      <a:pt x="109291" y="11093"/>
                      <a:pt x="108562" y="11143"/>
                      <a:pt x="107837" y="11143"/>
                    </a:cubicBezTo>
                    <a:cubicBezTo>
                      <a:pt x="103795" y="11143"/>
                      <a:pt x="99909" y="9597"/>
                      <a:pt x="96957" y="6728"/>
                    </a:cubicBezTo>
                    <a:cubicBezTo>
                      <a:pt x="92313" y="2243"/>
                      <a:pt x="86357" y="1"/>
                      <a:pt x="8040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4"/>
              <p:cNvSpPr/>
              <p:nvPr/>
            </p:nvSpPr>
            <p:spPr>
              <a:xfrm>
                <a:off x="2325375" y="860050"/>
                <a:ext cx="2982125" cy="2731500"/>
              </a:xfrm>
              <a:custGeom>
                <a:avLst/>
                <a:gdLst/>
                <a:ahLst/>
                <a:cxnLst/>
                <a:rect l="l" t="t" r="r" b="b"/>
                <a:pathLst>
                  <a:path w="119285" h="109260" extrusionOk="0">
                    <a:moveTo>
                      <a:pt x="59345" y="0"/>
                    </a:moveTo>
                    <a:cubicBezTo>
                      <a:pt x="51165" y="0"/>
                      <a:pt x="42921" y="1836"/>
                      <a:pt x="35244" y="5612"/>
                    </a:cubicBezTo>
                    <a:cubicBezTo>
                      <a:pt x="33234" y="6592"/>
                      <a:pt x="32401" y="9043"/>
                      <a:pt x="33381" y="11077"/>
                    </a:cubicBezTo>
                    <a:cubicBezTo>
                      <a:pt x="34096" y="12508"/>
                      <a:pt x="35532" y="13342"/>
                      <a:pt x="37033" y="13342"/>
                    </a:cubicBezTo>
                    <a:cubicBezTo>
                      <a:pt x="37641" y="13342"/>
                      <a:pt x="38260" y="13205"/>
                      <a:pt x="38847" y="12916"/>
                    </a:cubicBezTo>
                    <a:cubicBezTo>
                      <a:pt x="45369" y="9708"/>
                      <a:pt x="52376" y="8148"/>
                      <a:pt x="59330" y="8148"/>
                    </a:cubicBezTo>
                    <a:cubicBezTo>
                      <a:pt x="71397" y="8148"/>
                      <a:pt x="83301" y="12847"/>
                      <a:pt x="92227" y="21788"/>
                    </a:cubicBezTo>
                    <a:cubicBezTo>
                      <a:pt x="110363" y="39900"/>
                      <a:pt x="110363" y="69384"/>
                      <a:pt x="92227" y="87520"/>
                    </a:cubicBezTo>
                    <a:cubicBezTo>
                      <a:pt x="83159" y="96564"/>
                      <a:pt x="71272" y="101098"/>
                      <a:pt x="59360" y="101098"/>
                    </a:cubicBezTo>
                    <a:cubicBezTo>
                      <a:pt x="47474" y="101098"/>
                      <a:pt x="35562" y="96564"/>
                      <a:pt x="26494" y="87520"/>
                    </a:cubicBezTo>
                    <a:cubicBezTo>
                      <a:pt x="12426" y="73428"/>
                      <a:pt x="8872" y="51983"/>
                      <a:pt x="17647" y="34116"/>
                    </a:cubicBezTo>
                    <a:cubicBezTo>
                      <a:pt x="18627" y="32106"/>
                      <a:pt x="17818" y="29655"/>
                      <a:pt x="15784" y="28675"/>
                    </a:cubicBezTo>
                    <a:cubicBezTo>
                      <a:pt x="15205" y="28385"/>
                      <a:pt x="14588" y="28248"/>
                      <a:pt x="13981" y="28248"/>
                    </a:cubicBezTo>
                    <a:cubicBezTo>
                      <a:pt x="12481" y="28248"/>
                      <a:pt x="11034" y="29082"/>
                      <a:pt x="10318" y="30513"/>
                    </a:cubicBezTo>
                    <a:cubicBezTo>
                      <a:pt x="0" y="51517"/>
                      <a:pt x="4191" y="76736"/>
                      <a:pt x="20735" y="93280"/>
                    </a:cubicBezTo>
                    <a:cubicBezTo>
                      <a:pt x="31396" y="103917"/>
                      <a:pt x="45366" y="109260"/>
                      <a:pt x="59360" y="109260"/>
                    </a:cubicBezTo>
                    <a:cubicBezTo>
                      <a:pt x="73355" y="109260"/>
                      <a:pt x="87350" y="103917"/>
                      <a:pt x="97986" y="93280"/>
                    </a:cubicBezTo>
                    <a:cubicBezTo>
                      <a:pt x="119284" y="71982"/>
                      <a:pt x="119284" y="37302"/>
                      <a:pt x="97986" y="16004"/>
                    </a:cubicBezTo>
                    <a:cubicBezTo>
                      <a:pt x="87496" y="5514"/>
                      <a:pt x="73518" y="0"/>
                      <a:pt x="593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4"/>
              <p:cNvSpPr/>
              <p:nvPr/>
            </p:nvSpPr>
            <p:spPr>
              <a:xfrm>
                <a:off x="2863325" y="1268100"/>
                <a:ext cx="1895175" cy="1789775"/>
              </a:xfrm>
              <a:custGeom>
                <a:avLst/>
                <a:gdLst/>
                <a:ahLst/>
                <a:cxnLst/>
                <a:rect l="l" t="t" r="r" b="b"/>
                <a:pathLst>
                  <a:path w="75807" h="71591" extrusionOk="0">
                    <a:moveTo>
                      <a:pt x="37892" y="9951"/>
                    </a:moveTo>
                    <a:lnTo>
                      <a:pt x="43430" y="27058"/>
                    </a:lnTo>
                    <a:cubicBezTo>
                      <a:pt x="43970" y="28725"/>
                      <a:pt x="45538" y="29876"/>
                      <a:pt x="47303" y="29876"/>
                    </a:cubicBezTo>
                    <a:lnTo>
                      <a:pt x="65366" y="29876"/>
                    </a:lnTo>
                    <a:lnTo>
                      <a:pt x="50734" y="40440"/>
                    </a:lnTo>
                    <a:cubicBezTo>
                      <a:pt x="49288" y="41494"/>
                      <a:pt x="48700" y="43332"/>
                      <a:pt x="49239" y="45023"/>
                    </a:cubicBezTo>
                    <a:lnTo>
                      <a:pt x="54852" y="62130"/>
                    </a:lnTo>
                    <a:lnTo>
                      <a:pt x="40293" y="51518"/>
                    </a:lnTo>
                    <a:cubicBezTo>
                      <a:pt x="39583" y="50991"/>
                      <a:pt x="38743" y="50727"/>
                      <a:pt x="37901" y="50727"/>
                    </a:cubicBezTo>
                    <a:cubicBezTo>
                      <a:pt x="37058" y="50727"/>
                      <a:pt x="36213" y="50991"/>
                      <a:pt x="35490" y="51518"/>
                    </a:cubicBezTo>
                    <a:lnTo>
                      <a:pt x="20956" y="62130"/>
                    </a:lnTo>
                    <a:lnTo>
                      <a:pt x="26544" y="45023"/>
                    </a:lnTo>
                    <a:cubicBezTo>
                      <a:pt x="27108" y="43332"/>
                      <a:pt x="26495" y="41494"/>
                      <a:pt x="25073" y="40440"/>
                    </a:cubicBezTo>
                    <a:lnTo>
                      <a:pt x="10442" y="29876"/>
                    </a:lnTo>
                    <a:lnTo>
                      <a:pt x="28505" y="29876"/>
                    </a:lnTo>
                    <a:cubicBezTo>
                      <a:pt x="30269" y="29876"/>
                      <a:pt x="31838" y="28725"/>
                      <a:pt x="32377" y="27058"/>
                    </a:cubicBezTo>
                    <a:lnTo>
                      <a:pt x="37892" y="9951"/>
                    </a:lnTo>
                    <a:close/>
                    <a:moveTo>
                      <a:pt x="37892" y="0"/>
                    </a:moveTo>
                    <a:cubicBezTo>
                      <a:pt x="34705" y="0"/>
                      <a:pt x="31887" y="2059"/>
                      <a:pt x="30907" y="5098"/>
                    </a:cubicBezTo>
                    <a:lnTo>
                      <a:pt x="25539" y="21715"/>
                    </a:lnTo>
                    <a:lnTo>
                      <a:pt x="7991" y="21715"/>
                    </a:lnTo>
                    <a:cubicBezTo>
                      <a:pt x="4780" y="21715"/>
                      <a:pt x="1962" y="23774"/>
                      <a:pt x="981" y="26813"/>
                    </a:cubicBezTo>
                    <a:cubicBezTo>
                      <a:pt x="1" y="29852"/>
                      <a:pt x="1079" y="33161"/>
                      <a:pt x="3677" y="35023"/>
                    </a:cubicBezTo>
                    <a:lnTo>
                      <a:pt x="17892" y="45317"/>
                    </a:lnTo>
                    <a:lnTo>
                      <a:pt x="12427" y="61934"/>
                    </a:lnTo>
                    <a:cubicBezTo>
                      <a:pt x="11447" y="64973"/>
                      <a:pt x="12525" y="68306"/>
                      <a:pt x="15098" y="70169"/>
                    </a:cubicBezTo>
                    <a:cubicBezTo>
                      <a:pt x="16397" y="71112"/>
                      <a:pt x="17917" y="71584"/>
                      <a:pt x="19436" y="71584"/>
                    </a:cubicBezTo>
                    <a:cubicBezTo>
                      <a:pt x="20956" y="71584"/>
                      <a:pt x="22475" y="71112"/>
                      <a:pt x="23774" y="70169"/>
                    </a:cubicBezTo>
                    <a:lnTo>
                      <a:pt x="37892" y="59851"/>
                    </a:lnTo>
                    <a:lnTo>
                      <a:pt x="52033" y="70169"/>
                    </a:lnTo>
                    <a:cubicBezTo>
                      <a:pt x="53332" y="71125"/>
                      <a:pt x="54852" y="71590"/>
                      <a:pt x="56371" y="71590"/>
                    </a:cubicBezTo>
                    <a:cubicBezTo>
                      <a:pt x="57891" y="71590"/>
                      <a:pt x="59410" y="71125"/>
                      <a:pt x="60685" y="70169"/>
                    </a:cubicBezTo>
                    <a:cubicBezTo>
                      <a:pt x="63283" y="68306"/>
                      <a:pt x="64361" y="64998"/>
                      <a:pt x="63356" y="61934"/>
                    </a:cubicBezTo>
                    <a:lnTo>
                      <a:pt x="57915" y="45317"/>
                    </a:lnTo>
                    <a:lnTo>
                      <a:pt x="72130" y="35023"/>
                    </a:lnTo>
                    <a:cubicBezTo>
                      <a:pt x="74728" y="33161"/>
                      <a:pt x="75807" y="29852"/>
                      <a:pt x="74826" y="26813"/>
                    </a:cubicBezTo>
                    <a:cubicBezTo>
                      <a:pt x="73821" y="23774"/>
                      <a:pt x="71027" y="21715"/>
                      <a:pt x="67817" y="21715"/>
                    </a:cubicBezTo>
                    <a:lnTo>
                      <a:pt x="50268" y="21715"/>
                    </a:lnTo>
                    <a:lnTo>
                      <a:pt x="44901" y="5098"/>
                    </a:lnTo>
                    <a:cubicBezTo>
                      <a:pt x="43921" y="2059"/>
                      <a:pt x="41102" y="0"/>
                      <a:pt x="37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4"/>
              <p:cNvSpPr/>
              <p:nvPr/>
            </p:nvSpPr>
            <p:spPr>
              <a:xfrm>
                <a:off x="2813700" y="1230725"/>
                <a:ext cx="2040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8163" h="8138" extrusionOk="0">
                    <a:moveTo>
                      <a:pt x="4094" y="0"/>
                    </a:moveTo>
                    <a:cubicBezTo>
                      <a:pt x="3015" y="0"/>
                      <a:pt x="1961" y="441"/>
                      <a:pt x="1202" y="1177"/>
                    </a:cubicBezTo>
                    <a:cubicBezTo>
                      <a:pt x="442" y="1936"/>
                      <a:pt x="1" y="2990"/>
                      <a:pt x="1" y="4069"/>
                    </a:cubicBezTo>
                    <a:cubicBezTo>
                      <a:pt x="1" y="5147"/>
                      <a:pt x="442" y="6201"/>
                      <a:pt x="1202" y="6961"/>
                    </a:cubicBezTo>
                    <a:cubicBezTo>
                      <a:pt x="1961" y="7720"/>
                      <a:pt x="3015" y="8137"/>
                      <a:pt x="4094" y="8137"/>
                    </a:cubicBezTo>
                    <a:cubicBezTo>
                      <a:pt x="5148" y="8137"/>
                      <a:pt x="6201" y="7720"/>
                      <a:pt x="6961" y="6961"/>
                    </a:cubicBezTo>
                    <a:cubicBezTo>
                      <a:pt x="7721" y="6201"/>
                      <a:pt x="8162" y="5147"/>
                      <a:pt x="8162" y="4069"/>
                    </a:cubicBezTo>
                    <a:cubicBezTo>
                      <a:pt x="8162" y="2990"/>
                      <a:pt x="7721" y="1936"/>
                      <a:pt x="6961" y="1177"/>
                    </a:cubicBezTo>
                    <a:cubicBezTo>
                      <a:pt x="6201" y="441"/>
                      <a:pt x="5148" y="0"/>
                      <a:pt x="40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4"/>
              <p:cNvSpPr/>
              <p:nvPr/>
            </p:nvSpPr>
            <p:spPr>
              <a:xfrm>
                <a:off x="1751250" y="228925"/>
                <a:ext cx="2034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4020" extrusionOk="0">
                    <a:moveTo>
                      <a:pt x="4069" y="0"/>
                    </a:moveTo>
                    <a:cubicBezTo>
                      <a:pt x="1814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14" y="14019"/>
                      <a:pt x="4069" y="14019"/>
                    </a:cubicBezTo>
                    <a:cubicBezTo>
                      <a:pt x="6324" y="14019"/>
                      <a:pt x="8137" y="12206"/>
                      <a:pt x="8137" y="9951"/>
                    </a:cubicBezTo>
                    <a:lnTo>
                      <a:pt x="8137" y="4069"/>
                    </a:lnTo>
                    <a:cubicBezTo>
                      <a:pt x="8137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4"/>
              <p:cNvSpPr/>
              <p:nvPr/>
            </p:nvSpPr>
            <p:spPr>
              <a:xfrm>
                <a:off x="1751250" y="897400"/>
                <a:ext cx="2034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4020" extrusionOk="0">
                    <a:moveTo>
                      <a:pt x="4069" y="0"/>
                    </a:moveTo>
                    <a:cubicBezTo>
                      <a:pt x="1814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14" y="14019"/>
                      <a:pt x="4069" y="14019"/>
                    </a:cubicBezTo>
                    <a:cubicBezTo>
                      <a:pt x="6324" y="14019"/>
                      <a:pt x="8137" y="12206"/>
                      <a:pt x="8137" y="9951"/>
                    </a:cubicBezTo>
                    <a:lnTo>
                      <a:pt x="8137" y="4069"/>
                    </a:lnTo>
                    <a:cubicBezTo>
                      <a:pt x="8137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4"/>
              <p:cNvSpPr/>
              <p:nvPr/>
            </p:nvSpPr>
            <p:spPr>
              <a:xfrm>
                <a:off x="2011650" y="636375"/>
                <a:ext cx="351125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8163" extrusionOk="0">
                    <a:moveTo>
                      <a:pt x="4094" y="1"/>
                    </a:moveTo>
                    <a:cubicBezTo>
                      <a:pt x="1839" y="1"/>
                      <a:pt x="1" y="1839"/>
                      <a:pt x="1" y="4069"/>
                    </a:cubicBezTo>
                    <a:cubicBezTo>
                      <a:pt x="1" y="6324"/>
                      <a:pt x="1839" y="8162"/>
                      <a:pt x="4094" y="8162"/>
                    </a:cubicBezTo>
                    <a:lnTo>
                      <a:pt x="9951" y="8162"/>
                    </a:lnTo>
                    <a:cubicBezTo>
                      <a:pt x="12206" y="8162"/>
                      <a:pt x="14044" y="6324"/>
                      <a:pt x="14044" y="4069"/>
                    </a:cubicBezTo>
                    <a:cubicBezTo>
                      <a:pt x="14044" y="1839"/>
                      <a:pt x="12206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4"/>
              <p:cNvSpPr/>
              <p:nvPr/>
            </p:nvSpPr>
            <p:spPr>
              <a:xfrm>
                <a:off x="1343800" y="636375"/>
                <a:ext cx="3505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8163" extrusionOk="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181" y="8162"/>
                      <a:pt x="14019" y="6324"/>
                      <a:pt x="14019" y="4069"/>
                    </a:cubicBezTo>
                    <a:cubicBezTo>
                      <a:pt x="14019" y="1839"/>
                      <a:pt x="12181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4"/>
              <p:cNvSpPr/>
              <p:nvPr/>
            </p:nvSpPr>
            <p:spPr>
              <a:xfrm>
                <a:off x="5664075" y="4427275"/>
                <a:ext cx="2040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20" extrusionOk="0">
                    <a:moveTo>
                      <a:pt x="4069" y="0"/>
                    </a:moveTo>
                    <a:cubicBezTo>
                      <a:pt x="1839" y="0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39" y="14019"/>
                      <a:pt x="4069" y="14019"/>
                    </a:cubicBezTo>
                    <a:cubicBezTo>
                      <a:pt x="6324" y="14019"/>
                      <a:pt x="8162" y="12206"/>
                      <a:pt x="8162" y="9951"/>
                    </a:cubicBezTo>
                    <a:lnTo>
                      <a:pt x="8162" y="4069"/>
                    </a:lnTo>
                    <a:cubicBezTo>
                      <a:pt x="8162" y="1814"/>
                      <a:pt x="6324" y="0"/>
                      <a:pt x="40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4"/>
              <p:cNvSpPr/>
              <p:nvPr/>
            </p:nvSpPr>
            <p:spPr>
              <a:xfrm>
                <a:off x="5664075" y="5095750"/>
                <a:ext cx="204050" cy="350500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14020" extrusionOk="0">
                    <a:moveTo>
                      <a:pt x="4069" y="1"/>
                    </a:moveTo>
                    <a:cubicBezTo>
                      <a:pt x="1839" y="1"/>
                      <a:pt x="1" y="1814"/>
                      <a:pt x="1" y="4069"/>
                    </a:cubicBezTo>
                    <a:lnTo>
                      <a:pt x="1" y="9951"/>
                    </a:lnTo>
                    <a:cubicBezTo>
                      <a:pt x="1" y="12206"/>
                      <a:pt x="1839" y="14020"/>
                      <a:pt x="4069" y="14020"/>
                    </a:cubicBezTo>
                    <a:cubicBezTo>
                      <a:pt x="6324" y="14020"/>
                      <a:pt x="8162" y="12206"/>
                      <a:pt x="8162" y="9951"/>
                    </a:cubicBezTo>
                    <a:lnTo>
                      <a:pt x="8162" y="4069"/>
                    </a:lnTo>
                    <a:cubicBezTo>
                      <a:pt x="8162" y="1814"/>
                      <a:pt x="6324" y="1"/>
                      <a:pt x="406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4"/>
              <p:cNvSpPr/>
              <p:nvPr/>
            </p:nvSpPr>
            <p:spPr>
              <a:xfrm>
                <a:off x="5925100" y="4834725"/>
                <a:ext cx="3505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8163" extrusionOk="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181" y="8162"/>
                      <a:pt x="14019" y="6324"/>
                      <a:pt x="14019" y="4069"/>
                    </a:cubicBezTo>
                    <a:cubicBezTo>
                      <a:pt x="14019" y="1839"/>
                      <a:pt x="12181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4"/>
              <p:cNvSpPr/>
              <p:nvPr/>
            </p:nvSpPr>
            <p:spPr>
              <a:xfrm>
                <a:off x="5256625" y="4834725"/>
                <a:ext cx="3505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8163" extrusionOk="0">
                    <a:moveTo>
                      <a:pt x="4069" y="1"/>
                    </a:moveTo>
                    <a:cubicBezTo>
                      <a:pt x="1814" y="1"/>
                      <a:pt x="0" y="1839"/>
                      <a:pt x="0" y="4069"/>
                    </a:cubicBezTo>
                    <a:cubicBezTo>
                      <a:pt x="0" y="6324"/>
                      <a:pt x="1814" y="8162"/>
                      <a:pt x="4069" y="8162"/>
                    </a:cubicBezTo>
                    <a:lnTo>
                      <a:pt x="9951" y="8162"/>
                    </a:lnTo>
                    <a:cubicBezTo>
                      <a:pt x="12206" y="8162"/>
                      <a:pt x="14019" y="6324"/>
                      <a:pt x="14019" y="4069"/>
                    </a:cubicBezTo>
                    <a:cubicBezTo>
                      <a:pt x="14019" y="1839"/>
                      <a:pt x="12206" y="1"/>
                      <a:pt x="995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Here you could state one of your qualities</a:t>
            </a: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</a:t>
            </a: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Here you could state one of your qualities</a:t>
            </a: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Here you could state one of your qualities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JUPITER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Here you could state one of your qualities</a:t>
            </a: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</a:t>
            </a:r>
            <a:endParaRPr/>
          </a:p>
        </p:txBody>
      </p:sp>
      <p:grpSp>
        <p:nvGrpSpPr>
          <p:cNvPr id="233" name="Google Shape;233;p34"/>
          <p:cNvGrpSpPr/>
          <p:nvPr/>
        </p:nvGrpSpPr>
        <p:grpSpPr>
          <a:xfrm>
            <a:off x="2071925" y="981159"/>
            <a:ext cx="741300" cy="741300"/>
            <a:chOff x="2071925" y="981159"/>
            <a:chExt cx="741300" cy="741300"/>
          </a:xfrm>
        </p:grpSpPr>
        <p:sp>
          <p:nvSpPr>
            <p:cNvPr id="234" name="Google Shape;234;p34"/>
            <p:cNvSpPr/>
            <p:nvPr/>
          </p:nvSpPr>
          <p:spPr>
            <a:xfrm>
              <a:off x="2071925" y="981159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34"/>
            <p:cNvGrpSpPr/>
            <p:nvPr/>
          </p:nvGrpSpPr>
          <p:grpSpPr>
            <a:xfrm>
              <a:off x="2290388" y="1148410"/>
              <a:ext cx="304373" cy="406766"/>
              <a:chOff x="1844375" y="238125"/>
              <a:chExt cx="3912250" cy="5228350"/>
            </a:xfrm>
          </p:grpSpPr>
          <p:sp>
            <p:nvSpPr>
              <p:cNvPr id="236" name="Google Shape;236;p34"/>
              <p:cNvSpPr/>
              <p:nvPr/>
            </p:nvSpPr>
            <p:spPr>
              <a:xfrm>
                <a:off x="1844375" y="238125"/>
                <a:ext cx="39122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156490" h="209134" extrusionOk="0">
                    <a:moveTo>
                      <a:pt x="70621" y="94895"/>
                    </a:moveTo>
                    <a:cubicBezTo>
                      <a:pt x="71029" y="94895"/>
                      <a:pt x="71444" y="94935"/>
                      <a:pt x="71861" y="95021"/>
                    </a:cubicBezTo>
                    <a:cubicBezTo>
                      <a:pt x="74704" y="95609"/>
                      <a:pt x="76836" y="98256"/>
                      <a:pt x="76836" y="101319"/>
                    </a:cubicBezTo>
                    <a:lnTo>
                      <a:pt x="76836" y="137764"/>
                    </a:lnTo>
                    <a:cubicBezTo>
                      <a:pt x="76836" y="139577"/>
                      <a:pt x="78306" y="141048"/>
                      <a:pt x="80120" y="141048"/>
                    </a:cubicBezTo>
                    <a:lnTo>
                      <a:pt x="98967" y="141048"/>
                    </a:lnTo>
                    <a:cubicBezTo>
                      <a:pt x="107717" y="141048"/>
                      <a:pt x="114849" y="148180"/>
                      <a:pt x="114849" y="156930"/>
                    </a:cubicBezTo>
                    <a:lnTo>
                      <a:pt x="114849" y="168106"/>
                    </a:lnTo>
                    <a:cubicBezTo>
                      <a:pt x="114849" y="172370"/>
                      <a:pt x="113158" y="176292"/>
                      <a:pt x="110241" y="179233"/>
                    </a:cubicBezTo>
                    <a:cubicBezTo>
                      <a:pt x="106246" y="183301"/>
                      <a:pt x="107398" y="187247"/>
                      <a:pt x="107227" y="194796"/>
                    </a:cubicBezTo>
                    <a:cubicBezTo>
                      <a:pt x="107227" y="196168"/>
                      <a:pt x="106124" y="197296"/>
                      <a:pt x="104727" y="197296"/>
                    </a:cubicBezTo>
                    <a:lnTo>
                      <a:pt x="67572" y="197296"/>
                    </a:lnTo>
                    <a:cubicBezTo>
                      <a:pt x="66199" y="197296"/>
                      <a:pt x="65072" y="196168"/>
                      <a:pt x="65072" y="194796"/>
                    </a:cubicBezTo>
                    <a:cubicBezTo>
                      <a:pt x="64827" y="188963"/>
                      <a:pt x="66346" y="183938"/>
                      <a:pt x="61273" y="179821"/>
                    </a:cubicBezTo>
                    <a:cubicBezTo>
                      <a:pt x="58577" y="177615"/>
                      <a:pt x="58601" y="176953"/>
                      <a:pt x="44656" y="159699"/>
                    </a:cubicBezTo>
                    <a:cubicBezTo>
                      <a:pt x="43185" y="157689"/>
                      <a:pt x="40097" y="152763"/>
                      <a:pt x="42597" y="149405"/>
                    </a:cubicBezTo>
                    <a:cubicBezTo>
                      <a:pt x="43956" y="147593"/>
                      <a:pt x="46039" y="146635"/>
                      <a:pt x="48149" y="146635"/>
                    </a:cubicBezTo>
                    <a:cubicBezTo>
                      <a:pt x="49577" y="146635"/>
                      <a:pt x="51017" y="147074"/>
                      <a:pt x="52254" y="147984"/>
                    </a:cubicBezTo>
                    <a:cubicBezTo>
                      <a:pt x="53657" y="149037"/>
                      <a:pt x="55231" y="149512"/>
                      <a:pt x="56769" y="149512"/>
                    </a:cubicBezTo>
                    <a:cubicBezTo>
                      <a:pt x="60708" y="149512"/>
                      <a:pt x="64410" y="146394"/>
                      <a:pt x="64410" y="141881"/>
                    </a:cubicBezTo>
                    <a:cubicBezTo>
                      <a:pt x="64410" y="141832"/>
                      <a:pt x="64385" y="100829"/>
                      <a:pt x="64483" y="100143"/>
                    </a:cubicBezTo>
                    <a:cubicBezTo>
                      <a:pt x="64980" y="97101"/>
                      <a:pt x="67622" y="94895"/>
                      <a:pt x="70621" y="94895"/>
                    </a:cubicBezTo>
                    <a:close/>
                    <a:moveTo>
                      <a:pt x="14044" y="0"/>
                    </a:moveTo>
                    <a:cubicBezTo>
                      <a:pt x="6300" y="0"/>
                      <a:pt x="1" y="6176"/>
                      <a:pt x="1" y="13749"/>
                    </a:cubicBezTo>
                    <a:lnTo>
                      <a:pt x="1" y="173449"/>
                    </a:lnTo>
                    <a:cubicBezTo>
                      <a:pt x="1" y="175164"/>
                      <a:pt x="1373" y="176537"/>
                      <a:pt x="3089" y="176537"/>
                    </a:cubicBezTo>
                    <a:cubicBezTo>
                      <a:pt x="4780" y="176537"/>
                      <a:pt x="6153" y="175164"/>
                      <a:pt x="6153" y="173449"/>
                    </a:cubicBezTo>
                    <a:lnTo>
                      <a:pt x="6153" y="13749"/>
                    </a:lnTo>
                    <a:cubicBezTo>
                      <a:pt x="6153" y="9558"/>
                      <a:pt x="9706" y="6176"/>
                      <a:pt x="14044" y="6176"/>
                    </a:cubicBezTo>
                    <a:lnTo>
                      <a:pt x="142421" y="6176"/>
                    </a:lnTo>
                    <a:cubicBezTo>
                      <a:pt x="146784" y="6176"/>
                      <a:pt x="150313" y="9558"/>
                      <a:pt x="150313" y="13749"/>
                    </a:cubicBezTo>
                    <a:lnTo>
                      <a:pt x="150313" y="195408"/>
                    </a:lnTo>
                    <a:cubicBezTo>
                      <a:pt x="150313" y="199575"/>
                      <a:pt x="146784" y="202982"/>
                      <a:pt x="142421" y="202982"/>
                    </a:cubicBezTo>
                    <a:lnTo>
                      <a:pt x="108673" y="202982"/>
                    </a:lnTo>
                    <a:cubicBezTo>
                      <a:pt x="111712" y="201511"/>
                      <a:pt x="113820" y="198399"/>
                      <a:pt x="113820" y="194796"/>
                    </a:cubicBezTo>
                    <a:cubicBezTo>
                      <a:pt x="114089" y="187566"/>
                      <a:pt x="113060" y="185776"/>
                      <a:pt x="114947" y="183865"/>
                    </a:cubicBezTo>
                    <a:cubicBezTo>
                      <a:pt x="115315" y="183473"/>
                      <a:pt x="115682" y="183081"/>
                      <a:pt x="116025" y="182688"/>
                    </a:cubicBezTo>
                    <a:lnTo>
                      <a:pt x="134946" y="182688"/>
                    </a:lnTo>
                    <a:cubicBezTo>
                      <a:pt x="139505" y="182688"/>
                      <a:pt x="143230" y="178963"/>
                      <a:pt x="143230" y="174404"/>
                    </a:cubicBezTo>
                    <a:lnTo>
                      <a:pt x="143230" y="27915"/>
                    </a:lnTo>
                    <a:cubicBezTo>
                      <a:pt x="143230" y="23357"/>
                      <a:pt x="139505" y="19656"/>
                      <a:pt x="134946" y="19656"/>
                    </a:cubicBezTo>
                    <a:lnTo>
                      <a:pt x="122398" y="19656"/>
                    </a:lnTo>
                    <a:cubicBezTo>
                      <a:pt x="120707" y="19656"/>
                      <a:pt x="119310" y="21029"/>
                      <a:pt x="119310" y="22744"/>
                    </a:cubicBezTo>
                    <a:cubicBezTo>
                      <a:pt x="119310" y="24435"/>
                      <a:pt x="120707" y="25832"/>
                      <a:pt x="122398" y="25832"/>
                    </a:cubicBezTo>
                    <a:lnTo>
                      <a:pt x="134946" y="25832"/>
                    </a:lnTo>
                    <a:cubicBezTo>
                      <a:pt x="136123" y="25832"/>
                      <a:pt x="137054" y="26764"/>
                      <a:pt x="137054" y="27915"/>
                    </a:cubicBezTo>
                    <a:lnTo>
                      <a:pt x="137054" y="174404"/>
                    </a:lnTo>
                    <a:cubicBezTo>
                      <a:pt x="137054" y="175581"/>
                      <a:pt x="136123" y="176512"/>
                      <a:pt x="134946" y="176512"/>
                    </a:cubicBezTo>
                    <a:lnTo>
                      <a:pt x="119800" y="176512"/>
                    </a:lnTo>
                    <a:cubicBezTo>
                      <a:pt x="122275" y="170360"/>
                      <a:pt x="121099" y="166243"/>
                      <a:pt x="121417" y="156930"/>
                    </a:cubicBezTo>
                    <a:cubicBezTo>
                      <a:pt x="121417" y="144553"/>
                      <a:pt x="111344" y="134480"/>
                      <a:pt x="98967" y="134480"/>
                    </a:cubicBezTo>
                    <a:lnTo>
                      <a:pt x="83404" y="134480"/>
                    </a:lnTo>
                    <a:lnTo>
                      <a:pt x="83404" y="116711"/>
                    </a:lnTo>
                    <a:lnTo>
                      <a:pt x="123991" y="116711"/>
                    </a:lnTo>
                    <a:cubicBezTo>
                      <a:pt x="127446" y="116711"/>
                      <a:pt x="130265" y="113892"/>
                      <a:pt x="130265" y="110437"/>
                    </a:cubicBezTo>
                    <a:lnTo>
                      <a:pt x="130265" y="86344"/>
                    </a:lnTo>
                    <a:cubicBezTo>
                      <a:pt x="130265" y="84653"/>
                      <a:pt x="128868" y="83281"/>
                      <a:pt x="127177" y="83281"/>
                    </a:cubicBezTo>
                    <a:cubicBezTo>
                      <a:pt x="125461" y="83281"/>
                      <a:pt x="124089" y="84653"/>
                      <a:pt x="124089" y="86344"/>
                    </a:cubicBezTo>
                    <a:cubicBezTo>
                      <a:pt x="124044" y="109444"/>
                      <a:pt x="124181" y="110547"/>
                      <a:pt x="124044" y="110547"/>
                    </a:cubicBezTo>
                    <a:cubicBezTo>
                      <a:pt x="124029" y="110547"/>
                      <a:pt x="124012" y="110535"/>
                      <a:pt x="123991" y="110535"/>
                    </a:cubicBezTo>
                    <a:lnTo>
                      <a:pt x="83404" y="110535"/>
                    </a:lnTo>
                    <a:lnTo>
                      <a:pt x="83404" y="101319"/>
                    </a:lnTo>
                    <a:cubicBezTo>
                      <a:pt x="83404" y="95756"/>
                      <a:pt x="79826" y="90854"/>
                      <a:pt x="74851" y="89040"/>
                    </a:cubicBezTo>
                    <a:cubicBezTo>
                      <a:pt x="74973" y="88820"/>
                      <a:pt x="76566" y="85634"/>
                      <a:pt x="92816" y="53184"/>
                    </a:cubicBezTo>
                    <a:cubicBezTo>
                      <a:pt x="93812" y="50718"/>
                      <a:pt x="91685" y="48916"/>
                      <a:pt x="89727" y="48916"/>
                    </a:cubicBezTo>
                    <a:cubicBezTo>
                      <a:pt x="88746" y="48916"/>
                      <a:pt x="87808" y="49368"/>
                      <a:pt x="87326" y="50415"/>
                    </a:cubicBezTo>
                    <a:lnTo>
                      <a:pt x="68282" y="88550"/>
                    </a:lnTo>
                    <a:cubicBezTo>
                      <a:pt x="62106" y="89702"/>
                      <a:pt x="57842" y="95119"/>
                      <a:pt x="57842" y="101099"/>
                    </a:cubicBezTo>
                    <a:lnTo>
                      <a:pt x="57842" y="110535"/>
                    </a:lnTo>
                    <a:cubicBezTo>
                      <a:pt x="53530" y="110527"/>
                      <a:pt x="49947" y="110524"/>
                      <a:pt x="46970" y="110524"/>
                    </a:cubicBezTo>
                    <a:cubicBezTo>
                      <a:pt x="39422" y="110524"/>
                      <a:pt x="35768" y="110542"/>
                      <a:pt x="34007" y="110542"/>
                    </a:cubicBezTo>
                    <a:cubicBezTo>
                      <a:pt x="32130" y="110542"/>
                      <a:pt x="32401" y="110521"/>
                      <a:pt x="32401" y="110437"/>
                    </a:cubicBezTo>
                    <a:lnTo>
                      <a:pt x="32401" y="39704"/>
                    </a:lnTo>
                    <a:cubicBezTo>
                      <a:pt x="32401" y="39631"/>
                      <a:pt x="32450" y="39582"/>
                      <a:pt x="32499" y="39582"/>
                    </a:cubicBezTo>
                    <a:cubicBezTo>
                      <a:pt x="51984" y="39597"/>
                      <a:pt x="67330" y="39601"/>
                      <a:pt x="79416" y="39601"/>
                    </a:cubicBezTo>
                    <a:cubicBezTo>
                      <a:pt x="100768" y="39601"/>
                      <a:pt x="111941" y="39587"/>
                      <a:pt x="117777" y="39587"/>
                    </a:cubicBezTo>
                    <a:cubicBezTo>
                      <a:pt x="124812" y="39587"/>
                      <a:pt x="124089" y="39608"/>
                      <a:pt x="124089" y="39704"/>
                    </a:cubicBezTo>
                    <a:lnTo>
                      <a:pt x="124089" y="75242"/>
                    </a:lnTo>
                    <a:cubicBezTo>
                      <a:pt x="124089" y="76958"/>
                      <a:pt x="125461" y="78330"/>
                      <a:pt x="127177" y="78330"/>
                    </a:cubicBezTo>
                    <a:cubicBezTo>
                      <a:pt x="128868" y="78330"/>
                      <a:pt x="130265" y="76958"/>
                      <a:pt x="130265" y="75242"/>
                    </a:cubicBezTo>
                    <a:lnTo>
                      <a:pt x="130265" y="39704"/>
                    </a:lnTo>
                    <a:cubicBezTo>
                      <a:pt x="130265" y="36248"/>
                      <a:pt x="127446" y="33430"/>
                      <a:pt x="123991" y="33430"/>
                    </a:cubicBezTo>
                    <a:lnTo>
                      <a:pt x="32499" y="33430"/>
                    </a:lnTo>
                    <a:cubicBezTo>
                      <a:pt x="29044" y="33430"/>
                      <a:pt x="26225" y="36248"/>
                      <a:pt x="26225" y="39704"/>
                    </a:cubicBezTo>
                    <a:lnTo>
                      <a:pt x="26225" y="110437"/>
                    </a:lnTo>
                    <a:cubicBezTo>
                      <a:pt x="26225" y="113892"/>
                      <a:pt x="29044" y="116711"/>
                      <a:pt x="32499" y="116711"/>
                    </a:cubicBezTo>
                    <a:lnTo>
                      <a:pt x="57842" y="116711"/>
                    </a:lnTo>
                    <a:lnTo>
                      <a:pt x="57842" y="141881"/>
                    </a:lnTo>
                    <a:cubicBezTo>
                      <a:pt x="57842" y="142498"/>
                      <a:pt x="57335" y="142925"/>
                      <a:pt x="56795" y="142925"/>
                    </a:cubicBezTo>
                    <a:cubicBezTo>
                      <a:pt x="56584" y="142925"/>
                      <a:pt x="56368" y="142859"/>
                      <a:pt x="56175" y="142715"/>
                    </a:cubicBezTo>
                    <a:cubicBezTo>
                      <a:pt x="53718" y="140886"/>
                      <a:pt x="50913" y="140055"/>
                      <a:pt x="48168" y="140055"/>
                    </a:cubicBezTo>
                    <a:cubicBezTo>
                      <a:pt x="38482" y="140055"/>
                      <a:pt x="29557" y="150397"/>
                      <a:pt x="39411" y="163670"/>
                    </a:cubicBezTo>
                    <a:cubicBezTo>
                      <a:pt x="39435" y="163694"/>
                      <a:pt x="39460" y="163719"/>
                      <a:pt x="39484" y="163743"/>
                    </a:cubicBezTo>
                    <a:lnTo>
                      <a:pt x="49656" y="176512"/>
                    </a:lnTo>
                    <a:lnTo>
                      <a:pt x="21520" y="176512"/>
                    </a:lnTo>
                    <a:cubicBezTo>
                      <a:pt x="20368" y="176512"/>
                      <a:pt x="19436" y="175581"/>
                      <a:pt x="19436" y="174404"/>
                    </a:cubicBezTo>
                    <a:lnTo>
                      <a:pt x="19436" y="27915"/>
                    </a:lnTo>
                    <a:cubicBezTo>
                      <a:pt x="19436" y="26764"/>
                      <a:pt x="20368" y="25832"/>
                      <a:pt x="21520" y="25832"/>
                    </a:cubicBezTo>
                    <a:lnTo>
                      <a:pt x="111295" y="25832"/>
                    </a:lnTo>
                    <a:cubicBezTo>
                      <a:pt x="112986" y="25832"/>
                      <a:pt x="114383" y="24435"/>
                      <a:pt x="114383" y="22744"/>
                    </a:cubicBezTo>
                    <a:cubicBezTo>
                      <a:pt x="114383" y="21029"/>
                      <a:pt x="112986" y="19656"/>
                      <a:pt x="111295" y="19656"/>
                    </a:cubicBezTo>
                    <a:lnTo>
                      <a:pt x="21520" y="19656"/>
                    </a:lnTo>
                    <a:cubicBezTo>
                      <a:pt x="16961" y="19656"/>
                      <a:pt x="13260" y="23357"/>
                      <a:pt x="13260" y="27915"/>
                    </a:cubicBezTo>
                    <a:lnTo>
                      <a:pt x="13260" y="174404"/>
                    </a:lnTo>
                    <a:cubicBezTo>
                      <a:pt x="13260" y="178963"/>
                      <a:pt x="16961" y="182688"/>
                      <a:pt x="21520" y="182688"/>
                    </a:cubicBezTo>
                    <a:lnTo>
                      <a:pt x="54704" y="182688"/>
                    </a:lnTo>
                    <a:cubicBezTo>
                      <a:pt x="56837" y="184943"/>
                      <a:pt x="58503" y="185458"/>
                      <a:pt x="58503" y="187713"/>
                    </a:cubicBezTo>
                    <a:lnTo>
                      <a:pt x="58503" y="194796"/>
                    </a:lnTo>
                    <a:cubicBezTo>
                      <a:pt x="58503" y="198399"/>
                      <a:pt x="60611" y="201511"/>
                      <a:pt x="63650" y="202982"/>
                    </a:cubicBezTo>
                    <a:lnTo>
                      <a:pt x="14044" y="202982"/>
                    </a:lnTo>
                    <a:cubicBezTo>
                      <a:pt x="9706" y="202982"/>
                      <a:pt x="6153" y="199575"/>
                      <a:pt x="6153" y="195408"/>
                    </a:cubicBezTo>
                    <a:lnTo>
                      <a:pt x="6153" y="185801"/>
                    </a:lnTo>
                    <a:cubicBezTo>
                      <a:pt x="6153" y="184085"/>
                      <a:pt x="4780" y="182713"/>
                      <a:pt x="3089" y="182713"/>
                    </a:cubicBezTo>
                    <a:cubicBezTo>
                      <a:pt x="1373" y="182713"/>
                      <a:pt x="1" y="184085"/>
                      <a:pt x="1" y="185801"/>
                    </a:cubicBezTo>
                    <a:lnTo>
                      <a:pt x="1" y="195408"/>
                    </a:lnTo>
                    <a:cubicBezTo>
                      <a:pt x="1" y="202982"/>
                      <a:pt x="6300" y="209133"/>
                      <a:pt x="14044" y="209133"/>
                    </a:cubicBezTo>
                    <a:lnTo>
                      <a:pt x="142421" y="209133"/>
                    </a:lnTo>
                    <a:cubicBezTo>
                      <a:pt x="150191" y="209133"/>
                      <a:pt x="156489" y="202982"/>
                      <a:pt x="156489" y="195408"/>
                    </a:cubicBezTo>
                    <a:lnTo>
                      <a:pt x="156489" y="13749"/>
                    </a:lnTo>
                    <a:cubicBezTo>
                      <a:pt x="156489" y="6176"/>
                      <a:pt x="150191" y="0"/>
                      <a:pt x="14242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4"/>
              <p:cNvSpPr/>
              <p:nvPr/>
            </p:nvSpPr>
            <p:spPr>
              <a:xfrm>
                <a:off x="3264675" y="478900"/>
                <a:ext cx="666050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26642" h="6153" extrusionOk="0">
                    <a:moveTo>
                      <a:pt x="3088" y="1"/>
                    </a:moveTo>
                    <a:cubicBezTo>
                      <a:pt x="1373" y="1"/>
                      <a:pt x="0" y="1373"/>
                      <a:pt x="0" y="3089"/>
                    </a:cubicBezTo>
                    <a:cubicBezTo>
                      <a:pt x="0" y="4780"/>
                      <a:pt x="1373" y="6153"/>
                      <a:pt x="3088" y="6153"/>
                    </a:cubicBezTo>
                    <a:lnTo>
                      <a:pt x="23553" y="6153"/>
                    </a:lnTo>
                    <a:cubicBezTo>
                      <a:pt x="25269" y="6153"/>
                      <a:pt x="26641" y="4780"/>
                      <a:pt x="26641" y="3089"/>
                    </a:cubicBezTo>
                    <a:cubicBezTo>
                      <a:pt x="26641" y="1373"/>
                      <a:pt x="25269" y="1"/>
                      <a:pt x="2355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4"/>
              <p:cNvSpPr/>
              <p:nvPr/>
            </p:nvSpPr>
            <p:spPr>
              <a:xfrm>
                <a:off x="4104700" y="485650"/>
                <a:ext cx="154425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153" extrusionOk="0">
                    <a:moveTo>
                      <a:pt x="3089" y="1"/>
                    </a:moveTo>
                    <a:cubicBezTo>
                      <a:pt x="1373" y="1"/>
                      <a:pt x="1" y="1373"/>
                      <a:pt x="1" y="3064"/>
                    </a:cubicBezTo>
                    <a:cubicBezTo>
                      <a:pt x="1" y="4780"/>
                      <a:pt x="1373" y="6152"/>
                      <a:pt x="3089" y="6152"/>
                    </a:cubicBezTo>
                    <a:cubicBezTo>
                      <a:pt x="4780" y="6152"/>
                      <a:pt x="6177" y="4780"/>
                      <a:pt x="6177" y="3064"/>
                    </a:cubicBezTo>
                    <a:cubicBezTo>
                      <a:pt x="6177" y="1373"/>
                      <a:pt x="4780" y="1"/>
                      <a:pt x="308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4"/>
              <p:cNvSpPr/>
              <p:nvPr/>
            </p:nvSpPr>
            <p:spPr>
              <a:xfrm>
                <a:off x="3921500" y="2062175"/>
                <a:ext cx="458350" cy="655025"/>
              </a:xfrm>
              <a:custGeom>
                <a:avLst/>
                <a:gdLst/>
                <a:ahLst/>
                <a:cxnLst/>
                <a:rect l="l" t="t" r="r" b="b"/>
                <a:pathLst>
                  <a:path w="18334" h="26201" extrusionOk="0">
                    <a:moveTo>
                      <a:pt x="9167" y="5295"/>
                    </a:moveTo>
                    <a:cubicBezTo>
                      <a:pt x="11446" y="5295"/>
                      <a:pt x="12549" y="6299"/>
                      <a:pt x="12549" y="8407"/>
                    </a:cubicBezTo>
                    <a:lnTo>
                      <a:pt x="12549" y="17794"/>
                    </a:lnTo>
                    <a:cubicBezTo>
                      <a:pt x="12549" y="19902"/>
                      <a:pt x="11446" y="20907"/>
                      <a:pt x="9167" y="20907"/>
                    </a:cubicBezTo>
                    <a:cubicBezTo>
                      <a:pt x="6912" y="20907"/>
                      <a:pt x="5858" y="19926"/>
                      <a:pt x="5858" y="17794"/>
                    </a:cubicBezTo>
                    <a:lnTo>
                      <a:pt x="5858" y="8407"/>
                    </a:lnTo>
                    <a:cubicBezTo>
                      <a:pt x="5858" y="6275"/>
                      <a:pt x="6912" y="5295"/>
                      <a:pt x="9167" y="5295"/>
                    </a:cubicBezTo>
                    <a:close/>
                    <a:moveTo>
                      <a:pt x="9167" y="1"/>
                    </a:moveTo>
                    <a:cubicBezTo>
                      <a:pt x="3260" y="1"/>
                      <a:pt x="1" y="2991"/>
                      <a:pt x="1" y="8407"/>
                    </a:cubicBezTo>
                    <a:lnTo>
                      <a:pt x="1" y="17794"/>
                    </a:lnTo>
                    <a:cubicBezTo>
                      <a:pt x="1" y="23210"/>
                      <a:pt x="3260" y="26200"/>
                      <a:pt x="9167" y="26200"/>
                    </a:cubicBezTo>
                    <a:cubicBezTo>
                      <a:pt x="15098" y="26200"/>
                      <a:pt x="18333" y="23210"/>
                      <a:pt x="18333" y="17794"/>
                    </a:cubicBezTo>
                    <a:lnTo>
                      <a:pt x="18333" y="8407"/>
                    </a:lnTo>
                    <a:cubicBezTo>
                      <a:pt x="18333" y="2991"/>
                      <a:pt x="15098" y="1"/>
                      <a:pt x="916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4"/>
              <p:cNvSpPr/>
              <p:nvPr/>
            </p:nvSpPr>
            <p:spPr>
              <a:xfrm>
                <a:off x="3220550" y="1522975"/>
                <a:ext cx="458950" cy="655650"/>
              </a:xfrm>
              <a:custGeom>
                <a:avLst/>
                <a:gdLst/>
                <a:ahLst/>
                <a:cxnLst/>
                <a:rect l="l" t="t" r="r" b="b"/>
                <a:pathLst>
                  <a:path w="18358" h="26226" extrusionOk="0">
                    <a:moveTo>
                      <a:pt x="9191" y="5295"/>
                    </a:moveTo>
                    <a:cubicBezTo>
                      <a:pt x="11446" y="5295"/>
                      <a:pt x="12549" y="6324"/>
                      <a:pt x="12549" y="8432"/>
                    </a:cubicBezTo>
                    <a:lnTo>
                      <a:pt x="12549" y="17794"/>
                    </a:lnTo>
                    <a:cubicBezTo>
                      <a:pt x="12549" y="19902"/>
                      <a:pt x="11446" y="20931"/>
                      <a:pt x="9191" y="20931"/>
                    </a:cubicBezTo>
                    <a:cubicBezTo>
                      <a:pt x="6912" y="20931"/>
                      <a:pt x="5858" y="19927"/>
                      <a:pt x="5858" y="17794"/>
                    </a:cubicBezTo>
                    <a:lnTo>
                      <a:pt x="5858" y="8432"/>
                    </a:lnTo>
                    <a:cubicBezTo>
                      <a:pt x="5858" y="6275"/>
                      <a:pt x="6912" y="5295"/>
                      <a:pt x="9191" y="5295"/>
                    </a:cubicBezTo>
                    <a:close/>
                    <a:moveTo>
                      <a:pt x="9191" y="1"/>
                    </a:moveTo>
                    <a:cubicBezTo>
                      <a:pt x="3260" y="1"/>
                      <a:pt x="1" y="2991"/>
                      <a:pt x="1" y="8432"/>
                    </a:cubicBezTo>
                    <a:lnTo>
                      <a:pt x="1" y="17794"/>
                    </a:lnTo>
                    <a:cubicBezTo>
                      <a:pt x="1" y="23235"/>
                      <a:pt x="3260" y="26225"/>
                      <a:pt x="9191" y="26225"/>
                    </a:cubicBezTo>
                    <a:cubicBezTo>
                      <a:pt x="15098" y="26225"/>
                      <a:pt x="18358" y="23235"/>
                      <a:pt x="18358" y="17794"/>
                    </a:cubicBezTo>
                    <a:lnTo>
                      <a:pt x="18358" y="8432"/>
                    </a:lnTo>
                    <a:cubicBezTo>
                      <a:pt x="18358" y="2991"/>
                      <a:pt x="15098" y="1"/>
                      <a:pt x="919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E9EED45-8C05-4FBE-8617-829581897F5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53527" y="329610"/>
            <a:ext cx="7795050" cy="4512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21118E2-4430-4B25-8095-EB35FB6ECAF8}"/>
              </a:ext>
            </a:extLst>
          </p:cNvPr>
          <p:cNvSpPr/>
          <p:nvPr/>
        </p:nvSpPr>
        <p:spPr>
          <a:xfrm>
            <a:off x="4848447" y="1998177"/>
            <a:ext cx="3242930" cy="1518624"/>
          </a:xfrm>
          <a:prstGeom prst="rect">
            <a:avLst/>
          </a:prstGeom>
          <a:solidFill>
            <a:srgbClr val="3E8665"/>
          </a:solidFill>
          <a:ln>
            <a:solidFill>
              <a:srgbClr val="3E8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Las fracciones equivalentes tienen diferente numerador y denominador, tienen un mismo valor. Las fracciones equivalentes se escriben usando el signo igual. 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0A2FB6F3-2BE7-416C-BCFA-77567EBC097B}"/>
              </a:ext>
            </a:extLst>
          </p:cNvPr>
          <p:cNvPicPr/>
          <p:nvPr/>
        </p:nvPicPr>
        <p:blipFill rotWithShape="1">
          <a:blip r:embed="rId5"/>
          <a:srcRect l="24120" t="26545" r="49255" b="-2807"/>
          <a:stretch/>
        </p:blipFill>
        <p:spPr>
          <a:xfrm>
            <a:off x="5611360" y="3349557"/>
            <a:ext cx="1943640" cy="1356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D89116D-D422-4E28-B0C7-A5BC3EC57261}"/>
              </a:ext>
            </a:extLst>
          </p:cNvPr>
          <p:cNvSpPr/>
          <p:nvPr/>
        </p:nvSpPr>
        <p:spPr>
          <a:xfrm>
            <a:off x="257412" y="213728"/>
            <a:ext cx="7461825" cy="6049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Englebert"/>
                <a:sym typeface="Englebert"/>
              </a:rPr>
              <a:t>Observa las fracciones y responde si son o no equivalentes.</a:t>
            </a:r>
            <a:endParaRPr lang="es-CL" sz="1050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259A5E-1FFF-456A-9665-A014BA08A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3" t="41959" r="78372" b="44287"/>
          <a:stretch/>
        </p:blipFill>
        <p:spPr>
          <a:xfrm>
            <a:off x="422966" y="995507"/>
            <a:ext cx="1286542" cy="10433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287CE6-A6EC-45DA-959E-DEFCD1191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8" t="63676" r="52326" b="19520"/>
          <a:stretch/>
        </p:blipFill>
        <p:spPr>
          <a:xfrm>
            <a:off x="422966" y="2215662"/>
            <a:ext cx="1286542" cy="11589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BC6085F-E499-4ACD-9226-ED30D6936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6" t="41959" r="65349" b="44287"/>
          <a:stretch/>
        </p:blipFill>
        <p:spPr>
          <a:xfrm>
            <a:off x="1709508" y="995507"/>
            <a:ext cx="1286540" cy="10433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2966BAE-FB2A-4467-AD6E-6D64E540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77" t="65175" r="39651" b="19520"/>
          <a:stretch/>
        </p:blipFill>
        <p:spPr>
          <a:xfrm rot="16200000">
            <a:off x="1785929" y="2139242"/>
            <a:ext cx="1144331" cy="129717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C745D3E-388E-4551-899F-13329B901804}"/>
              </a:ext>
            </a:extLst>
          </p:cNvPr>
          <p:cNvSpPr/>
          <p:nvPr/>
        </p:nvSpPr>
        <p:spPr>
          <a:xfrm>
            <a:off x="3338623" y="1315166"/>
            <a:ext cx="2913321" cy="404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464F0AC-0800-4E7D-8DD0-E2255FD43BD4}"/>
              </a:ext>
            </a:extLst>
          </p:cNvPr>
          <p:cNvSpPr/>
          <p:nvPr/>
        </p:nvSpPr>
        <p:spPr>
          <a:xfrm>
            <a:off x="3349256" y="2593119"/>
            <a:ext cx="2913321" cy="404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73C82E-950B-4738-A88D-388FC27CA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009" y="3887876"/>
            <a:ext cx="886671" cy="69108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4C1E064-C942-4BCE-AC6A-74C4AA0284FE}"/>
              </a:ext>
            </a:extLst>
          </p:cNvPr>
          <p:cNvSpPr/>
          <p:nvPr/>
        </p:nvSpPr>
        <p:spPr>
          <a:xfrm>
            <a:off x="5299183" y="4031398"/>
            <a:ext cx="2913321" cy="404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80BF9F4-0E97-4D86-8C55-56EBF4F2C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00836"/>
              </p:ext>
            </p:extLst>
          </p:nvPr>
        </p:nvGraphicFramePr>
        <p:xfrm>
          <a:off x="314868" y="3887876"/>
          <a:ext cx="1567097" cy="60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71">
                  <a:extLst>
                    <a:ext uri="{9D8B030D-6E8A-4147-A177-3AD203B41FA5}">
                      <a16:colId xmlns:a16="http://schemas.microsoft.com/office/drawing/2014/main" val="2562258611"/>
                    </a:ext>
                  </a:extLst>
                </a:gridCol>
                <a:gridCol w="223871">
                  <a:extLst>
                    <a:ext uri="{9D8B030D-6E8A-4147-A177-3AD203B41FA5}">
                      <a16:colId xmlns:a16="http://schemas.microsoft.com/office/drawing/2014/main" val="3174185687"/>
                    </a:ext>
                  </a:extLst>
                </a:gridCol>
                <a:gridCol w="223871">
                  <a:extLst>
                    <a:ext uri="{9D8B030D-6E8A-4147-A177-3AD203B41FA5}">
                      <a16:colId xmlns:a16="http://schemas.microsoft.com/office/drawing/2014/main" val="4045795757"/>
                    </a:ext>
                  </a:extLst>
                </a:gridCol>
                <a:gridCol w="223871">
                  <a:extLst>
                    <a:ext uri="{9D8B030D-6E8A-4147-A177-3AD203B41FA5}">
                      <a16:colId xmlns:a16="http://schemas.microsoft.com/office/drawing/2014/main" val="1068831795"/>
                    </a:ext>
                  </a:extLst>
                </a:gridCol>
                <a:gridCol w="223871">
                  <a:extLst>
                    <a:ext uri="{9D8B030D-6E8A-4147-A177-3AD203B41FA5}">
                      <a16:colId xmlns:a16="http://schemas.microsoft.com/office/drawing/2014/main" val="58021153"/>
                    </a:ext>
                  </a:extLst>
                </a:gridCol>
                <a:gridCol w="223871">
                  <a:extLst>
                    <a:ext uri="{9D8B030D-6E8A-4147-A177-3AD203B41FA5}">
                      <a16:colId xmlns:a16="http://schemas.microsoft.com/office/drawing/2014/main" val="739159963"/>
                    </a:ext>
                  </a:extLst>
                </a:gridCol>
                <a:gridCol w="223871">
                  <a:extLst>
                    <a:ext uri="{9D8B030D-6E8A-4147-A177-3AD203B41FA5}">
                      <a16:colId xmlns:a16="http://schemas.microsoft.com/office/drawing/2014/main" val="1022124538"/>
                    </a:ext>
                  </a:extLst>
                </a:gridCol>
              </a:tblGrid>
              <a:tr h="60969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27547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137E87B-2A6E-4C23-95C8-45F0EA51F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089827"/>
              </p:ext>
            </p:extLst>
          </p:nvPr>
        </p:nvGraphicFramePr>
        <p:xfrm>
          <a:off x="3244724" y="3887876"/>
          <a:ext cx="1567095" cy="60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19">
                  <a:extLst>
                    <a:ext uri="{9D8B030D-6E8A-4147-A177-3AD203B41FA5}">
                      <a16:colId xmlns:a16="http://schemas.microsoft.com/office/drawing/2014/main" val="2044626659"/>
                    </a:ext>
                  </a:extLst>
                </a:gridCol>
                <a:gridCol w="313419">
                  <a:extLst>
                    <a:ext uri="{9D8B030D-6E8A-4147-A177-3AD203B41FA5}">
                      <a16:colId xmlns:a16="http://schemas.microsoft.com/office/drawing/2014/main" val="2016789014"/>
                    </a:ext>
                  </a:extLst>
                </a:gridCol>
                <a:gridCol w="313419">
                  <a:extLst>
                    <a:ext uri="{9D8B030D-6E8A-4147-A177-3AD203B41FA5}">
                      <a16:colId xmlns:a16="http://schemas.microsoft.com/office/drawing/2014/main" val="2459650194"/>
                    </a:ext>
                  </a:extLst>
                </a:gridCol>
                <a:gridCol w="313419">
                  <a:extLst>
                    <a:ext uri="{9D8B030D-6E8A-4147-A177-3AD203B41FA5}">
                      <a16:colId xmlns:a16="http://schemas.microsoft.com/office/drawing/2014/main" val="1508711376"/>
                    </a:ext>
                  </a:extLst>
                </a:gridCol>
                <a:gridCol w="313419">
                  <a:extLst>
                    <a:ext uri="{9D8B030D-6E8A-4147-A177-3AD203B41FA5}">
                      <a16:colId xmlns:a16="http://schemas.microsoft.com/office/drawing/2014/main" val="497649805"/>
                    </a:ext>
                  </a:extLst>
                </a:gridCol>
              </a:tblGrid>
              <a:tr h="60969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74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E587A7-5E2C-4299-AB97-8EFC6F9858D4}"/>
              </a:ext>
            </a:extLst>
          </p:cNvPr>
          <p:cNvSpPr/>
          <p:nvPr/>
        </p:nvSpPr>
        <p:spPr>
          <a:xfrm>
            <a:off x="5351613" y="1230161"/>
            <a:ext cx="3232297" cy="2870790"/>
          </a:xfrm>
          <a:prstGeom prst="rect">
            <a:avLst/>
          </a:prstGeom>
          <a:solidFill>
            <a:srgbClr val="EB8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FFFFFF"/>
                </a:solidFill>
                <a:latin typeface="Englebert"/>
                <a:sym typeface="Englebert"/>
              </a:rPr>
              <a:t>Amplificar una fracción corresponde a multiplicar</a:t>
            </a:r>
            <a:br>
              <a:rPr lang="es-ES" sz="2400" dirty="0">
                <a:solidFill>
                  <a:srgbClr val="FFFFFF"/>
                </a:solidFill>
                <a:latin typeface="Englebert"/>
                <a:sym typeface="Englebert"/>
              </a:rPr>
            </a:br>
            <a:r>
              <a:rPr lang="es-ES" sz="2400" dirty="0">
                <a:solidFill>
                  <a:srgbClr val="FFFFFF"/>
                </a:solidFill>
                <a:latin typeface="Englebert"/>
                <a:sym typeface="Englebert"/>
              </a:rPr>
              <a:t>tanto su numerador como su denominador por un</a:t>
            </a:r>
            <a:br>
              <a:rPr lang="es-ES" sz="2400" dirty="0">
                <a:solidFill>
                  <a:srgbClr val="FFFFFF"/>
                </a:solidFill>
                <a:latin typeface="Englebert"/>
                <a:sym typeface="Englebert"/>
              </a:rPr>
            </a:br>
            <a:r>
              <a:rPr lang="es-ES" sz="2400" dirty="0">
                <a:solidFill>
                  <a:srgbClr val="FFFFFF"/>
                </a:solidFill>
                <a:latin typeface="Englebert"/>
                <a:sym typeface="Englebert"/>
              </a:rPr>
              <a:t>mismo número distinto de cero.</a:t>
            </a: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94D11FA-1E85-4C5E-A738-DB8EDFC78384}"/>
              </a:ext>
            </a:extLst>
          </p:cNvPr>
          <p:cNvSpPr/>
          <p:nvPr/>
        </p:nvSpPr>
        <p:spPr>
          <a:xfrm>
            <a:off x="498696" y="225365"/>
            <a:ext cx="7591647" cy="7868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FFFF"/>
                </a:solidFill>
                <a:latin typeface="Englebert"/>
                <a:sym typeface="Englebert"/>
              </a:rPr>
              <a:t>AMPLIFICACIONES DE FRACCIONES PARA ENCONTRAR FRACCIONES EQUIALENTES</a:t>
            </a:r>
            <a:endParaRPr lang="es-CL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E00A36-3553-4B7D-A7E6-D7484BD7B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1" t="44159" r="53720" b="28258"/>
          <a:stretch/>
        </p:blipFill>
        <p:spPr>
          <a:xfrm>
            <a:off x="560090" y="1255349"/>
            <a:ext cx="3956344" cy="173569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8EEDD36-BC83-482B-A171-AC4C38F843F6}"/>
              </a:ext>
            </a:extLst>
          </p:cNvPr>
          <p:cNvSpPr/>
          <p:nvPr/>
        </p:nvSpPr>
        <p:spPr>
          <a:xfrm>
            <a:off x="397824" y="3310991"/>
            <a:ext cx="3024133" cy="90912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       </a:t>
            </a:r>
            <a:r>
              <a:rPr lang="es-CL" dirty="0">
                <a:solidFill>
                  <a:schemeClr val="tx1"/>
                </a:solidFill>
              </a:rPr>
              <a:t> Y </a:t>
            </a:r>
            <a:r>
              <a:rPr lang="es-CL" sz="1600" dirty="0">
                <a:solidFill>
                  <a:schemeClr val="tx1"/>
                </a:solidFill>
              </a:rPr>
              <a:t>         son equivalentes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0782E0C-37CD-43DD-8B3B-43D27C3EE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1" t="59605" r="86559" b="30680"/>
          <a:stretch/>
        </p:blipFill>
        <p:spPr>
          <a:xfrm>
            <a:off x="425950" y="3357458"/>
            <a:ext cx="355675" cy="77386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30D5863-3643-4BA4-8EA8-0B7C97A8E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6" t="59605" r="53973" b="30680"/>
          <a:stretch/>
        </p:blipFill>
        <p:spPr>
          <a:xfrm>
            <a:off x="1135732" y="3399779"/>
            <a:ext cx="407147" cy="7315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768C9FD-A568-4918-9CA4-23DB66A21092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>
            <a:off x="216021" y="318700"/>
            <a:ext cx="6482492" cy="688800"/>
          </a:xfrm>
        </p:spPr>
        <p:txBody>
          <a:bodyPr/>
          <a:lstStyle/>
          <a:p>
            <a:r>
              <a:rPr lang="es-CL" sz="3600" dirty="0">
                <a:solidFill>
                  <a:schemeClr val="tx1"/>
                </a:solidFill>
              </a:rPr>
              <a:t>Amplifica las siguientes fracciones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4E94E5B-73EC-4386-84A1-0EA12274E2B4}"/>
              </a:ext>
            </a:extLst>
          </p:cNvPr>
          <p:cNvSpPr/>
          <p:nvPr/>
        </p:nvSpPr>
        <p:spPr>
          <a:xfrm>
            <a:off x="3060380" y="1203423"/>
            <a:ext cx="1043787" cy="779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99E95A6-4637-4A8D-9C30-889CB2F8263B}"/>
              </a:ext>
            </a:extLst>
          </p:cNvPr>
          <p:cNvSpPr/>
          <p:nvPr/>
        </p:nvSpPr>
        <p:spPr>
          <a:xfrm>
            <a:off x="3146337" y="2509602"/>
            <a:ext cx="957829" cy="779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8F348E-BDB8-42CE-8A46-589909102157}"/>
              </a:ext>
            </a:extLst>
          </p:cNvPr>
          <p:cNvSpPr/>
          <p:nvPr/>
        </p:nvSpPr>
        <p:spPr>
          <a:xfrm>
            <a:off x="3078724" y="3585396"/>
            <a:ext cx="957829" cy="779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655474D-3683-4805-B1A2-73E1CE707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56" b="12227"/>
          <a:stretch/>
        </p:blipFill>
        <p:spPr>
          <a:xfrm>
            <a:off x="446166" y="1188290"/>
            <a:ext cx="2614214" cy="8057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F860A5-E271-428C-9F6B-8A7732530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23" y="2520430"/>
            <a:ext cx="2614214" cy="7152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B6B3B84-BE90-48CA-B8AA-146238D75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37" y="3585396"/>
            <a:ext cx="2485343" cy="70936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2CF0D41-431E-4E1C-8E51-42F7F6CAF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36" y="2700087"/>
            <a:ext cx="1317529" cy="4513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39A6DB1-2919-4DC4-ACFC-DDCAE60320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5443021" y="1203423"/>
            <a:ext cx="3073658" cy="22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29CDD13-29B9-44D7-B32E-047FAF582EFD}"/>
              </a:ext>
            </a:extLst>
          </p:cNvPr>
          <p:cNvSpPr/>
          <p:nvPr/>
        </p:nvSpPr>
        <p:spPr>
          <a:xfrm>
            <a:off x="5337379" y="1336773"/>
            <a:ext cx="3232297" cy="2870790"/>
          </a:xfrm>
          <a:prstGeom prst="rect">
            <a:avLst/>
          </a:prstGeom>
          <a:solidFill>
            <a:srgbClr val="EB8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FFFFFF"/>
                </a:solidFill>
                <a:latin typeface="Englebert"/>
                <a:sym typeface="Englebert"/>
              </a:rPr>
              <a:t>Simplificar una fracción corresponde a dividir tanto su numerador como su denominador por un mismo número, mayor que 1 y que sea divisor de ambos.</a:t>
            </a:r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C16BEB0-AB59-4040-B3CA-15532B8B4DC6}"/>
              </a:ext>
            </a:extLst>
          </p:cNvPr>
          <p:cNvSpPr/>
          <p:nvPr/>
        </p:nvSpPr>
        <p:spPr>
          <a:xfrm>
            <a:off x="575339" y="124931"/>
            <a:ext cx="7432159" cy="9144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FFFF"/>
                </a:solidFill>
                <a:latin typeface="Englebert"/>
                <a:sym typeface="Englebert"/>
              </a:rPr>
              <a:t>SIMPLIFICACIONES DE FRACCIONES PARA ENCONTRAR FRACCIONES EQUIVALENTES</a:t>
            </a:r>
            <a:endParaRPr lang="es-CL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86808E-0EB2-4F96-BFF6-C3349485C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40" t="44159" r="16512" b="28051"/>
          <a:stretch/>
        </p:blipFill>
        <p:spPr>
          <a:xfrm>
            <a:off x="191552" y="1336773"/>
            <a:ext cx="3510458" cy="155162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7B1A539-D5E1-4FC1-AB70-BA18003E008C}"/>
              </a:ext>
            </a:extLst>
          </p:cNvPr>
          <p:cNvSpPr/>
          <p:nvPr/>
        </p:nvSpPr>
        <p:spPr>
          <a:xfrm>
            <a:off x="665701" y="3271472"/>
            <a:ext cx="3232297" cy="99779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       </a:t>
            </a:r>
            <a:r>
              <a:rPr lang="es-CL" dirty="0">
                <a:solidFill>
                  <a:schemeClr val="tx1"/>
                </a:solidFill>
              </a:rPr>
              <a:t> Y </a:t>
            </a:r>
            <a:r>
              <a:rPr lang="es-CL" sz="1600" dirty="0">
                <a:solidFill>
                  <a:schemeClr val="tx1"/>
                </a:solidFill>
              </a:rPr>
              <a:t>       son equivalentes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2B3325E-6EAD-4258-A8D6-B4F32145F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32" t="58286" r="45348" b="30860"/>
          <a:stretch/>
        </p:blipFill>
        <p:spPr>
          <a:xfrm>
            <a:off x="784794" y="3338254"/>
            <a:ext cx="232735" cy="82572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8184BC-60D7-4A5C-A3AA-F03AF7A82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29" t="59165" r="21452" b="31234"/>
          <a:stretch/>
        </p:blipFill>
        <p:spPr>
          <a:xfrm>
            <a:off x="1347912" y="3338254"/>
            <a:ext cx="355231" cy="864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0"/>
          <p:cNvGrpSpPr/>
          <p:nvPr/>
        </p:nvGrpSpPr>
        <p:grpSpPr>
          <a:xfrm>
            <a:off x="300001" y="425474"/>
            <a:ext cx="2408761" cy="2606609"/>
            <a:chOff x="1620827" y="963391"/>
            <a:chExt cx="2408761" cy="2606609"/>
          </a:xfrm>
        </p:grpSpPr>
        <p:grpSp>
          <p:nvGrpSpPr>
            <p:cNvPr id="444" name="Google Shape;444;p40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445" name="Google Shape;445;p40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0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0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0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0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0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0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0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0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0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0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0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0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0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0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0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0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0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0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0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0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0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0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0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0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0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0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0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0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0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0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0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0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0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0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0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0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0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0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0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D77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0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0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0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0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0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40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40"/>
          <p:cNvSpPr/>
          <p:nvPr/>
        </p:nvSpPr>
        <p:spPr>
          <a:xfrm flipH="1">
            <a:off x="2163095" y="3097515"/>
            <a:ext cx="2914" cy="2040"/>
          </a:xfrm>
          <a:custGeom>
            <a:avLst/>
            <a:gdLst/>
            <a:ahLst/>
            <a:cxnLst/>
            <a:rect l="l" t="t" r="r" b="b"/>
            <a:pathLst>
              <a:path w="50" h="35" extrusionOk="0">
                <a:moveTo>
                  <a:pt x="25" y="0"/>
                </a:moveTo>
                <a:cubicBezTo>
                  <a:pt x="1" y="0"/>
                  <a:pt x="1" y="34"/>
                  <a:pt x="25" y="34"/>
                </a:cubicBezTo>
                <a:cubicBezTo>
                  <a:pt x="49" y="34"/>
                  <a:pt x="49" y="0"/>
                  <a:pt x="25" y="0"/>
                </a:cubicBezTo>
                <a:close/>
              </a:path>
            </a:pathLst>
          </a:custGeom>
          <a:solidFill>
            <a:srgbClr val="DD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707AD711-33A9-405A-AAA0-9D6727873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950" y="234782"/>
            <a:ext cx="6416502" cy="773436"/>
          </a:xfrm>
        </p:spPr>
        <p:txBody>
          <a:bodyPr/>
          <a:lstStyle/>
          <a:p>
            <a:r>
              <a:rPr lang="es-CL" dirty="0"/>
              <a:t>Simplifica las siguientes fracciones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7C8F0DA-D935-4F63-A5D6-B7147E7E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778889" y="2674764"/>
            <a:ext cx="4000563" cy="214906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23E93A-07D6-4F3B-892E-E3F98BC38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104" y="1209009"/>
            <a:ext cx="3469309" cy="1078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542</Words>
  <Application>Microsoft Office PowerPoint</Application>
  <PresentationFormat>Presentación en pantalla (16:9)</PresentationFormat>
  <Paragraphs>77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Times New Roman</vt:lpstr>
      <vt:lpstr>Arial</vt:lpstr>
      <vt:lpstr>Zilla Slab Light</vt:lpstr>
      <vt:lpstr>Cavolini</vt:lpstr>
      <vt:lpstr>Roboto Slab Regular</vt:lpstr>
      <vt:lpstr>Englebert</vt:lpstr>
      <vt:lpstr>Calibri</vt:lpstr>
      <vt:lpstr>TradeGothicLTStd-Light</vt:lpstr>
      <vt:lpstr>Ink Free</vt:lpstr>
      <vt:lpstr>Oswald Regular</vt:lpstr>
      <vt:lpstr>Fira Sans Extra Condensed Medium</vt:lpstr>
      <vt:lpstr>Back to School Social Media by Slidesgo</vt:lpstr>
      <vt:lpstr>Matemática  5tos años </vt:lpstr>
      <vt:lpstr>¿Quién comió más pizza?</vt:lpstr>
      <vt:lpstr>Suponiendo que el rectángulo representa el total de piezas del juego, pinta en cada figura la cantidad de piezas que ordenó cada niño, con respecto a la unidad.</vt:lpstr>
      <vt:lpstr>WHAT SETS US APART? </vt:lpstr>
      <vt:lpstr>Presentación de PowerPoint</vt:lpstr>
      <vt:lpstr>Presentación de PowerPoint</vt:lpstr>
      <vt:lpstr>Amplifica las siguientes fracciones </vt:lpstr>
      <vt:lpstr>Presentación de PowerPoint</vt:lpstr>
      <vt:lpstr>Simplifica las siguientes fracciones </vt:lpstr>
      <vt:lpstr>TOP SOCIAL NETWORKING SITES</vt:lpstr>
      <vt:lpstr>Estrategia para calcular fracciones equivalentes </vt:lpstr>
      <vt:lpstr>Usando estrategia aprendida, calcula si las fracciones son equivalentes </vt:lpstr>
      <vt:lpstr>Gracias </vt:lpstr>
      <vt:lpstr>OUR TEAM</vt:lpstr>
      <vt:lpstr>PÁGINA 182</vt:lpstr>
      <vt:lpstr>PÁGINA 183</vt:lpstr>
      <vt:lpstr>PÁGINA 184?</vt:lpstr>
      <vt:lpstr>PÁGINA 185</vt:lpstr>
      <vt:lpstr>PÁGINA 83 CUADERNILLO</vt:lpstr>
      <vt:lpstr>PÁGINA 84 CUADERNILLO</vt:lpstr>
      <vt:lpstr>MUY BIEN </vt:lpstr>
      <vt:lpstr>KPI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 5tos años</dc:title>
  <dc:creator>natalieaguayo</dc:creator>
  <cp:lastModifiedBy>caropiz</cp:lastModifiedBy>
  <cp:revision>24</cp:revision>
  <dcterms:modified xsi:type="dcterms:W3CDTF">2020-08-21T15:13:27Z</dcterms:modified>
</cp:coreProperties>
</file>