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60" r:id="rId4"/>
    <p:sldId id="263" r:id="rId5"/>
    <p:sldId id="276" r:id="rId6"/>
    <p:sldId id="259" r:id="rId7"/>
    <p:sldId id="265" r:id="rId8"/>
    <p:sldId id="258" r:id="rId9"/>
    <p:sldId id="261" r:id="rId10"/>
    <p:sldId id="266" r:id="rId11"/>
    <p:sldId id="285" r:id="rId12"/>
    <p:sldId id="270" r:id="rId13"/>
    <p:sldId id="267" r:id="rId14"/>
    <p:sldId id="268" r:id="rId15"/>
    <p:sldId id="269" r:id="rId16"/>
    <p:sldId id="277" r:id="rId17"/>
  </p:sldIdLst>
  <p:sldSz cx="9144000" cy="5143500" type="screen16x9"/>
  <p:notesSz cx="6858000" cy="9144000"/>
  <p:embeddedFontLst>
    <p:embeddedFont>
      <p:font typeface="Abel" panose="020B0604020202020204" charset="0"/>
      <p:regular r:id="rId19"/>
    </p:embeddedFont>
    <p:embeddedFont>
      <p:font typeface="Bellota Text" panose="020B0604020202020204" charset="0"/>
      <p:regular r:id="rId20"/>
      <p:bold r:id="rId21"/>
      <p:italic r:id="rId22"/>
      <p:boldItalic r:id="rId23"/>
    </p:embeddedFont>
    <p:embeddedFont>
      <p:font typeface="Didact Gothic" panose="020B0604020202020204" charset="0"/>
      <p:regular r:id="rId24"/>
    </p:embeddedFont>
    <p:embeddedFont>
      <p:font typeface="Odibee Sans" panose="020B0604020202020204" charset="0"/>
      <p:regular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4A6981-392B-4382-BD53-F2ABB9E7DFE2}">
  <a:tblStyle styleId="{734A6981-392B-4382-BD53-F2ABB9E7DF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87266d1191_0_9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87266d1191_0_9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9" name="Google Shape;1349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2780450" y="3828225"/>
            <a:ext cx="42147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2349550" y="730848"/>
            <a:ext cx="4995300" cy="9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3056950" y="2320316"/>
            <a:ext cx="3580500" cy="14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1658377" y="682372"/>
            <a:ext cx="6264382" cy="3398200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566582" y="1745108"/>
            <a:ext cx="463886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4400" dirty="0">
                <a:solidFill>
                  <a:schemeClr val="accent1"/>
                </a:solidFill>
              </a:rPr>
              <a:t>Retroalimentación</a:t>
            </a:r>
            <a:br>
              <a:rPr lang="es-CL" sz="4400" dirty="0">
                <a:solidFill>
                  <a:schemeClr val="accent1"/>
                </a:solidFill>
              </a:rPr>
            </a:br>
            <a:r>
              <a:rPr lang="es-CL" sz="4400" dirty="0">
                <a:solidFill>
                  <a:schemeClr val="accent1"/>
                </a:solidFill>
              </a:rPr>
              <a:t>Evaluación matemática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305" name="Google Shape;305;p20"/>
          <p:cNvSpPr txBox="1">
            <a:spLocks noGrp="1"/>
          </p:cNvSpPr>
          <p:nvPr>
            <p:ph type="subTitle" idx="1"/>
          </p:nvPr>
        </p:nvSpPr>
        <p:spPr>
          <a:xfrm rot="-193396">
            <a:off x="2992867" y="3232292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400" b="1" dirty="0">
                <a:solidFill>
                  <a:srgbClr val="002060"/>
                </a:solidFill>
              </a:rPr>
              <a:t>Semana 28 </a:t>
            </a:r>
            <a:endParaRPr sz="2400" b="1" dirty="0">
              <a:solidFill>
                <a:srgbClr val="002060"/>
              </a:solidFill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731902" y="400492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103031" y="233263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6873109" y="1906879"/>
            <a:ext cx="2201726" cy="3110831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233625" y="3441821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828650" y="213925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3568325" y="910863"/>
            <a:ext cx="2572800" cy="931803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4491981" y="4034604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3187433" y="1074249"/>
            <a:ext cx="3242201" cy="57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 dirty="0">
                <a:solidFill>
                  <a:schemeClr val="accent2"/>
                </a:solidFill>
                <a:latin typeface="Odibee Sans"/>
                <a:ea typeface="Odibee Sans"/>
                <a:cs typeface="Odibee Sans"/>
                <a:sym typeface="Odibee Sans"/>
              </a:rPr>
              <a:t>Quintos años</a:t>
            </a:r>
            <a:endParaRPr sz="2600" dirty="0">
              <a:solidFill>
                <a:schemeClr val="accent1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1707683" y="-29332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1189462" y="4704320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30"/>
          <p:cNvSpPr txBox="1">
            <a:spLocks noGrp="1"/>
          </p:cNvSpPr>
          <p:nvPr>
            <p:ph type="subTitle" idx="1"/>
          </p:nvPr>
        </p:nvSpPr>
        <p:spPr>
          <a:xfrm rot="989">
            <a:off x="3525782" y="233277"/>
            <a:ext cx="4191416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accent1">
                    <a:lumMod val="75000"/>
                  </a:schemeClr>
                </a:solidFill>
              </a:rPr>
              <a:t>Un número mixto se puede representar como una fracción impropia y viceversa 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5081488" y="5023995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153838" y="3920589"/>
            <a:ext cx="1080711" cy="1299803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8379768" y="4195616"/>
            <a:ext cx="1238351" cy="1085621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7658239" y="226251"/>
            <a:ext cx="2022274" cy="329046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259808" y="-113817"/>
            <a:ext cx="1012477" cy="947084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3" name="Imagen 112">
            <a:extLst>
              <a:ext uri="{FF2B5EF4-FFF2-40B4-BE49-F238E27FC236}">
                <a16:creationId xmlns:a16="http://schemas.microsoft.com/office/drawing/2014/main" id="{572C5140-BDA6-4A34-87B8-1813D4940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0" t="32213" r="49125" b="31102"/>
          <a:stretch/>
        </p:blipFill>
        <p:spPr>
          <a:xfrm rot="21400457">
            <a:off x="775845" y="1618137"/>
            <a:ext cx="3394562" cy="2629591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AEAF0A87-51A4-4B0C-8ABF-4079E8A66D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2214" r="24250" b="31101"/>
          <a:stretch/>
        </p:blipFill>
        <p:spPr>
          <a:xfrm rot="433282">
            <a:off x="5026892" y="1863360"/>
            <a:ext cx="3461191" cy="277231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4" name="Google Shape;3634;p49"/>
          <p:cNvGrpSpPr/>
          <p:nvPr/>
        </p:nvGrpSpPr>
        <p:grpSpPr>
          <a:xfrm>
            <a:off x="2016763" y="10140"/>
            <a:ext cx="5813156" cy="941701"/>
            <a:chOff x="1750219" y="431884"/>
            <a:chExt cx="5813156" cy="1302796"/>
          </a:xfrm>
        </p:grpSpPr>
        <p:sp>
          <p:nvSpPr>
            <p:cNvPr id="3635" name="Google Shape;3635;p49"/>
            <p:cNvSpPr/>
            <p:nvPr/>
          </p:nvSpPr>
          <p:spPr>
            <a:xfrm>
              <a:off x="1934425" y="664874"/>
              <a:ext cx="5438514" cy="86877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49"/>
            <p:cNvSpPr/>
            <p:nvPr/>
          </p:nvSpPr>
          <p:spPr>
            <a:xfrm rot="7791998">
              <a:off x="6724830" y="115073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49"/>
            <p:cNvSpPr/>
            <p:nvPr/>
          </p:nvSpPr>
          <p:spPr>
            <a:xfrm rot="7791998">
              <a:off x="17066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8" name="Google Shape;3638;p49"/>
          <p:cNvSpPr txBox="1">
            <a:spLocks noGrp="1"/>
          </p:cNvSpPr>
          <p:nvPr>
            <p:ph type="ctrTitle"/>
          </p:nvPr>
        </p:nvSpPr>
        <p:spPr>
          <a:xfrm>
            <a:off x="2349550" y="198398"/>
            <a:ext cx="4995300" cy="61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/>
              <a:t>Número mixto y fracción impropia</a:t>
            </a:r>
            <a:endParaRPr sz="3200" dirty="0"/>
          </a:p>
        </p:txBody>
      </p:sp>
      <p:sp>
        <p:nvSpPr>
          <p:cNvPr id="3640" name="Google Shape;3640;p49"/>
          <p:cNvSpPr txBox="1"/>
          <p:nvPr/>
        </p:nvSpPr>
        <p:spPr>
          <a:xfrm>
            <a:off x="3451450" y="4369065"/>
            <a:ext cx="27915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Please keep this slide for attribution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652" name="Google Shape;3652;p49"/>
          <p:cNvGrpSpPr/>
          <p:nvPr/>
        </p:nvGrpSpPr>
        <p:grpSpPr>
          <a:xfrm>
            <a:off x="8338634" y="4367319"/>
            <a:ext cx="1204946" cy="985385"/>
            <a:chOff x="1269179" y="800254"/>
            <a:chExt cx="1204946" cy="985385"/>
          </a:xfrm>
        </p:grpSpPr>
        <p:sp>
          <p:nvSpPr>
            <p:cNvPr id="3653" name="Google Shape;3653;p49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9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9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9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9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9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9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0" name="Google Shape;3660;p49"/>
          <p:cNvGrpSpPr/>
          <p:nvPr/>
        </p:nvGrpSpPr>
        <p:grpSpPr>
          <a:xfrm flipH="1">
            <a:off x="6625500" y="4603504"/>
            <a:ext cx="324130" cy="322718"/>
            <a:chOff x="5881974" y="3343444"/>
            <a:chExt cx="480264" cy="478243"/>
          </a:xfrm>
        </p:grpSpPr>
        <p:sp>
          <p:nvSpPr>
            <p:cNvPr id="3661" name="Google Shape;3661;p49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9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3" name="Google Shape;3663;p49"/>
          <p:cNvGrpSpPr/>
          <p:nvPr/>
        </p:nvGrpSpPr>
        <p:grpSpPr>
          <a:xfrm flipH="1">
            <a:off x="7703075" y="217279"/>
            <a:ext cx="324130" cy="322718"/>
            <a:chOff x="5881974" y="3343444"/>
            <a:chExt cx="480264" cy="478243"/>
          </a:xfrm>
        </p:grpSpPr>
        <p:sp>
          <p:nvSpPr>
            <p:cNvPr id="3664" name="Google Shape;3664;p49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9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49"/>
          <p:cNvGrpSpPr/>
          <p:nvPr/>
        </p:nvGrpSpPr>
        <p:grpSpPr>
          <a:xfrm flipH="1">
            <a:off x="1750225" y="2983004"/>
            <a:ext cx="324130" cy="322718"/>
            <a:chOff x="5881974" y="3343444"/>
            <a:chExt cx="480264" cy="478243"/>
          </a:xfrm>
        </p:grpSpPr>
        <p:sp>
          <p:nvSpPr>
            <p:cNvPr id="3667" name="Google Shape;3667;p49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49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19135FDD-6FD4-490F-B8AC-33D1629AC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7274" r="24500" b="34166"/>
          <a:stretch/>
        </p:blipFill>
        <p:spPr>
          <a:xfrm rot="21272676">
            <a:off x="1055789" y="1647651"/>
            <a:ext cx="3337556" cy="283749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3ABB494-5A59-4048-963C-6D72FEE0E98C}"/>
              </a:ext>
            </a:extLst>
          </p:cNvPr>
          <p:cNvSpPr/>
          <p:nvPr/>
        </p:nvSpPr>
        <p:spPr>
          <a:xfrm>
            <a:off x="4614490" y="1058429"/>
            <a:ext cx="4266620" cy="18062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412B75-57C4-4483-9A48-3A4F2701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4490" y="1086996"/>
            <a:ext cx="4048781" cy="1777664"/>
          </a:xfrm>
        </p:spPr>
        <p:txBody>
          <a:bodyPr/>
          <a:lstStyle/>
          <a:p>
            <a:r>
              <a:rPr lang="es-CL" sz="1600" dirty="0">
                <a:solidFill>
                  <a:schemeClr val="bg1"/>
                </a:solidFill>
              </a:rPr>
              <a:t>Para transformar número mixto a fracción impropia se debe dividir el numerador por el denominador. El resultado (cociente) es la parte entera y el resto corresponde al numerador, el denominador se conserva.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4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683" name="Google Shape;1683;p34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4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4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3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dk1"/>
                </a:solidFill>
              </a:rPr>
              <a:t>Simplificación de fracciones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8" name="Google Shape;1688;p34"/>
          <p:cNvSpPr/>
          <p:nvPr/>
        </p:nvSpPr>
        <p:spPr>
          <a:xfrm rot="635926">
            <a:off x="8349688" y="96232"/>
            <a:ext cx="744433" cy="58263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9" name="Google Shape;1689;p34"/>
          <p:cNvGrpSpPr/>
          <p:nvPr/>
        </p:nvGrpSpPr>
        <p:grpSpPr>
          <a:xfrm>
            <a:off x="105397" y="-160612"/>
            <a:ext cx="1110224" cy="1184992"/>
            <a:chOff x="-2648475" y="3766325"/>
            <a:chExt cx="733700" cy="712450"/>
          </a:xfrm>
        </p:grpSpPr>
        <p:sp>
          <p:nvSpPr>
            <p:cNvPr id="1690" name="Google Shape;1690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34"/>
          <p:cNvGrpSpPr/>
          <p:nvPr/>
        </p:nvGrpSpPr>
        <p:grpSpPr>
          <a:xfrm>
            <a:off x="8029817" y="4253793"/>
            <a:ext cx="470566" cy="601238"/>
            <a:chOff x="4257150" y="439500"/>
            <a:chExt cx="496378" cy="634217"/>
          </a:xfrm>
        </p:grpSpPr>
        <p:sp>
          <p:nvSpPr>
            <p:cNvPr id="1703" name="Google Shape;1703;p3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D32BA7D6-5ED8-4AC0-A57C-2725D1E48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9" t="23765" r="49032" b="41066"/>
          <a:stretch/>
        </p:blipFill>
        <p:spPr>
          <a:xfrm>
            <a:off x="1468795" y="1392502"/>
            <a:ext cx="3147662" cy="2358495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DAE42BF2-FEF9-4FE7-BA6D-82FC7082F8B7}"/>
              </a:ext>
            </a:extLst>
          </p:cNvPr>
          <p:cNvSpPr/>
          <p:nvPr/>
        </p:nvSpPr>
        <p:spPr>
          <a:xfrm rot="372984">
            <a:off x="5060676" y="1598243"/>
            <a:ext cx="3457817" cy="1777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47D83DDA-C29C-4904-9DD9-F1E3CEBEF1EC}"/>
              </a:ext>
            </a:extLst>
          </p:cNvPr>
          <p:cNvSpPr txBox="1">
            <a:spLocks/>
          </p:cNvSpPr>
          <p:nvPr/>
        </p:nvSpPr>
        <p:spPr>
          <a:xfrm rot="400111">
            <a:off x="5367988" y="1697753"/>
            <a:ext cx="2874311" cy="15786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1800" dirty="0">
                <a:solidFill>
                  <a:schemeClr val="bg1"/>
                </a:solidFill>
              </a:rPr>
              <a:t>Recuerda dividir el numerador y el denominador por un número que contenga a ambos.</a:t>
            </a:r>
          </a:p>
        </p:txBody>
      </p:sp>
      <p:grpSp>
        <p:nvGrpSpPr>
          <p:cNvPr id="33" name="Google Shape;1868;p35">
            <a:extLst>
              <a:ext uri="{FF2B5EF4-FFF2-40B4-BE49-F238E27FC236}">
                <a16:creationId xmlns:a16="http://schemas.microsoft.com/office/drawing/2014/main" id="{0674C43F-917E-448B-9915-3AFD33CE1F76}"/>
              </a:ext>
            </a:extLst>
          </p:cNvPr>
          <p:cNvGrpSpPr/>
          <p:nvPr/>
        </p:nvGrpSpPr>
        <p:grpSpPr>
          <a:xfrm>
            <a:off x="4438916" y="3437943"/>
            <a:ext cx="1133594" cy="1522677"/>
            <a:chOff x="2867700" y="1813400"/>
            <a:chExt cx="3180648" cy="4156728"/>
          </a:xfrm>
        </p:grpSpPr>
        <p:sp>
          <p:nvSpPr>
            <p:cNvPr id="34" name="Google Shape;1869;p35">
              <a:extLst>
                <a:ext uri="{FF2B5EF4-FFF2-40B4-BE49-F238E27FC236}">
                  <a16:creationId xmlns:a16="http://schemas.microsoft.com/office/drawing/2014/main" id="{9A112471-56EE-4D63-9900-8D6291F136E9}"/>
                </a:ext>
              </a:extLst>
            </p:cNvPr>
            <p:cNvSpPr/>
            <p:nvPr/>
          </p:nvSpPr>
          <p:spPr>
            <a:xfrm>
              <a:off x="2867700" y="1813400"/>
              <a:ext cx="3180648" cy="4156728"/>
            </a:xfrm>
            <a:custGeom>
              <a:avLst/>
              <a:gdLst/>
              <a:ahLst/>
              <a:cxnLst/>
              <a:rect l="l" t="t" r="r" b="b"/>
              <a:pathLst>
                <a:path w="29197" h="38157" extrusionOk="0">
                  <a:moveTo>
                    <a:pt x="20960" y="1"/>
                  </a:moveTo>
                  <a:cubicBezTo>
                    <a:pt x="20680" y="1"/>
                    <a:pt x="20407" y="90"/>
                    <a:pt x="20169" y="258"/>
                  </a:cubicBezTo>
                  <a:cubicBezTo>
                    <a:pt x="20047" y="344"/>
                    <a:pt x="19942" y="449"/>
                    <a:pt x="19840" y="574"/>
                  </a:cubicBezTo>
                  <a:cubicBezTo>
                    <a:pt x="19728" y="713"/>
                    <a:pt x="19623" y="881"/>
                    <a:pt x="19514" y="1088"/>
                  </a:cubicBezTo>
                  <a:cubicBezTo>
                    <a:pt x="19504" y="1115"/>
                    <a:pt x="19491" y="1138"/>
                    <a:pt x="19477" y="1161"/>
                  </a:cubicBezTo>
                  <a:cubicBezTo>
                    <a:pt x="19395" y="1105"/>
                    <a:pt x="19310" y="1049"/>
                    <a:pt x="19227" y="1003"/>
                  </a:cubicBezTo>
                  <a:cubicBezTo>
                    <a:pt x="18844" y="779"/>
                    <a:pt x="18496" y="667"/>
                    <a:pt x="18166" y="667"/>
                  </a:cubicBezTo>
                  <a:lnTo>
                    <a:pt x="18163" y="667"/>
                  </a:lnTo>
                  <a:cubicBezTo>
                    <a:pt x="17935" y="667"/>
                    <a:pt x="17721" y="720"/>
                    <a:pt x="17527" y="819"/>
                  </a:cubicBezTo>
                  <a:cubicBezTo>
                    <a:pt x="17240" y="963"/>
                    <a:pt x="17013" y="1201"/>
                    <a:pt x="16838" y="1543"/>
                  </a:cubicBezTo>
                  <a:cubicBezTo>
                    <a:pt x="16683" y="1580"/>
                    <a:pt x="16538" y="1619"/>
                    <a:pt x="16393" y="1666"/>
                  </a:cubicBezTo>
                  <a:cubicBezTo>
                    <a:pt x="16175" y="1602"/>
                    <a:pt x="15951" y="1573"/>
                    <a:pt x="15724" y="1573"/>
                  </a:cubicBezTo>
                  <a:cubicBezTo>
                    <a:pt x="14617" y="1573"/>
                    <a:pt x="13866" y="2302"/>
                    <a:pt x="13720" y="2453"/>
                  </a:cubicBezTo>
                  <a:cubicBezTo>
                    <a:pt x="13595" y="2585"/>
                    <a:pt x="13499" y="2737"/>
                    <a:pt x="13437" y="2904"/>
                  </a:cubicBezTo>
                  <a:cubicBezTo>
                    <a:pt x="13374" y="3070"/>
                    <a:pt x="13344" y="3240"/>
                    <a:pt x="13348" y="3415"/>
                  </a:cubicBezTo>
                  <a:cubicBezTo>
                    <a:pt x="13352" y="3587"/>
                    <a:pt x="13391" y="3758"/>
                    <a:pt x="13457" y="3916"/>
                  </a:cubicBezTo>
                  <a:lnTo>
                    <a:pt x="13486" y="3975"/>
                  </a:lnTo>
                  <a:cubicBezTo>
                    <a:pt x="13084" y="4477"/>
                    <a:pt x="12781" y="5099"/>
                    <a:pt x="12655" y="5373"/>
                  </a:cubicBezTo>
                  <a:cubicBezTo>
                    <a:pt x="12584" y="5537"/>
                    <a:pt x="12541" y="5712"/>
                    <a:pt x="12537" y="5893"/>
                  </a:cubicBezTo>
                  <a:cubicBezTo>
                    <a:pt x="12534" y="5953"/>
                    <a:pt x="12537" y="6009"/>
                    <a:pt x="12544" y="6068"/>
                  </a:cubicBezTo>
                  <a:cubicBezTo>
                    <a:pt x="12383" y="6115"/>
                    <a:pt x="12175" y="6154"/>
                    <a:pt x="11901" y="6164"/>
                  </a:cubicBezTo>
                  <a:cubicBezTo>
                    <a:pt x="11041" y="6203"/>
                    <a:pt x="9301" y="6246"/>
                    <a:pt x="8085" y="6246"/>
                  </a:cubicBezTo>
                  <a:lnTo>
                    <a:pt x="7841" y="6246"/>
                  </a:lnTo>
                  <a:cubicBezTo>
                    <a:pt x="7835" y="6226"/>
                    <a:pt x="7828" y="6210"/>
                    <a:pt x="7821" y="6194"/>
                  </a:cubicBezTo>
                  <a:cubicBezTo>
                    <a:pt x="7712" y="5937"/>
                    <a:pt x="7558" y="5719"/>
                    <a:pt x="7363" y="5548"/>
                  </a:cubicBezTo>
                  <a:cubicBezTo>
                    <a:pt x="7096" y="5313"/>
                    <a:pt x="6763" y="5175"/>
                    <a:pt x="6404" y="5155"/>
                  </a:cubicBezTo>
                  <a:lnTo>
                    <a:pt x="6401" y="5155"/>
                  </a:lnTo>
                  <a:lnTo>
                    <a:pt x="6398" y="5152"/>
                  </a:lnTo>
                  <a:lnTo>
                    <a:pt x="6302" y="5152"/>
                  </a:lnTo>
                  <a:cubicBezTo>
                    <a:pt x="5982" y="5152"/>
                    <a:pt x="5676" y="5245"/>
                    <a:pt x="5409" y="5416"/>
                  </a:cubicBezTo>
                  <a:cubicBezTo>
                    <a:pt x="5287" y="5284"/>
                    <a:pt x="5146" y="5175"/>
                    <a:pt x="4994" y="5090"/>
                  </a:cubicBezTo>
                  <a:cubicBezTo>
                    <a:pt x="4763" y="4964"/>
                    <a:pt x="4499" y="4898"/>
                    <a:pt x="4236" y="4898"/>
                  </a:cubicBezTo>
                  <a:cubicBezTo>
                    <a:pt x="4177" y="4898"/>
                    <a:pt x="4114" y="4901"/>
                    <a:pt x="4054" y="4909"/>
                  </a:cubicBezTo>
                  <a:lnTo>
                    <a:pt x="4051" y="4909"/>
                  </a:lnTo>
                  <a:cubicBezTo>
                    <a:pt x="3774" y="4938"/>
                    <a:pt x="3511" y="5043"/>
                    <a:pt x="3287" y="5208"/>
                  </a:cubicBezTo>
                  <a:cubicBezTo>
                    <a:pt x="3109" y="5340"/>
                    <a:pt x="2957" y="5508"/>
                    <a:pt x="2835" y="5709"/>
                  </a:cubicBezTo>
                  <a:cubicBezTo>
                    <a:pt x="2694" y="5946"/>
                    <a:pt x="2598" y="6233"/>
                    <a:pt x="2548" y="6559"/>
                  </a:cubicBezTo>
                  <a:cubicBezTo>
                    <a:pt x="2532" y="6661"/>
                    <a:pt x="2522" y="6763"/>
                    <a:pt x="2516" y="6856"/>
                  </a:cubicBezTo>
                  <a:cubicBezTo>
                    <a:pt x="2496" y="6886"/>
                    <a:pt x="2479" y="6912"/>
                    <a:pt x="2463" y="6941"/>
                  </a:cubicBezTo>
                  <a:cubicBezTo>
                    <a:pt x="2203" y="7383"/>
                    <a:pt x="2084" y="7940"/>
                    <a:pt x="2104" y="8593"/>
                  </a:cubicBezTo>
                  <a:cubicBezTo>
                    <a:pt x="2120" y="9093"/>
                    <a:pt x="2232" y="9565"/>
                    <a:pt x="2437" y="9990"/>
                  </a:cubicBezTo>
                  <a:cubicBezTo>
                    <a:pt x="2506" y="10129"/>
                    <a:pt x="2578" y="10254"/>
                    <a:pt x="2650" y="10362"/>
                  </a:cubicBezTo>
                  <a:cubicBezTo>
                    <a:pt x="2641" y="10557"/>
                    <a:pt x="2654" y="10751"/>
                    <a:pt x="2687" y="10946"/>
                  </a:cubicBezTo>
                  <a:cubicBezTo>
                    <a:pt x="2749" y="11308"/>
                    <a:pt x="2888" y="11664"/>
                    <a:pt x="3096" y="11997"/>
                  </a:cubicBezTo>
                  <a:cubicBezTo>
                    <a:pt x="3468" y="12593"/>
                    <a:pt x="4068" y="13124"/>
                    <a:pt x="4872" y="13576"/>
                  </a:cubicBezTo>
                  <a:cubicBezTo>
                    <a:pt x="4987" y="13641"/>
                    <a:pt x="5099" y="13700"/>
                    <a:pt x="5211" y="13757"/>
                  </a:cubicBezTo>
                  <a:cubicBezTo>
                    <a:pt x="5660" y="13980"/>
                    <a:pt x="6249" y="14185"/>
                    <a:pt x="7011" y="14386"/>
                  </a:cubicBezTo>
                  <a:cubicBezTo>
                    <a:pt x="7613" y="14544"/>
                    <a:pt x="8302" y="14692"/>
                    <a:pt x="9067" y="14828"/>
                  </a:cubicBezTo>
                  <a:cubicBezTo>
                    <a:pt x="10125" y="15016"/>
                    <a:pt x="11262" y="15164"/>
                    <a:pt x="11914" y="15203"/>
                  </a:cubicBezTo>
                  <a:cubicBezTo>
                    <a:pt x="11928" y="15293"/>
                    <a:pt x="11940" y="15388"/>
                    <a:pt x="11957" y="15480"/>
                  </a:cubicBezTo>
                  <a:cubicBezTo>
                    <a:pt x="11842" y="15596"/>
                    <a:pt x="11730" y="15731"/>
                    <a:pt x="11621" y="15886"/>
                  </a:cubicBezTo>
                  <a:cubicBezTo>
                    <a:pt x="11426" y="16159"/>
                    <a:pt x="11232" y="16496"/>
                    <a:pt x="11048" y="16887"/>
                  </a:cubicBezTo>
                  <a:cubicBezTo>
                    <a:pt x="10777" y="17468"/>
                    <a:pt x="10533" y="18146"/>
                    <a:pt x="10342" y="18855"/>
                  </a:cubicBezTo>
                  <a:cubicBezTo>
                    <a:pt x="10178" y="18924"/>
                    <a:pt x="10033" y="19023"/>
                    <a:pt x="9904" y="19148"/>
                  </a:cubicBezTo>
                  <a:cubicBezTo>
                    <a:pt x="9776" y="19280"/>
                    <a:pt x="9674" y="19435"/>
                    <a:pt x="9604" y="19610"/>
                  </a:cubicBezTo>
                  <a:cubicBezTo>
                    <a:pt x="9400" y="20124"/>
                    <a:pt x="9535" y="20644"/>
                    <a:pt x="9657" y="20990"/>
                  </a:cubicBezTo>
                  <a:cubicBezTo>
                    <a:pt x="9716" y="21165"/>
                    <a:pt x="9796" y="21356"/>
                    <a:pt x="9894" y="21567"/>
                  </a:cubicBezTo>
                  <a:cubicBezTo>
                    <a:pt x="9891" y="21643"/>
                    <a:pt x="9887" y="21719"/>
                    <a:pt x="9884" y="21795"/>
                  </a:cubicBezTo>
                  <a:cubicBezTo>
                    <a:pt x="9485" y="21699"/>
                    <a:pt x="9175" y="21652"/>
                    <a:pt x="8915" y="21652"/>
                  </a:cubicBezTo>
                  <a:cubicBezTo>
                    <a:pt x="8602" y="21652"/>
                    <a:pt x="8335" y="21719"/>
                    <a:pt x="8101" y="21854"/>
                  </a:cubicBezTo>
                  <a:cubicBezTo>
                    <a:pt x="7798" y="22028"/>
                    <a:pt x="7571" y="22322"/>
                    <a:pt x="7469" y="22678"/>
                  </a:cubicBezTo>
                  <a:cubicBezTo>
                    <a:pt x="7423" y="22839"/>
                    <a:pt x="7400" y="23017"/>
                    <a:pt x="7403" y="23215"/>
                  </a:cubicBezTo>
                  <a:cubicBezTo>
                    <a:pt x="7403" y="23436"/>
                    <a:pt x="7435" y="23696"/>
                    <a:pt x="7499" y="24002"/>
                  </a:cubicBezTo>
                  <a:cubicBezTo>
                    <a:pt x="7505" y="24025"/>
                    <a:pt x="7508" y="24052"/>
                    <a:pt x="7514" y="24075"/>
                  </a:cubicBezTo>
                  <a:cubicBezTo>
                    <a:pt x="7004" y="23772"/>
                    <a:pt x="6599" y="23637"/>
                    <a:pt x="6217" y="23637"/>
                  </a:cubicBezTo>
                  <a:cubicBezTo>
                    <a:pt x="6068" y="23637"/>
                    <a:pt x="5923" y="23657"/>
                    <a:pt x="5788" y="23699"/>
                  </a:cubicBezTo>
                  <a:cubicBezTo>
                    <a:pt x="5485" y="23788"/>
                    <a:pt x="5225" y="23976"/>
                    <a:pt x="5037" y="24243"/>
                  </a:cubicBezTo>
                  <a:cubicBezTo>
                    <a:pt x="4954" y="24361"/>
                    <a:pt x="4885" y="24493"/>
                    <a:pt x="4829" y="24642"/>
                  </a:cubicBezTo>
                  <a:cubicBezTo>
                    <a:pt x="4598" y="24444"/>
                    <a:pt x="4305" y="24332"/>
                    <a:pt x="4002" y="24332"/>
                  </a:cubicBezTo>
                  <a:cubicBezTo>
                    <a:pt x="3920" y="24332"/>
                    <a:pt x="3834" y="24342"/>
                    <a:pt x="3754" y="24355"/>
                  </a:cubicBezTo>
                  <a:lnTo>
                    <a:pt x="3754" y="24358"/>
                  </a:lnTo>
                  <a:lnTo>
                    <a:pt x="3751" y="24358"/>
                  </a:lnTo>
                  <a:cubicBezTo>
                    <a:pt x="3429" y="24421"/>
                    <a:pt x="3191" y="24596"/>
                    <a:pt x="3039" y="24721"/>
                  </a:cubicBezTo>
                  <a:cubicBezTo>
                    <a:pt x="3003" y="24751"/>
                    <a:pt x="2967" y="24781"/>
                    <a:pt x="2927" y="24816"/>
                  </a:cubicBezTo>
                  <a:cubicBezTo>
                    <a:pt x="2852" y="24757"/>
                    <a:pt x="2769" y="24698"/>
                    <a:pt x="2684" y="24645"/>
                  </a:cubicBezTo>
                  <a:cubicBezTo>
                    <a:pt x="2361" y="24440"/>
                    <a:pt x="2041" y="24342"/>
                    <a:pt x="1708" y="24342"/>
                  </a:cubicBezTo>
                  <a:cubicBezTo>
                    <a:pt x="1488" y="24342"/>
                    <a:pt x="1270" y="24388"/>
                    <a:pt x="1065" y="24477"/>
                  </a:cubicBezTo>
                  <a:lnTo>
                    <a:pt x="1062" y="24477"/>
                  </a:lnTo>
                  <a:cubicBezTo>
                    <a:pt x="618" y="24668"/>
                    <a:pt x="294" y="25047"/>
                    <a:pt x="149" y="25538"/>
                  </a:cubicBezTo>
                  <a:cubicBezTo>
                    <a:pt x="1" y="26046"/>
                    <a:pt x="51" y="26672"/>
                    <a:pt x="297" y="27400"/>
                  </a:cubicBezTo>
                  <a:cubicBezTo>
                    <a:pt x="495" y="27990"/>
                    <a:pt x="808" y="28606"/>
                    <a:pt x="1201" y="29190"/>
                  </a:cubicBezTo>
                  <a:lnTo>
                    <a:pt x="1204" y="29190"/>
                  </a:lnTo>
                  <a:cubicBezTo>
                    <a:pt x="1560" y="29714"/>
                    <a:pt x="1962" y="30179"/>
                    <a:pt x="2400" y="30567"/>
                  </a:cubicBezTo>
                  <a:cubicBezTo>
                    <a:pt x="2918" y="31029"/>
                    <a:pt x="3465" y="31371"/>
                    <a:pt x="4031" y="31586"/>
                  </a:cubicBezTo>
                  <a:cubicBezTo>
                    <a:pt x="4549" y="31780"/>
                    <a:pt x="5188" y="31954"/>
                    <a:pt x="5933" y="32106"/>
                  </a:cubicBezTo>
                  <a:cubicBezTo>
                    <a:pt x="6559" y="32235"/>
                    <a:pt x="7268" y="32347"/>
                    <a:pt x="8033" y="32442"/>
                  </a:cubicBezTo>
                  <a:cubicBezTo>
                    <a:pt x="9110" y="32574"/>
                    <a:pt x="10132" y="32650"/>
                    <a:pt x="10912" y="32686"/>
                  </a:cubicBezTo>
                  <a:cubicBezTo>
                    <a:pt x="11137" y="33105"/>
                    <a:pt x="11364" y="33484"/>
                    <a:pt x="11568" y="33817"/>
                  </a:cubicBezTo>
                  <a:lnTo>
                    <a:pt x="11558" y="33817"/>
                  </a:lnTo>
                  <a:cubicBezTo>
                    <a:pt x="11331" y="33817"/>
                    <a:pt x="11113" y="33840"/>
                    <a:pt x="10909" y="33889"/>
                  </a:cubicBezTo>
                  <a:cubicBezTo>
                    <a:pt x="10583" y="33965"/>
                    <a:pt x="10293" y="34114"/>
                    <a:pt x="10072" y="34321"/>
                  </a:cubicBezTo>
                  <a:cubicBezTo>
                    <a:pt x="9937" y="34446"/>
                    <a:pt x="9828" y="34588"/>
                    <a:pt x="9749" y="34749"/>
                  </a:cubicBezTo>
                  <a:cubicBezTo>
                    <a:pt x="9640" y="34964"/>
                    <a:pt x="9595" y="35201"/>
                    <a:pt x="9607" y="35434"/>
                  </a:cubicBezTo>
                  <a:cubicBezTo>
                    <a:pt x="9432" y="35771"/>
                    <a:pt x="9390" y="36140"/>
                    <a:pt x="9489" y="36482"/>
                  </a:cubicBezTo>
                  <a:cubicBezTo>
                    <a:pt x="9555" y="36713"/>
                    <a:pt x="9683" y="36921"/>
                    <a:pt x="9858" y="37080"/>
                  </a:cubicBezTo>
                  <a:cubicBezTo>
                    <a:pt x="9878" y="37095"/>
                    <a:pt x="9898" y="37112"/>
                    <a:pt x="9917" y="37129"/>
                  </a:cubicBezTo>
                  <a:cubicBezTo>
                    <a:pt x="9947" y="37261"/>
                    <a:pt x="9996" y="37386"/>
                    <a:pt x="10062" y="37501"/>
                  </a:cubicBezTo>
                  <a:cubicBezTo>
                    <a:pt x="10155" y="37662"/>
                    <a:pt x="10273" y="37798"/>
                    <a:pt x="10418" y="37906"/>
                  </a:cubicBezTo>
                  <a:cubicBezTo>
                    <a:pt x="10639" y="38071"/>
                    <a:pt x="10903" y="38157"/>
                    <a:pt x="11176" y="38157"/>
                  </a:cubicBezTo>
                  <a:cubicBezTo>
                    <a:pt x="11489" y="38157"/>
                    <a:pt x="11789" y="38041"/>
                    <a:pt x="12020" y="37831"/>
                  </a:cubicBezTo>
                  <a:cubicBezTo>
                    <a:pt x="12442" y="37936"/>
                    <a:pt x="12923" y="37989"/>
                    <a:pt x="13463" y="37989"/>
                  </a:cubicBezTo>
                  <a:cubicBezTo>
                    <a:pt x="14007" y="37989"/>
                    <a:pt x="14600" y="37936"/>
                    <a:pt x="15226" y="37824"/>
                  </a:cubicBezTo>
                  <a:cubicBezTo>
                    <a:pt x="15384" y="37798"/>
                    <a:pt x="15542" y="37768"/>
                    <a:pt x="15737" y="37725"/>
                  </a:cubicBezTo>
                  <a:cubicBezTo>
                    <a:pt x="16367" y="37590"/>
                    <a:pt x="16864" y="37428"/>
                    <a:pt x="17253" y="37227"/>
                  </a:cubicBezTo>
                  <a:cubicBezTo>
                    <a:pt x="17487" y="37109"/>
                    <a:pt x="17682" y="36977"/>
                    <a:pt x="17849" y="36829"/>
                  </a:cubicBezTo>
                  <a:cubicBezTo>
                    <a:pt x="18044" y="36654"/>
                    <a:pt x="18202" y="36456"/>
                    <a:pt x="18315" y="36239"/>
                  </a:cubicBezTo>
                  <a:cubicBezTo>
                    <a:pt x="18535" y="35824"/>
                    <a:pt x="18591" y="35352"/>
                    <a:pt x="18485" y="34841"/>
                  </a:cubicBezTo>
                  <a:cubicBezTo>
                    <a:pt x="18420" y="34522"/>
                    <a:pt x="18298" y="34228"/>
                    <a:pt x="18189" y="33971"/>
                  </a:cubicBezTo>
                  <a:cubicBezTo>
                    <a:pt x="18163" y="33902"/>
                    <a:pt x="18137" y="33837"/>
                    <a:pt x="18110" y="33773"/>
                  </a:cubicBezTo>
                  <a:lnTo>
                    <a:pt x="18110" y="33770"/>
                  </a:lnTo>
                  <a:lnTo>
                    <a:pt x="18107" y="33770"/>
                  </a:lnTo>
                  <a:cubicBezTo>
                    <a:pt x="18011" y="33527"/>
                    <a:pt x="17948" y="33263"/>
                    <a:pt x="17929" y="33026"/>
                  </a:cubicBezTo>
                  <a:lnTo>
                    <a:pt x="17929" y="33026"/>
                  </a:lnTo>
                  <a:cubicBezTo>
                    <a:pt x="18324" y="33092"/>
                    <a:pt x="18730" y="33125"/>
                    <a:pt x="19138" y="33125"/>
                  </a:cubicBezTo>
                  <a:cubicBezTo>
                    <a:pt x="19287" y="33125"/>
                    <a:pt x="19438" y="33121"/>
                    <a:pt x="19586" y="33111"/>
                  </a:cubicBezTo>
                  <a:lnTo>
                    <a:pt x="19590" y="33111"/>
                  </a:lnTo>
                  <a:cubicBezTo>
                    <a:pt x="19672" y="33105"/>
                    <a:pt x="19754" y="33098"/>
                    <a:pt x="19837" y="33092"/>
                  </a:cubicBezTo>
                  <a:lnTo>
                    <a:pt x="19837" y="33092"/>
                  </a:lnTo>
                  <a:cubicBezTo>
                    <a:pt x="19810" y="33312"/>
                    <a:pt x="19751" y="33550"/>
                    <a:pt x="19665" y="33770"/>
                  </a:cubicBezTo>
                  <a:cubicBezTo>
                    <a:pt x="19639" y="33833"/>
                    <a:pt x="19612" y="33896"/>
                    <a:pt x="19586" y="33962"/>
                  </a:cubicBezTo>
                  <a:cubicBezTo>
                    <a:pt x="19481" y="34216"/>
                    <a:pt x="19359" y="34505"/>
                    <a:pt x="19290" y="34818"/>
                  </a:cubicBezTo>
                  <a:cubicBezTo>
                    <a:pt x="19181" y="35316"/>
                    <a:pt x="19230" y="35778"/>
                    <a:pt x="19431" y="36193"/>
                  </a:cubicBezTo>
                  <a:cubicBezTo>
                    <a:pt x="19612" y="36561"/>
                    <a:pt x="19912" y="36872"/>
                    <a:pt x="20321" y="37119"/>
                  </a:cubicBezTo>
                  <a:cubicBezTo>
                    <a:pt x="20644" y="37317"/>
                    <a:pt x="21050" y="37478"/>
                    <a:pt x="21557" y="37613"/>
                  </a:cubicBezTo>
                  <a:cubicBezTo>
                    <a:pt x="21840" y="37689"/>
                    <a:pt x="22160" y="37758"/>
                    <a:pt x="22539" y="37824"/>
                  </a:cubicBezTo>
                  <a:lnTo>
                    <a:pt x="22542" y="37824"/>
                  </a:lnTo>
                  <a:cubicBezTo>
                    <a:pt x="23172" y="37933"/>
                    <a:pt x="23765" y="37989"/>
                    <a:pt x="24309" y="37989"/>
                  </a:cubicBezTo>
                  <a:cubicBezTo>
                    <a:pt x="24846" y="37989"/>
                    <a:pt x="25330" y="37936"/>
                    <a:pt x="25752" y="37831"/>
                  </a:cubicBezTo>
                  <a:cubicBezTo>
                    <a:pt x="25983" y="38038"/>
                    <a:pt x="26283" y="38157"/>
                    <a:pt x="26599" y="38157"/>
                  </a:cubicBezTo>
                  <a:cubicBezTo>
                    <a:pt x="26872" y="38157"/>
                    <a:pt x="27133" y="38071"/>
                    <a:pt x="27354" y="37906"/>
                  </a:cubicBezTo>
                  <a:cubicBezTo>
                    <a:pt x="27499" y="37798"/>
                    <a:pt x="27617" y="37662"/>
                    <a:pt x="27710" y="37501"/>
                  </a:cubicBezTo>
                  <a:cubicBezTo>
                    <a:pt x="27776" y="37386"/>
                    <a:pt x="27825" y="37261"/>
                    <a:pt x="27858" y="37129"/>
                  </a:cubicBezTo>
                  <a:cubicBezTo>
                    <a:pt x="27874" y="37112"/>
                    <a:pt x="27894" y="37095"/>
                    <a:pt x="27914" y="37080"/>
                  </a:cubicBezTo>
                  <a:cubicBezTo>
                    <a:pt x="28089" y="36921"/>
                    <a:pt x="28217" y="36713"/>
                    <a:pt x="28283" y="36482"/>
                  </a:cubicBezTo>
                  <a:cubicBezTo>
                    <a:pt x="28382" y="36140"/>
                    <a:pt x="28340" y="35771"/>
                    <a:pt x="28165" y="35434"/>
                  </a:cubicBezTo>
                  <a:cubicBezTo>
                    <a:pt x="28181" y="35201"/>
                    <a:pt x="28131" y="34964"/>
                    <a:pt x="28023" y="34749"/>
                  </a:cubicBezTo>
                  <a:cubicBezTo>
                    <a:pt x="27944" y="34588"/>
                    <a:pt x="27835" y="34446"/>
                    <a:pt x="27700" y="34321"/>
                  </a:cubicBezTo>
                  <a:cubicBezTo>
                    <a:pt x="27479" y="34114"/>
                    <a:pt x="27189" y="33965"/>
                    <a:pt x="26866" y="33889"/>
                  </a:cubicBezTo>
                  <a:cubicBezTo>
                    <a:pt x="26662" y="33840"/>
                    <a:pt x="26441" y="33817"/>
                    <a:pt x="26214" y="33817"/>
                  </a:cubicBezTo>
                  <a:lnTo>
                    <a:pt x="26204" y="33817"/>
                  </a:lnTo>
                  <a:cubicBezTo>
                    <a:pt x="26414" y="33474"/>
                    <a:pt x="26632" y="33105"/>
                    <a:pt x="26843" y="32716"/>
                  </a:cubicBezTo>
                  <a:cubicBezTo>
                    <a:pt x="27334" y="31810"/>
                    <a:pt x="27723" y="30930"/>
                    <a:pt x="27999" y="30100"/>
                  </a:cubicBezTo>
                  <a:cubicBezTo>
                    <a:pt x="28355" y="29032"/>
                    <a:pt x="28530" y="28030"/>
                    <a:pt x="28521" y="27126"/>
                  </a:cubicBezTo>
                  <a:cubicBezTo>
                    <a:pt x="28507" y="26151"/>
                    <a:pt x="28346" y="25251"/>
                    <a:pt x="28043" y="24454"/>
                  </a:cubicBezTo>
                  <a:cubicBezTo>
                    <a:pt x="27865" y="23993"/>
                    <a:pt x="27643" y="23567"/>
                    <a:pt x="27377" y="23182"/>
                  </a:cubicBezTo>
                  <a:cubicBezTo>
                    <a:pt x="27430" y="22556"/>
                    <a:pt x="27426" y="21900"/>
                    <a:pt x="27371" y="21228"/>
                  </a:cubicBezTo>
                  <a:cubicBezTo>
                    <a:pt x="27304" y="20473"/>
                    <a:pt x="27169" y="19708"/>
                    <a:pt x="26971" y="18951"/>
                  </a:cubicBezTo>
                  <a:cubicBezTo>
                    <a:pt x="26609" y="17567"/>
                    <a:pt x="26062" y="16341"/>
                    <a:pt x="25502" y="15668"/>
                  </a:cubicBezTo>
                  <a:cubicBezTo>
                    <a:pt x="25416" y="15562"/>
                    <a:pt x="25330" y="15471"/>
                    <a:pt x="25241" y="15391"/>
                  </a:cubicBezTo>
                  <a:cubicBezTo>
                    <a:pt x="25188" y="15118"/>
                    <a:pt x="25146" y="14854"/>
                    <a:pt x="25129" y="14650"/>
                  </a:cubicBezTo>
                  <a:cubicBezTo>
                    <a:pt x="25132" y="14633"/>
                    <a:pt x="25139" y="14610"/>
                    <a:pt x="25152" y="14574"/>
                  </a:cubicBezTo>
                  <a:cubicBezTo>
                    <a:pt x="25386" y="14554"/>
                    <a:pt x="25597" y="14531"/>
                    <a:pt x="25785" y="14502"/>
                  </a:cubicBezTo>
                  <a:cubicBezTo>
                    <a:pt x="26098" y="14455"/>
                    <a:pt x="26352" y="14393"/>
                    <a:pt x="26563" y="14310"/>
                  </a:cubicBezTo>
                  <a:cubicBezTo>
                    <a:pt x="26754" y="14238"/>
                    <a:pt x="26916" y="14146"/>
                    <a:pt x="27054" y="14030"/>
                  </a:cubicBezTo>
                  <a:cubicBezTo>
                    <a:pt x="27347" y="13793"/>
                    <a:pt x="27525" y="13463"/>
                    <a:pt x="27561" y="13104"/>
                  </a:cubicBezTo>
                  <a:cubicBezTo>
                    <a:pt x="27591" y="12814"/>
                    <a:pt x="27545" y="12376"/>
                    <a:pt x="27156" y="11924"/>
                  </a:cubicBezTo>
                  <a:cubicBezTo>
                    <a:pt x="27074" y="11829"/>
                    <a:pt x="26978" y="11733"/>
                    <a:pt x="26866" y="11638"/>
                  </a:cubicBezTo>
                  <a:cubicBezTo>
                    <a:pt x="27094" y="11565"/>
                    <a:pt x="27327" y="11486"/>
                    <a:pt x="27549" y="11397"/>
                  </a:cubicBezTo>
                  <a:cubicBezTo>
                    <a:pt x="27911" y="11252"/>
                    <a:pt x="28194" y="11104"/>
                    <a:pt x="28419" y="10946"/>
                  </a:cubicBezTo>
                  <a:cubicBezTo>
                    <a:pt x="28616" y="10804"/>
                    <a:pt x="28767" y="10652"/>
                    <a:pt x="28889" y="10481"/>
                  </a:cubicBezTo>
                  <a:cubicBezTo>
                    <a:pt x="29107" y="10168"/>
                    <a:pt x="29196" y="9796"/>
                    <a:pt x="29143" y="9433"/>
                  </a:cubicBezTo>
                  <a:cubicBezTo>
                    <a:pt x="29097" y="9127"/>
                    <a:pt x="28929" y="8681"/>
                    <a:pt x="28399" y="8316"/>
                  </a:cubicBezTo>
                  <a:cubicBezTo>
                    <a:pt x="28194" y="8174"/>
                    <a:pt x="27947" y="8049"/>
                    <a:pt x="27640" y="7937"/>
                  </a:cubicBezTo>
                  <a:cubicBezTo>
                    <a:pt x="27591" y="7917"/>
                    <a:pt x="27545" y="7901"/>
                    <a:pt x="27496" y="7884"/>
                  </a:cubicBezTo>
                  <a:cubicBezTo>
                    <a:pt x="27621" y="7732"/>
                    <a:pt x="27749" y="7571"/>
                    <a:pt x="27868" y="7413"/>
                  </a:cubicBezTo>
                  <a:cubicBezTo>
                    <a:pt x="28063" y="7152"/>
                    <a:pt x="28207" y="6921"/>
                    <a:pt x="28309" y="6714"/>
                  </a:cubicBezTo>
                  <a:cubicBezTo>
                    <a:pt x="28392" y="6546"/>
                    <a:pt x="28451" y="6388"/>
                    <a:pt x="28484" y="6233"/>
                  </a:cubicBezTo>
                  <a:cubicBezTo>
                    <a:pt x="28570" y="5851"/>
                    <a:pt x="28501" y="5548"/>
                    <a:pt x="28425" y="5359"/>
                  </a:cubicBezTo>
                  <a:cubicBezTo>
                    <a:pt x="28323" y="5102"/>
                    <a:pt x="28043" y="4644"/>
                    <a:pt x="27327" y="4477"/>
                  </a:cubicBezTo>
                  <a:cubicBezTo>
                    <a:pt x="27117" y="4427"/>
                    <a:pt x="26869" y="4404"/>
                    <a:pt x="26573" y="4404"/>
                  </a:cubicBezTo>
                  <a:cubicBezTo>
                    <a:pt x="26464" y="4404"/>
                    <a:pt x="26352" y="4407"/>
                    <a:pt x="26240" y="4410"/>
                  </a:cubicBezTo>
                  <a:cubicBezTo>
                    <a:pt x="26279" y="4272"/>
                    <a:pt x="26319" y="4130"/>
                    <a:pt x="26352" y="3992"/>
                  </a:cubicBezTo>
                  <a:cubicBezTo>
                    <a:pt x="26434" y="3653"/>
                    <a:pt x="26484" y="3369"/>
                    <a:pt x="26504" y="3125"/>
                  </a:cubicBezTo>
                  <a:cubicBezTo>
                    <a:pt x="26520" y="2941"/>
                    <a:pt x="26516" y="2779"/>
                    <a:pt x="26501" y="2624"/>
                  </a:cubicBezTo>
                  <a:cubicBezTo>
                    <a:pt x="26467" y="2347"/>
                    <a:pt x="26378" y="2101"/>
                    <a:pt x="26233" y="1896"/>
                  </a:cubicBezTo>
                  <a:cubicBezTo>
                    <a:pt x="26072" y="1669"/>
                    <a:pt x="25699" y="1286"/>
                    <a:pt x="24974" y="1286"/>
                  </a:cubicBezTo>
                  <a:cubicBezTo>
                    <a:pt x="24598" y="1286"/>
                    <a:pt x="24128" y="1392"/>
                    <a:pt x="23495" y="1619"/>
                  </a:cubicBezTo>
                  <a:cubicBezTo>
                    <a:pt x="23261" y="1701"/>
                    <a:pt x="23027" y="1797"/>
                    <a:pt x="22813" y="1886"/>
                  </a:cubicBezTo>
                  <a:cubicBezTo>
                    <a:pt x="22793" y="1876"/>
                    <a:pt x="22776" y="1867"/>
                    <a:pt x="22756" y="1856"/>
                  </a:cubicBezTo>
                  <a:cubicBezTo>
                    <a:pt x="22665" y="1632"/>
                    <a:pt x="22575" y="1435"/>
                    <a:pt x="22490" y="1260"/>
                  </a:cubicBezTo>
                  <a:cubicBezTo>
                    <a:pt x="22378" y="1036"/>
                    <a:pt x="22275" y="855"/>
                    <a:pt x="22173" y="706"/>
                  </a:cubicBezTo>
                  <a:cubicBezTo>
                    <a:pt x="22087" y="585"/>
                    <a:pt x="22002" y="482"/>
                    <a:pt x="21909" y="393"/>
                  </a:cubicBezTo>
                  <a:cubicBezTo>
                    <a:pt x="21705" y="199"/>
                    <a:pt x="21471" y="77"/>
                    <a:pt x="21214" y="25"/>
                  </a:cubicBezTo>
                  <a:cubicBezTo>
                    <a:pt x="21132" y="8"/>
                    <a:pt x="21046" y="1"/>
                    <a:pt x="20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14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70;p35">
              <a:extLst>
                <a:ext uri="{FF2B5EF4-FFF2-40B4-BE49-F238E27FC236}">
                  <a16:creationId xmlns:a16="http://schemas.microsoft.com/office/drawing/2014/main" id="{8DD96142-CCE6-40B8-89ED-589636D02EA5}"/>
                </a:ext>
              </a:extLst>
            </p:cNvPr>
            <p:cNvSpPr/>
            <p:nvPr/>
          </p:nvSpPr>
          <p:spPr>
            <a:xfrm>
              <a:off x="3999352" y="3981063"/>
              <a:ext cx="280514" cy="256221"/>
            </a:xfrm>
            <a:custGeom>
              <a:avLst/>
              <a:gdLst/>
              <a:ahLst/>
              <a:cxnLst/>
              <a:rect l="l" t="t" r="r" b="b"/>
              <a:pathLst>
                <a:path w="2575" h="2352" extrusionOk="0">
                  <a:moveTo>
                    <a:pt x="1238" y="0"/>
                  </a:moveTo>
                  <a:cubicBezTo>
                    <a:pt x="928" y="0"/>
                    <a:pt x="642" y="19"/>
                    <a:pt x="482" y="78"/>
                  </a:cubicBezTo>
                  <a:cubicBezTo>
                    <a:pt x="1" y="249"/>
                    <a:pt x="1309" y="2352"/>
                    <a:pt x="1309" y="2352"/>
                  </a:cubicBezTo>
                  <a:cubicBezTo>
                    <a:pt x="1309" y="2352"/>
                    <a:pt x="2489" y="805"/>
                    <a:pt x="2574" y="78"/>
                  </a:cubicBezTo>
                  <a:cubicBezTo>
                    <a:pt x="2574" y="78"/>
                    <a:pt x="1858" y="0"/>
                    <a:pt x="1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71;p35">
              <a:extLst>
                <a:ext uri="{FF2B5EF4-FFF2-40B4-BE49-F238E27FC236}">
                  <a16:creationId xmlns:a16="http://schemas.microsoft.com/office/drawing/2014/main" id="{4DB43226-2270-4DA3-BBC0-C2733240BF49}"/>
                </a:ext>
              </a:extLst>
            </p:cNvPr>
            <p:cNvSpPr/>
            <p:nvPr/>
          </p:nvSpPr>
          <p:spPr>
            <a:xfrm>
              <a:off x="3784308" y="4304938"/>
              <a:ext cx="267550" cy="250012"/>
            </a:xfrm>
            <a:custGeom>
              <a:avLst/>
              <a:gdLst/>
              <a:ahLst/>
              <a:cxnLst/>
              <a:rect l="l" t="t" r="r" b="b"/>
              <a:pathLst>
                <a:path w="2456" h="2295" extrusionOk="0">
                  <a:moveTo>
                    <a:pt x="545" y="0"/>
                  </a:moveTo>
                  <a:cubicBezTo>
                    <a:pt x="458" y="0"/>
                    <a:pt x="388" y="11"/>
                    <a:pt x="343" y="37"/>
                  </a:cubicBezTo>
                  <a:cubicBezTo>
                    <a:pt x="1" y="235"/>
                    <a:pt x="729" y="2295"/>
                    <a:pt x="729" y="2295"/>
                  </a:cubicBezTo>
                  <a:cubicBezTo>
                    <a:pt x="729" y="2295"/>
                    <a:pt x="2185" y="1352"/>
                    <a:pt x="2456" y="492"/>
                  </a:cubicBezTo>
                  <a:cubicBezTo>
                    <a:pt x="2456" y="492"/>
                    <a:pt x="1121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2;p35">
              <a:extLst>
                <a:ext uri="{FF2B5EF4-FFF2-40B4-BE49-F238E27FC236}">
                  <a16:creationId xmlns:a16="http://schemas.microsoft.com/office/drawing/2014/main" id="{082A4DCE-7251-42FE-BB70-A0E6A5ADDB1C}"/>
                </a:ext>
              </a:extLst>
            </p:cNvPr>
            <p:cNvSpPr/>
            <p:nvPr/>
          </p:nvSpPr>
          <p:spPr>
            <a:xfrm>
              <a:off x="3494205" y="4521072"/>
              <a:ext cx="238464" cy="219836"/>
            </a:xfrm>
            <a:custGeom>
              <a:avLst/>
              <a:gdLst/>
              <a:ahLst/>
              <a:cxnLst/>
              <a:rect l="l" t="t" r="r" b="b"/>
              <a:pathLst>
                <a:path w="2189" h="2018" extrusionOk="0">
                  <a:moveTo>
                    <a:pt x="511" y="1"/>
                  </a:moveTo>
                  <a:cubicBezTo>
                    <a:pt x="482" y="1"/>
                    <a:pt x="456" y="4"/>
                    <a:pt x="432" y="11"/>
                  </a:cubicBezTo>
                  <a:cubicBezTo>
                    <a:pt x="1" y="139"/>
                    <a:pt x="261" y="2018"/>
                    <a:pt x="261" y="2018"/>
                  </a:cubicBezTo>
                  <a:cubicBezTo>
                    <a:pt x="261" y="2018"/>
                    <a:pt x="1847" y="1619"/>
                    <a:pt x="2189" y="986"/>
                  </a:cubicBezTo>
                  <a:cubicBezTo>
                    <a:pt x="2189" y="986"/>
                    <a:pt x="100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73;p35">
              <a:extLst>
                <a:ext uri="{FF2B5EF4-FFF2-40B4-BE49-F238E27FC236}">
                  <a16:creationId xmlns:a16="http://schemas.microsoft.com/office/drawing/2014/main" id="{7DFC1869-4BF7-4C0B-8796-305D5BD2A57B}"/>
                </a:ext>
              </a:extLst>
            </p:cNvPr>
            <p:cNvSpPr/>
            <p:nvPr/>
          </p:nvSpPr>
          <p:spPr>
            <a:xfrm>
              <a:off x="3188088" y="4596784"/>
              <a:ext cx="170814" cy="184322"/>
            </a:xfrm>
            <a:custGeom>
              <a:avLst/>
              <a:gdLst/>
              <a:ahLst/>
              <a:cxnLst/>
              <a:rect l="l" t="t" r="r" b="b"/>
              <a:pathLst>
                <a:path w="1568" h="1692" extrusionOk="0">
                  <a:moveTo>
                    <a:pt x="1106" y="1"/>
                  </a:moveTo>
                  <a:cubicBezTo>
                    <a:pt x="1103" y="1"/>
                    <a:pt x="1100" y="1"/>
                    <a:pt x="1097" y="2"/>
                  </a:cubicBezTo>
                  <a:cubicBezTo>
                    <a:pt x="880" y="44"/>
                    <a:pt x="151" y="904"/>
                    <a:pt x="65" y="1119"/>
                  </a:cubicBezTo>
                  <a:cubicBezTo>
                    <a:pt x="0" y="1281"/>
                    <a:pt x="605" y="1691"/>
                    <a:pt x="1124" y="1691"/>
                  </a:cubicBezTo>
                  <a:cubicBezTo>
                    <a:pt x="1288" y="1691"/>
                    <a:pt x="1444" y="1650"/>
                    <a:pt x="1568" y="1547"/>
                  </a:cubicBezTo>
                  <a:cubicBezTo>
                    <a:pt x="1568" y="1547"/>
                    <a:pt x="1318" y="1"/>
                    <a:pt x="1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4;p35">
              <a:extLst>
                <a:ext uri="{FF2B5EF4-FFF2-40B4-BE49-F238E27FC236}">
                  <a16:creationId xmlns:a16="http://schemas.microsoft.com/office/drawing/2014/main" id="{8F2B3B46-86B6-4515-BA69-49E8128FE00B}"/>
                </a:ext>
              </a:extLst>
            </p:cNvPr>
            <p:cNvSpPr/>
            <p:nvPr/>
          </p:nvSpPr>
          <p:spPr>
            <a:xfrm>
              <a:off x="2981541" y="4053289"/>
              <a:ext cx="1313351" cy="1190469"/>
            </a:xfrm>
            <a:custGeom>
              <a:avLst/>
              <a:gdLst/>
              <a:ahLst/>
              <a:cxnLst/>
              <a:rect l="l" t="t" r="r" b="b"/>
              <a:pathLst>
                <a:path w="12056" h="10928" extrusionOk="0">
                  <a:moveTo>
                    <a:pt x="11456" y="1"/>
                  </a:moveTo>
                  <a:cubicBezTo>
                    <a:pt x="10982" y="973"/>
                    <a:pt x="10161" y="2337"/>
                    <a:pt x="8872" y="3587"/>
                  </a:cubicBezTo>
                  <a:cubicBezTo>
                    <a:pt x="8183" y="4259"/>
                    <a:pt x="7359" y="4895"/>
                    <a:pt x="6381" y="5422"/>
                  </a:cubicBezTo>
                  <a:cubicBezTo>
                    <a:pt x="5191" y="6065"/>
                    <a:pt x="4281" y="6292"/>
                    <a:pt x="3568" y="6292"/>
                  </a:cubicBezTo>
                  <a:cubicBezTo>
                    <a:pt x="2718" y="6292"/>
                    <a:pt x="2148" y="5969"/>
                    <a:pt x="1718" y="5646"/>
                  </a:cubicBezTo>
                  <a:cubicBezTo>
                    <a:pt x="1289" y="5323"/>
                    <a:pt x="999" y="5002"/>
                    <a:pt x="707" y="5002"/>
                  </a:cubicBezTo>
                  <a:cubicBezTo>
                    <a:pt x="653" y="5002"/>
                    <a:pt x="599" y="5013"/>
                    <a:pt x="545" y="5037"/>
                  </a:cubicBezTo>
                  <a:cubicBezTo>
                    <a:pt x="1" y="5271"/>
                    <a:pt x="350" y="6675"/>
                    <a:pt x="1210" y="7943"/>
                  </a:cubicBezTo>
                  <a:cubicBezTo>
                    <a:pt x="1777" y="8774"/>
                    <a:pt x="2562" y="9545"/>
                    <a:pt x="3464" y="9884"/>
                  </a:cubicBezTo>
                  <a:cubicBezTo>
                    <a:pt x="5466" y="10639"/>
                    <a:pt x="9299" y="10928"/>
                    <a:pt x="10829" y="10928"/>
                  </a:cubicBezTo>
                  <a:cubicBezTo>
                    <a:pt x="11036" y="10928"/>
                    <a:pt x="11201" y="10923"/>
                    <a:pt x="11314" y="10912"/>
                  </a:cubicBezTo>
                  <a:cubicBezTo>
                    <a:pt x="12056" y="10847"/>
                    <a:pt x="12056" y="3389"/>
                    <a:pt x="12023" y="156"/>
                  </a:cubicBezTo>
                  <a:cubicBezTo>
                    <a:pt x="11838" y="93"/>
                    <a:pt x="11647" y="40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5;p35">
              <a:extLst>
                <a:ext uri="{FF2B5EF4-FFF2-40B4-BE49-F238E27FC236}">
                  <a16:creationId xmlns:a16="http://schemas.microsoft.com/office/drawing/2014/main" id="{4E0CFC64-298D-48F5-AB25-4D5B85C74DAF}"/>
                </a:ext>
              </a:extLst>
            </p:cNvPr>
            <p:cNvSpPr/>
            <p:nvPr/>
          </p:nvSpPr>
          <p:spPr>
            <a:xfrm>
              <a:off x="3113247" y="4292410"/>
              <a:ext cx="1030222" cy="951569"/>
            </a:xfrm>
            <a:custGeom>
              <a:avLst/>
              <a:gdLst/>
              <a:ahLst/>
              <a:cxnLst/>
              <a:rect l="l" t="t" r="r" b="b"/>
              <a:pathLst>
                <a:path w="9457" h="8735" extrusionOk="0">
                  <a:moveTo>
                    <a:pt x="8896" y="1"/>
                  </a:moveTo>
                  <a:cubicBezTo>
                    <a:pt x="8757" y="182"/>
                    <a:pt x="8609" y="367"/>
                    <a:pt x="8451" y="551"/>
                  </a:cubicBezTo>
                  <a:cubicBezTo>
                    <a:pt x="8211" y="831"/>
                    <a:pt x="7950" y="1115"/>
                    <a:pt x="7663" y="1392"/>
                  </a:cubicBezTo>
                  <a:cubicBezTo>
                    <a:pt x="7426" y="2463"/>
                    <a:pt x="7044" y="3550"/>
                    <a:pt x="6793" y="4571"/>
                  </a:cubicBezTo>
                  <a:cubicBezTo>
                    <a:pt x="6704" y="4938"/>
                    <a:pt x="6609" y="5313"/>
                    <a:pt x="6381" y="5607"/>
                  </a:cubicBezTo>
                  <a:cubicBezTo>
                    <a:pt x="5999" y="6104"/>
                    <a:pt x="5330" y="6266"/>
                    <a:pt x="4717" y="6394"/>
                  </a:cubicBezTo>
                  <a:cubicBezTo>
                    <a:pt x="4039" y="6536"/>
                    <a:pt x="3330" y="6678"/>
                    <a:pt x="2641" y="6678"/>
                  </a:cubicBezTo>
                  <a:cubicBezTo>
                    <a:pt x="2153" y="6678"/>
                    <a:pt x="1672" y="6608"/>
                    <a:pt x="1220" y="6417"/>
                  </a:cubicBezTo>
                  <a:cubicBezTo>
                    <a:pt x="796" y="6236"/>
                    <a:pt x="410" y="5955"/>
                    <a:pt x="1" y="5748"/>
                  </a:cubicBezTo>
                  <a:lnTo>
                    <a:pt x="1" y="5748"/>
                  </a:lnTo>
                  <a:cubicBezTo>
                    <a:pt x="568" y="6579"/>
                    <a:pt x="1353" y="7350"/>
                    <a:pt x="2255" y="7689"/>
                  </a:cubicBezTo>
                  <a:cubicBezTo>
                    <a:pt x="4190" y="8418"/>
                    <a:pt x="7831" y="8714"/>
                    <a:pt x="9456" y="8734"/>
                  </a:cubicBezTo>
                  <a:cubicBezTo>
                    <a:pt x="8794" y="7386"/>
                    <a:pt x="8243" y="5824"/>
                    <a:pt x="8263" y="4384"/>
                  </a:cubicBezTo>
                  <a:cubicBezTo>
                    <a:pt x="8279" y="2980"/>
                    <a:pt x="8646" y="1991"/>
                    <a:pt x="9061" y="1316"/>
                  </a:cubicBezTo>
                  <a:cubicBezTo>
                    <a:pt x="9047" y="1253"/>
                    <a:pt x="9034" y="1187"/>
                    <a:pt x="9024" y="1125"/>
                  </a:cubicBezTo>
                  <a:cubicBezTo>
                    <a:pt x="8955" y="752"/>
                    <a:pt x="8912" y="376"/>
                    <a:pt x="88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6;p35">
              <a:extLst>
                <a:ext uri="{FF2B5EF4-FFF2-40B4-BE49-F238E27FC236}">
                  <a16:creationId xmlns:a16="http://schemas.microsoft.com/office/drawing/2014/main" id="{0CB10757-0130-435F-8E51-B49B4CDC904B}"/>
                </a:ext>
              </a:extLst>
            </p:cNvPr>
            <p:cNvSpPr/>
            <p:nvPr/>
          </p:nvSpPr>
          <p:spPr>
            <a:xfrm>
              <a:off x="4045869" y="5629959"/>
              <a:ext cx="130289" cy="56756"/>
            </a:xfrm>
            <a:custGeom>
              <a:avLst/>
              <a:gdLst/>
              <a:ahLst/>
              <a:cxnLst/>
              <a:rect l="l" t="t" r="r" b="b"/>
              <a:pathLst>
                <a:path w="1196" h="521" extrusionOk="0">
                  <a:moveTo>
                    <a:pt x="790" y="1"/>
                  </a:moveTo>
                  <a:cubicBezTo>
                    <a:pt x="675" y="1"/>
                    <a:pt x="547" y="11"/>
                    <a:pt x="421" y="41"/>
                  </a:cubicBezTo>
                  <a:cubicBezTo>
                    <a:pt x="48" y="129"/>
                    <a:pt x="0" y="365"/>
                    <a:pt x="99" y="365"/>
                  </a:cubicBezTo>
                  <a:cubicBezTo>
                    <a:pt x="100" y="365"/>
                    <a:pt x="102" y="365"/>
                    <a:pt x="104" y="365"/>
                  </a:cubicBezTo>
                  <a:cubicBezTo>
                    <a:pt x="109" y="364"/>
                    <a:pt x="115" y="364"/>
                    <a:pt x="122" y="364"/>
                  </a:cubicBezTo>
                  <a:cubicBezTo>
                    <a:pt x="265" y="364"/>
                    <a:pt x="811" y="466"/>
                    <a:pt x="915" y="516"/>
                  </a:cubicBezTo>
                  <a:cubicBezTo>
                    <a:pt x="921" y="519"/>
                    <a:pt x="926" y="520"/>
                    <a:pt x="932" y="520"/>
                  </a:cubicBezTo>
                  <a:cubicBezTo>
                    <a:pt x="1040" y="520"/>
                    <a:pt x="1195" y="41"/>
                    <a:pt x="1195" y="41"/>
                  </a:cubicBezTo>
                  <a:cubicBezTo>
                    <a:pt x="1195" y="41"/>
                    <a:pt x="1019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7;p35">
              <a:extLst>
                <a:ext uri="{FF2B5EF4-FFF2-40B4-BE49-F238E27FC236}">
                  <a16:creationId xmlns:a16="http://schemas.microsoft.com/office/drawing/2014/main" id="{A279EC58-618E-4942-B5B4-4004FCCEFC9B}"/>
                </a:ext>
              </a:extLst>
            </p:cNvPr>
            <p:cNvSpPr/>
            <p:nvPr/>
          </p:nvSpPr>
          <p:spPr>
            <a:xfrm>
              <a:off x="4029092" y="5683557"/>
              <a:ext cx="113622" cy="71790"/>
            </a:xfrm>
            <a:custGeom>
              <a:avLst/>
              <a:gdLst/>
              <a:ahLst/>
              <a:cxnLst/>
              <a:rect l="l" t="t" r="r" b="b"/>
              <a:pathLst>
                <a:path w="1043" h="659" extrusionOk="0">
                  <a:moveTo>
                    <a:pt x="1036" y="1"/>
                  </a:moveTo>
                  <a:lnTo>
                    <a:pt x="1036" y="1"/>
                  </a:lnTo>
                  <a:cubicBezTo>
                    <a:pt x="1036" y="1"/>
                    <a:pt x="634" y="40"/>
                    <a:pt x="304" y="248"/>
                  </a:cubicBezTo>
                  <a:cubicBezTo>
                    <a:pt x="0" y="437"/>
                    <a:pt x="5" y="658"/>
                    <a:pt x="87" y="658"/>
                  </a:cubicBezTo>
                  <a:cubicBezTo>
                    <a:pt x="94" y="658"/>
                    <a:pt x="102" y="657"/>
                    <a:pt x="110" y="653"/>
                  </a:cubicBezTo>
                  <a:cubicBezTo>
                    <a:pt x="200" y="614"/>
                    <a:pt x="709" y="539"/>
                    <a:pt x="885" y="539"/>
                  </a:cubicBezTo>
                  <a:cubicBezTo>
                    <a:pt x="901" y="539"/>
                    <a:pt x="914" y="540"/>
                    <a:pt x="924" y="541"/>
                  </a:cubicBezTo>
                  <a:cubicBezTo>
                    <a:pt x="925" y="541"/>
                    <a:pt x="927" y="541"/>
                    <a:pt x="929" y="541"/>
                  </a:cubicBezTo>
                  <a:cubicBezTo>
                    <a:pt x="1042" y="541"/>
                    <a:pt x="1036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78;p35">
              <a:extLst>
                <a:ext uri="{FF2B5EF4-FFF2-40B4-BE49-F238E27FC236}">
                  <a16:creationId xmlns:a16="http://schemas.microsoft.com/office/drawing/2014/main" id="{CF0FED6D-8FF0-43FF-83C0-C966BBEE0402}"/>
                </a:ext>
              </a:extLst>
            </p:cNvPr>
            <p:cNvSpPr/>
            <p:nvPr/>
          </p:nvSpPr>
          <p:spPr>
            <a:xfrm>
              <a:off x="4073866" y="5725172"/>
              <a:ext cx="105451" cy="112206"/>
            </a:xfrm>
            <a:custGeom>
              <a:avLst/>
              <a:gdLst/>
              <a:ahLst/>
              <a:cxnLst/>
              <a:rect l="l" t="t" r="r" b="b"/>
              <a:pathLst>
                <a:path w="968" h="1030" extrusionOk="0">
                  <a:moveTo>
                    <a:pt x="704" y="1"/>
                  </a:moveTo>
                  <a:cubicBezTo>
                    <a:pt x="704" y="1"/>
                    <a:pt x="365" y="226"/>
                    <a:pt x="167" y="559"/>
                  </a:cubicBezTo>
                  <a:cubicBezTo>
                    <a:pt x="0" y="842"/>
                    <a:pt x="77" y="1029"/>
                    <a:pt x="147" y="1029"/>
                  </a:cubicBezTo>
                  <a:cubicBezTo>
                    <a:pt x="160" y="1029"/>
                    <a:pt x="173" y="1023"/>
                    <a:pt x="184" y="1009"/>
                  </a:cubicBezTo>
                  <a:cubicBezTo>
                    <a:pt x="252" y="927"/>
                    <a:pt x="740" y="571"/>
                    <a:pt x="852" y="532"/>
                  </a:cubicBezTo>
                  <a:cubicBezTo>
                    <a:pt x="967" y="492"/>
                    <a:pt x="704" y="1"/>
                    <a:pt x="7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79;p35">
              <a:extLst>
                <a:ext uri="{FF2B5EF4-FFF2-40B4-BE49-F238E27FC236}">
                  <a16:creationId xmlns:a16="http://schemas.microsoft.com/office/drawing/2014/main" id="{B4ABAD7E-1F5D-4120-B819-EB1815909518}"/>
                </a:ext>
              </a:extLst>
            </p:cNvPr>
            <p:cNvSpPr/>
            <p:nvPr/>
          </p:nvSpPr>
          <p:spPr>
            <a:xfrm>
              <a:off x="5684194" y="5629959"/>
              <a:ext cx="130289" cy="56756"/>
            </a:xfrm>
            <a:custGeom>
              <a:avLst/>
              <a:gdLst/>
              <a:ahLst/>
              <a:cxnLst/>
              <a:rect l="l" t="t" r="r" b="b"/>
              <a:pathLst>
                <a:path w="1196" h="521" extrusionOk="0">
                  <a:moveTo>
                    <a:pt x="405" y="1"/>
                  </a:moveTo>
                  <a:cubicBezTo>
                    <a:pt x="176" y="1"/>
                    <a:pt x="0" y="41"/>
                    <a:pt x="0" y="41"/>
                  </a:cubicBezTo>
                  <a:cubicBezTo>
                    <a:pt x="0" y="41"/>
                    <a:pt x="155" y="520"/>
                    <a:pt x="261" y="520"/>
                  </a:cubicBezTo>
                  <a:cubicBezTo>
                    <a:pt x="267" y="520"/>
                    <a:pt x="272" y="519"/>
                    <a:pt x="277" y="516"/>
                  </a:cubicBezTo>
                  <a:cubicBezTo>
                    <a:pt x="381" y="466"/>
                    <a:pt x="927" y="364"/>
                    <a:pt x="1071" y="364"/>
                  </a:cubicBezTo>
                  <a:cubicBezTo>
                    <a:pt x="1077" y="364"/>
                    <a:pt x="1083" y="364"/>
                    <a:pt x="1088" y="365"/>
                  </a:cubicBezTo>
                  <a:cubicBezTo>
                    <a:pt x="1089" y="365"/>
                    <a:pt x="1091" y="365"/>
                    <a:pt x="1092" y="365"/>
                  </a:cubicBezTo>
                  <a:cubicBezTo>
                    <a:pt x="1195" y="365"/>
                    <a:pt x="1146" y="130"/>
                    <a:pt x="772" y="41"/>
                  </a:cubicBezTo>
                  <a:cubicBezTo>
                    <a:pt x="646" y="11"/>
                    <a:pt x="519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80;p35">
              <a:extLst>
                <a:ext uri="{FF2B5EF4-FFF2-40B4-BE49-F238E27FC236}">
                  <a16:creationId xmlns:a16="http://schemas.microsoft.com/office/drawing/2014/main" id="{792BFDDE-3CBD-42F4-9F7A-3ADE27FCD26A}"/>
                </a:ext>
              </a:extLst>
            </p:cNvPr>
            <p:cNvSpPr/>
            <p:nvPr/>
          </p:nvSpPr>
          <p:spPr>
            <a:xfrm>
              <a:off x="5717202" y="5683557"/>
              <a:ext cx="113949" cy="71790"/>
            </a:xfrm>
            <a:custGeom>
              <a:avLst/>
              <a:gdLst/>
              <a:ahLst/>
              <a:cxnLst/>
              <a:rect l="l" t="t" r="r" b="b"/>
              <a:pathLst>
                <a:path w="1046" h="659" extrusionOk="0">
                  <a:moveTo>
                    <a:pt x="7" y="1"/>
                  </a:moveTo>
                  <a:lnTo>
                    <a:pt x="7" y="1"/>
                  </a:lnTo>
                  <a:cubicBezTo>
                    <a:pt x="7" y="1"/>
                    <a:pt x="1" y="541"/>
                    <a:pt x="114" y="541"/>
                  </a:cubicBezTo>
                  <a:cubicBezTo>
                    <a:pt x="116" y="541"/>
                    <a:pt x="117" y="541"/>
                    <a:pt x="119" y="541"/>
                  </a:cubicBezTo>
                  <a:cubicBezTo>
                    <a:pt x="129" y="540"/>
                    <a:pt x="142" y="539"/>
                    <a:pt x="159" y="539"/>
                  </a:cubicBezTo>
                  <a:cubicBezTo>
                    <a:pt x="337" y="539"/>
                    <a:pt x="846" y="614"/>
                    <a:pt x="937" y="653"/>
                  </a:cubicBezTo>
                  <a:cubicBezTo>
                    <a:pt x="945" y="657"/>
                    <a:pt x="952" y="658"/>
                    <a:pt x="959" y="658"/>
                  </a:cubicBezTo>
                  <a:cubicBezTo>
                    <a:pt x="1039" y="658"/>
                    <a:pt x="1046" y="437"/>
                    <a:pt x="742" y="248"/>
                  </a:cubicBezTo>
                  <a:cubicBezTo>
                    <a:pt x="412" y="40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81;p35">
              <a:extLst>
                <a:ext uri="{FF2B5EF4-FFF2-40B4-BE49-F238E27FC236}">
                  <a16:creationId xmlns:a16="http://schemas.microsoft.com/office/drawing/2014/main" id="{8F856711-4A02-4C0B-9801-3064021A72EC}"/>
                </a:ext>
              </a:extLst>
            </p:cNvPr>
            <p:cNvSpPr/>
            <p:nvPr/>
          </p:nvSpPr>
          <p:spPr>
            <a:xfrm>
              <a:off x="5680599" y="5725172"/>
              <a:ext cx="105560" cy="112206"/>
            </a:xfrm>
            <a:custGeom>
              <a:avLst/>
              <a:gdLst/>
              <a:ahLst/>
              <a:cxnLst/>
              <a:rect l="l" t="t" r="r" b="b"/>
              <a:pathLst>
                <a:path w="969" h="1030" extrusionOk="0">
                  <a:moveTo>
                    <a:pt x="268" y="1"/>
                  </a:moveTo>
                  <a:cubicBezTo>
                    <a:pt x="268" y="1"/>
                    <a:pt x="0" y="492"/>
                    <a:pt x="116" y="532"/>
                  </a:cubicBezTo>
                  <a:cubicBezTo>
                    <a:pt x="228" y="571"/>
                    <a:pt x="719" y="927"/>
                    <a:pt x="785" y="1009"/>
                  </a:cubicBezTo>
                  <a:cubicBezTo>
                    <a:pt x="796" y="1023"/>
                    <a:pt x="808" y="1029"/>
                    <a:pt x="821" y="1029"/>
                  </a:cubicBezTo>
                  <a:cubicBezTo>
                    <a:pt x="891" y="1029"/>
                    <a:pt x="968" y="842"/>
                    <a:pt x="801" y="559"/>
                  </a:cubicBezTo>
                  <a:cubicBezTo>
                    <a:pt x="607" y="226"/>
                    <a:pt x="268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82;p35">
              <a:extLst>
                <a:ext uri="{FF2B5EF4-FFF2-40B4-BE49-F238E27FC236}">
                  <a16:creationId xmlns:a16="http://schemas.microsoft.com/office/drawing/2014/main" id="{AD52F6BD-9B7B-499F-A9E9-DF374A138D7E}"/>
                </a:ext>
              </a:extLst>
            </p:cNvPr>
            <p:cNvSpPr/>
            <p:nvPr/>
          </p:nvSpPr>
          <p:spPr>
            <a:xfrm>
              <a:off x="5303563" y="2086509"/>
              <a:ext cx="350561" cy="315047"/>
            </a:xfrm>
            <a:custGeom>
              <a:avLst/>
              <a:gdLst/>
              <a:ahLst/>
              <a:cxnLst/>
              <a:rect l="l" t="t" r="r" b="b"/>
              <a:pathLst>
                <a:path w="3218" h="2892" extrusionOk="0">
                  <a:moveTo>
                    <a:pt x="2660" y="0"/>
                  </a:moveTo>
                  <a:cubicBezTo>
                    <a:pt x="1921" y="0"/>
                    <a:pt x="1" y="938"/>
                    <a:pt x="1" y="938"/>
                  </a:cubicBezTo>
                  <a:lnTo>
                    <a:pt x="2318" y="2892"/>
                  </a:lnTo>
                  <a:cubicBezTo>
                    <a:pt x="2318" y="2892"/>
                    <a:pt x="3218" y="516"/>
                    <a:pt x="2918" y="88"/>
                  </a:cubicBezTo>
                  <a:cubicBezTo>
                    <a:pt x="2875" y="27"/>
                    <a:pt x="2784" y="0"/>
                    <a:pt x="26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83;p35">
              <a:extLst>
                <a:ext uri="{FF2B5EF4-FFF2-40B4-BE49-F238E27FC236}">
                  <a16:creationId xmlns:a16="http://schemas.microsoft.com/office/drawing/2014/main" id="{63D9D674-DFDB-4B67-AB34-AB7F492AD661}"/>
                </a:ext>
              </a:extLst>
            </p:cNvPr>
            <p:cNvSpPr/>
            <p:nvPr/>
          </p:nvSpPr>
          <p:spPr>
            <a:xfrm>
              <a:off x="5574711" y="2425636"/>
              <a:ext cx="289883" cy="254914"/>
            </a:xfrm>
            <a:custGeom>
              <a:avLst/>
              <a:gdLst/>
              <a:ahLst/>
              <a:cxnLst/>
              <a:rect l="l" t="t" r="r" b="b"/>
              <a:pathLst>
                <a:path w="2661" h="2340" extrusionOk="0">
                  <a:moveTo>
                    <a:pt x="1767" y="1"/>
                  </a:moveTo>
                  <a:cubicBezTo>
                    <a:pt x="1030" y="1"/>
                    <a:pt x="0" y="191"/>
                    <a:pt x="0" y="191"/>
                  </a:cubicBezTo>
                  <a:lnTo>
                    <a:pt x="986" y="2340"/>
                  </a:lnTo>
                  <a:cubicBezTo>
                    <a:pt x="986" y="2340"/>
                    <a:pt x="2660" y="623"/>
                    <a:pt x="2488" y="191"/>
                  </a:cubicBezTo>
                  <a:cubicBezTo>
                    <a:pt x="2431" y="48"/>
                    <a:pt x="2136" y="1"/>
                    <a:pt x="1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84;p35">
              <a:extLst>
                <a:ext uri="{FF2B5EF4-FFF2-40B4-BE49-F238E27FC236}">
                  <a16:creationId xmlns:a16="http://schemas.microsoft.com/office/drawing/2014/main" id="{4841C550-BB1C-4B10-8E0F-F333F5988A7A}"/>
                </a:ext>
              </a:extLst>
            </p:cNvPr>
            <p:cNvSpPr/>
            <p:nvPr/>
          </p:nvSpPr>
          <p:spPr>
            <a:xfrm>
              <a:off x="5639965" y="2764544"/>
              <a:ext cx="285634" cy="222233"/>
            </a:xfrm>
            <a:custGeom>
              <a:avLst/>
              <a:gdLst/>
              <a:ahLst/>
              <a:cxnLst/>
              <a:rect l="l" t="t" r="r" b="b"/>
              <a:pathLst>
                <a:path w="2622" h="2040" extrusionOk="0">
                  <a:moveTo>
                    <a:pt x="387" y="0"/>
                  </a:moveTo>
                  <a:lnTo>
                    <a:pt x="1" y="2040"/>
                  </a:lnTo>
                  <a:cubicBezTo>
                    <a:pt x="1" y="2040"/>
                    <a:pt x="2621" y="1460"/>
                    <a:pt x="2532" y="884"/>
                  </a:cubicBezTo>
                  <a:cubicBezTo>
                    <a:pt x="2446" y="306"/>
                    <a:pt x="387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85;p35">
              <a:extLst>
                <a:ext uri="{FF2B5EF4-FFF2-40B4-BE49-F238E27FC236}">
                  <a16:creationId xmlns:a16="http://schemas.microsoft.com/office/drawing/2014/main" id="{4EA60B68-17FA-4488-8656-DCC054C39165}"/>
                </a:ext>
              </a:extLst>
            </p:cNvPr>
            <p:cNvSpPr/>
            <p:nvPr/>
          </p:nvSpPr>
          <p:spPr>
            <a:xfrm>
              <a:off x="5476230" y="3103670"/>
              <a:ext cx="271581" cy="170378"/>
            </a:xfrm>
            <a:custGeom>
              <a:avLst/>
              <a:gdLst/>
              <a:ahLst/>
              <a:cxnLst/>
              <a:rect l="l" t="t" r="r" b="b"/>
              <a:pathLst>
                <a:path w="2493" h="1564" extrusionOk="0">
                  <a:moveTo>
                    <a:pt x="990" y="1"/>
                  </a:moveTo>
                  <a:lnTo>
                    <a:pt x="1" y="1563"/>
                  </a:lnTo>
                  <a:cubicBezTo>
                    <a:pt x="1" y="1563"/>
                    <a:pt x="2407" y="1563"/>
                    <a:pt x="2450" y="1138"/>
                  </a:cubicBezTo>
                  <a:cubicBezTo>
                    <a:pt x="2492" y="710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86;p35">
              <a:extLst>
                <a:ext uri="{FF2B5EF4-FFF2-40B4-BE49-F238E27FC236}">
                  <a16:creationId xmlns:a16="http://schemas.microsoft.com/office/drawing/2014/main" id="{72BBA83E-42C9-4B19-9083-DBB1F3196248}"/>
                </a:ext>
              </a:extLst>
            </p:cNvPr>
            <p:cNvSpPr/>
            <p:nvPr/>
          </p:nvSpPr>
          <p:spPr>
            <a:xfrm>
              <a:off x="4008721" y="4297857"/>
              <a:ext cx="815724" cy="1521312"/>
            </a:xfrm>
            <a:custGeom>
              <a:avLst/>
              <a:gdLst/>
              <a:ahLst/>
              <a:cxnLst/>
              <a:rect l="l" t="t" r="r" b="b"/>
              <a:pathLst>
                <a:path w="7488" h="13965" extrusionOk="0">
                  <a:moveTo>
                    <a:pt x="2093" y="0"/>
                  </a:moveTo>
                  <a:cubicBezTo>
                    <a:pt x="2093" y="0"/>
                    <a:pt x="86" y="989"/>
                    <a:pt x="43" y="4334"/>
                  </a:cubicBezTo>
                  <a:cubicBezTo>
                    <a:pt x="0" y="7682"/>
                    <a:pt x="3045" y="11716"/>
                    <a:pt x="3392" y="12102"/>
                  </a:cubicBezTo>
                  <a:cubicBezTo>
                    <a:pt x="3474" y="12195"/>
                    <a:pt x="3427" y="12223"/>
                    <a:pt x="3298" y="12223"/>
                  </a:cubicBezTo>
                  <a:cubicBezTo>
                    <a:pt x="3205" y="12223"/>
                    <a:pt x="3069" y="12209"/>
                    <a:pt x="2907" y="12193"/>
                  </a:cubicBezTo>
                  <a:cubicBezTo>
                    <a:pt x="2748" y="12180"/>
                    <a:pt x="2565" y="12166"/>
                    <a:pt x="2375" y="12166"/>
                  </a:cubicBezTo>
                  <a:cubicBezTo>
                    <a:pt x="1923" y="12166"/>
                    <a:pt x="1429" y="12243"/>
                    <a:pt x="1114" y="12576"/>
                  </a:cubicBezTo>
                  <a:cubicBezTo>
                    <a:pt x="495" y="13227"/>
                    <a:pt x="1201" y="13965"/>
                    <a:pt x="3036" y="13965"/>
                  </a:cubicBezTo>
                  <a:cubicBezTo>
                    <a:pt x="3487" y="13965"/>
                    <a:pt x="4006" y="13920"/>
                    <a:pt x="4591" y="13819"/>
                  </a:cubicBezTo>
                  <a:cubicBezTo>
                    <a:pt x="4756" y="13789"/>
                    <a:pt x="4907" y="13759"/>
                    <a:pt x="5053" y="13729"/>
                  </a:cubicBezTo>
                  <a:cubicBezTo>
                    <a:pt x="7488" y="13209"/>
                    <a:pt x="6934" y="12388"/>
                    <a:pt x="6548" y="11416"/>
                  </a:cubicBezTo>
                  <a:cubicBezTo>
                    <a:pt x="6136" y="10385"/>
                    <a:pt x="6140" y="9106"/>
                    <a:pt x="6887" y="8822"/>
                  </a:cubicBezTo>
                  <a:lnTo>
                    <a:pt x="6891" y="8819"/>
                  </a:lnTo>
                  <a:lnTo>
                    <a:pt x="6895" y="8819"/>
                  </a:lnTo>
                  <a:cubicBezTo>
                    <a:pt x="7293" y="8667"/>
                    <a:pt x="6796" y="8496"/>
                    <a:pt x="6014" y="7942"/>
                  </a:cubicBezTo>
                  <a:lnTo>
                    <a:pt x="6011" y="7942"/>
                  </a:lnTo>
                  <a:cubicBezTo>
                    <a:pt x="5359" y="7478"/>
                    <a:pt x="4512" y="6746"/>
                    <a:pt x="3830" y="5537"/>
                  </a:cubicBezTo>
                  <a:cubicBezTo>
                    <a:pt x="2423" y="3032"/>
                    <a:pt x="2126" y="356"/>
                    <a:pt x="2096" y="33"/>
                  </a:cubicBezTo>
                  <a:cubicBezTo>
                    <a:pt x="2093" y="23"/>
                    <a:pt x="2093" y="1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87;p35">
              <a:extLst>
                <a:ext uri="{FF2B5EF4-FFF2-40B4-BE49-F238E27FC236}">
                  <a16:creationId xmlns:a16="http://schemas.microsoft.com/office/drawing/2014/main" id="{246826E3-7778-444F-A8BF-A54E0679390A}"/>
                </a:ext>
              </a:extLst>
            </p:cNvPr>
            <p:cNvSpPr/>
            <p:nvPr/>
          </p:nvSpPr>
          <p:spPr>
            <a:xfrm>
              <a:off x="5019234" y="4297857"/>
              <a:ext cx="832391" cy="1521312"/>
            </a:xfrm>
            <a:custGeom>
              <a:avLst/>
              <a:gdLst/>
              <a:ahLst/>
              <a:cxnLst/>
              <a:rect l="l" t="t" r="r" b="b"/>
              <a:pathLst>
                <a:path w="7641" h="13965" extrusionOk="0">
                  <a:moveTo>
                    <a:pt x="5548" y="0"/>
                  </a:moveTo>
                  <a:cubicBezTo>
                    <a:pt x="5548" y="0"/>
                    <a:pt x="5310" y="2864"/>
                    <a:pt x="3808" y="5537"/>
                  </a:cubicBezTo>
                  <a:cubicBezTo>
                    <a:pt x="2311" y="8206"/>
                    <a:pt x="1" y="8539"/>
                    <a:pt x="749" y="8822"/>
                  </a:cubicBezTo>
                  <a:cubicBezTo>
                    <a:pt x="822" y="8849"/>
                    <a:pt x="884" y="8885"/>
                    <a:pt x="944" y="8935"/>
                  </a:cubicBezTo>
                  <a:cubicBezTo>
                    <a:pt x="967" y="8947"/>
                    <a:pt x="986" y="8964"/>
                    <a:pt x="1003" y="8984"/>
                  </a:cubicBezTo>
                  <a:cubicBezTo>
                    <a:pt x="1491" y="9435"/>
                    <a:pt x="1447" y="10520"/>
                    <a:pt x="1092" y="11416"/>
                  </a:cubicBezTo>
                  <a:cubicBezTo>
                    <a:pt x="726" y="12329"/>
                    <a:pt x="218" y="13103"/>
                    <a:pt x="2170" y="13630"/>
                  </a:cubicBezTo>
                  <a:cubicBezTo>
                    <a:pt x="2416" y="13696"/>
                    <a:pt x="2710" y="13759"/>
                    <a:pt x="3046" y="13819"/>
                  </a:cubicBezTo>
                  <a:cubicBezTo>
                    <a:pt x="3630" y="13920"/>
                    <a:pt x="4149" y="13965"/>
                    <a:pt x="4600" y="13965"/>
                  </a:cubicBezTo>
                  <a:cubicBezTo>
                    <a:pt x="6434" y="13965"/>
                    <a:pt x="7142" y="13227"/>
                    <a:pt x="6523" y="12576"/>
                  </a:cubicBezTo>
                  <a:cubicBezTo>
                    <a:pt x="6208" y="12243"/>
                    <a:pt x="5713" y="12166"/>
                    <a:pt x="5262" y="12166"/>
                  </a:cubicBezTo>
                  <a:cubicBezTo>
                    <a:pt x="5071" y="12166"/>
                    <a:pt x="4888" y="12180"/>
                    <a:pt x="4730" y="12193"/>
                  </a:cubicBezTo>
                  <a:cubicBezTo>
                    <a:pt x="4568" y="12209"/>
                    <a:pt x="4432" y="12223"/>
                    <a:pt x="4339" y="12223"/>
                  </a:cubicBezTo>
                  <a:cubicBezTo>
                    <a:pt x="4211" y="12223"/>
                    <a:pt x="4165" y="12195"/>
                    <a:pt x="4249" y="12102"/>
                  </a:cubicBezTo>
                  <a:cubicBezTo>
                    <a:pt x="4591" y="11716"/>
                    <a:pt x="7640" y="7682"/>
                    <a:pt x="7597" y="4334"/>
                  </a:cubicBezTo>
                  <a:cubicBezTo>
                    <a:pt x="7557" y="1467"/>
                    <a:pt x="6081" y="333"/>
                    <a:pt x="5659" y="66"/>
                  </a:cubicBezTo>
                  <a:cubicBezTo>
                    <a:pt x="5587" y="20"/>
                    <a:pt x="5548" y="0"/>
                    <a:pt x="55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88;p35">
              <a:extLst>
                <a:ext uri="{FF2B5EF4-FFF2-40B4-BE49-F238E27FC236}">
                  <a16:creationId xmlns:a16="http://schemas.microsoft.com/office/drawing/2014/main" id="{B8DE201B-FCAC-4FBF-B179-5476050FCBD1}"/>
                </a:ext>
              </a:extLst>
            </p:cNvPr>
            <p:cNvSpPr/>
            <p:nvPr/>
          </p:nvSpPr>
          <p:spPr>
            <a:xfrm>
              <a:off x="3230683" y="2077250"/>
              <a:ext cx="2656768" cy="3211913"/>
            </a:xfrm>
            <a:custGeom>
              <a:avLst/>
              <a:gdLst/>
              <a:ahLst/>
              <a:cxnLst/>
              <a:rect l="l" t="t" r="r" b="b"/>
              <a:pathLst>
                <a:path w="24388" h="29484" extrusionOk="0">
                  <a:moveTo>
                    <a:pt x="16324" y="0"/>
                  </a:moveTo>
                  <a:cubicBezTo>
                    <a:pt x="16032" y="0"/>
                    <a:pt x="15741" y="16"/>
                    <a:pt x="15450" y="44"/>
                  </a:cubicBezTo>
                  <a:cubicBezTo>
                    <a:pt x="15045" y="81"/>
                    <a:pt x="14636" y="143"/>
                    <a:pt x="14234" y="219"/>
                  </a:cubicBezTo>
                  <a:cubicBezTo>
                    <a:pt x="13549" y="351"/>
                    <a:pt x="13008" y="542"/>
                    <a:pt x="12583" y="773"/>
                  </a:cubicBezTo>
                  <a:cubicBezTo>
                    <a:pt x="11347" y="1454"/>
                    <a:pt x="11087" y="2470"/>
                    <a:pt x="11041" y="3221"/>
                  </a:cubicBezTo>
                  <a:cubicBezTo>
                    <a:pt x="10978" y="4236"/>
                    <a:pt x="10091" y="4899"/>
                    <a:pt x="8668" y="4961"/>
                  </a:cubicBezTo>
                  <a:cubicBezTo>
                    <a:pt x="7763" y="5001"/>
                    <a:pt x="5989" y="5042"/>
                    <a:pt x="4793" y="5042"/>
                  </a:cubicBezTo>
                  <a:cubicBezTo>
                    <a:pt x="4107" y="5042"/>
                    <a:pt x="3611" y="5029"/>
                    <a:pt x="3577" y="4994"/>
                  </a:cubicBezTo>
                  <a:cubicBezTo>
                    <a:pt x="3481" y="4899"/>
                    <a:pt x="3577" y="3982"/>
                    <a:pt x="3040" y="3950"/>
                  </a:cubicBezTo>
                  <a:cubicBezTo>
                    <a:pt x="3030" y="3949"/>
                    <a:pt x="3021" y="3949"/>
                    <a:pt x="3011" y="3949"/>
                  </a:cubicBezTo>
                  <a:cubicBezTo>
                    <a:pt x="2498" y="3949"/>
                    <a:pt x="2407" y="4836"/>
                    <a:pt x="2407" y="4836"/>
                  </a:cubicBezTo>
                  <a:cubicBezTo>
                    <a:pt x="2057" y="4773"/>
                    <a:pt x="1520" y="4707"/>
                    <a:pt x="1520" y="4707"/>
                  </a:cubicBezTo>
                  <a:cubicBezTo>
                    <a:pt x="1520" y="4707"/>
                    <a:pt x="1461" y="3693"/>
                    <a:pt x="950" y="3693"/>
                  </a:cubicBezTo>
                  <a:cubicBezTo>
                    <a:pt x="935" y="3693"/>
                    <a:pt x="920" y="3694"/>
                    <a:pt x="904" y="3696"/>
                  </a:cubicBezTo>
                  <a:cubicBezTo>
                    <a:pt x="347" y="3762"/>
                    <a:pt x="445" y="4899"/>
                    <a:pt x="445" y="4899"/>
                  </a:cubicBezTo>
                  <a:cubicBezTo>
                    <a:pt x="445" y="4899"/>
                    <a:pt x="1" y="5120"/>
                    <a:pt x="34" y="6131"/>
                  </a:cubicBezTo>
                  <a:cubicBezTo>
                    <a:pt x="67" y="7143"/>
                    <a:pt x="667" y="7588"/>
                    <a:pt x="667" y="7588"/>
                  </a:cubicBezTo>
                  <a:cubicBezTo>
                    <a:pt x="370" y="8415"/>
                    <a:pt x="821" y="9331"/>
                    <a:pt x="2185" y="10092"/>
                  </a:cubicBezTo>
                  <a:cubicBezTo>
                    <a:pt x="2275" y="10145"/>
                    <a:pt x="2370" y="10194"/>
                    <a:pt x="2469" y="10244"/>
                  </a:cubicBezTo>
                  <a:cubicBezTo>
                    <a:pt x="4051" y="11035"/>
                    <a:pt x="8131" y="11572"/>
                    <a:pt x="8922" y="11572"/>
                  </a:cubicBezTo>
                  <a:cubicBezTo>
                    <a:pt x="9709" y="11572"/>
                    <a:pt x="9679" y="11605"/>
                    <a:pt x="9901" y="13058"/>
                  </a:cubicBezTo>
                  <a:cubicBezTo>
                    <a:pt x="10088" y="14294"/>
                    <a:pt x="9182" y="16654"/>
                    <a:pt x="9235" y="20384"/>
                  </a:cubicBezTo>
                  <a:cubicBezTo>
                    <a:pt x="9235" y="20394"/>
                    <a:pt x="9235" y="20407"/>
                    <a:pt x="9238" y="20417"/>
                  </a:cubicBezTo>
                  <a:cubicBezTo>
                    <a:pt x="9244" y="21063"/>
                    <a:pt x="9288" y="21752"/>
                    <a:pt x="9363" y="22480"/>
                  </a:cubicBezTo>
                  <a:cubicBezTo>
                    <a:pt x="9687" y="25472"/>
                    <a:pt x="10955" y="27466"/>
                    <a:pt x="12606" y="28534"/>
                  </a:cubicBezTo>
                  <a:cubicBezTo>
                    <a:pt x="13057" y="28828"/>
                    <a:pt x="13535" y="29051"/>
                    <a:pt x="14033" y="29203"/>
                  </a:cubicBezTo>
                  <a:lnTo>
                    <a:pt x="14037" y="29203"/>
                  </a:lnTo>
                  <a:cubicBezTo>
                    <a:pt x="14624" y="29392"/>
                    <a:pt x="15235" y="29484"/>
                    <a:pt x="15855" y="29484"/>
                  </a:cubicBezTo>
                  <a:cubicBezTo>
                    <a:pt x="15979" y="29484"/>
                    <a:pt x="16104" y="29480"/>
                    <a:pt x="16228" y="29473"/>
                  </a:cubicBezTo>
                  <a:cubicBezTo>
                    <a:pt x="16607" y="29450"/>
                    <a:pt x="16986" y="29398"/>
                    <a:pt x="17362" y="29319"/>
                  </a:cubicBezTo>
                  <a:cubicBezTo>
                    <a:pt x="17411" y="29305"/>
                    <a:pt x="17467" y="29292"/>
                    <a:pt x="17517" y="29279"/>
                  </a:cubicBezTo>
                  <a:cubicBezTo>
                    <a:pt x="17704" y="29236"/>
                    <a:pt x="17892" y="29184"/>
                    <a:pt x="18073" y="29121"/>
                  </a:cubicBezTo>
                  <a:cubicBezTo>
                    <a:pt x="20559" y="28297"/>
                    <a:pt x="22618" y="26040"/>
                    <a:pt x="22235" y="21913"/>
                  </a:cubicBezTo>
                  <a:cubicBezTo>
                    <a:pt x="22189" y="21406"/>
                    <a:pt x="22133" y="20918"/>
                    <a:pt x="22077" y="20450"/>
                  </a:cubicBezTo>
                  <a:cubicBezTo>
                    <a:pt x="21563" y="16193"/>
                    <a:pt x="20706" y="13549"/>
                    <a:pt x="20624" y="12267"/>
                  </a:cubicBezTo>
                  <a:cubicBezTo>
                    <a:pt x="20529" y="10843"/>
                    <a:pt x="24387" y="7397"/>
                    <a:pt x="22107" y="3600"/>
                  </a:cubicBezTo>
                  <a:cubicBezTo>
                    <a:pt x="20414" y="777"/>
                    <a:pt x="18368" y="0"/>
                    <a:pt x="16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89;p35">
              <a:extLst>
                <a:ext uri="{FF2B5EF4-FFF2-40B4-BE49-F238E27FC236}">
                  <a16:creationId xmlns:a16="http://schemas.microsoft.com/office/drawing/2014/main" id="{44BEE257-CE90-469A-9BAC-2ED28DB01957}"/>
                </a:ext>
              </a:extLst>
            </p:cNvPr>
            <p:cNvSpPr/>
            <p:nvPr/>
          </p:nvSpPr>
          <p:spPr>
            <a:xfrm>
              <a:off x="3535493" y="2757681"/>
              <a:ext cx="577369" cy="192819"/>
            </a:xfrm>
            <a:custGeom>
              <a:avLst/>
              <a:gdLst/>
              <a:ahLst/>
              <a:cxnLst/>
              <a:rect l="l" t="t" r="r" b="b"/>
              <a:pathLst>
                <a:path w="5300" h="1770" extrusionOk="0">
                  <a:moveTo>
                    <a:pt x="3089" y="1"/>
                  </a:moveTo>
                  <a:cubicBezTo>
                    <a:pt x="2061" y="1"/>
                    <a:pt x="966" y="179"/>
                    <a:pt x="683" y="238"/>
                  </a:cubicBezTo>
                  <a:cubicBezTo>
                    <a:pt x="409" y="294"/>
                    <a:pt x="79" y="419"/>
                    <a:pt x="44" y="699"/>
                  </a:cubicBezTo>
                  <a:cubicBezTo>
                    <a:pt x="0" y="1022"/>
                    <a:pt x="383" y="1223"/>
                    <a:pt x="696" y="1312"/>
                  </a:cubicBezTo>
                  <a:cubicBezTo>
                    <a:pt x="1622" y="1572"/>
                    <a:pt x="2578" y="1724"/>
                    <a:pt x="3540" y="1764"/>
                  </a:cubicBezTo>
                  <a:cubicBezTo>
                    <a:pt x="3623" y="1767"/>
                    <a:pt x="3705" y="1770"/>
                    <a:pt x="3787" y="1770"/>
                  </a:cubicBezTo>
                  <a:cubicBezTo>
                    <a:pt x="4011" y="1770"/>
                    <a:pt x="4232" y="1750"/>
                    <a:pt x="4443" y="1678"/>
                  </a:cubicBezTo>
                  <a:cubicBezTo>
                    <a:pt x="4733" y="1579"/>
                    <a:pt x="4997" y="1362"/>
                    <a:pt x="5076" y="1065"/>
                  </a:cubicBezTo>
                  <a:cubicBezTo>
                    <a:pt x="5300" y="221"/>
                    <a:pt x="4236" y="1"/>
                    <a:pt x="30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90;p35">
              <a:extLst>
                <a:ext uri="{FF2B5EF4-FFF2-40B4-BE49-F238E27FC236}">
                  <a16:creationId xmlns:a16="http://schemas.microsoft.com/office/drawing/2014/main" id="{72E2685F-B0F5-462B-8363-940EFD1EBDC0}"/>
                </a:ext>
              </a:extLst>
            </p:cNvPr>
            <p:cNvSpPr/>
            <p:nvPr/>
          </p:nvSpPr>
          <p:spPr>
            <a:xfrm>
              <a:off x="4161671" y="2782737"/>
              <a:ext cx="215152" cy="84971"/>
            </a:xfrm>
            <a:custGeom>
              <a:avLst/>
              <a:gdLst/>
              <a:ahLst/>
              <a:cxnLst/>
              <a:rect l="l" t="t" r="r" b="b"/>
              <a:pathLst>
                <a:path w="1975" h="780" extrusionOk="0">
                  <a:moveTo>
                    <a:pt x="972" y="1"/>
                  </a:moveTo>
                  <a:cubicBezTo>
                    <a:pt x="827" y="1"/>
                    <a:pt x="683" y="8"/>
                    <a:pt x="540" y="21"/>
                  </a:cubicBezTo>
                  <a:cubicBezTo>
                    <a:pt x="402" y="31"/>
                    <a:pt x="257" y="51"/>
                    <a:pt x="152" y="139"/>
                  </a:cubicBezTo>
                  <a:cubicBezTo>
                    <a:pt x="43" y="225"/>
                    <a:pt x="0" y="403"/>
                    <a:pt x="96" y="502"/>
                  </a:cubicBezTo>
                  <a:cubicBezTo>
                    <a:pt x="149" y="558"/>
                    <a:pt x="231" y="578"/>
                    <a:pt x="307" y="591"/>
                  </a:cubicBezTo>
                  <a:cubicBezTo>
                    <a:pt x="531" y="637"/>
                    <a:pt x="758" y="683"/>
                    <a:pt x="982" y="726"/>
                  </a:cubicBezTo>
                  <a:cubicBezTo>
                    <a:pt x="1114" y="752"/>
                    <a:pt x="1249" y="779"/>
                    <a:pt x="1384" y="779"/>
                  </a:cubicBezTo>
                  <a:cubicBezTo>
                    <a:pt x="1447" y="779"/>
                    <a:pt x="1506" y="772"/>
                    <a:pt x="1568" y="759"/>
                  </a:cubicBezTo>
                  <a:cubicBezTo>
                    <a:pt x="1760" y="717"/>
                    <a:pt x="1944" y="565"/>
                    <a:pt x="1958" y="370"/>
                  </a:cubicBezTo>
                  <a:cubicBezTo>
                    <a:pt x="1974" y="206"/>
                    <a:pt x="1822" y="44"/>
                    <a:pt x="1671" y="44"/>
                  </a:cubicBezTo>
                  <a:cubicBezTo>
                    <a:pt x="1638" y="44"/>
                    <a:pt x="1608" y="51"/>
                    <a:pt x="1579" y="64"/>
                  </a:cubicBezTo>
                  <a:lnTo>
                    <a:pt x="1545" y="34"/>
                  </a:lnTo>
                  <a:cubicBezTo>
                    <a:pt x="1355" y="11"/>
                    <a:pt x="1163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91;p35">
              <a:extLst>
                <a:ext uri="{FF2B5EF4-FFF2-40B4-BE49-F238E27FC236}">
                  <a16:creationId xmlns:a16="http://schemas.microsoft.com/office/drawing/2014/main" id="{59ECE749-D3BF-4D2F-B1C4-FE7BB782E423}"/>
                </a:ext>
              </a:extLst>
            </p:cNvPr>
            <p:cNvSpPr/>
            <p:nvPr/>
          </p:nvSpPr>
          <p:spPr>
            <a:xfrm>
              <a:off x="3234387" y="2161350"/>
              <a:ext cx="1367057" cy="1015406"/>
            </a:xfrm>
            <a:custGeom>
              <a:avLst/>
              <a:gdLst/>
              <a:ahLst/>
              <a:cxnLst/>
              <a:rect l="l" t="t" r="r" b="b"/>
              <a:pathLst>
                <a:path w="12549" h="9321" extrusionOk="0">
                  <a:moveTo>
                    <a:pt x="922" y="3322"/>
                  </a:moveTo>
                  <a:cubicBezTo>
                    <a:pt x="1202" y="3322"/>
                    <a:pt x="1163" y="4199"/>
                    <a:pt x="939" y="4278"/>
                  </a:cubicBezTo>
                  <a:cubicBezTo>
                    <a:pt x="929" y="4281"/>
                    <a:pt x="922" y="4281"/>
                    <a:pt x="913" y="4281"/>
                  </a:cubicBezTo>
                  <a:cubicBezTo>
                    <a:pt x="708" y="4281"/>
                    <a:pt x="672" y="3336"/>
                    <a:pt x="916" y="3322"/>
                  </a:cubicBezTo>
                  <a:close/>
                  <a:moveTo>
                    <a:pt x="2927" y="3715"/>
                  </a:moveTo>
                  <a:cubicBezTo>
                    <a:pt x="3210" y="3724"/>
                    <a:pt x="3097" y="4608"/>
                    <a:pt x="2863" y="4664"/>
                  </a:cubicBezTo>
                  <a:cubicBezTo>
                    <a:pt x="2857" y="4667"/>
                    <a:pt x="2851" y="4667"/>
                    <a:pt x="2843" y="4667"/>
                  </a:cubicBezTo>
                  <a:cubicBezTo>
                    <a:pt x="2738" y="4667"/>
                    <a:pt x="2696" y="4430"/>
                    <a:pt x="2712" y="4189"/>
                  </a:cubicBezTo>
                  <a:cubicBezTo>
                    <a:pt x="2729" y="3952"/>
                    <a:pt x="2798" y="3715"/>
                    <a:pt x="2919" y="3715"/>
                  </a:cubicBezTo>
                  <a:close/>
                  <a:moveTo>
                    <a:pt x="12549" y="1"/>
                  </a:moveTo>
                  <a:lnTo>
                    <a:pt x="12549" y="1"/>
                  </a:lnTo>
                  <a:cubicBezTo>
                    <a:pt x="11313" y="682"/>
                    <a:pt x="11053" y="1698"/>
                    <a:pt x="11007" y="2449"/>
                  </a:cubicBezTo>
                  <a:cubicBezTo>
                    <a:pt x="10944" y="3464"/>
                    <a:pt x="10057" y="4127"/>
                    <a:pt x="8634" y="4189"/>
                  </a:cubicBezTo>
                  <a:cubicBezTo>
                    <a:pt x="7731" y="4229"/>
                    <a:pt x="5958" y="4272"/>
                    <a:pt x="4761" y="4272"/>
                  </a:cubicBezTo>
                  <a:cubicBezTo>
                    <a:pt x="4073" y="4272"/>
                    <a:pt x="3575" y="4258"/>
                    <a:pt x="3543" y="4222"/>
                  </a:cubicBezTo>
                  <a:cubicBezTo>
                    <a:pt x="3447" y="4127"/>
                    <a:pt x="3543" y="3210"/>
                    <a:pt x="3006" y="3178"/>
                  </a:cubicBezTo>
                  <a:lnTo>
                    <a:pt x="2979" y="3178"/>
                  </a:lnTo>
                  <a:cubicBezTo>
                    <a:pt x="2465" y="3178"/>
                    <a:pt x="2373" y="4064"/>
                    <a:pt x="2373" y="4064"/>
                  </a:cubicBezTo>
                  <a:cubicBezTo>
                    <a:pt x="2023" y="4001"/>
                    <a:pt x="1486" y="3935"/>
                    <a:pt x="1486" y="3935"/>
                  </a:cubicBezTo>
                  <a:cubicBezTo>
                    <a:pt x="1486" y="3935"/>
                    <a:pt x="1427" y="2921"/>
                    <a:pt x="913" y="2921"/>
                  </a:cubicBezTo>
                  <a:cubicBezTo>
                    <a:pt x="899" y="2921"/>
                    <a:pt x="883" y="2924"/>
                    <a:pt x="870" y="2924"/>
                  </a:cubicBezTo>
                  <a:cubicBezTo>
                    <a:pt x="458" y="2973"/>
                    <a:pt x="405" y="3609"/>
                    <a:pt x="405" y="3935"/>
                  </a:cubicBezTo>
                  <a:cubicBezTo>
                    <a:pt x="405" y="4051"/>
                    <a:pt x="411" y="4127"/>
                    <a:pt x="411" y="4127"/>
                  </a:cubicBezTo>
                  <a:cubicBezTo>
                    <a:pt x="411" y="4127"/>
                    <a:pt x="0" y="4331"/>
                    <a:pt x="0" y="5250"/>
                  </a:cubicBezTo>
                  <a:lnTo>
                    <a:pt x="0" y="5359"/>
                  </a:lnTo>
                  <a:cubicBezTo>
                    <a:pt x="33" y="6371"/>
                    <a:pt x="633" y="6816"/>
                    <a:pt x="633" y="6816"/>
                  </a:cubicBezTo>
                  <a:cubicBezTo>
                    <a:pt x="574" y="6974"/>
                    <a:pt x="547" y="7139"/>
                    <a:pt x="547" y="7303"/>
                  </a:cubicBezTo>
                  <a:cubicBezTo>
                    <a:pt x="543" y="7992"/>
                    <a:pt x="1051" y="8704"/>
                    <a:pt x="2151" y="9320"/>
                  </a:cubicBezTo>
                  <a:cubicBezTo>
                    <a:pt x="1908" y="8974"/>
                    <a:pt x="1555" y="8684"/>
                    <a:pt x="1318" y="8325"/>
                  </a:cubicBezTo>
                  <a:cubicBezTo>
                    <a:pt x="975" y="7811"/>
                    <a:pt x="1097" y="6868"/>
                    <a:pt x="1716" y="6868"/>
                  </a:cubicBezTo>
                  <a:cubicBezTo>
                    <a:pt x="1246" y="6816"/>
                    <a:pt x="1080" y="6133"/>
                    <a:pt x="1348" y="5738"/>
                  </a:cubicBezTo>
                  <a:cubicBezTo>
                    <a:pt x="1611" y="5346"/>
                    <a:pt x="2112" y="5191"/>
                    <a:pt x="2577" y="5085"/>
                  </a:cubicBezTo>
                  <a:cubicBezTo>
                    <a:pt x="3552" y="4868"/>
                    <a:pt x="4551" y="4760"/>
                    <a:pt x="5549" y="4760"/>
                  </a:cubicBezTo>
                  <a:cubicBezTo>
                    <a:pt x="5942" y="4760"/>
                    <a:pt x="6331" y="4775"/>
                    <a:pt x="6719" y="4809"/>
                  </a:cubicBezTo>
                  <a:cubicBezTo>
                    <a:pt x="7490" y="4874"/>
                    <a:pt x="8265" y="5006"/>
                    <a:pt x="9036" y="5006"/>
                  </a:cubicBezTo>
                  <a:cubicBezTo>
                    <a:pt x="9260" y="5006"/>
                    <a:pt x="9484" y="4997"/>
                    <a:pt x="9709" y="4970"/>
                  </a:cubicBezTo>
                  <a:cubicBezTo>
                    <a:pt x="10700" y="4845"/>
                    <a:pt x="11726" y="4321"/>
                    <a:pt x="12094" y="3391"/>
                  </a:cubicBezTo>
                  <a:cubicBezTo>
                    <a:pt x="12447" y="2501"/>
                    <a:pt x="12134" y="1480"/>
                    <a:pt x="12348" y="551"/>
                  </a:cubicBezTo>
                  <a:cubicBezTo>
                    <a:pt x="12398" y="343"/>
                    <a:pt x="12467" y="162"/>
                    <a:pt x="12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92;p35">
              <a:extLst>
                <a:ext uri="{FF2B5EF4-FFF2-40B4-BE49-F238E27FC236}">
                  <a16:creationId xmlns:a16="http://schemas.microsoft.com/office/drawing/2014/main" id="{069DC566-9493-4FEF-8A45-3BE78BC98745}"/>
                </a:ext>
              </a:extLst>
            </p:cNvPr>
            <p:cNvSpPr/>
            <p:nvPr/>
          </p:nvSpPr>
          <p:spPr>
            <a:xfrm>
              <a:off x="4913672" y="2077032"/>
              <a:ext cx="803959" cy="1995408"/>
            </a:xfrm>
            <a:custGeom>
              <a:avLst/>
              <a:gdLst/>
              <a:ahLst/>
              <a:cxnLst/>
              <a:rect l="l" t="t" r="r" b="b"/>
              <a:pathLst>
                <a:path w="7380" h="18317" extrusionOk="0">
                  <a:moveTo>
                    <a:pt x="5307" y="3480"/>
                  </a:moveTo>
                  <a:cubicBezTo>
                    <a:pt x="5956" y="3480"/>
                    <a:pt x="6457" y="4828"/>
                    <a:pt x="6378" y="5464"/>
                  </a:cubicBezTo>
                  <a:cubicBezTo>
                    <a:pt x="6345" y="5724"/>
                    <a:pt x="6312" y="5981"/>
                    <a:pt x="6279" y="6241"/>
                  </a:cubicBezTo>
                  <a:cubicBezTo>
                    <a:pt x="6220" y="6713"/>
                    <a:pt x="6161" y="7195"/>
                    <a:pt x="5960" y="7626"/>
                  </a:cubicBezTo>
                  <a:cubicBezTo>
                    <a:pt x="5758" y="8061"/>
                    <a:pt x="5393" y="8443"/>
                    <a:pt x="4928" y="8539"/>
                  </a:cubicBezTo>
                  <a:cubicBezTo>
                    <a:pt x="4879" y="8549"/>
                    <a:pt x="4826" y="8555"/>
                    <a:pt x="4773" y="8555"/>
                  </a:cubicBezTo>
                  <a:cubicBezTo>
                    <a:pt x="4536" y="8555"/>
                    <a:pt x="4285" y="8447"/>
                    <a:pt x="4246" y="8219"/>
                  </a:cubicBezTo>
                  <a:cubicBezTo>
                    <a:pt x="4226" y="8114"/>
                    <a:pt x="4255" y="8005"/>
                    <a:pt x="4285" y="7899"/>
                  </a:cubicBezTo>
                  <a:cubicBezTo>
                    <a:pt x="4463" y="7267"/>
                    <a:pt x="4569" y="6617"/>
                    <a:pt x="4605" y="5961"/>
                  </a:cubicBezTo>
                  <a:cubicBezTo>
                    <a:pt x="4635" y="5418"/>
                    <a:pt x="4365" y="4363"/>
                    <a:pt x="4690" y="3899"/>
                  </a:cubicBezTo>
                  <a:cubicBezTo>
                    <a:pt x="4902" y="3602"/>
                    <a:pt x="5113" y="3480"/>
                    <a:pt x="5307" y="3480"/>
                  </a:cubicBezTo>
                  <a:close/>
                  <a:moveTo>
                    <a:pt x="871" y="0"/>
                  </a:moveTo>
                  <a:cubicBezTo>
                    <a:pt x="582" y="0"/>
                    <a:pt x="291" y="17"/>
                    <a:pt x="1" y="46"/>
                  </a:cubicBezTo>
                  <a:cubicBezTo>
                    <a:pt x="285" y="102"/>
                    <a:pt x="562" y="188"/>
                    <a:pt x="825" y="297"/>
                  </a:cubicBezTo>
                  <a:cubicBezTo>
                    <a:pt x="2038" y="811"/>
                    <a:pt x="2994" y="1836"/>
                    <a:pt x="3551" y="3029"/>
                  </a:cubicBezTo>
                  <a:cubicBezTo>
                    <a:pt x="4262" y="4548"/>
                    <a:pt x="4348" y="6347"/>
                    <a:pt x="3781" y="7929"/>
                  </a:cubicBezTo>
                  <a:cubicBezTo>
                    <a:pt x="3234" y="9458"/>
                    <a:pt x="2114" y="10773"/>
                    <a:pt x="1603" y="12292"/>
                  </a:cubicBezTo>
                  <a:cubicBezTo>
                    <a:pt x="2555" y="12695"/>
                    <a:pt x="3162" y="13495"/>
                    <a:pt x="3551" y="14599"/>
                  </a:cubicBezTo>
                  <a:cubicBezTo>
                    <a:pt x="3758" y="15169"/>
                    <a:pt x="3903" y="15819"/>
                    <a:pt x="4009" y="16540"/>
                  </a:cubicBezTo>
                  <a:cubicBezTo>
                    <a:pt x="4088" y="17094"/>
                    <a:pt x="4147" y="17687"/>
                    <a:pt x="4190" y="18317"/>
                  </a:cubicBezTo>
                  <a:cubicBezTo>
                    <a:pt x="4681" y="16761"/>
                    <a:pt x="4833" y="15440"/>
                    <a:pt x="4984" y="14622"/>
                  </a:cubicBezTo>
                  <a:cubicBezTo>
                    <a:pt x="4853" y="14395"/>
                    <a:pt x="4694" y="14220"/>
                    <a:pt x="4516" y="14095"/>
                  </a:cubicBezTo>
                  <a:cubicBezTo>
                    <a:pt x="4579" y="13894"/>
                    <a:pt x="4658" y="13772"/>
                    <a:pt x="4760" y="13736"/>
                  </a:cubicBezTo>
                  <a:cubicBezTo>
                    <a:pt x="4777" y="13732"/>
                    <a:pt x="4796" y="13729"/>
                    <a:pt x="4816" y="13729"/>
                  </a:cubicBezTo>
                  <a:cubicBezTo>
                    <a:pt x="4915" y="13729"/>
                    <a:pt x="5034" y="13802"/>
                    <a:pt x="5165" y="13940"/>
                  </a:cubicBezTo>
                  <a:cubicBezTo>
                    <a:pt x="5215" y="13831"/>
                    <a:pt x="5277" y="13762"/>
                    <a:pt x="5350" y="13736"/>
                  </a:cubicBezTo>
                  <a:cubicBezTo>
                    <a:pt x="5367" y="13732"/>
                    <a:pt x="5386" y="13729"/>
                    <a:pt x="5406" y="13729"/>
                  </a:cubicBezTo>
                  <a:lnTo>
                    <a:pt x="5412" y="13729"/>
                  </a:lnTo>
                  <a:cubicBezTo>
                    <a:pt x="5288" y="13127"/>
                    <a:pt x="5198" y="12642"/>
                    <a:pt x="5175" y="12269"/>
                  </a:cubicBezTo>
                  <a:cubicBezTo>
                    <a:pt x="5172" y="12253"/>
                    <a:pt x="5172" y="12233"/>
                    <a:pt x="5172" y="12217"/>
                  </a:cubicBezTo>
                  <a:cubicBezTo>
                    <a:pt x="5172" y="11099"/>
                    <a:pt x="7380" y="8825"/>
                    <a:pt x="7380" y="6130"/>
                  </a:cubicBezTo>
                  <a:cubicBezTo>
                    <a:pt x="7380" y="5850"/>
                    <a:pt x="7357" y="5563"/>
                    <a:pt x="7304" y="5277"/>
                  </a:cubicBezTo>
                  <a:cubicBezTo>
                    <a:pt x="7202" y="4729"/>
                    <a:pt x="7001" y="4169"/>
                    <a:pt x="6658" y="3602"/>
                  </a:cubicBezTo>
                  <a:cubicBezTo>
                    <a:pt x="6602" y="3506"/>
                    <a:pt x="6546" y="3414"/>
                    <a:pt x="6487" y="3325"/>
                  </a:cubicBezTo>
                  <a:cubicBezTo>
                    <a:pt x="6332" y="3082"/>
                    <a:pt x="6177" y="2857"/>
                    <a:pt x="6015" y="2647"/>
                  </a:cubicBezTo>
                  <a:cubicBezTo>
                    <a:pt x="5386" y="1819"/>
                    <a:pt x="4717" y="1226"/>
                    <a:pt x="4025" y="817"/>
                  </a:cubicBezTo>
                  <a:cubicBezTo>
                    <a:pt x="3006" y="211"/>
                    <a:pt x="1939" y="0"/>
                    <a:pt x="87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93;p35">
              <a:extLst>
                <a:ext uri="{FF2B5EF4-FFF2-40B4-BE49-F238E27FC236}">
                  <a16:creationId xmlns:a16="http://schemas.microsoft.com/office/drawing/2014/main" id="{FDB8D62D-B0E9-4AC2-A03A-D2F0703F6DC3}"/>
                </a:ext>
              </a:extLst>
            </p:cNvPr>
            <p:cNvSpPr/>
            <p:nvPr/>
          </p:nvSpPr>
          <p:spPr>
            <a:xfrm>
              <a:off x="4476829" y="5185707"/>
              <a:ext cx="282693" cy="607871"/>
            </a:xfrm>
            <a:custGeom>
              <a:avLst/>
              <a:gdLst/>
              <a:ahLst/>
              <a:cxnLst/>
              <a:rect l="l" t="t" r="r" b="b"/>
              <a:pathLst>
                <a:path w="2595" h="5580" extrusionOk="0">
                  <a:moveTo>
                    <a:pt x="1167" y="0"/>
                  </a:moveTo>
                  <a:cubicBezTo>
                    <a:pt x="558" y="294"/>
                    <a:pt x="0" y="873"/>
                    <a:pt x="132" y="1529"/>
                  </a:cubicBezTo>
                  <a:cubicBezTo>
                    <a:pt x="248" y="2099"/>
                    <a:pt x="835" y="2439"/>
                    <a:pt x="1121" y="2946"/>
                  </a:cubicBezTo>
                  <a:cubicBezTo>
                    <a:pt x="1586" y="3760"/>
                    <a:pt x="1194" y="4683"/>
                    <a:pt x="756" y="5579"/>
                  </a:cubicBezTo>
                  <a:cubicBezTo>
                    <a:pt x="2199" y="5269"/>
                    <a:pt x="2590" y="4858"/>
                    <a:pt x="2590" y="4367"/>
                  </a:cubicBezTo>
                  <a:cubicBezTo>
                    <a:pt x="2590" y="4034"/>
                    <a:pt x="2406" y="3661"/>
                    <a:pt x="2251" y="3266"/>
                  </a:cubicBezTo>
                  <a:cubicBezTo>
                    <a:pt x="2076" y="2831"/>
                    <a:pt x="1974" y="2347"/>
                    <a:pt x="1974" y="1918"/>
                  </a:cubicBezTo>
                  <a:cubicBezTo>
                    <a:pt x="1974" y="1331"/>
                    <a:pt x="2159" y="837"/>
                    <a:pt x="2590" y="672"/>
                  </a:cubicBezTo>
                  <a:lnTo>
                    <a:pt x="2594" y="669"/>
                  </a:lnTo>
                  <a:cubicBezTo>
                    <a:pt x="2096" y="517"/>
                    <a:pt x="1618" y="294"/>
                    <a:pt x="116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94;p35">
              <a:extLst>
                <a:ext uri="{FF2B5EF4-FFF2-40B4-BE49-F238E27FC236}">
                  <a16:creationId xmlns:a16="http://schemas.microsoft.com/office/drawing/2014/main" id="{87655B76-29BC-48E5-8C74-574E35DF67B2}"/>
                </a:ext>
              </a:extLst>
            </p:cNvPr>
            <p:cNvSpPr/>
            <p:nvPr/>
          </p:nvSpPr>
          <p:spPr>
            <a:xfrm>
              <a:off x="5121963" y="4377164"/>
              <a:ext cx="724870" cy="1441897"/>
            </a:xfrm>
            <a:custGeom>
              <a:avLst/>
              <a:gdLst/>
              <a:ahLst/>
              <a:cxnLst/>
              <a:rect l="l" t="t" r="r" b="b"/>
              <a:pathLst>
                <a:path w="6654" h="13236" extrusionOk="0">
                  <a:moveTo>
                    <a:pt x="156" y="8167"/>
                  </a:moveTo>
                  <a:lnTo>
                    <a:pt x="156" y="8167"/>
                  </a:lnTo>
                  <a:cubicBezTo>
                    <a:pt x="106" y="8180"/>
                    <a:pt x="50" y="8193"/>
                    <a:pt x="1" y="8207"/>
                  </a:cubicBezTo>
                  <a:cubicBezTo>
                    <a:pt x="24" y="8219"/>
                    <a:pt x="43" y="8236"/>
                    <a:pt x="60" y="8256"/>
                  </a:cubicBezTo>
                  <a:cubicBezTo>
                    <a:pt x="93" y="8223"/>
                    <a:pt x="122" y="8196"/>
                    <a:pt x="156" y="8167"/>
                  </a:cubicBezTo>
                  <a:close/>
                  <a:moveTo>
                    <a:pt x="5461" y="1"/>
                  </a:moveTo>
                  <a:cubicBezTo>
                    <a:pt x="5445" y="116"/>
                    <a:pt x="5428" y="231"/>
                    <a:pt x="5405" y="347"/>
                  </a:cubicBezTo>
                  <a:cubicBezTo>
                    <a:pt x="5303" y="900"/>
                    <a:pt x="5135" y="1398"/>
                    <a:pt x="4921" y="1836"/>
                  </a:cubicBezTo>
                  <a:cubicBezTo>
                    <a:pt x="4894" y="5310"/>
                    <a:pt x="2980" y="7258"/>
                    <a:pt x="712" y="8009"/>
                  </a:cubicBezTo>
                  <a:cubicBezTo>
                    <a:pt x="1003" y="8052"/>
                    <a:pt x="1286" y="8259"/>
                    <a:pt x="1473" y="8503"/>
                  </a:cubicBezTo>
                  <a:cubicBezTo>
                    <a:pt x="1849" y="8991"/>
                    <a:pt x="2001" y="9640"/>
                    <a:pt x="1885" y="10243"/>
                  </a:cubicBezTo>
                  <a:cubicBezTo>
                    <a:pt x="1787" y="10754"/>
                    <a:pt x="1507" y="11212"/>
                    <a:pt x="1352" y="11713"/>
                  </a:cubicBezTo>
                  <a:cubicBezTo>
                    <a:pt x="1230" y="12102"/>
                    <a:pt x="1190" y="12504"/>
                    <a:pt x="1227" y="12902"/>
                  </a:cubicBezTo>
                  <a:cubicBezTo>
                    <a:pt x="1473" y="12968"/>
                    <a:pt x="1767" y="13031"/>
                    <a:pt x="2103" y="13091"/>
                  </a:cubicBezTo>
                  <a:cubicBezTo>
                    <a:pt x="2690" y="13193"/>
                    <a:pt x="3207" y="13235"/>
                    <a:pt x="3659" y="13235"/>
                  </a:cubicBezTo>
                  <a:cubicBezTo>
                    <a:pt x="5056" y="13235"/>
                    <a:pt x="5797" y="12810"/>
                    <a:pt x="5797" y="12316"/>
                  </a:cubicBezTo>
                  <a:cubicBezTo>
                    <a:pt x="5797" y="12197"/>
                    <a:pt x="5755" y="12075"/>
                    <a:pt x="5669" y="11953"/>
                  </a:cubicBezTo>
                  <a:cubicBezTo>
                    <a:pt x="5642" y="11917"/>
                    <a:pt x="5613" y="11881"/>
                    <a:pt x="5580" y="11848"/>
                  </a:cubicBezTo>
                  <a:cubicBezTo>
                    <a:pt x="5464" y="11726"/>
                    <a:pt x="5326" y="11637"/>
                    <a:pt x="5171" y="11575"/>
                  </a:cubicBezTo>
                  <a:cubicBezTo>
                    <a:pt x="4911" y="11469"/>
                    <a:pt x="4611" y="11439"/>
                    <a:pt x="4325" y="11439"/>
                  </a:cubicBezTo>
                  <a:cubicBezTo>
                    <a:pt x="4133" y="11439"/>
                    <a:pt x="3949" y="11453"/>
                    <a:pt x="3787" y="11465"/>
                  </a:cubicBezTo>
                  <a:cubicBezTo>
                    <a:pt x="3625" y="11482"/>
                    <a:pt x="3490" y="11495"/>
                    <a:pt x="3398" y="11495"/>
                  </a:cubicBezTo>
                  <a:cubicBezTo>
                    <a:pt x="3312" y="11495"/>
                    <a:pt x="3263" y="11482"/>
                    <a:pt x="3263" y="11446"/>
                  </a:cubicBezTo>
                  <a:cubicBezTo>
                    <a:pt x="3263" y="11430"/>
                    <a:pt x="3277" y="11406"/>
                    <a:pt x="3306" y="11374"/>
                  </a:cubicBezTo>
                  <a:cubicBezTo>
                    <a:pt x="3645" y="10988"/>
                    <a:pt x="6654" y="7010"/>
                    <a:pt x="6654" y="3675"/>
                  </a:cubicBezTo>
                  <a:lnTo>
                    <a:pt x="6654" y="3606"/>
                  </a:lnTo>
                  <a:cubicBezTo>
                    <a:pt x="6628" y="1767"/>
                    <a:pt x="6012" y="640"/>
                    <a:pt x="5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95;p35">
              <a:extLst>
                <a:ext uri="{FF2B5EF4-FFF2-40B4-BE49-F238E27FC236}">
                  <a16:creationId xmlns:a16="http://schemas.microsoft.com/office/drawing/2014/main" id="{0AB43A20-3D51-4F60-84F1-57CBA01698D8}"/>
                </a:ext>
              </a:extLst>
            </p:cNvPr>
            <p:cNvSpPr/>
            <p:nvPr/>
          </p:nvSpPr>
          <p:spPr>
            <a:xfrm>
              <a:off x="4603852" y="4577067"/>
              <a:ext cx="1054188" cy="712124"/>
            </a:xfrm>
            <a:custGeom>
              <a:avLst/>
              <a:gdLst/>
              <a:ahLst/>
              <a:cxnLst/>
              <a:rect l="l" t="t" r="r" b="b"/>
              <a:pathLst>
                <a:path w="9677" h="6537" extrusionOk="0">
                  <a:moveTo>
                    <a:pt x="9677" y="1"/>
                  </a:moveTo>
                  <a:cubicBezTo>
                    <a:pt x="9037" y="1293"/>
                    <a:pt x="7986" y="2071"/>
                    <a:pt x="7017" y="2308"/>
                  </a:cubicBezTo>
                  <a:cubicBezTo>
                    <a:pt x="6906" y="2598"/>
                    <a:pt x="6731" y="3013"/>
                    <a:pt x="6569" y="3274"/>
                  </a:cubicBezTo>
                  <a:cubicBezTo>
                    <a:pt x="6065" y="4681"/>
                    <a:pt x="5169" y="5528"/>
                    <a:pt x="3659" y="5590"/>
                  </a:cubicBezTo>
                  <a:cubicBezTo>
                    <a:pt x="3577" y="5593"/>
                    <a:pt x="3494" y="5597"/>
                    <a:pt x="3415" y="5597"/>
                  </a:cubicBezTo>
                  <a:cubicBezTo>
                    <a:pt x="2595" y="5597"/>
                    <a:pt x="1932" y="5419"/>
                    <a:pt x="1392" y="5093"/>
                  </a:cubicBezTo>
                  <a:cubicBezTo>
                    <a:pt x="1122" y="5205"/>
                    <a:pt x="835" y="5287"/>
                    <a:pt x="551" y="5379"/>
                  </a:cubicBezTo>
                  <a:lnTo>
                    <a:pt x="548" y="5379"/>
                  </a:lnTo>
                  <a:cubicBezTo>
                    <a:pt x="400" y="5429"/>
                    <a:pt x="252" y="5478"/>
                    <a:pt x="107" y="5541"/>
                  </a:cubicBezTo>
                  <a:cubicBezTo>
                    <a:pt x="74" y="5557"/>
                    <a:pt x="37" y="5574"/>
                    <a:pt x="1" y="5587"/>
                  </a:cubicBezTo>
                  <a:cubicBezTo>
                    <a:pt x="452" y="5881"/>
                    <a:pt x="930" y="6104"/>
                    <a:pt x="1428" y="6256"/>
                  </a:cubicBezTo>
                  <a:lnTo>
                    <a:pt x="1432" y="6256"/>
                  </a:lnTo>
                  <a:cubicBezTo>
                    <a:pt x="2018" y="6447"/>
                    <a:pt x="2627" y="6536"/>
                    <a:pt x="3248" y="6536"/>
                  </a:cubicBezTo>
                  <a:cubicBezTo>
                    <a:pt x="3373" y="6536"/>
                    <a:pt x="3497" y="6533"/>
                    <a:pt x="3623" y="6526"/>
                  </a:cubicBezTo>
                  <a:cubicBezTo>
                    <a:pt x="4002" y="6503"/>
                    <a:pt x="4381" y="6451"/>
                    <a:pt x="4757" y="6372"/>
                  </a:cubicBezTo>
                  <a:cubicBezTo>
                    <a:pt x="4806" y="6358"/>
                    <a:pt x="4862" y="6345"/>
                    <a:pt x="4912" y="6332"/>
                  </a:cubicBezTo>
                  <a:cubicBezTo>
                    <a:pt x="4968" y="6286"/>
                    <a:pt x="5027" y="6246"/>
                    <a:pt x="5093" y="6220"/>
                  </a:cubicBezTo>
                  <a:cubicBezTo>
                    <a:pt x="5178" y="6180"/>
                    <a:pt x="5268" y="6164"/>
                    <a:pt x="5356" y="6164"/>
                  </a:cubicBezTo>
                  <a:cubicBezTo>
                    <a:pt x="5393" y="6164"/>
                    <a:pt x="5432" y="6167"/>
                    <a:pt x="5468" y="6174"/>
                  </a:cubicBezTo>
                  <a:cubicBezTo>
                    <a:pt x="7736" y="5423"/>
                    <a:pt x="9650" y="3475"/>
                    <a:pt x="967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96;p35">
              <a:extLst>
                <a:ext uri="{FF2B5EF4-FFF2-40B4-BE49-F238E27FC236}">
                  <a16:creationId xmlns:a16="http://schemas.microsoft.com/office/drawing/2014/main" id="{B19FD4E5-8417-4EFE-A88B-04374C8381AC}"/>
                </a:ext>
              </a:extLst>
            </p:cNvPr>
            <p:cNvSpPr/>
            <p:nvPr/>
          </p:nvSpPr>
          <p:spPr>
            <a:xfrm>
              <a:off x="5374046" y="2456138"/>
              <a:ext cx="243149" cy="552858"/>
            </a:xfrm>
            <a:custGeom>
              <a:avLst/>
              <a:gdLst/>
              <a:ahLst/>
              <a:cxnLst/>
              <a:rect l="l" t="t" r="r" b="b"/>
              <a:pathLst>
                <a:path w="2232" h="5075" extrusionOk="0">
                  <a:moveTo>
                    <a:pt x="1081" y="0"/>
                  </a:moveTo>
                  <a:cubicBezTo>
                    <a:pt x="887" y="0"/>
                    <a:pt x="676" y="122"/>
                    <a:pt x="464" y="419"/>
                  </a:cubicBezTo>
                  <a:cubicBezTo>
                    <a:pt x="139" y="883"/>
                    <a:pt x="409" y="1938"/>
                    <a:pt x="379" y="2481"/>
                  </a:cubicBezTo>
                  <a:cubicBezTo>
                    <a:pt x="343" y="3137"/>
                    <a:pt x="237" y="3787"/>
                    <a:pt x="59" y="4419"/>
                  </a:cubicBezTo>
                  <a:cubicBezTo>
                    <a:pt x="29" y="4525"/>
                    <a:pt x="0" y="4634"/>
                    <a:pt x="20" y="4739"/>
                  </a:cubicBezTo>
                  <a:cubicBezTo>
                    <a:pt x="59" y="4967"/>
                    <a:pt x="310" y="5075"/>
                    <a:pt x="547" y="5075"/>
                  </a:cubicBezTo>
                  <a:cubicBezTo>
                    <a:pt x="600" y="5075"/>
                    <a:pt x="653" y="5069"/>
                    <a:pt x="702" y="5059"/>
                  </a:cubicBezTo>
                  <a:cubicBezTo>
                    <a:pt x="1167" y="4963"/>
                    <a:pt x="1532" y="4581"/>
                    <a:pt x="1734" y="4146"/>
                  </a:cubicBezTo>
                  <a:cubicBezTo>
                    <a:pt x="1935" y="3715"/>
                    <a:pt x="1994" y="3233"/>
                    <a:pt x="2053" y="2761"/>
                  </a:cubicBezTo>
                  <a:cubicBezTo>
                    <a:pt x="2086" y="2501"/>
                    <a:pt x="2119" y="2244"/>
                    <a:pt x="2152" y="1984"/>
                  </a:cubicBezTo>
                  <a:cubicBezTo>
                    <a:pt x="2231" y="1348"/>
                    <a:pt x="1730" y="0"/>
                    <a:pt x="10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97;p35">
              <a:extLst>
                <a:ext uri="{FF2B5EF4-FFF2-40B4-BE49-F238E27FC236}">
                  <a16:creationId xmlns:a16="http://schemas.microsoft.com/office/drawing/2014/main" id="{6C7CF905-4BC1-4717-9D99-5FEE4CA9AE15}"/>
                </a:ext>
              </a:extLst>
            </p:cNvPr>
            <p:cNvSpPr/>
            <p:nvPr/>
          </p:nvSpPr>
          <p:spPr>
            <a:xfrm>
              <a:off x="4369089" y="2281728"/>
              <a:ext cx="221688" cy="239771"/>
            </a:xfrm>
            <a:custGeom>
              <a:avLst/>
              <a:gdLst/>
              <a:ahLst/>
              <a:cxnLst/>
              <a:rect l="l" t="t" r="r" b="b"/>
              <a:pathLst>
                <a:path w="2035" h="2201" extrusionOk="0">
                  <a:moveTo>
                    <a:pt x="1334" y="0"/>
                  </a:moveTo>
                  <a:cubicBezTo>
                    <a:pt x="773" y="0"/>
                    <a:pt x="157" y="1299"/>
                    <a:pt x="31" y="1578"/>
                  </a:cubicBezTo>
                  <a:cubicBezTo>
                    <a:pt x="1" y="1641"/>
                    <a:pt x="31" y="1717"/>
                    <a:pt x="93" y="1746"/>
                  </a:cubicBezTo>
                  <a:cubicBezTo>
                    <a:pt x="111" y="1754"/>
                    <a:pt x="130" y="1758"/>
                    <a:pt x="149" y="1758"/>
                  </a:cubicBezTo>
                  <a:cubicBezTo>
                    <a:pt x="197" y="1758"/>
                    <a:pt x="243" y="1731"/>
                    <a:pt x="265" y="1684"/>
                  </a:cubicBezTo>
                  <a:cubicBezTo>
                    <a:pt x="546" y="1061"/>
                    <a:pt x="1057" y="256"/>
                    <a:pt x="1328" y="256"/>
                  </a:cubicBezTo>
                  <a:cubicBezTo>
                    <a:pt x="1342" y="256"/>
                    <a:pt x="1356" y="258"/>
                    <a:pt x="1369" y="263"/>
                  </a:cubicBezTo>
                  <a:cubicBezTo>
                    <a:pt x="1599" y="352"/>
                    <a:pt x="1464" y="1249"/>
                    <a:pt x="1197" y="2029"/>
                  </a:cubicBezTo>
                  <a:cubicBezTo>
                    <a:pt x="1171" y="2099"/>
                    <a:pt x="1207" y="2172"/>
                    <a:pt x="1276" y="2195"/>
                  </a:cubicBezTo>
                  <a:cubicBezTo>
                    <a:pt x="1290" y="2198"/>
                    <a:pt x="1302" y="2201"/>
                    <a:pt x="1316" y="2201"/>
                  </a:cubicBezTo>
                  <a:cubicBezTo>
                    <a:pt x="1372" y="2201"/>
                    <a:pt x="1421" y="2168"/>
                    <a:pt x="1438" y="2115"/>
                  </a:cubicBezTo>
                  <a:cubicBezTo>
                    <a:pt x="1590" y="1680"/>
                    <a:pt x="2034" y="240"/>
                    <a:pt x="1457" y="23"/>
                  </a:cubicBezTo>
                  <a:cubicBezTo>
                    <a:pt x="1417" y="7"/>
                    <a:pt x="1375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98;p35">
              <a:extLst>
                <a:ext uri="{FF2B5EF4-FFF2-40B4-BE49-F238E27FC236}">
                  <a16:creationId xmlns:a16="http://schemas.microsoft.com/office/drawing/2014/main" id="{DAA1FBBB-CB5D-4E7C-9424-856F51AC716D}"/>
                </a:ext>
              </a:extLst>
            </p:cNvPr>
            <p:cNvSpPr/>
            <p:nvPr/>
          </p:nvSpPr>
          <p:spPr>
            <a:xfrm>
              <a:off x="4746016" y="2403412"/>
              <a:ext cx="222015" cy="239880"/>
            </a:xfrm>
            <a:custGeom>
              <a:avLst/>
              <a:gdLst/>
              <a:ahLst/>
              <a:cxnLst/>
              <a:rect l="l" t="t" r="r" b="b"/>
              <a:pathLst>
                <a:path w="2038" h="2202" extrusionOk="0">
                  <a:moveTo>
                    <a:pt x="1334" y="0"/>
                  </a:moveTo>
                  <a:cubicBezTo>
                    <a:pt x="774" y="0"/>
                    <a:pt x="157" y="1299"/>
                    <a:pt x="31" y="1578"/>
                  </a:cubicBezTo>
                  <a:cubicBezTo>
                    <a:pt x="1" y="1644"/>
                    <a:pt x="31" y="1720"/>
                    <a:pt x="93" y="1750"/>
                  </a:cubicBezTo>
                  <a:cubicBezTo>
                    <a:pt x="110" y="1757"/>
                    <a:pt x="128" y="1760"/>
                    <a:pt x="145" y="1760"/>
                  </a:cubicBezTo>
                  <a:cubicBezTo>
                    <a:pt x="195" y="1760"/>
                    <a:pt x="243" y="1733"/>
                    <a:pt x="265" y="1683"/>
                  </a:cubicBezTo>
                  <a:cubicBezTo>
                    <a:pt x="549" y="1063"/>
                    <a:pt x="1054" y="259"/>
                    <a:pt x="1326" y="259"/>
                  </a:cubicBezTo>
                  <a:cubicBezTo>
                    <a:pt x="1341" y="259"/>
                    <a:pt x="1355" y="262"/>
                    <a:pt x="1369" y="267"/>
                  </a:cubicBezTo>
                  <a:cubicBezTo>
                    <a:pt x="1599" y="352"/>
                    <a:pt x="1468" y="1248"/>
                    <a:pt x="1198" y="2033"/>
                  </a:cubicBezTo>
                  <a:cubicBezTo>
                    <a:pt x="1175" y="2099"/>
                    <a:pt x="1207" y="2171"/>
                    <a:pt x="1277" y="2194"/>
                  </a:cubicBezTo>
                  <a:cubicBezTo>
                    <a:pt x="1290" y="2201"/>
                    <a:pt x="1303" y="2201"/>
                    <a:pt x="1319" y="2201"/>
                  </a:cubicBezTo>
                  <a:cubicBezTo>
                    <a:pt x="1372" y="2201"/>
                    <a:pt x="1421" y="2168"/>
                    <a:pt x="1441" y="2115"/>
                  </a:cubicBezTo>
                  <a:cubicBezTo>
                    <a:pt x="1590" y="1680"/>
                    <a:pt x="2037" y="240"/>
                    <a:pt x="1458" y="22"/>
                  </a:cubicBezTo>
                  <a:cubicBezTo>
                    <a:pt x="1417" y="7"/>
                    <a:pt x="1376" y="0"/>
                    <a:pt x="1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99;p35">
              <a:extLst>
                <a:ext uri="{FF2B5EF4-FFF2-40B4-BE49-F238E27FC236}">
                  <a16:creationId xmlns:a16="http://schemas.microsoft.com/office/drawing/2014/main" id="{35817DB0-B16F-4404-96F7-CB50CF48893B}"/>
                </a:ext>
              </a:extLst>
            </p:cNvPr>
            <p:cNvSpPr/>
            <p:nvPr/>
          </p:nvSpPr>
          <p:spPr>
            <a:xfrm>
              <a:off x="4953326" y="2768139"/>
              <a:ext cx="327030" cy="184867"/>
            </a:xfrm>
            <a:custGeom>
              <a:avLst/>
              <a:gdLst/>
              <a:ahLst/>
              <a:cxnLst/>
              <a:rect l="l" t="t" r="r" b="b"/>
              <a:pathLst>
                <a:path w="3002" h="1697" extrusionOk="0">
                  <a:moveTo>
                    <a:pt x="1028" y="0"/>
                  </a:moveTo>
                  <a:cubicBezTo>
                    <a:pt x="566" y="0"/>
                    <a:pt x="207" y="158"/>
                    <a:pt x="125" y="438"/>
                  </a:cubicBezTo>
                  <a:cubicBezTo>
                    <a:pt x="0" y="847"/>
                    <a:pt x="520" y="1365"/>
                    <a:pt x="1281" y="1592"/>
                  </a:cubicBezTo>
                  <a:cubicBezTo>
                    <a:pt x="1523" y="1664"/>
                    <a:pt x="1760" y="1697"/>
                    <a:pt x="1977" y="1697"/>
                  </a:cubicBezTo>
                  <a:cubicBezTo>
                    <a:pt x="2438" y="1697"/>
                    <a:pt x="2798" y="1543"/>
                    <a:pt x="2880" y="1262"/>
                  </a:cubicBezTo>
                  <a:cubicBezTo>
                    <a:pt x="3002" y="854"/>
                    <a:pt x="2484" y="336"/>
                    <a:pt x="1723" y="109"/>
                  </a:cubicBezTo>
                  <a:cubicBezTo>
                    <a:pt x="1483" y="33"/>
                    <a:pt x="1242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00;p35">
              <a:extLst>
                <a:ext uri="{FF2B5EF4-FFF2-40B4-BE49-F238E27FC236}">
                  <a16:creationId xmlns:a16="http://schemas.microsoft.com/office/drawing/2014/main" id="{314EAE2E-A900-4350-9453-4FD9E672604B}"/>
                </a:ext>
              </a:extLst>
            </p:cNvPr>
            <p:cNvSpPr/>
            <p:nvPr/>
          </p:nvSpPr>
          <p:spPr>
            <a:xfrm>
              <a:off x="4855173" y="2239677"/>
              <a:ext cx="275503" cy="202515"/>
            </a:xfrm>
            <a:custGeom>
              <a:avLst/>
              <a:gdLst/>
              <a:ahLst/>
              <a:cxnLst/>
              <a:rect l="l" t="t" r="r" b="b"/>
              <a:pathLst>
                <a:path w="2529" h="1859" extrusionOk="0">
                  <a:moveTo>
                    <a:pt x="1175" y="1"/>
                  </a:moveTo>
                  <a:cubicBezTo>
                    <a:pt x="541" y="1"/>
                    <a:pt x="74" y="480"/>
                    <a:pt x="51" y="504"/>
                  </a:cubicBezTo>
                  <a:cubicBezTo>
                    <a:pt x="1" y="557"/>
                    <a:pt x="4" y="636"/>
                    <a:pt x="57" y="685"/>
                  </a:cubicBezTo>
                  <a:cubicBezTo>
                    <a:pt x="81" y="710"/>
                    <a:pt x="114" y="722"/>
                    <a:pt x="146" y="722"/>
                  </a:cubicBezTo>
                  <a:cubicBezTo>
                    <a:pt x="180" y="722"/>
                    <a:pt x="213" y="709"/>
                    <a:pt x="238" y="682"/>
                  </a:cubicBezTo>
                  <a:cubicBezTo>
                    <a:pt x="243" y="677"/>
                    <a:pt x="649" y="260"/>
                    <a:pt x="1178" y="260"/>
                  </a:cubicBezTo>
                  <a:cubicBezTo>
                    <a:pt x="1296" y="260"/>
                    <a:pt x="1421" y="281"/>
                    <a:pt x="1550" y="333"/>
                  </a:cubicBezTo>
                  <a:cubicBezTo>
                    <a:pt x="2232" y="606"/>
                    <a:pt x="2015" y="1694"/>
                    <a:pt x="2011" y="1703"/>
                  </a:cubicBezTo>
                  <a:cubicBezTo>
                    <a:pt x="1995" y="1776"/>
                    <a:pt x="2041" y="1842"/>
                    <a:pt x="2110" y="1858"/>
                  </a:cubicBezTo>
                  <a:lnTo>
                    <a:pt x="2136" y="1858"/>
                  </a:lnTo>
                  <a:cubicBezTo>
                    <a:pt x="2196" y="1858"/>
                    <a:pt x="2249" y="1819"/>
                    <a:pt x="2261" y="1756"/>
                  </a:cubicBezTo>
                  <a:cubicBezTo>
                    <a:pt x="2275" y="1703"/>
                    <a:pt x="2529" y="445"/>
                    <a:pt x="1645" y="92"/>
                  </a:cubicBezTo>
                  <a:cubicBezTo>
                    <a:pt x="1482" y="27"/>
                    <a:pt x="1323" y="1"/>
                    <a:pt x="1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01;p35">
              <a:extLst>
                <a:ext uri="{FF2B5EF4-FFF2-40B4-BE49-F238E27FC236}">
                  <a16:creationId xmlns:a16="http://schemas.microsoft.com/office/drawing/2014/main" id="{FB73FDC1-AE91-4217-97F0-F3E97420F417}"/>
                </a:ext>
              </a:extLst>
            </p:cNvPr>
            <p:cNvSpPr/>
            <p:nvPr/>
          </p:nvSpPr>
          <p:spPr>
            <a:xfrm>
              <a:off x="4458201" y="2117448"/>
              <a:ext cx="275067" cy="202733"/>
            </a:xfrm>
            <a:custGeom>
              <a:avLst/>
              <a:gdLst/>
              <a:ahLst/>
              <a:cxnLst/>
              <a:rect l="l" t="t" r="r" b="b"/>
              <a:pathLst>
                <a:path w="2525" h="1861" extrusionOk="0">
                  <a:moveTo>
                    <a:pt x="1169" y="0"/>
                  </a:moveTo>
                  <a:cubicBezTo>
                    <a:pt x="535" y="0"/>
                    <a:pt x="71" y="478"/>
                    <a:pt x="46" y="502"/>
                  </a:cubicBezTo>
                  <a:cubicBezTo>
                    <a:pt x="0" y="555"/>
                    <a:pt x="0" y="638"/>
                    <a:pt x="53" y="687"/>
                  </a:cubicBezTo>
                  <a:cubicBezTo>
                    <a:pt x="77" y="709"/>
                    <a:pt x="108" y="721"/>
                    <a:pt x="140" y="721"/>
                  </a:cubicBezTo>
                  <a:cubicBezTo>
                    <a:pt x="174" y="721"/>
                    <a:pt x="209" y="708"/>
                    <a:pt x="234" y="680"/>
                  </a:cubicBezTo>
                  <a:cubicBezTo>
                    <a:pt x="253" y="662"/>
                    <a:pt x="650" y="258"/>
                    <a:pt x="1173" y="258"/>
                  </a:cubicBezTo>
                  <a:cubicBezTo>
                    <a:pt x="1293" y="258"/>
                    <a:pt x="1419" y="279"/>
                    <a:pt x="1549" y="331"/>
                  </a:cubicBezTo>
                  <a:cubicBezTo>
                    <a:pt x="2228" y="604"/>
                    <a:pt x="2010" y="1692"/>
                    <a:pt x="2007" y="1705"/>
                  </a:cubicBezTo>
                  <a:cubicBezTo>
                    <a:pt x="1994" y="1774"/>
                    <a:pt x="2037" y="1844"/>
                    <a:pt x="2106" y="1857"/>
                  </a:cubicBezTo>
                  <a:cubicBezTo>
                    <a:pt x="2116" y="1860"/>
                    <a:pt x="2126" y="1860"/>
                    <a:pt x="2133" y="1860"/>
                  </a:cubicBezTo>
                  <a:cubicBezTo>
                    <a:pt x="2192" y="1860"/>
                    <a:pt x="2247" y="1817"/>
                    <a:pt x="2258" y="1758"/>
                  </a:cubicBezTo>
                  <a:cubicBezTo>
                    <a:pt x="2271" y="1705"/>
                    <a:pt x="2524" y="446"/>
                    <a:pt x="1645" y="94"/>
                  </a:cubicBezTo>
                  <a:cubicBezTo>
                    <a:pt x="1479" y="27"/>
                    <a:pt x="1319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02;p35">
              <a:extLst>
                <a:ext uri="{FF2B5EF4-FFF2-40B4-BE49-F238E27FC236}">
                  <a16:creationId xmlns:a16="http://schemas.microsoft.com/office/drawing/2014/main" id="{73DFE725-3C0F-4B0F-AAB5-CD5520A9FA4B}"/>
                </a:ext>
              </a:extLst>
            </p:cNvPr>
            <p:cNvSpPr/>
            <p:nvPr/>
          </p:nvSpPr>
          <p:spPr>
            <a:xfrm>
              <a:off x="3386901" y="2940807"/>
              <a:ext cx="105560" cy="118851"/>
            </a:xfrm>
            <a:custGeom>
              <a:avLst/>
              <a:gdLst/>
              <a:ahLst/>
              <a:cxnLst/>
              <a:rect l="l" t="t" r="r" b="b"/>
              <a:pathLst>
                <a:path w="969" h="1091" extrusionOk="0">
                  <a:moveTo>
                    <a:pt x="0" y="0"/>
                  </a:moveTo>
                  <a:lnTo>
                    <a:pt x="0" y="0"/>
                  </a:lnTo>
                  <a:cubicBezTo>
                    <a:pt x="30" y="317"/>
                    <a:pt x="106" y="1012"/>
                    <a:pt x="277" y="1085"/>
                  </a:cubicBezTo>
                  <a:cubicBezTo>
                    <a:pt x="286" y="1088"/>
                    <a:pt x="296" y="1090"/>
                    <a:pt x="306" y="1090"/>
                  </a:cubicBezTo>
                  <a:cubicBezTo>
                    <a:pt x="469" y="1090"/>
                    <a:pt x="780" y="651"/>
                    <a:pt x="969" y="356"/>
                  </a:cubicBezTo>
                  <a:cubicBezTo>
                    <a:pt x="637" y="250"/>
                    <a:pt x="316" y="1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03;p35">
              <a:extLst>
                <a:ext uri="{FF2B5EF4-FFF2-40B4-BE49-F238E27FC236}">
                  <a16:creationId xmlns:a16="http://schemas.microsoft.com/office/drawing/2014/main" id="{DDF7175D-7D8B-402B-ACAD-70B3300BB855}"/>
                </a:ext>
              </a:extLst>
            </p:cNvPr>
            <p:cNvSpPr/>
            <p:nvPr/>
          </p:nvSpPr>
          <p:spPr>
            <a:xfrm>
              <a:off x="3621336" y="3017936"/>
              <a:ext cx="123971" cy="128110"/>
            </a:xfrm>
            <a:custGeom>
              <a:avLst/>
              <a:gdLst/>
              <a:ahLst/>
              <a:cxnLst/>
              <a:rect l="l" t="t" r="r" b="b"/>
              <a:pathLst>
                <a:path w="1138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423"/>
                    <a:pt x="93" y="1081"/>
                    <a:pt x="307" y="1168"/>
                  </a:cubicBezTo>
                  <a:cubicBezTo>
                    <a:pt x="321" y="1173"/>
                    <a:pt x="335" y="1175"/>
                    <a:pt x="350" y="1175"/>
                  </a:cubicBezTo>
                  <a:cubicBezTo>
                    <a:pt x="570" y="1175"/>
                    <a:pt x="924" y="632"/>
                    <a:pt x="1137" y="268"/>
                  </a:cubicBezTo>
                  <a:cubicBezTo>
                    <a:pt x="752" y="188"/>
                    <a:pt x="369" y="10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04;p35">
              <a:extLst>
                <a:ext uri="{FF2B5EF4-FFF2-40B4-BE49-F238E27FC236}">
                  <a16:creationId xmlns:a16="http://schemas.microsoft.com/office/drawing/2014/main" id="{48406144-C5B3-4130-8C4D-321894B5B6A8}"/>
                </a:ext>
              </a:extLst>
            </p:cNvPr>
            <p:cNvSpPr/>
            <p:nvPr/>
          </p:nvSpPr>
          <p:spPr>
            <a:xfrm>
              <a:off x="3902397" y="3076109"/>
              <a:ext cx="110027" cy="106977"/>
            </a:xfrm>
            <a:custGeom>
              <a:avLst/>
              <a:gdLst/>
              <a:ahLst/>
              <a:cxnLst/>
              <a:rect l="l" t="t" r="r" b="b"/>
              <a:pathLst>
                <a:path w="1010" h="982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409"/>
                    <a:pt x="116" y="940"/>
                    <a:pt x="287" y="979"/>
                  </a:cubicBezTo>
                  <a:cubicBezTo>
                    <a:pt x="295" y="981"/>
                    <a:pt x="302" y="982"/>
                    <a:pt x="310" y="982"/>
                  </a:cubicBezTo>
                  <a:cubicBezTo>
                    <a:pt x="504" y="982"/>
                    <a:pt x="819" y="482"/>
                    <a:pt x="1009" y="146"/>
                  </a:cubicBezTo>
                  <a:cubicBezTo>
                    <a:pt x="673" y="103"/>
                    <a:pt x="334" y="5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05;p35">
              <a:extLst>
                <a:ext uri="{FF2B5EF4-FFF2-40B4-BE49-F238E27FC236}">
                  <a16:creationId xmlns:a16="http://schemas.microsoft.com/office/drawing/2014/main" id="{D9FDF042-01E1-4953-B57A-37101133DA29}"/>
                </a:ext>
              </a:extLst>
            </p:cNvPr>
            <p:cNvSpPr/>
            <p:nvPr/>
          </p:nvSpPr>
          <p:spPr>
            <a:xfrm>
              <a:off x="4155134" y="3108028"/>
              <a:ext cx="116454" cy="119722"/>
            </a:xfrm>
            <a:custGeom>
              <a:avLst/>
              <a:gdLst/>
              <a:ahLst/>
              <a:cxnLst/>
              <a:rect l="l" t="t" r="r" b="b"/>
              <a:pathLst>
                <a:path w="1069" h="1099" extrusionOk="0">
                  <a:moveTo>
                    <a:pt x="1" y="1"/>
                  </a:moveTo>
                  <a:lnTo>
                    <a:pt x="1" y="1"/>
                  </a:lnTo>
                  <a:cubicBezTo>
                    <a:pt x="66" y="413"/>
                    <a:pt x="202" y="1098"/>
                    <a:pt x="402" y="1098"/>
                  </a:cubicBezTo>
                  <a:cubicBezTo>
                    <a:pt x="591" y="1098"/>
                    <a:pt x="884" y="499"/>
                    <a:pt x="1068" y="87"/>
                  </a:cubicBezTo>
                  <a:cubicBezTo>
                    <a:pt x="901" y="80"/>
                    <a:pt x="732" y="70"/>
                    <a:pt x="561" y="54"/>
                  </a:cubicBezTo>
                  <a:cubicBezTo>
                    <a:pt x="376" y="37"/>
                    <a:pt x="189" y="2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06;p35">
              <a:extLst>
                <a:ext uri="{FF2B5EF4-FFF2-40B4-BE49-F238E27FC236}">
                  <a16:creationId xmlns:a16="http://schemas.microsoft.com/office/drawing/2014/main" id="{7C312C5A-32C9-4310-AC8E-C8F9C1F0ABF9}"/>
                </a:ext>
              </a:extLst>
            </p:cNvPr>
            <p:cNvSpPr/>
            <p:nvPr/>
          </p:nvSpPr>
          <p:spPr>
            <a:xfrm>
              <a:off x="4472472" y="3095827"/>
              <a:ext cx="114711" cy="113949"/>
            </a:xfrm>
            <a:custGeom>
              <a:avLst/>
              <a:gdLst/>
              <a:ahLst/>
              <a:cxnLst/>
              <a:rect l="l" t="t" r="r" b="b"/>
              <a:pathLst>
                <a:path w="1053" h="1046" extrusionOk="0">
                  <a:moveTo>
                    <a:pt x="1053" y="1"/>
                  </a:moveTo>
                  <a:lnTo>
                    <a:pt x="1053" y="1"/>
                  </a:lnTo>
                  <a:cubicBezTo>
                    <a:pt x="726" y="73"/>
                    <a:pt x="373" y="126"/>
                    <a:pt x="1" y="162"/>
                  </a:cubicBezTo>
                  <a:cubicBezTo>
                    <a:pt x="100" y="505"/>
                    <a:pt x="291" y="1042"/>
                    <a:pt x="525" y="1046"/>
                  </a:cubicBezTo>
                  <a:cubicBezTo>
                    <a:pt x="526" y="1046"/>
                    <a:pt x="526" y="1046"/>
                    <a:pt x="527" y="1046"/>
                  </a:cubicBezTo>
                  <a:cubicBezTo>
                    <a:pt x="760" y="1046"/>
                    <a:pt x="954" y="412"/>
                    <a:pt x="10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07;p35">
              <a:extLst>
                <a:ext uri="{FF2B5EF4-FFF2-40B4-BE49-F238E27FC236}">
                  <a16:creationId xmlns:a16="http://schemas.microsoft.com/office/drawing/2014/main" id="{775A5F3B-7207-436E-A169-F0A17D426570}"/>
                </a:ext>
              </a:extLst>
            </p:cNvPr>
            <p:cNvSpPr/>
            <p:nvPr/>
          </p:nvSpPr>
          <p:spPr>
            <a:xfrm>
              <a:off x="3527976" y="2565949"/>
              <a:ext cx="56103" cy="103926"/>
            </a:xfrm>
            <a:custGeom>
              <a:avLst/>
              <a:gdLst/>
              <a:ahLst/>
              <a:cxnLst/>
              <a:rect l="l" t="t" r="r" b="b"/>
              <a:pathLst>
                <a:path w="515" h="954" extrusionOk="0">
                  <a:moveTo>
                    <a:pt x="224" y="1"/>
                  </a:moveTo>
                  <a:cubicBezTo>
                    <a:pt x="103" y="1"/>
                    <a:pt x="34" y="238"/>
                    <a:pt x="17" y="475"/>
                  </a:cubicBezTo>
                  <a:cubicBezTo>
                    <a:pt x="1" y="716"/>
                    <a:pt x="43" y="953"/>
                    <a:pt x="148" y="953"/>
                  </a:cubicBezTo>
                  <a:cubicBezTo>
                    <a:pt x="156" y="953"/>
                    <a:pt x="162" y="953"/>
                    <a:pt x="168" y="950"/>
                  </a:cubicBezTo>
                  <a:cubicBezTo>
                    <a:pt x="402" y="894"/>
                    <a:pt x="515" y="10"/>
                    <a:pt x="232" y="1"/>
                  </a:cubicBezTo>
                  <a:close/>
                </a:path>
              </a:pathLst>
            </a:custGeom>
            <a:solidFill>
              <a:schemeClr val="dk1">
                <a:alpha val="45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08;p35">
              <a:extLst>
                <a:ext uri="{FF2B5EF4-FFF2-40B4-BE49-F238E27FC236}">
                  <a16:creationId xmlns:a16="http://schemas.microsoft.com/office/drawing/2014/main" id="{860CC0B2-A937-4356-A36E-6E701AD99FFE}"/>
                </a:ext>
              </a:extLst>
            </p:cNvPr>
            <p:cNvSpPr/>
            <p:nvPr/>
          </p:nvSpPr>
          <p:spPr>
            <a:xfrm>
              <a:off x="3307593" y="2523245"/>
              <a:ext cx="57846" cy="104580"/>
            </a:xfrm>
            <a:custGeom>
              <a:avLst/>
              <a:gdLst/>
              <a:ahLst/>
              <a:cxnLst/>
              <a:rect l="l" t="t" r="r" b="b"/>
              <a:pathLst>
                <a:path w="531" h="960" extrusionOk="0">
                  <a:moveTo>
                    <a:pt x="244" y="0"/>
                  </a:moveTo>
                  <a:cubicBezTo>
                    <a:pt x="0" y="14"/>
                    <a:pt x="36" y="959"/>
                    <a:pt x="241" y="959"/>
                  </a:cubicBezTo>
                  <a:cubicBezTo>
                    <a:pt x="250" y="959"/>
                    <a:pt x="257" y="959"/>
                    <a:pt x="267" y="956"/>
                  </a:cubicBezTo>
                  <a:cubicBezTo>
                    <a:pt x="491" y="877"/>
                    <a:pt x="530" y="0"/>
                    <a:pt x="250" y="0"/>
                  </a:cubicBezTo>
                  <a:close/>
                </a:path>
              </a:pathLst>
            </a:custGeom>
            <a:solidFill>
              <a:schemeClr val="dk1">
                <a:alpha val="455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09;p35">
              <a:extLst>
                <a:ext uri="{FF2B5EF4-FFF2-40B4-BE49-F238E27FC236}">
                  <a16:creationId xmlns:a16="http://schemas.microsoft.com/office/drawing/2014/main" id="{BA767E72-5F82-4679-999B-47D2E5D0CB94}"/>
                </a:ext>
              </a:extLst>
            </p:cNvPr>
            <p:cNvSpPr/>
            <p:nvPr/>
          </p:nvSpPr>
          <p:spPr>
            <a:xfrm>
              <a:off x="4774667" y="2018967"/>
              <a:ext cx="248813" cy="200227"/>
            </a:xfrm>
            <a:custGeom>
              <a:avLst/>
              <a:gdLst/>
              <a:ahLst/>
              <a:cxnLst/>
              <a:rect l="l" t="t" r="r" b="b"/>
              <a:pathLst>
                <a:path w="2284" h="1838" extrusionOk="0">
                  <a:moveTo>
                    <a:pt x="705" y="1"/>
                  </a:moveTo>
                  <a:cubicBezTo>
                    <a:pt x="671" y="1"/>
                    <a:pt x="642" y="7"/>
                    <a:pt x="618" y="19"/>
                  </a:cubicBezTo>
                  <a:cubicBezTo>
                    <a:pt x="295" y="183"/>
                    <a:pt x="1" y="1837"/>
                    <a:pt x="265" y="1837"/>
                  </a:cubicBezTo>
                  <a:cubicBezTo>
                    <a:pt x="270" y="1837"/>
                    <a:pt x="276" y="1837"/>
                    <a:pt x="282" y="1835"/>
                  </a:cubicBezTo>
                  <a:cubicBezTo>
                    <a:pt x="839" y="1697"/>
                    <a:pt x="1788" y="1459"/>
                    <a:pt x="2045" y="1202"/>
                  </a:cubicBezTo>
                  <a:cubicBezTo>
                    <a:pt x="2283" y="960"/>
                    <a:pt x="1138" y="1"/>
                    <a:pt x="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10;p35">
              <a:extLst>
                <a:ext uri="{FF2B5EF4-FFF2-40B4-BE49-F238E27FC236}">
                  <a16:creationId xmlns:a16="http://schemas.microsoft.com/office/drawing/2014/main" id="{E52A2F9E-AD96-49B7-8A32-8AEF46C2E312}"/>
                </a:ext>
              </a:extLst>
            </p:cNvPr>
            <p:cNvSpPr/>
            <p:nvPr/>
          </p:nvSpPr>
          <p:spPr>
            <a:xfrm>
              <a:off x="5062373" y="1946087"/>
              <a:ext cx="206219" cy="226699"/>
            </a:xfrm>
            <a:custGeom>
              <a:avLst/>
              <a:gdLst/>
              <a:ahLst/>
              <a:cxnLst/>
              <a:rect l="l" t="t" r="r" b="b"/>
              <a:pathLst>
                <a:path w="1893" h="2081" extrusionOk="0">
                  <a:moveTo>
                    <a:pt x="860" y="1"/>
                  </a:moveTo>
                  <a:cubicBezTo>
                    <a:pt x="532" y="1"/>
                    <a:pt x="0" y="1703"/>
                    <a:pt x="0" y="1703"/>
                  </a:cubicBezTo>
                  <a:cubicBezTo>
                    <a:pt x="339" y="2023"/>
                    <a:pt x="1017" y="2080"/>
                    <a:pt x="1463" y="2080"/>
                  </a:cubicBezTo>
                  <a:cubicBezTo>
                    <a:pt x="1715" y="2080"/>
                    <a:pt x="1892" y="2062"/>
                    <a:pt x="1892" y="2062"/>
                  </a:cubicBezTo>
                  <a:cubicBezTo>
                    <a:pt x="1892" y="2062"/>
                    <a:pt x="1206" y="68"/>
                    <a:pt x="877" y="2"/>
                  </a:cubicBezTo>
                  <a:cubicBezTo>
                    <a:pt x="872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11;p35">
              <a:extLst>
                <a:ext uri="{FF2B5EF4-FFF2-40B4-BE49-F238E27FC236}">
                  <a16:creationId xmlns:a16="http://schemas.microsoft.com/office/drawing/2014/main" id="{0163B38D-915F-4DD4-AF4F-6E2A632AAFA8}"/>
                </a:ext>
              </a:extLst>
            </p:cNvPr>
            <p:cNvSpPr/>
            <p:nvPr/>
          </p:nvSpPr>
          <p:spPr>
            <a:xfrm>
              <a:off x="3287113" y="2889715"/>
              <a:ext cx="1599856" cy="243911"/>
            </a:xfrm>
            <a:custGeom>
              <a:avLst/>
              <a:gdLst/>
              <a:ahLst/>
              <a:cxnLst/>
              <a:rect l="l" t="t" r="r" b="b"/>
              <a:pathLst>
                <a:path w="14686" h="2239" extrusionOk="0">
                  <a:moveTo>
                    <a:pt x="145" y="0"/>
                  </a:moveTo>
                  <a:cubicBezTo>
                    <a:pt x="98" y="0"/>
                    <a:pt x="54" y="27"/>
                    <a:pt x="33" y="74"/>
                  </a:cubicBezTo>
                  <a:cubicBezTo>
                    <a:pt x="0" y="136"/>
                    <a:pt x="26" y="215"/>
                    <a:pt x="93" y="245"/>
                  </a:cubicBezTo>
                  <a:cubicBezTo>
                    <a:pt x="356" y="374"/>
                    <a:pt x="610" y="486"/>
                    <a:pt x="867" y="588"/>
                  </a:cubicBezTo>
                  <a:cubicBezTo>
                    <a:pt x="1177" y="716"/>
                    <a:pt x="1506" y="838"/>
                    <a:pt x="1845" y="947"/>
                  </a:cubicBezTo>
                  <a:cubicBezTo>
                    <a:pt x="2218" y="1075"/>
                    <a:pt x="2620" y="1194"/>
                    <a:pt x="3036" y="1300"/>
                  </a:cubicBezTo>
                  <a:cubicBezTo>
                    <a:pt x="3378" y="1395"/>
                    <a:pt x="3751" y="1481"/>
                    <a:pt x="4179" y="1569"/>
                  </a:cubicBezTo>
                  <a:cubicBezTo>
                    <a:pt x="4653" y="1672"/>
                    <a:pt x="5141" y="1761"/>
                    <a:pt x="5626" y="1840"/>
                  </a:cubicBezTo>
                  <a:cubicBezTo>
                    <a:pt x="5985" y="1896"/>
                    <a:pt x="6318" y="1945"/>
                    <a:pt x="6641" y="1985"/>
                  </a:cubicBezTo>
                  <a:cubicBezTo>
                    <a:pt x="7059" y="2041"/>
                    <a:pt x="7491" y="2091"/>
                    <a:pt x="7959" y="2133"/>
                  </a:cubicBezTo>
                  <a:lnTo>
                    <a:pt x="8025" y="2140"/>
                  </a:lnTo>
                  <a:cubicBezTo>
                    <a:pt x="8189" y="2156"/>
                    <a:pt x="8355" y="2173"/>
                    <a:pt x="8516" y="2186"/>
                  </a:cubicBezTo>
                  <a:cubicBezTo>
                    <a:pt x="8691" y="2202"/>
                    <a:pt x="8862" y="2213"/>
                    <a:pt x="9030" y="2219"/>
                  </a:cubicBezTo>
                  <a:cubicBezTo>
                    <a:pt x="9271" y="2232"/>
                    <a:pt x="9505" y="2239"/>
                    <a:pt x="9739" y="2239"/>
                  </a:cubicBezTo>
                  <a:cubicBezTo>
                    <a:pt x="10137" y="2239"/>
                    <a:pt x="10526" y="2219"/>
                    <a:pt x="10895" y="2182"/>
                  </a:cubicBezTo>
                  <a:cubicBezTo>
                    <a:pt x="11274" y="2147"/>
                    <a:pt x="11630" y="2091"/>
                    <a:pt x="11960" y="2018"/>
                  </a:cubicBezTo>
                  <a:cubicBezTo>
                    <a:pt x="13265" y="1741"/>
                    <a:pt x="14217" y="1207"/>
                    <a:pt x="14649" y="512"/>
                  </a:cubicBezTo>
                  <a:cubicBezTo>
                    <a:pt x="14685" y="453"/>
                    <a:pt x="14665" y="374"/>
                    <a:pt x="14606" y="337"/>
                  </a:cubicBezTo>
                  <a:cubicBezTo>
                    <a:pt x="14585" y="324"/>
                    <a:pt x="14561" y="318"/>
                    <a:pt x="14538" y="318"/>
                  </a:cubicBezTo>
                  <a:cubicBezTo>
                    <a:pt x="14496" y="318"/>
                    <a:pt x="14454" y="339"/>
                    <a:pt x="14428" y="377"/>
                  </a:cubicBezTo>
                  <a:cubicBezTo>
                    <a:pt x="14036" y="1010"/>
                    <a:pt x="13140" y="1504"/>
                    <a:pt x="11904" y="1767"/>
                  </a:cubicBezTo>
                  <a:cubicBezTo>
                    <a:pt x="11587" y="1837"/>
                    <a:pt x="11238" y="1890"/>
                    <a:pt x="10869" y="1925"/>
                  </a:cubicBezTo>
                  <a:cubicBezTo>
                    <a:pt x="10507" y="1961"/>
                    <a:pt x="10125" y="1980"/>
                    <a:pt x="9728" y="1980"/>
                  </a:cubicBezTo>
                  <a:cubicBezTo>
                    <a:pt x="9504" y="1980"/>
                    <a:pt x="9275" y="1974"/>
                    <a:pt x="9043" y="1962"/>
                  </a:cubicBezTo>
                  <a:cubicBezTo>
                    <a:pt x="8875" y="1955"/>
                    <a:pt x="8711" y="1945"/>
                    <a:pt x="8539" y="1929"/>
                  </a:cubicBezTo>
                  <a:cubicBezTo>
                    <a:pt x="8378" y="1916"/>
                    <a:pt x="8212" y="1899"/>
                    <a:pt x="8048" y="1883"/>
                  </a:cubicBezTo>
                  <a:lnTo>
                    <a:pt x="7982" y="1876"/>
                  </a:lnTo>
                  <a:cubicBezTo>
                    <a:pt x="7520" y="1834"/>
                    <a:pt x="7092" y="1784"/>
                    <a:pt x="6674" y="1728"/>
                  </a:cubicBezTo>
                  <a:cubicBezTo>
                    <a:pt x="6350" y="1688"/>
                    <a:pt x="6025" y="1642"/>
                    <a:pt x="5669" y="1586"/>
                  </a:cubicBezTo>
                  <a:cubicBezTo>
                    <a:pt x="5187" y="1510"/>
                    <a:pt x="4703" y="1418"/>
                    <a:pt x="4232" y="1320"/>
                  </a:cubicBezTo>
                  <a:cubicBezTo>
                    <a:pt x="3810" y="1230"/>
                    <a:pt x="3437" y="1145"/>
                    <a:pt x="3101" y="1052"/>
                  </a:cubicBezTo>
                  <a:cubicBezTo>
                    <a:pt x="2689" y="944"/>
                    <a:pt x="2294" y="828"/>
                    <a:pt x="1924" y="703"/>
                  </a:cubicBezTo>
                  <a:cubicBezTo>
                    <a:pt x="1592" y="594"/>
                    <a:pt x="1269" y="476"/>
                    <a:pt x="966" y="351"/>
                  </a:cubicBezTo>
                  <a:cubicBezTo>
                    <a:pt x="712" y="249"/>
                    <a:pt x="461" y="140"/>
                    <a:pt x="204" y="15"/>
                  </a:cubicBezTo>
                  <a:cubicBezTo>
                    <a:pt x="185" y="5"/>
                    <a:pt x="165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12;p35">
              <a:extLst>
                <a:ext uri="{FF2B5EF4-FFF2-40B4-BE49-F238E27FC236}">
                  <a16:creationId xmlns:a16="http://schemas.microsoft.com/office/drawing/2014/main" id="{B9D9790F-A213-4B66-9FCF-7C4F2D751BF5}"/>
                </a:ext>
              </a:extLst>
            </p:cNvPr>
            <p:cNvSpPr/>
            <p:nvPr/>
          </p:nvSpPr>
          <p:spPr>
            <a:xfrm>
              <a:off x="4789592" y="2889715"/>
              <a:ext cx="200445" cy="68086"/>
            </a:xfrm>
            <a:custGeom>
              <a:avLst/>
              <a:gdLst/>
              <a:ahLst/>
              <a:cxnLst/>
              <a:rect l="l" t="t" r="r" b="b"/>
              <a:pathLst>
                <a:path w="1840" h="625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10"/>
                    <a:pt x="10" y="189"/>
                    <a:pt x="69" y="232"/>
                  </a:cubicBezTo>
                  <a:cubicBezTo>
                    <a:pt x="95" y="252"/>
                    <a:pt x="600" y="624"/>
                    <a:pt x="1229" y="624"/>
                  </a:cubicBezTo>
                  <a:cubicBezTo>
                    <a:pt x="1391" y="624"/>
                    <a:pt x="1566" y="597"/>
                    <a:pt x="1740" y="535"/>
                  </a:cubicBezTo>
                  <a:cubicBezTo>
                    <a:pt x="1806" y="512"/>
                    <a:pt x="1839" y="436"/>
                    <a:pt x="1815" y="370"/>
                  </a:cubicBezTo>
                  <a:cubicBezTo>
                    <a:pt x="1797" y="318"/>
                    <a:pt x="1746" y="284"/>
                    <a:pt x="1692" y="284"/>
                  </a:cubicBezTo>
                  <a:cubicBezTo>
                    <a:pt x="1678" y="284"/>
                    <a:pt x="1664" y="287"/>
                    <a:pt x="1651" y="291"/>
                  </a:cubicBezTo>
                  <a:cubicBezTo>
                    <a:pt x="1509" y="342"/>
                    <a:pt x="1367" y="363"/>
                    <a:pt x="1231" y="363"/>
                  </a:cubicBezTo>
                  <a:cubicBezTo>
                    <a:pt x="683" y="363"/>
                    <a:pt x="229" y="30"/>
                    <a:pt x="224" y="24"/>
                  </a:cubicBezTo>
                  <a:cubicBezTo>
                    <a:pt x="200" y="8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13;p35">
              <a:extLst>
                <a:ext uri="{FF2B5EF4-FFF2-40B4-BE49-F238E27FC236}">
                  <a16:creationId xmlns:a16="http://schemas.microsoft.com/office/drawing/2014/main" id="{886CE280-1D2E-411E-A34F-F00C87975F8C}"/>
                </a:ext>
              </a:extLst>
            </p:cNvPr>
            <p:cNvSpPr/>
            <p:nvPr/>
          </p:nvSpPr>
          <p:spPr>
            <a:xfrm>
              <a:off x="4442296" y="3383643"/>
              <a:ext cx="941438" cy="1803025"/>
            </a:xfrm>
            <a:custGeom>
              <a:avLst/>
              <a:gdLst/>
              <a:ahLst/>
              <a:cxnLst/>
              <a:rect l="l" t="t" r="r" b="b"/>
              <a:pathLst>
                <a:path w="8642" h="16551" extrusionOk="0">
                  <a:moveTo>
                    <a:pt x="4299" y="1"/>
                  </a:moveTo>
                  <a:cubicBezTo>
                    <a:pt x="4264" y="1"/>
                    <a:pt x="4228" y="1"/>
                    <a:pt x="4193" y="1"/>
                  </a:cubicBezTo>
                  <a:cubicBezTo>
                    <a:pt x="4137" y="1"/>
                    <a:pt x="4084" y="5"/>
                    <a:pt x="4028" y="9"/>
                  </a:cubicBezTo>
                  <a:cubicBezTo>
                    <a:pt x="1975" y="104"/>
                    <a:pt x="828" y="1287"/>
                    <a:pt x="331" y="3169"/>
                  </a:cubicBezTo>
                  <a:cubicBezTo>
                    <a:pt x="169" y="3769"/>
                    <a:pt x="77" y="4438"/>
                    <a:pt x="40" y="5162"/>
                  </a:cubicBezTo>
                  <a:cubicBezTo>
                    <a:pt x="1" y="5967"/>
                    <a:pt x="28" y="6840"/>
                    <a:pt x="119" y="7769"/>
                  </a:cubicBezTo>
                  <a:cubicBezTo>
                    <a:pt x="133" y="7934"/>
                    <a:pt x="150" y="8102"/>
                    <a:pt x="169" y="8274"/>
                  </a:cubicBezTo>
                  <a:cubicBezTo>
                    <a:pt x="238" y="8880"/>
                    <a:pt x="308" y="9470"/>
                    <a:pt x="384" y="10037"/>
                  </a:cubicBezTo>
                  <a:cubicBezTo>
                    <a:pt x="512" y="10995"/>
                    <a:pt x="657" y="11892"/>
                    <a:pt x="858" y="12690"/>
                  </a:cubicBezTo>
                  <a:cubicBezTo>
                    <a:pt x="1065" y="13526"/>
                    <a:pt x="1333" y="14258"/>
                    <a:pt x="1701" y="14851"/>
                  </a:cubicBezTo>
                  <a:cubicBezTo>
                    <a:pt x="1873" y="15125"/>
                    <a:pt x="2061" y="15369"/>
                    <a:pt x="2275" y="15576"/>
                  </a:cubicBezTo>
                  <a:cubicBezTo>
                    <a:pt x="2900" y="16202"/>
                    <a:pt x="3744" y="16551"/>
                    <a:pt x="4894" y="16551"/>
                  </a:cubicBezTo>
                  <a:cubicBezTo>
                    <a:pt x="4975" y="16551"/>
                    <a:pt x="5058" y="16549"/>
                    <a:pt x="5142" y="16545"/>
                  </a:cubicBezTo>
                  <a:cubicBezTo>
                    <a:pt x="6661" y="16483"/>
                    <a:pt x="7558" y="15622"/>
                    <a:pt x="8062" y="14199"/>
                  </a:cubicBezTo>
                  <a:cubicBezTo>
                    <a:pt x="8293" y="13546"/>
                    <a:pt x="8441" y="12772"/>
                    <a:pt x="8527" y="11905"/>
                  </a:cubicBezTo>
                  <a:cubicBezTo>
                    <a:pt x="8612" y="11062"/>
                    <a:pt x="8642" y="10125"/>
                    <a:pt x="8629" y="9124"/>
                  </a:cubicBezTo>
                  <a:cubicBezTo>
                    <a:pt x="8626" y="8781"/>
                    <a:pt x="8619" y="8435"/>
                    <a:pt x="8606" y="8079"/>
                  </a:cubicBezTo>
                  <a:cubicBezTo>
                    <a:pt x="8593" y="7713"/>
                    <a:pt x="8579" y="7354"/>
                    <a:pt x="8559" y="7005"/>
                  </a:cubicBezTo>
                  <a:cubicBezTo>
                    <a:pt x="8514" y="6122"/>
                    <a:pt x="8444" y="5298"/>
                    <a:pt x="8336" y="4546"/>
                  </a:cubicBezTo>
                  <a:cubicBezTo>
                    <a:pt x="8230" y="3828"/>
                    <a:pt x="8085" y="3175"/>
                    <a:pt x="7878" y="2605"/>
                  </a:cubicBezTo>
                  <a:cubicBezTo>
                    <a:pt x="7298" y="967"/>
                    <a:pt x="6245" y="1"/>
                    <a:pt x="4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14;p35">
              <a:extLst>
                <a:ext uri="{FF2B5EF4-FFF2-40B4-BE49-F238E27FC236}">
                  <a16:creationId xmlns:a16="http://schemas.microsoft.com/office/drawing/2014/main" id="{78DD3DEB-EF3B-4D93-9078-6EB06EC4EF46}"/>
                </a:ext>
              </a:extLst>
            </p:cNvPr>
            <p:cNvSpPr/>
            <p:nvPr/>
          </p:nvSpPr>
          <p:spPr>
            <a:xfrm>
              <a:off x="5300404" y="3667428"/>
              <a:ext cx="50002" cy="211557"/>
            </a:xfrm>
            <a:custGeom>
              <a:avLst/>
              <a:gdLst/>
              <a:ahLst/>
              <a:cxnLst/>
              <a:rect l="l" t="t" r="r" b="b"/>
              <a:pathLst>
                <a:path w="459" h="1942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70"/>
                    <a:pt x="353" y="1220"/>
                    <a:pt x="459" y="1941"/>
                  </a:cubicBezTo>
                  <a:lnTo>
                    <a:pt x="459" y="1941"/>
                  </a:lnTo>
                  <a:cubicBezTo>
                    <a:pt x="353" y="1220"/>
                    <a:pt x="208" y="570"/>
                    <a:pt x="1" y="0"/>
                  </a:cubicBezTo>
                  <a:close/>
                </a:path>
              </a:pathLst>
            </a:custGeom>
            <a:solidFill>
              <a:srgbClr val="5B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15;p35">
              <a:extLst>
                <a:ext uri="{FF2B5EF4-FFF2-40B4-BE49-F238E27FC236}">
                  <a16:creationId xmlns:a16="http://schemas.microsoft.com/office/drawing/2014/main" id="{39639E6A-880B-4265-82C4-092E091C4C89}"/>
                </a:ext>
              </a:extLst>
            </p:cNvPr>
            <p:cNvSpPr/>
            <p:nvPr/>
          </p:nvSpPr>
          <p:spPr>
            <a:xfrm>
              <a:off x="4446653" y="3728870"/>
              <a:ext cx="31701" cy="217221"/>
            </a:xfrm>
            <a:custGeom>
              <a:avLst/>
              <a:gdLst/>
              <a:ahLst/>
              <a:cxnLst/>
              <a:rect l="l" t="t" r="r" b="b"/>
              <a:pathLst>
                <a:path w="291" h="1994" extrusionOk="0">
                  <a:moveTo>
                    <a:pt x="291" y="0"/>
                  </a:moveTo>
                  <a:cubicBezTo>
                    <a:pt x="129" y="597"/>
                    <a:pt x="37" y="1269"/>
                    <a:pt x="0" y="1993"/>
                  </a:cubicBezTo>
                  <a:cubicBezTo>
                    <a:pt x="37" y="1269"/>
                    <a:pt x="129" y="600"/>
                    <a:pt x="291" y="0"/>
                  </a:cubicBezTo>
                  <a:close/>
                </a:path>
              </a:pathLst>
            </a:custGeom>
            <a:solidFill>
              <a:srgbClr val="77C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16;p35">
              <a:extLst>
                <a:ext uri="{FF2B5EF4-FFF2-40B4-BE49-F238E27FC236}">
                  <a16:creationId xmlns:a16="http://schemas.microsoft.com/office/drawing/2014/main" id="{D7F022F6-7B6E-4B22-903A-B4FFB7699C90}"/>
                </a:ext>
              </a:extLst>
            </p:cNvPr>
            <p:cNvSpPr/>
            <p:nvPr/>
          </p:nvSpPr>
          <p:spPr>
            <a:xfrm>
              <a:off x="4446653" y="3651959"/>
              <a:ext cx="633036" cy="294131"/>
            </a:xfrm>
            <a:custGeom>
              <a:avLst/>
              <a:gdLst/>
              <a:ahLst/>
              <a:cxnLst/>
              <a:rect l="l" t="t" r="r" b="b"/>
              <a:pathLst>
                <a:path w="5811" h="2700" extrusionOk="0">
                  <a:moveTo>
                    <a:pt x="5211" y="1"/>
                  </a:moveTo>
                  <a:cubicBezTo>
                    <a:pt x="2914" y="47"/>
                    <a:pt x="1013" y="504"/>
                    <a:pt x="291" y="706"/>
                  </a:cubicBezTo>
                  <a:cubicBezTo>
                    <a:pt x="129" y="1306"/>
                    <a:pt x="37" y="1975"/>
                    <a:pt x="0" y="2699"/>
                  </a:cubicBezTo>
                  <a:cubicBezTo>
                    <a:pt x="2353" y="2268"/>
                    <a:pt x="4321" y="2100"/>
                    <a:pt x="5811" y="2054"/>
                  </a:cubicBezTo>
                  <a:cubicBezTo>
                    <a:pt x="5672" y="1339"/>
                    <a:pt x="5468" y="663"/>
                    <a:pt x="521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17;p35">
              <a:extLst>
                <a:ext uri="{FF2B5EF4-FFF2-40B4-BE49-F238E27FC236}">
                  <a16:creationId xmlns:a16="http://schemas.microsoft.com/office/drawing/2014/main" id="{456D8839-AC73-4EAB-9A8E-9C13E35777EF}"/>
                </a:ext>
              </a:extLst>
            </p:cNvPr>
            <p:cNvSpPr/>
            <p:nvPr/>
          </p:nvSpPr>
          <p:spPr>
            <a:xfrm>
              <a:off x="4491536" y="4142401"/>
              <a:ext cx="610486" cy="303827"/>
            </a:xfrm>
            <a:custGeom>
              <a:avLst/>
              <a:gdLst/>
              <a:ahLst/>
              <a:cxnLst/>
              <a:rect l="l" t="t" r="r" b="b"/>
              <a:pathLst>
                <a:path w="5604" h="2789" extrusionOk="0">
                  <a:moveTo>
                    <a:pt x="5603" y="1"/>
                  </a:moveTo>
                  <a:lnTo>
                    <a:pt x="5603" y="1"/>
                  </a:lnTo>
                  <a:cubicBezTo>
                    <a:pt x="3260" y="73"/>
                    <a:pt x="1253" y="436"/>
                    <a:pt x="0" y="725"/>
                  </a:cubicBezTo>
                  <a:cubicBezTo>
                    <a:pt x="383" y="1625"/>
                    <a:pt x="759" y="2278"/>
                    <a:pt x="1075" y="2789"/>
                  </a:cubicBezTo>
                  <a:cubicBezTo>
                    <a:pt x="2571" y="2459"/>
                    <a:pt x="4087" y="2290"/>
                    <a:pt x="5432" y="2211"/>
                  </a:cubicBezTo>
                  <a:cubicBezTo>
                    <a:pt x="5534" y="1480"/>
                    <a:pt x="5596" y="742"/>
                    <a:pt x="560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18;p35">
              <a:extLst>
                <a:ext uri="{FF2B5EF4-FFF2-40B4-BE49-F238E27FC236}">
                  <a16:creationId xmlns:a16="http://schemas.microsoft.com/office/drawing/2014/main" id="{8E29B9F1-3EF4-47B1-A035-0D98382D1273}"/>
                </a:ext>
              </a:extLst>
            </p:cNvPr>
            <p:cNvSpPr/>
            <p:nvPr/>
          </p:nvSpPr>
          <p:spPr>
            <a:xfrm>
              <a:off x="4553958" y="4687421"/>
              <a:ext cx="466579" cy="314176"/>
            </a:xfrm>
            <a:custGeom>
              <a:avLst/>
              <a:gdLst/>
              <a:ahLst/>
              <a:cxnLst/>
              <a:rect l="l" t="t" r="r" b="b"/>
              <a:pathLst>
                <a:path w="4283" h="2884" extrusionOk="0">
                  <a:moveTo>
                    <a:pt x="4282" y="0"/>
                  </a:moveTo>
                  <a:lnTo>
                    <a:pt x="4282" y="0"/>
                  </a:lnTo>
                  <a:cubicBezTo>
                    <a:pt x="3036" y="89"/>
                    <a:pt x="1978" y="247"/>
                    <a:pt x="1118" y="419"/>
                  </a:cubicBezTo>
                  <a:cubicBezTo>
                    <a:pt x="1088" y="484"/>
                    <a:pt x="1052" y="550"/>
                    <a:pt x="1012" y="616"/>
                  </a:cubicBezTo>
                  <a:cubicBezTo>
                    <a:pt x="1003" y="633"/>
                    <a:pt x="997" y="646"/>
                    <a:pt x="986" y="659"/>
                  </a:cubicBezTo>
                  <a:cubicBezTo>
                    <a:pt x="1210" y="945"/>
                    <a:pt x="1622" y="1506"/>
                    <a:pt x="1527" y="1648"/>
                  </a:cubicBezTo>
                  <a:cubicBezTo>
                    <a:pt x="1514" y="1671"/>
                    <a:pt x="1487" y="1681"/>
                    <a:pt x="1447" y="1681"/>
                  </a:cubicBezTo>
                  <a:cubicBezTo>
                    <a:pt x="1234" y="1681"/>
                    <a:pt x="696" y="1371"/>
                    <a:pt x="403" y="1190"/>
                  </a:cubicBezTo>
                  <a:cubicBezTo>
                    <a:pt x="278" y="1252"/>
                    <a:pt x="142" y="1301"/>
                    <a:pt x="1" y="1331"/>
                  </a:cubicBezTo>
                  <a:cubicBezTo>
                    <a:pt x="182" y="1914"/>
                    <a:pt x="400" y="2439"/>
                    <a:pt x="676" y="2883"/>
                  </a:cubicBezTo>
                  <a:cubicBezTo>
                    <a:pt x="1705" y="2594"/>
                    <a:pt x="2673" y="2416"/>
                    <a:pt x="3557" y="2310"/>
                  </a:cubicBezTo>
                  <a:cubicBezTo>
                    <a:pt x="3590" y="2221"/>
                    <a:pt x="3623" y="2132"/>
                    <a:pt x="3653" y="2043"/>
                  </a:cubicBezTo>
                  <a:cubicBezTo>
                    <a:pt x="3884" y="1371"/>
                    <a:pt x="4097" y="688"/>
                    <a:pt x="42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19;p35">
              <a:extLst>
                <a:ext uri="{FF2B5EF4-FFF2-40B4-BE49-F238E27FC236}">
                  <a16:creationId xmlns:a16="http://schemas.microsoft.com/office/drawing/2014/main" id="{4CDC2669-33FC-42BC-9562-BC72E42DF316}"/>
                </a:ext>
              </a:extLst>
            </p:cNvPr>
            <p:cNvSpPr/>
            <p:nvPr/>
          </p:nvSpPr>
          <p:spPr>
            <a:xfrm>
              <a:off x="5088192" y="3416107"/>
              <a:ext cx="212319" cy="251428"/>
            </a:xfrm>
            <a:custGeom>
              <a:avLst/>
              <a:gdLst/>
              <a:ahLst/>
              <a:cxnLst/>
              <a:rect l="l" t="t" r="r" b="b"/>
              <a:pathLst>
                <a:path w="1949" h="2308" extrusionOk="0">
                  <a:moveTo>
                    <a:pt x="1" y="0"/>
                  </a:moveTo>
                  <a:lnTo>
                    <a:pt x="1" y="0"/>
                  </a:lnTo>
                  <a:cubicBezTo>
                    <a:pt x="953" y="403"/>
                    <a:pt x="1560" y="1203"/>
                    <a:pt x="1949" y="2307"/>
                  </a:cubicBezTo>
                  <a:lnTo>
                    <a:pt x="1949" y="2307"/>
                  </a:lnTo>
                  <a:cubicBezTo>
                    <a:pt x="1560" y="1203"/>
                    <a:pt x="953" y="403"/>
                    <a:pt x="1" y="0"/>
                  </a:cubicBezTo>
                  <a:close/>
                </a:path>
              </a:pathLst>
            </a:custGeom>
            <a:solidFill>
              <a:srgbClr val="73B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20;p35">
              <a:extLst>
                <a:ext uri="{FF2B5EF4-FFF2-40B4-BE49-F238E27FC236}">
                  <a16:creationId xmlns:a16="http://schemas.microsoft.com/office/drawing/2014/main" id="{A751751B-04CD-4381-A19E-690AEEDB7179}"/>
                </a:ext>
              </a:extLst>
            </p:cNvPr>
            <p:cNvSpPr/>
            <p:nvPr/>
          </p:nvSpPr>
          <p:spPr>
            <a:xfrm>
              <a:off x="4690022" y="3383752"/>
              <a:ext cx="680097" cy="1803025"/>
            </a:xfrm>
            <a:custGeom>
              <a:avLst/>
              <a:gdLst/>
              <a:ahLst/>
              <a:cxnLst/>
              <a:rect l="l" t="t" r="r" b="b"/>
              <a:pathLst>
                <a:path w="6243" h="16551" extrusionOk="0">
                  <a:moveTo>
                    <a:pt x="1919" y="0"/>
                  </a:moveTo>
                  <a:cubicBezTo>
                    <a:pt x="1863" y="0"/>
                    <a:pt x="1810" y="4"/>
                    <a:pt x="1754" y="8"/>
                  </a:cubicBezTo>
                  <a:cubicBezTo>
                    <a:pt x="2239" y="831"/>
                    <a:pt x="2650" y="1635"/>
                    <a:pt x="2977" y="2463"/>
                  </a:cubicBezTo>
                  <a:cubicBezTo>
                    <a:pt x="3102" y="2459"/>
                    <a:pt x="3231" y="2456"/>
                    <a:pt x="3362" y="2456"/>
                  </a:cubicBezTo>
                  <a:cubicBezTo>
                    <a:pt x="4084" y="2456"/>
                    <a:pt x="4839" y="2499"/>
                    <a:pt x="5604" y="2604"/>
                  </a:cubicBezTo>
                  <a:cubicBezTo>
                    <a:pt x="5215" y="1500"/>
                    <a:pt x="4608" y="700"/>
                    <a:pt x="3656" y="297"/>
                  </a:cubicBezTo>
                  <a:cubicBezTo>
                    <a:pt x="3198" y="103"/>
                    <a:pt x="2657" y="0"/>
                    <a:pt x="2025" y="0"/>
                  </a:cubicBezTo>
                  <a:close/>
                  <a:moveTo>
                    <a:pt x="4536" y="4499"/>
                  </a:moveTo>
                  <a:cubicBezTo>
                    <a:pt x="4242" y="4499"/>
                    <a:pt x="3923" y="4506"/>
                    <a:pt x="3577" y="4516"/>
                  </a:cubicBezTo>
                  <a:cubicBezTo>
                    <a:pt x="3689" y="5115"/>
                    <a:pt x="3758" y="5742"/>
                    <a:pt x="3777" y="6404"/>
                  </a:cubicBezTo>
                  <a:cubicBezTo>
                    <a:pt x="3781" y="6592"/>
                    <a:pt x="3785" y="6776"/>
                    <a:pt x="3781" y="6965"/>
                  </a:cubicBezTo>
                  <a:cubicBezTo>
                    <a:pt x="4054" y="6954"/>
                    <a:pt x="4331" y="6951"/>
                    <a:pt x="4615" y="6951"/>
                  </a:cubicBezTo>
                  <a:cubicBezTo>
                    <a:pt x="5073" y="6951"/>
                    <a:pt x="5541" y="6961"/>
                    <a:pt x="6019" y="6988"/>
                  </a:cubicBezTo>
                  <a:cubicBezTo>
                    <a:pt x="6101" y="6763"/>
                    <a:pt x="6177" y="6539"/>
                    <a:pt x="6243" y="6322"/>
                  </a:cubicBezTo>
                  <a:cubicBezTo>
                    <a:pt x="6200" y="5692"/>
                    <a:pt x="6141" y="5099"/>
                    <a:pt x="6062" y="4545"/>
                  </a:cubicBezTo>
                  <a:cubicBezTo>
                    <a:pt x="5686" y="4522"/>
                    <a:pt x="5175" y="4499"/>
                    <a:pt x="4536" y="4499"/>
                  </a:cubicBezTo>
                  <a:close/>
                  <a:moveTo>
                    <a:pt x="5040" y="9123"/>
                  </a:moveTo>
                  <a:lnTo>
                    <a:pt x="5040" y="9123"/>
                  </a:lnTo>
                  <a:cubicBezTo>
                    <a:pt x="4595" y="9129"/>
                    <a:pt x="4114" y="9149"/>
                    <a:pt x="3610" y="9175"/>
                  </a:cubicBezTo>
                  <a:cubicBezTo>
                    <a:pt x="3481" y="10115"/>
                    <a:pt x="3280" y="11047"/>
                    <a:pt x="3033" y="11967"/>
                  </a:cubicBezTo>
                  <a:cubicBezTo>
                    <a:pt x="3303" y="11947"/>
                    <a:pt x="3580" y="11931"/>
                    <a:pt x="3867" y="11917"/>
                  </a:cubicBezTo>
                  <a:cubicBezTo>
                    <a:pt x="3636" y="11051"/>
                    <a:pt x="4236" y="10559"/>
                    <a:pt x="5040" y="9123"/>
                  </a:cubicBezTo>
                  <a:close/>
                  <a:moveTo>
                    <a:pt x="4466" y="14145"/>
                  </a:moveTo>
                  <a:cubicBezTo>
                    <a:pt x="3837" y="14145"/>
                    <a:pt x="3109" y="14182"/>
                    <a:pt x="2308" y="14277"/>
                  </a:cubicBezTo>
                  <a:cubicBezTo>
                    <a:pt x="2127" y="14751"/>
                    <a:pt x="1879" y="15216"/>
                    <a:pt x="1435" y="15443"/>
                  </a:cubicBezTo>
                  <a:cubicBezTo>
                    <a:pt x="1187" y="15569"/>
                    <a:pt x="910" y="15598"/>
                    <a:pt x="630" y="15598"/>
                  </a:cubicBezTo>
                  <a:cubicBezTo>
                    <a:pt x="423" y="15598"/>
                    <a:pt x="212" y="15582"/>
                    <a:pt x="1" y="15575"/>
                  </a:cubicBezTo>
                  <a:lnTo>
                    <a:pt x="1" y="15575"/>
                  </a:lnTo>
                  <a:cubicBezTo>
                    <a:pt x="627" y="16202"/>
                    <a:pt x="1471" y="16551"/>
                    <a:pt x="2624" y="16551"/>
                  </a:cubicBezTo>
                  <a:cubicBezTo>
                    <a:pt x="2703" y="16551"/>
                    <a:pt x="2786" y="16547"/>
                    <a:pt x="2868" y="16544"/>
                  </a:cubicBezTo>
                  <a:cubicBezTo>
                    <a:pt x="4378" y="16482"/>
                    <a:pt x="5274" y="15635"/>
                    <a:pt x="5778" y="14228"/>
                  </a:cubicBezTo>
                  <a:lnTo>
                    <a:pt x="5778" y="14228"/>
                  </a:lnTo>
                  <a:cubicBezTo>
                    <a:pt x="5689" y="14366"/>
                    <a:pt x="5607" y="14459"/>
                    <a:pt x="5541" y="14459"/>
                  </a:cubicBezTo>
                  <a:cubicBezTo>
                    <a:pt x="5531" y="14459"/>
                    <a:pt x="5521" y="14459"/>
                    <a:pt x="5511" y="14452"/>
                  </a:cubicBezTo>
                  <a:cubicBezTo>
                    <a:pt x="5445" y="14419"/>
                    <a:pt x="5399" y="14313"/>
                    <a:pt x="5370" y="14172"/>
                  </a:cubicBezTo>
                  <a:cubicBezTo>
                    <a:pt x="5096" y="14155"/>
                    <a:pt x="4796" y="14145"/>
                    <a:pt x="4466" y="14145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21;p35">
              <a:extLst>
                <a:ext uri="{FF2B5EF4-FFF2-40B4-BE49-F238E27FC236}">
                  <a16:creationId xmlns:a16="http://schemas.microsoft.com/office/drawing/2014/main" id="{8FEC91DA-F767-4A17-9850-1596AC54798B}"/>
                </a:ext>
              </a:extLst>
            </p:cNvPr>
            <p:cNvSpPr/>
            <p:nvPr/>
          </p:nvSpPr>
          <p:spPr>
            <a:xfrm>
              <a:off x="5014223" y="3651305"/>
              <a:ext cx="336181" cy="227679"/>
            </a:xfrm>
            <a:custGeom>
              <a:avLst/>
              <a:gdLst/>
              <a:ahLst/>
              <a:cxnLst/>
              <a:rect l="l" t="t" r="r" b="b"/>
              <a:pathLst>
                <a:path w="3086" h="2090" extrusionOk="0">
                  <a:moveTo>
                    <a:pt x="386" y="0"/>
                  </a:moveTo>
                  <a:cubicBezTo>
                    <a:pt x="255" y="0"/>
                    <a:pt x="126" y="3"/>
                    <a:pt x="1" y="7"/>
                  </a:cubicBezTo>
                  <a:cubicBezTo>
                    <a:pt x="258" y="669"/>
                    <a:pt x="462" y="1345"/>
                    <a:pt x="601" y="2060"/>
                  </a:cubicBezTo>
                  <a:cubicBezTo>
                    <a:pt x="947" y="2050"/>
                    <a:pt x="1266" y="2043"/>
                    <a:pt x="1560" y="2043"/>
                  </a:cubicBezTo>
                  <a:cubicBezTo>
                    <a:pt x="2199" y="2043"/>
                    <a:pt x="2710" y="2066"/>
                    <a:pt x="3086" y="2089"/>
                  </a:cubicBezTo>
                  <a:cubicBezTo>
                    <a:pt x="2980" y="1368"/>
                    <a:pt x="2835" y="718"/>
                    <a:pt x="2628" y="148"/>
                  </a:cubicBezTo>
                  <a:cubicBezTo>
                    <a:pt x="1863" y="43"/>
                    <a:pt x="1108" y="0"/>
                    <a:pt x="38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22;p35">
              <a:extLst>
                <a:ext uri="{FF2B5EF4-FFF2-40B4-BE49-F238E27FC236}">
                  <a16:creationId xmlns:a16="http://schemas.microsoft.com/office/drawing/2014/main" id="{1F3BE539-8FAF-4D56-ACA6-716B083E1E6A}"/>
                </a:ext>
              </a:extLst>
            </p:cNvPr>
            <p:cNvSpPr/>
            <p:nvPr/>
          </p:nvSpPr>
          <p:spPr>
            <a:xfrm>
              <a:off x="5083181" y="4140985"/>
              <a:ext cx="262539" cy="242386"/>
            </a:xfrm>
            <a:custGeom>
              <a:avLst/>
              <a:gdLst/>
              <a:ahLst/>
              <a:cxnLst/>
              <a:rect l="l" t="t" r="r" b="b"/>
              <a:pathLst>
                <a:path w="2410" h="2225" extrusionOk="0">
                  <a:moveTo>
                    <a:pt x="1006" y="0"/>
                  </a:moveTo>
                  <a:cubicBezTo>
                    <a:pt x="722" y="0"/>
                    <a:pt x="445" y="3"/>
                    <a:pt x="172" y="14"/>
                  </a:cubicBezTo>
                  <a:cubicBezTo>
                    <a:pt x="165" y="755"/>
                    <a:pt x="103" y="1493"/>
                    <a:pt x="1" y="2224"/>
                  </a:cubicBezTo>
                  <a:cubicBezTo>
                    <a:pt x="505" y="2198"/>
                    <a:pt x="986" y="2178"/>
                    <a:pt x="1431" y="2172"/>
                  </a:cubicBezTo>
                  <a:cubicBezTo>
                    <a:pt x="1662" y="1760"/>
                    <a:pt x="1908" y="1272"/>
                    <a:pt x="2159" y="676"/>
                  </a:cubicBezTo>
                  <a:cubicBezTo>
                    <a:pt x="2249" y="461"/>
                    <a:pt x="2331" y="247"/>
                    <a:pt x="2410" y="37"/>
                  </a:cubicBezTo>
                  <a:cubicBezTo>
                    <a:pt x="1932" y="10"/>
                    <a:pt x="1464" y="0"/>
                    <a:pt x="100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23;p35">
              <a:extLst>
                <a:ext uri="{FF2B5EF4-FFF2-40B4-BE49-F238E27FC236}">
                  <a16:creationId xmlns:a16="http://schemas.microsoft.com/office/drawing/2014/main" id="{9461288D-A0C6-45BE-B820-2C0D28980F35}"/>
                </a:ext>
              </a:extLst>
            </p:cNvPr>
            <p:cNvSpPr/>
            <p:nvPr/>
          </p:nvSpPr>
          <p:spPr>
            <a:xfrm>
              <a:off x="4941343" y="4681975"/>
              <a:ext cx="333676" cy="257093"/>
            </a:xfrm>
            <a:custGeom>
              <a:avLst/>
              <a:gdLst/>
              <a:ahLst/>
              <a:cxnLst/>
              <a:rect l="l" t="t" r="r" b="b"/>
              <a:pathLst>
                <a:path w="3063" h="2360" extrusionOk="0">
                  <a:moveTo>
                    <a:pt x="1560" y="0"/>
                  </a:moveTo>
                  <a:cubicBezTo>
                    <a:pt x="1273" y="14"/>
                    <a:pt x="996" y="30"/>
                    <a:pt x="726" y="50"/>
                  </a:cubicBezTo>
                  <a:cubicBezTo>
                    <a:pt x="541" y="738"/>
                    <a:pt x="328" y="1421"/>
                    <a:pt x="97" y="2093"/>
                  </a:cubicBezTo>
                  <a:cubicBezTo>
                    <a:pt x="67" y="2182"/>
                    <a:pt x="34" y="2271"/>
                    <a:pt x="1" y="2360"/>
                  </a:cubicBezTo>
                  <a:cubicBezTo>
                    <a:pt x="802" y="2265"/>
                    <a:pt x="1530" y="2228"/>
                    <a:pt x="2159" y="2228"/>
                  </a:cubicBezTo>
                  <a:cubicBezTo>
                    <a:pt x="2489" y="2228"/>
                    <a:pt x="2789" y="2238"/>
                    <a:pt x="3063" y="2255"/>
                  </a:cubicBezTo>
                  <a:cubicBezTo>
                    <a:pt x="3010" y="2004"/>
                    <a:pt x="3000" y="1648"/>
                    <a:pt x="3003" y="1407"/>
                  </a:cubicBezTo>
                  <a:lnTo>
                    <a:pt x="3003" y="1407"/>
                  </a:lnTo>
                  <a:cubicBezTo>
                    <a:pt x="2901" y="1418"/>
                    <a:pt x="2802" y="1424"/>
                    <a:pt x="2707" y="1424"/>
                  </a:cubicBezTo>
                  <a:cubicBezTo>
                    <a:pt x="2545" y="1424"/>
                    <a:pt x="2387" y="1407"/>
                    <a:pt x="2238" y="1371"/>
                  </a:cubicBezTo>
                  <a:cubicBezTo>
                    <a:pt x="1949" y="1540"/>
                    <a:pt x="1583" y="1731"/>
                    <a:pt x="1415" y="1731"/>
                  </a:cubicBezTo>
                  <a:cubicBezTo>
                    <a:pt x="1379" y="1731"/>
                    <a:pt x="1352" y="1721"/>
                    <a:pt x="1336" y="1698"/>
                  </a:cubicBezTo>
                  <a:cubicBezTo>
                    <a:pt x="1273" y="1605"/>
                    <a:pt x="1431" y="1332"/>
                    <a:pt x="1609" y="1071"/>
                  </a:cubicBezTo>
                  <a:cubicBezTo>
                    <a:pt x="1557" y="1032"/>
                    <a:pt x="1507" y="986"/>
                    <a:pt x="1464" y="936"/>
                  </a:cubicBezTo>
                  <a:cubicBezTo>
                    <a:pt x="1557" y="920"/>
                    <a:pt x="1652" y="904"/>
                    <a:pt x="1747" y="881"/>
                  </a:cubicBezTo>
                  <a:cubicBezTo>
                    <a:pt x="1794" y="817"/>
                    <a:pt x="1837" y="758"/>
                    <a:pt x="1876" y="709"/>
                  </a:cubicBezTo>
                  <a:cubicBezTo>
                    <a:pt x="1866" y="696"/>
                    <a:pt x="1860" y="683"/>
                    <a:pt x="1850" y="666"/>
                  </a:cubicBezTo>
                  <a:cubicBezTo>
                    <a:pt x="1705" y="416"/>
                    <a:pt x="1609" y="198"/>
                    <a:pt x="156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24;p35">
              <a:extLst>
                <a:ext uri="{FF2B5EF4-FFF2-40B4-BE49-F238E27FC236}">
                  <a16:creationId xmlns:a16="http://schemas.microsoft.com/office/drawing/2014/main" id="{89F0027D-2ACB-49E4-BFC7-FF29B08E5EEE}"/>
                </a:ext>
              </a:extLst>
            </p:cNvPr>
            <p:cNvSpPr/>
            <p:nvPr/>
          </p:nvSpPr>
          <p:spPr>
            <a:xfrm>
              <a:off x="4664203" y="4572491"/>
              <a:ext cx="168526" cy="112097"/>
            </a:xfrm>
            <a:custGeom>
              <a:avLst/>
              <a:gdLst/>
              <a:ahLst/>
              <a:cxnLst/>
              <a:rect l="l" t="t" r="r" b="b"/>
              <a:pathLst>
                <a:path w="1547" h="1029" extrusionOk="0">
                  <a:moveTo>
                    <a:pt x="0" y="0"/>
                  </a:moveTo>
                  <a:lnTo>
                    <a:pt x="0" y="1028"/>
                  </a:lnTo>
                  <a:cubicBezTo>
                    <a:pt x="0" y="1028"/>
                    <a:pt x="1547" y="870"/>
                    <a:pt x="1480" y="643"/>
                  </a:cubicBezTo>
                  <a:cubicBezTo>
                    <a:pt x="1418" y="41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25;p35">
              <a:extLst>
                <a:ext uri="{FF2B5EF4-FFF2-40B4-BE49-F238E27FC236}">
                  <a16:creationId xmlns:a16="http://schemas.microsoft.com/office/drawing/2014/main" id="{8E57984F-6351-48B4-801D-02A50DE3A13A}"/>
                </a:ext>
              </a:extLst>
            </p:cNvPr>
            <p:cNvSpPr/>
            <p:nvPr/>
          </p:nvSpPr>
          <p:spPr>
            <a:xfrm>
              <a:off x="4576617" y="4740801"/>
              <a:ext cx="157742" cy="129636"/>
            </a:xfrm>
            <a:custGeom>
              <a:avLst/>
              <a:gdLst/>
              <a:ahLst/>
              <a:cxnLst/>
              <a:rect l="l" t="t" r="r" b="b"/>
              <a:pathLst>
                <a:path w="1448" h="1190" extrusionOk="0">
                  <a:moveTo>
                    <a:pt x="643" y="1"/>
                  </a:moveTo>
                  <a:lnTo>
                    <a:pt x="1" y="581"/>
                  </a:lnTo>
                  <a:cubicBezTo>
                    <a:pt x="1" y="581"/>
                    <a:pt x="939" y="1189"/>
                    <a:pt x="1239" y="1189"/>
                  </a:cubicBezTo>
                  <a:cubicBezTo>
                    <a:pt x="1277" y="1189"/>
                    <a:pt x="1304" y="1180"/>
                    <a:pt x="1319" y="1158"/>
                  </a:cubicBezTo>
                  <a:cubicBezTo>
                    <a:pt x="1447" y="966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26;p35">
              <a:extLst>
                <a:ext uri="{FF2B5EF4-FFF2-40B4-BE49-F238E27FC236}">
                  <a16:creationId xmlns:a16="http://schemas.microsoft.com/office/drawing/2014/main" id="{81DC4FA9-9030-4BDF-B6F2-D45C1A06AA94}"/>
                </a:ext>
              </a:extLst>
            </p:cNvPr>
            <p:cNvSpPr/>
            <p:nvPr/>
          </p:nvSpPr>
          <p:spPr>
            <a:xfrm>
              <a:off x="4425846" y="4793310"/>
              <a:ext cx="119287" cy="165585"/>
            </a:xfrm>
            <a:custGeom>
              <a:avLst/>
              <a:gdLst/>
              <a:ahLst/>
              <a:cxnLst/>
              <a:rect l="l" t="t" r="r" b="b"/>
              <a:pathLst>
                <a:path w="1095" h="1520" extrusionOk="0">
                  <a:moveTo>
                    <a:pt x="1" y="0"/>
                  </a:moveTo>
                  <a:cubicBezTo>
                    <a:pt x="1" y="0"/>
                    <a:pt x="538" y="1520"/>
                    <a:pt x="807" y="1520"/>
                  </a:cubicBezTo>
                  <a:cubicBezTo>
                    <a:pt x="818" y="1520"/>
                    <a:pt x="828" y="1517"/>
                    <a:pt x="838" y="1513"/>
                  </a:cubicBezTo>
                  <a:cubicBezTo>
                    <a:pt x="1095" y="1384"/>
                    <a:pt x="1029" y="112"/>
                    <a:pt x="1029" y="1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27;p35">
              <a:extLst>
                <a:ext uri="{FF2B5EF4-FFF2-40B4-BE49-F238E27FC236}">
                  <a16:creationId xmlns:a16="http://schemas.microsoft.com/office/drawing/2014/main" id="{7767EA01-20AA-4853-A194-8E3CE1BB4C4D}"/>
                </a:ext>
              </a:extLst>
            </p:cNvPr>
            <p:cNvSpPr/>
            <p:nvPr/>
          </p:nvSpPr>
          <p:spPr>
            <a:xfrm>
              <a:off x="4028112" y="3572434"/>
              <a:ext cx="741429" cy="1264873"/>
            </a:xfrm>
            <a:custGeom>
              <a:avLst/>
              <a:gdLst/>
              <a:ahLst/>
              <a:cxnLst/>
              <a:rect l="l" t="t" r="r" b="b"/>
              <a:pathLst>
                <a:path w="6806" h="11611" extrusionOk="0">
                  <a:moveTo>
                    <a:pt x="2544" y="1"/>
                  </a:moveTo>
                  <a:cubicBezTo>
                    <a:pt x="2505" y="1"/>
                    <a:pt x="2463" y="12"/>
                    <a:pt x="2416" y="32"/>
                  </a:cubicBezTo>
                  <a:cubicBezTo>
                    <a:pt x="1615" y="431"/>
                    <a:pt x="0" y="4343"/>
                    <a:pt x="626" y="7734"/>
                  </a:cubicBezTo>
                  <a:cubicBezTo>
                    <a:pt x="946" y="9480"/>
                    <a:pt x="1928" y="10654"/>
                    <a:pt x="2969" y="11217"/>
                  </a:cubicBezTo>
                  <a:cubicBezTo>
                    <a:pt x="3450" y="11479"/>
                    <a:pt x="3944" y="11611"/>
                    <a:pt x="4393" y="11611"/>
                  </a:cubicBezTo>
                  <a:cubicBezTo>
                    <a:pt x="5012" y="11611"/>
                    <a:pt x="5546" y="11359"/>
                    <a:pt x="5839" y="10851"/>
                  </a:cubicBezTo>
                  <a:cubicBezTo>
                    <a:pt x="6805" y="9180"/>
                    <a:pt x="5550" y="9052"/>
                    <a:pt x="4228" y="5895"/>
                  </a:cubicBezTo>
                  <a:cubicBezTo>
                    <a:pt x="3427" y="3977"/>
                    <a:pt x="3194" y="2282"/>
                    <a:pt x="3016" y="1205"/>
                  </a:cubicBezTo>
                  <a:cubicBezTo>
                    <a:pt x="2989" y="1037"/>
                    <a:pt x="2963" y="886"/>
                    <a:pt x="2933" y="750"/>
                  </a:cubicBezTo>
                  <a:cubicBezTo>
                    <a:pt x="2851" y="325"/>
                    <a:pt x="2755" y="62"/>
                    <a:pt x="2597" y="9"/>
                  </a:cubicBezTo>
                  <a:cubicBezTo>
                    <a:pt x="2580" y="3"/>
                    <a:pt x="2562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28;p35">
              <a:extLst>
                <a:ext uri="{FF2B5EF4-FFF2-40B4-BE49-F238E27FC236}">
                  <a16:creationId xmlns:a16="http://schemas.microsoft.com/office/drawing/2014/main" id="{EA17C446-9857-484F-B532-A3E6ECCEE41B}"/>
                </a:ext>
              </a:extLst>
            </p:cNvPr>
            <p:cNvSpPr/>
            <p:nvPr/>
          </p:nvSpPr>
          <p:spPr>
            <a:xfrm>
              <a:off x="4294793" y="3703705"/>
              <a:ext cx="406555" cy="1133495"/>
            </a:xfrm>
            <a:custGeom>
              <a:avLst/>
              <a:gdLst/>
              <a:ahLst/>
              <a:cxnLst/>
              <a:rect l="l" t="t" r="r" b="b"/>
              <a:pathLst>
                <a:path w="3732" h="1040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574" y="73"/>
                    <a:pt x="574" y="145"/>
                    <a:pt x="571" y="215"/>
                  </a:cubicBezTo>
                  <a:cubicBezTo>
                    <a:pt x="554" y="729"/>
                    <a:pt x="383" y="1223"/>
                    <a:pt x="271" y="1727"/>
                  </a:cubicBezTo>
                  <a:cubicBezTo>
                    <a:pt x="1" y="2960"/>
                    <a:pt x="89" y="4268"/>
                    <a:pt x="518" y="5458"/>
                  </a:cubicBezTo>
                  <a:cubicBezTo>
                    <a:pt x="920" y="6562"/>
                    <a:pt x="1616" y="7590"/>
                    <a:pt x="1721" y="8763"/>
                  </a:cubicBezTo>
                  <a:cubicBezTo>
                    <a:pt x="1744" y="9059"/>
                    <a:pt x="1724" y="9386"/>
                    <a:pt x="1533" y="9616"/>
                  </a:cubicBezTo>
                  <a:cubicBezTo>
                    <a:pt x="1296" y="9907"/>
                    <a:pt x="904" y="9940"/>
                    <a:pt x="521" y="10012"/>
                  </a:cubicBezTo>
                  <a:cubicBezTo>
                    <a:pt x="1003" y="10276"/>
                    <a:pt x="1497" y="10404"/>
                    <a:pt x="1945" y="10404"/>
                  </a:cubicBezTo>
                  <a:cubicBezTo>
                    <a:pt x="2565" y="10404"/>
                    <a:pt x="3099" y="10153"/>
                    <a:pt x="3391" y="9646"/>
                  </a:cubicBezTo>
                  <a:cubicBezTo>
                    <a:pt x="3629" y="9234"/>
                    <a:pt x="3732" y="8915"/>
                    <a:pt x="3732" y="8621"/>
                  </a:cubicBezTo>
                  <a:cubicBezTo>
                    <a:pt x="3732" y="8077"/>
                    <a:pt x="3379" y="7619"/>
                    <a:pt x="2881" y="6816"/>
                  </a:cubicBezTo>
                  <a:cubicBezTo>
                    <a:pt x="2565" y="6305"/>
                    <a:pt x="2189" y="5652"/>
                    <a:pt x="1806" y="4752"/>
                  </a:cubicBezTo>
                  <a:cubicBezTo>
                    <a:pt x="1797" y="4732"/>
                    <a:pt x="1790" y="4713"/>
                    <a:pt x="1780" y="4690"/>
                  </a:cubicBezTo>
                  <a:cubicBezTo>
                    <a:pt x="1632" y="4334"/>
                    <a:pt x="1504" y="3984"/>
                    <a:pt x="1391" y="3648"/>
                  </a:cubicBezTo>
                  <a:cubicBezTo>
                    <a:pt x="894" y="2165"/>
                    <a:pt x="713" y="877"/>
                    <a:pt x="5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29;p35">
              <a:extLst>
                <a:ext uri="{FF2B5EF4-FFF2-40B4-BE49-F238E27FC236}">
                  <a16:creationId xmlns:a16="http://schemas.microsoft.com/office/drawing/2014/main" id="{E515E38C-84A0-4F91-9F97-1FEAEF1CDB41}"/>
                </a:ext>
              </a:extLst>
            </p:cNvPr>
            <p:cNvSpPr/>
            <p:nvPr/>
          </p:nvSpPr>
          <p:spPr>
            <a:xfrm>
              <a:off x="4974787" y="4572491"/>
              <a:ext cx="168200" cy="112097"/>
            </a:xfrm>
            <a:custGeom>
              <a:avLst/>
              <a:gdLst/>
              <a:ahLst/>
              <a:cxnLst/>
              <a:rect l="l" t="t" r="r" b="b"/>
              <a:pathLst>
                <a:path w="1544" h="1029" extrusionOk="0">
                  <a:moveTo>
                    <a:pt x="1543" y="0"/>
                  </a:moveTo>
                  <a:cubicBezTo>
                    <a:pt x="1543" y="0"/>
                    <a:pt x="129" y="419"/>
                    <a:pt x="63" y="643"/>
                  </a:cubicBezTo>
                  <a:cubicBezTo>
                    <a:pt x="1" y="870"/>
                    <a:pt x="1543" y="1028"/>
                    <a:pt x="1543" y="1028"/>
                  </a:cubicBezTo>
                  <a:lnTo>
                    <a:pt x="1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30;p35">
              <a:extLst>
                <a:ext uri="{FF2B5EF4-FFF2-40B4-BE49-F238E27FC236}">
                  <a16:creationId xmlns:a16="http://schemas.microsoft.com/office/drawing/2014/main" id="{428CD7D4-2C31-43D5-80FF-929413F05CBC}"/>
                </a:ext>
              </a:extLst>
            </p:cNvPr>
            <p:cNvSpPr/>
            <p:nvPr/>
          </p:nvSpPr>
          <p:spPr>
            <a:xfrm>
              <a:off x="5072831" y="4740801"/>
              <a:ext cx="157959" cy="129636"/>
            </a:xfrm>
            <a:custGeom>
              <a:avLst/>
              <a:gdLst/>
              <a:ahLst/>
              <a:cxnLst/>
              <a:rect l="l" t="t" r="r" b="b"/>
              <a:pathLst>
                <a:path w="1450" h="1190" extrusionOk="0">
                  <a:moveTo>
                    <a:pt x="804" y="1"/>
                  </a:moveTo>
                  <a:cubicBezTo>
                    <a:pt x="804" y="1"/>
                    <a:pt x="0" y="966"/>
                    <a:pt x="129" y="1158"/>
                  </a:cubicBezTo>
                  <a:cubicBezTo>
                    <a:pt x="143" y="1180"/>
                    <a:pt x="171" y="1189"/>
                    <a:pt x="209" y="1189"/>
                  </a:cubicBezTo>
                  <a:cubicBezTo>
                    <a:pt x="509" y="1189"/>
                    <a:pt x="1450" y="581"/>
                    <a:pt x="1450" y="581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31;p35">
              <a:extLst>
                <a:ext uri="{FF2B5EF4-FFF2-40B4-BE49-F238E27FC236}">
                  <a16:creationId xmlns:a16="http://schemas.microsoft.com/office/drawing/2014/main" id="{B42ECCE6-90DF-43ED-A241-21C5064E923E}"/>
                </a:ext>
              </a:extLst>
            </p:cNvPr>
            <p:cNvSpPr/>
            <p:nvPr/>
          </p:nvSpPr>
          <p:spPr>
            <a:xfrm>
              <a:off x="5262384" y="4793310"/>
              <a:ext cx="119178" cy="165585"/>
            </a:xfrm>
            <a:custGeom>
              <a:avLst/>
              <a:gdLst/>
              <a:ahLst/>
              <a:cxnLst/>
              <a:rect l="l" t="t" r="r" b="b"/>
              <a:pathLst>
                <a:path w="1094" h="1520" extrusionOk="0">
                  <a:moveTo>
                    <a:pt x="1094" y="0"/>
                  </a:moveTo>
                  <a:lnTo>
                    <a:pt x="63" y="112"/>
                  </a:lnTo>
                  <a:cubicBezTo>
                    <a:pt x="63" y="112"/>
                    <a:pt x="0" y="1384"/>
                    <a:pt x="257" y="1513"/>
                  </a:cubicBezTo>
                  <a:cubicBezTo>
                    <a:pt x="267" y="1517"/>
                    <a:pt x="277" y="1520"/>
                    <a:pt x="288" y="1520"/>
                  </a:cubicBezTo>
                  <a:cubicBezTo>
                    <a:pt x="557" y="1520"/>
                    <a:pt x="1094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32;p35">
              <a:extLst>
                <a:ext uri="{FF2B5EF4-FFF2-40B4-BE49-F238E27FC236}">
                  <a16:creationId xmlns:a16="http://schemas.microsoft.com/office/drawing/2014/main" id="{67D022C8-23CE-4AEC-B50A-036AF4551BBD}"/>
                </a:ext>
              </a:extLst>
            </p:cNvPr>
            <p:cNvSpPr/>
            <p:nvPr/>
          </p:nvSpPr>
          <p:spPr>
            <a:xfrm>
              <a:off x="5037644" y="3572434"/>
              <a:ext cx="745350" cy="1264764"/>
            </a:xfrm>
            <a:custGeom>
              <a:avLst/>
              <a:gdLst/>
              <a:ahLst/>
              <a:cxnLst/>
              <a:rect l="l" t="t" r="r" b="b"/>
              <a:pathLst>
                <a:path w="6842" h="11610" extrusionOk="0">
                  <a:moveTo>
                    <a:pt x="4267" y="0"/>
                  </a:moveTo>
                  <a:cubicBezTo>
                    <a:pt x="4248" y="0"/>
                    <a:pt x="4230" y="3"/>
                    <a:pt x="4212" y="9"/>
                  </a:cubicBezTo>
                  <a:cubicBezTo>
                    <a:pt x="4106" y="45"/>
                    <a:pt x="4031" y="167"/>
                    <a:pt x="3964" y="368"/>
                  </a:cubicBezTo>
                  <a:cubicBezTo>
                    <a:pt x="3704" y="1199"/>
                    <a:pt x="3639" y="3357"/>
                    <a:pt x="2577" y="5895"/>
                  </a:cubicBezTo>
                  <a:cubicBezTo>
                    <a:pt x="1259" y="9052"/>
                    <a:pt x="0" y="9180"/>
                    <a:pt x="966" y="10851"/>
                  </a:cubicBezTo>
                  <a:cubicBezTo>
                    <a:pt x="1025" y="10953"/>
                    <a:pt x="1094" y="11042"/>
                    <a:pt x="1167" y="11121"/>
                  </a:cubicBezTo>
                  <a:cubicBezTo>
                    <a:pt x="1474" y="11448"/>
                    <a:pt x="1916" y="11610"/>
                    <a:pt x="2413" y="11610"/>
                  </a:cubicBezTo>
                  <a:cubicBezTo>
                    <a:pt x="3836" y="11610"/>
                    <a:pt x="5710" y="10288"/>
                    <a:pt x="6179" y="7734"/>
                  </a:cubicBezTo>
                  <a:cubicBezTo>
                    <a:pt x="6841" y="4155"/>
                    <a:pt x="5010" y="0"/>
                    <a:pt x="4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33;p35">
              <a:extLst>
                <a:ext uri="{FF2B5EF4-FFF2-40B4-BE49-F238E27FC236}">
                  <a16:creationId xmlns:a16="http://schemas.microsoft.com/office/drawing/2014/main" id="{84BBE02B-12C4-433F-B6C8-26051311B00F}"/>
                </a:ext>
              </a:extLst>
            </p:cNvPr>
            <p:cNvSpPr/>
            <p:nvPr/>
          </p:nvSpPr>
          <p:spPr>
            <a:xfrm>
              <a:off x="5405638" y="3572652"/>
              <a:ext cx="70700" cy="97390"/>
            </a:xfrm>
            <a:custGeom>
              <a:avLst/>
              <a:gdLst/>
              <a:ahLst/>
              <a:cxnLst/>
              <a:rect l="l" t="t" r="r" b="b"/>
              <a:pathLst>
                <a:path w="649" h="894" extrusionOk="0">
                  <a:moveTo>
                    <a:pt x="300" y="0"/>
                  </a:moveTo>
                  <a:cubicBezTo>
                    <a:pt x="280" y="0"/>
                    <a:pt x="261" y="3"/>
                    <a:pt x="244" y="7"/>
                  </a:cubicBezTo>
                  <a:cubicBezTo>
                    <a:pt x="142" y="43"/>
                    <a:pt x="63" y="165"/>
                    <a:pt x="0" y="366"/>
                  </a:cubicBezTo>
                  <a:cubicBezTo>
                    <a:pt x="178" y="491"/>
                    <a:pt x="337" y="666"/>
                    <a:pt x="468" y="893"/>
                  </a:cubicBezTo>
                  <a:cubicBezTo>
                    <a:pt x="504" y="683"/>
                    <a:pt x="544" y="505"/>
                    <a:pt x="586" y="366"/>
                  </a:cubicBezTo>
                  <a:cubicBezTo>
                    <a:pt x="606" y="307"/>
                    <a:pt x="626" y="257"/>
                    <a:pt x="649" y="211"/>
                  </a:cubicBezTo>
                  <a:cubicBezTo>
                    <a:pt x="518" y="73"/>
                    <a:pt x="399" y="0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34;p35">
              <a:extLst>
                <a:ext uri="{FF2B5EF4-FFF2-40B4-BE49-F238E27FC236}">
                  <a16:creationId xmlns:a16="http://schemas.microsoft.com/office/drawing/2014/main" id="{62985319-3CDD-4259-B63E-FE0637C12A91}"/>
                </a:ext>
              </a:extLst>
            </p:cNvPr>
            <p:cNvSpPr/>
            <p:nvPr/>
          </p:nvSpPr>
          <p:spPr>
            <a:xfrm>
              <a:off x="5100829" y="4777841"/>
              <a:ext cx="167764" cy="59371"/>
            </a:xfrm>
            <a:custGeom>
              <a:avLst/>
              <a:gdLst/>
              <a:ahLst/>
              <a:cxnLst/>
              <a:rect l="l" t="t" r="r" b="b"/>
              <a:pathLst>
                <a:path w="1540" h="545" extrusionOk="0">
                  <a:moveTo>
                    <a:pt x="283" y="1"/>
                  </a:moveTo>
                  <a:lnTo>
                    <a:pt x="283" y="1"/>
                  </a:lnTo>
                  <a:cubicBezTo>
                    <a:pt x="188" y="24"/>
                    <a:pt x="93" y="40"/>
                    <a:pt x="0" y="56"/>
                  </a:cubicBezTo>
                  <a:cubicBezTo>
                    <a:pt x="43" y="106"/>
                    <a:pt x="93" y="152"/>
                    <a:pt x="145" y="191"/>
                  </a:cubicBezTo>
                  <a:cubicBezTo>
                    <a:pt x="191" y="126"/>
                    <a:pt x="237" y="60"/>
                    <a:pt x="283" y="1"/>
                  </a:cubicBezTo>
                  <a:close/>
                  <a:moveTo>
                    <a:pt x="995" y="360"/>
                  </a:moveTo>
                  <a:cubicBezTo>
                    <a:pt x="933" y="399"/>
                    <a:pt x="857" y="445"/>
                    <a:pt x="774" y="491"/>
                  </a:cubicBezTo>
                  <a:cubicBezTo>
                    <a:pt x="923" y="527"/>
                    <a:pt x="1081" y="544"/>
                    <a:pt x="1243" y="544"/>
                  </a:cubicBezTo>
                  <a:cubicBezTo>
                    <a:pt x="1338" y="544"/>
                    <a:pt x="1437" y="538"/>
                    <a:pt x="1539" y="527"/>
                  </a:cubicBezTo>
                  <a:lnTo>
                    <a:pt x="1539" y="524"/>
                  </a:lnTo>
                  <a:cubicBezTo>
                    <a:pt x="1345" y="498"/>
                    <a:pt x="1160" y="445"/>
                    <a:pt x="995" y="360"/>
                  </a:cubicBezTo>
                  <a:close/>
                </a:path>
              </a:pathLst>
            </a:custGeom>
            <a:solidFill>
              <a:srgbClr val="8FC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35;p35">
              <a:extLst>
                <a:ext uri="{FF2B5EF4-FFF2-40B4-BE49-F238E27FC236}">
                  <a16:creationId xmlns:a16="http://schemas.microsoft.com/office/drawing/2014/main" id="{873CA73F-4615-4588-B4FD-253A888F52BE}"/>
                </a:ext>
              </a:extLst>
            </p:cNvPr>
            <p:cNvSpPr/>
            <p:nvPr/>
          </p:nvSpPr>
          <p:spPr>
            <a:xfrm>
              <a:off x="5116516" y="4771413"/>
              <a:ext cx="92815" cy="60025"/>
            </a:xfrm>
            <a:custGeom>
              <a:avLst/>
              <a:gdLst/>
              <a:ahLst/>
              <a:cxnLst/>
              <a:rect l="l" t="t" r="r" b="b"/>
              <a:pathLst>
                <a:path w="852" h="551" extrusionOk="0">
                  <a:moveTo>
                    <a:pt x="344" y="0"/>
                  </a:moveTo>
                  <a:cubicBezTo>
                    <a:pt x="305" y="13"/>
                    <a:pt x="262" y="26"/>
                    <a:pt x="222" y="36"/>
                  </a:cubicBezTo>
                  <a:cubicBezTo>
                    <a:pt x="192" y="46"/>
                    <a:pt x="166" y="53"/>
                    <a:pt x="139" y="60"/>
                  </a:cubicBezTo>
                  <a:cubicBezTo>
                    <a:pt x="93" y="119"/>
                    <a:pt x="47" y="185"/>
                    <a:pt x="1" y="250"/>
                  </a:cubicBezTo>
                  <a:cubicBezTo>
                    <a:pt x="179" y="396"/>
                    <a:pt x="393" y="498"/>
                    <a:pt x="630" y="550"/>
                  </a:cubicBezTo>
                  <a:cubicBezTo>
                    <a:pt x="713" y="504"/>
                    <a:pt x="789" y="458"/>
                    <a:pt x="851" y="419"/>
                  </a:cubicBezTo>
                  <a:cubicBezTo>
                    <a:pt x="700" y="343"/>
                    <a:pt x="562" y="244"/>
                    <a:pt x="443" y="115"/>
                  </a:cubicBezTo>
                  <a:cubicBezTo>
                    <a:pt x="410" y="79"/>
                    <a:pt x="377" y="4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36;p35">
              <a:extLst>
                <a:ext uri="{FF2B5EF4-FFF2-40B4-BE49-F238E27FC236}">
                  <a16:creationId xmlns:a16="http://schemas.microsoft.com/office/drawing/2014/main" id="{E8FA8755-8DF4-4ADD-8178-2DE7401FD063}"/>
                </a:ext>
              </a:extLst>
            </p:cNvPr>
            <p:cNvSpPr/>
            <p:nvPr/>
          </p:nvSpPr>
          <p:spPr>
            <a:xfrm>
              <a:off x="5268485" y="4834925"/>
              <a:ext cx="436" cy="436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37;p35">
              <a:extLst>
                <a:ext uri="{FF2B5EF4-FFF2-40B4-BE49-F238E27FC236}">
                  <a16:creationId xmlns:a16="http://schemas.microsoft.com/office/drawing/2014/main" id="{FB0066A7-F009-477C-9B8A-5E7E5536899C}"/>
                </a:ext>
              </a:extLst>
            </p:cNvPr>
            <p:cNvSpPr/>
            <p:nvPr/>
          </p:nvSpPr>
          <p:spPr>
            <a:xfrm>
              <a:off x="5153991" y="3595638"/>
              <a:ext cx="555037" cy="1239382"/>
            </a:xfrm>
            <a:custGeom>
              <a:avLst/>
              <a:gdLst/>
              <a:ahLst/>
              <a:cxnLst/>
              <a:rect l="l" t="t" r="r" b="b"/>
              <a:pathLst>
                <a:path w="5095" h="11377" extrusionOk="0">
                  <a:moveTo>
                    <a:pt x="2959" y="0"/>
                  </a:moveTo>
                  <a:cubicBezTo>
                    <a:pt x="2936" y="46"/>
                    <a:pt x="2916" y="96"/>
                    <a:pt x="2896" y="155"/>
                  </a:cubicBezTo>
                  <a:cubicBezTo>
                    <a:pt x="2854" y="294"/>
                    <a:pt x="2814" y="472"/>
                    <a:pt x="2778" y="682"/>
                  </a:cubicBezTo>
                  <a:cubicBezTo>
                    <a:pt x="2913" y="916"/>
                    <a:pt x="3025" y="1207"/>
                    <a:pt x="3108" y="1562"/>
                  </a:cubicBezTo>
                  <a:cubicBezTo>
                    <a:pt x="3740" y="4255"/>
                    <a:pt x="3161" y="7207"/>
                    <a:pt x="1552" y="9458"/>
                  </a:cubicBezTo>
                  <a:cubicBezTo>
                    <a:pt x="1150" y="10022"/>
                    <a:pt x="649" y="10566"/>
                    <a:pt x="0" y="10793"/>
                  </a:cubicBezTo>
                  <a:cubicBezTo>
                    <a:pt x="33" y="10833"/>
                    <a:pt x="66" y="10872"/>
                    <a:pt x="99" y="10908"/>
                  </a:cubicBezTo>
                  <a:cubicBezTo>
                    <a:pt x="218" y="11037"/>
                    <a:pt x="356" y="11136"/>
                    <a:pt x="507" y="11212"/>
                  </a:cubicBezTo>
                  <a:cubicBezTo>
                    <a:pt x="672" y="11297"/>
                    <a:pt x="857" y="11350"/>
                    <a:pt x="1051" y="11376"/>
                  </a:cubicBezTo>
                  <a:lnTo>
                    <a:pt x="1054" y="11376"/>
                  </a:lnTo>
                  <a:cubicBezTo>
                    <a:pt x="2429" y="11209"/>
                    <a:pt x="4086" y="9896"/>
                    <a:pt x="4525" y="7521"/>
                  </a:cubicBezTo>
                  <a:cubicBezTo>
                    <a:pt x="5094" y="4419"/>
                    <a:pt x="3800" y="890"/>
                    <a:pt x="29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31"/>
          <p:cNvSpPr/>
          <p:nvPr/>
        </p:nvSpPr>
        <p:spPr>
          <a:xfrm rot="20177394">
            <a:off x="482765" y="2106966"/>
            <a:ext cx="8309811" cy="868807"/>
          </a:xfrm>
          <a:custGeom>
            <a:avLst/>
            <a:gdLst/>
            <a:ahLst/>
            <a:cxnLst/>
            <a:rect l="l" t="t" r="r" b="b"/>
            <a:pathLst>
              <a:path w="331089" h="57027" extrusionOk="0">
                <a:moveTo>
                  <a:pt x="0" y="35829"/>
                </a:moveTo>
                <a:cubicBezTo>
                  <a:pt x="2670" y="38499"/>
                  <a:pt x="4450" y="42160"/>
                  <a:pt x="7620" y="44211"/>
                </a:cubicBezTo>
                <a:cubicBezTo>
                  <a:pt x="24090" y="54868"/>
                  <a:pt x="48889" y="48689"/>
                  <a:pt x="66294" y="39639"/>
                </a:cubicBezTo>
                <a:cubicBezTo>
                  <a:pt x="96989" y="23678"/>
                  <a:pt x="128858" y="-6091"/>
                  <a:pt x="162687" y="1158"/>
                </a:cubicBezTo>
                <a:cubicBezTo>
                  <a:pt x="213239" y="11991"/>
                  <a:pt x="255768" y="56784"/>
                  <a:pt x="307467" y="56784"/>
                </a:cubicBezTo>
                <a:cubicBezTo>
                  <a:pt x="315357" y="56784"/>
                  <a:pt x="323604" y="57755"/>
                  <a:pt x="331089" y="5526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549" name="Google Shape;1549;p31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550" name="Google Shape;1550;p31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" name="Google Shape;1553;p31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lt1"/>
                </a:solidFill>
              </a:rPr>
              <a:t>Fracciones equivalentes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56" name="Google Shape;1556;p31"/>
          <p:cNvSpPr txBox="1"/>
          <p:nvPr/>
        </p:nvSpPr>
        <p:spPr>
          <a:xfrm>
            <a:off x="1142917" y="2813858"/>
            <a:ext cx="24060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Jupiter is the biggest planet of them all</a:t>
            </a:r>
            <a:endParaRPr sz="16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557" name="Google Shape;1557;p31"/>
          <p:cNvGrpSpPr/>
          <p:nvPr/>
        </p:nvGrpSpPr>
        <p:grpSpPr>
          <a:xfrm>
            <a:off x="2479352" y="192007"/>
            <a:ext cx="365769" cy="365760"/>
            <a:chOff x="5881974" y="3343444"/>
            <a:chExt cx="480264" cy="478243"/>
          </a:xfrm>
        </p:grpSpPr>
        <p:sp>
          <p:nvSpPr>
            <p:cNvPr id="1558" name="Google Shape;1558;p3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72070" y="-20531"/>
            <a:ext cx="365769" cy="365760"/>
            <a:chOff x="5881974" y="3343444"/>
            <a:chExt cx="480264" cy="478243"/>
          </a:xfrm>
        </p:grpSpPr>
        <p:sp>
          <p:nvSpPr>
            <p:cNvPr id="1561" name="Google Shape;1561;p3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>
            <a:off x="8429604" y="176390"/>
            <a:ext cx="365769" cy="365760"/>
            <a:chOff x="5881974" y="3343444"/>
            <a:chExt cx="480264" cy="478243"/>
          </a:xfrm>
        </p:grpSpPr>
        <p:sp>
          <p:nvSpPr>
            <p:cNvPr id="1564" name="Google Shape;1564;p3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6" name="Google Shape;1566;p31"/>
          <p:cNvGrpSpPr/>
          <p:nvPr/>
        </p:nvGrpSpPr>
        <p:grpSpPr>
          <a:xfrm rot="6612864">
            <a:off x="449019" y="4368456"/>
            <a:ext cx="795045" cy="977838"/>
            <a:chOff x="4908300" y="1713075"/>
            <a:chExt cx="1545949" cy="1901386"/>
          </a:xfrm>
        </p:grpSpPr>
        <p:sp>
          <p:nvSpPr>
            <p:cNvPr id="1567" name="Google Shape;1567;p31"/>
            <p:cNvSpPr/>
            <p:nvPr/>
          </p:nvSpPr>
          <p:spPr>
            <a:xfrm>
              <a:off x="4908300" y="1713075"/>
              <a:ext cx="1545949" cy="1901386"/>
            </a:xfrm>
            <a:custGeom>
              <a:avLst/>
              <a:gdLst/>
              <a:ahLst/>
              <a:cxnLst/>
              <a:rect l="l" t="t" r="r" b="b"/>
              <a:pathLst>
                <a:path w="25592" h="31476" extrusionOk="0">
                  <a:moveTo>
                    <a:pt x="1593" y="1"/>
                  </a:moveTo>
                  <a:cubicBezTo>
                    <a:pt x="1374" y="1"/>
                    <a:pt x="1154" y="46"/>
                    <a:pt x="955" y="134"/>
                  </a:cubicBezTo>
                  <a:cubicBezTo>
                    <a:pt x="375" y="385"/>
                    <a:pt x="0" y="956"/>
                    <a:pt x="0" y="1589"/>
                  </a:cubicBezTo>
                  <a:cubicBezTo>
                    <a:pt x="0" y="1887"/>
                    <a:pt x="86" y="2179"/>
                    <a:pt x="245" y="2431"/>
                  </a:cubicBezTo>
                  <a:lnTo>
                    <a:pt x="1406" y="4290"/>
                  </a:lnTo>
                  <a:cubicBezTo>
                    <a:pt x="1346" y="4601"/>
                    <a:pt x="1283" y="4990"/>
                    <a:pt x="1227" y="5441"/>
                  </a:cubicBezTo>
                  <a:cubicBezTo>
                    <a:pt x="1137" y="6133"/>
                    <a:pt x="1074" y="6829"/>
                    <a:pt x="1044" y="7522"/>
                  </a:cubicBezTo>
                  <a:lnTo>
                    <a:pt x="958" y="7522"/>
                  </a:lnTo>
                  <a:lnTo>
                    <a:pt x="1028" y="8941"/>
                  </a:lnTo>
                  <a:lnTo>
                    <a:pt x="1028" y="8976"/>
                  </a:lnTo>
                  <a:cubicBezTo>
                    <a:pt x="1031" y="9299"/>
                    <a:pt x="1044" y="9630"/>
                    <a:pt x="1064" y="9964"/>
                  </a:cubicBezTo>
                  <a:lnTo>
                    <a:pt x="1064" y="9998"/>
                  </a:lnTo>
                  <a:lnTo>
                    <a:pt x="1114" y="11277"/>
                  </a:lnTo>
                  <a:lnTo>
                    <a:pt x="1180" y="11277"/>
                  </a:lnTo>
                  <a:cubicBezTo>
                    <a:pt x="1455" y="13597"/>
                    <a:pt x="2088" y="15765"/>
                    <a:pt x="3063" y="17740"/>
                  </a:cubicBezTo>
                  <a:cubicBezTo>
                    <a:pt x="4336" y="20316"/>
                    <a:pt x="6188" y="22533"/>
                    <a:pt x="8578" y="24349"/>
                  </a:cubicBezTo>
                  <a:lnTo>
                    <a:pt x="7998" y="24160"/>
                  </a:lnTo>
                  <a:lnTo>
                    <a:pt x="8807" y="24760"/>
                  </a:lnTo>
                  <a:cubicBezTo>
                    <a:pt x="8514" y="24749"/>
                    <a:pt x="8256" y="24745"/>
                    <a:pt x="8046" y="24745"/>
                  </a:cubicBezTo>
                  <a:cubicBezTo>
                    <a:pt x="7954" y="24745"/>
                    <a:pt x="7872" y="24746"/>
                    <a:pt x="7799" y="24747"/>
                  </a:cubicBezTo>
                  <a:cubicBezTo>
                    <a:pt x="7554" y="24747"/>
                    <a:pt x="7312" y="24813"/>
                    <a:pt x="7097" y="24933"/>
                  </a:cubicBezTo>
                  <a:lnTo>
                    <a:pt x="7077" y="24942"/>
                  </a:lnTo>
                  <a:cubicBezTo>
                    <a:pt x="6705" y="25158"/>
                    <a:pt x="6447" y="25522"/>
                    <a:pt x="6370" y="25947"/>
                  </a:cubicBezTo>
                  <a:cubicBezTo>
                    <a:pt x="6291" y="26365"/>
                    <a:pt x="6401" y="26795"/>
                    <a:pt x="6669" y="27130"/>
                  </a:cubicBezTo>
                  <a:cubicBezTo>
                    <a:pt x="8035" y="28840"/>
                    <a:pt x="9595" y="30067"/>
                    <a:pt x="11302" y="30776"/>
                  </a:cubicBezTo>
                  <a:cubicBezTo>
                    <a:pt x="12419" y="31240"/>
                    <a:pt x="13573" y="31475"/>
                    <a:pt x="14740" y="31475"/>
                  </a:cubicBezTo>
                  <a:cubicBezTo>
                    <a:pt x="14895" y="31475"/>
                    <a:pt x="15051" y="31472"/>
                    <a:pt x="15207" y="31462"/>
                  </a:cubicBezTo>
                  <a:cubicBezTo>
                    <a:pt x="16009" y="31419"/>
                    <a:pt x="16719" y="30971"/>
                    <a:pt x="17103" y="30262"/>
                  </a:cubicBezTo>
                  <a:cubicBezTo>
                    <a:pt x="17196" y="30093"/>
                    <a:pt x="17265" y="29914"/>
                    <a:pt x="17311" y="29735"/>
                  </a:cubicBezTo>
                  <a:cubicBezTo>
                    <a:pt x="17686" y="30033"/>
                    <a:pt x="18077" y="30309"/>
                    <a:pt x="18481" y="30558"/>
                  </a:cubicBezTo>
                  <a:cubicBezTo>
                    <a:pt x="18912" y="30819"/>
                    <a:pt x="19392" y="30950"/>
                    <a:pt x="19872" y="30950"/>
                  </a:cubicBezTo>
                  <a:cubicBezTo>
                    <a:pt x="20376" y="30950"/>
                    <a:pt x="20880" y="30806"/>
                    <a:pt x="21328" y="30518"/>
                  </a:cubicBezTo>
                  <a:cubicBezTo>
                    <a:pt x="22194" y="29964"/>
                    <a:pt x="22654" y="28990"/>
                    <a:pt x="22532" y="27979"/>
                  </a:cubicBezTo>
                  <a:lnTo>
                    <a:pt x="22532" y="27972"/>
                  </a:lnTo>
                  <a:cubicBezTo>
                    <a:pt x="22532" y="27965"/>
                    <a:pt x="22529" y="27956"/>
                    <a:pt x="22529" y="27945"/>
                  </a:cubicBezTo>
                  <a:cubicBezTo>
                    <a:pt x="22529" y="27928"/>
                    <a:pt x="22526" y="27916"/>
                    <a:pt x="22522" y="27899"/>
                  </a:cubicBezTo>
                  <a:lnTo>
                    <a:pt x="22522" y="27893"/>
                  </a:lnTo>
                  <a:cubicBezTo>
                    <a:pt x="22376" y="26785"/>
                    <a:pt x="21972" y="25655"/>
                    <a:pt x="21316" y="24518"/>
                  </a:cubicBezTo>
                  <a:lnTo>
                    <a:pt x="21316" y="24518"/>
                  </a:lnTo>
                  <a:cubicBezTo>
                    <a:pt x="21504" y="24611"/>
                    <a:pt x="21706" y="24677"/>
                    <a:pt x="21919" y="24717"/>
                  </a:cubicBezTo>
                  <a:cubicBezTo>
                    <a:pt x="22060" y="24743"/>
                    <a:pt x="22203" y="24756"/>
                    <a:pt x="22343" y="24756"/>
                  </a:cubicBezTo>
                  <a:cubicBezTo>
                    <a:pt x="23035" y="24756"/>
                    <a:pt x="23696" y="24451"/>
                    <a:pt x="24136" y="23908"/>
                  </a:cubicBezTo>
                  <a:lnTo>
                    <a:pt x="24152" y="23888"/>
                  </a:lnTo>
                  <a:cubicBezTo>
                    <a:pt x="24176" y="23856"/>
                    <a:pt x="24212" y="23809"/>
                    <a:pt x="24252" y="23752"/>
                  </a:cubicBezTo>
                  <a:lnTo>
                    <a:pt x="24268" y="23726"/>
                  </a:lnTo>
                  <a:cubicBezTo>
                    <a:pt x="25197" y="22324"/>
                    <a:pt x="25591" y="20425"/>
                    <a:pt x="25445" y="18075"/>
                  </a:cubicBezTo>
                  <a:cubicBezTo>
                    <a:pt x="25336" y="16325"/>
                    <a:pt x="24952" y="14771"/>
                    <a:pt x="24733" y="14001"/>
                  </a:cubicBezTo>
                  <a:lnTo>
                    <a:pt x="24729" y="13988"/>
                  </a:lnTo>
                  <a:cubicBezTo>
                    <a:pt x="24570" y="13448"/>
                    <a:pt x="24126" y="13050"/>
                    <a:pt x="23569" y="12951"/>
                  </a:cubicBezTo>
                  <a:cubicBezTo>
                    <a:pt x="23482" y="12935"/>
                    <a:pt x="23394" y="12927"/>
                    <a:pt x="23307" y="12927"/>
                  </a:cubicBezTo>
                  <a:cubicBezTo>
                    <a:pt x="22846" y="12927"/>
                    <a:pt x="22409" y="13145"/>
                    <a:pt x="22128" y="13524"/>
                  </a:cubicBezTo>
                  <a:lnTo>
                    <a:pt x="22117" y="13541"/>
                  </a:lnTo>
                  <a:cubicBezTo>
                    <a:pt x="22032" y="13663"/>
                    <a:pt x="21925" y="13806"/>
                    <a:pt x="21822" y="13958"/>
                  </a:cubicBezTo>
                  <a:lnTo>
                    <a:pt x="21819" y="13962"/>
                  </a:lnTo>
                  <a:cubicBezTo>
                    <a:pt x="21402" y="14578"/>
                    <a:pt x="21040" y="15205"/>
                    <a:pt x="20742" y="15834"/>
                  </a:cubicBezTo>
                  <a:lnTo>
                    <a:pt x="20543" y="15765"/>
                  </a:lnTo>
                  <a:cubicBezTo>
                    <a:pt x="19251" y="12103"/>
                    <a:pt x="16476" y="7439"/>
                    <a:pt x="10504" y="4492"/>
                  </a:cubicBezTo>
                  <a:lnTo>
                    <a:pt x="10504" y="4456"/>
                  </a:lnTo>
                  <a:lnTo>
                    <a:pt x="9635" y="4084"/>
                  </a:lnTo>
                  <a:lnTo>
                    <a:pt x="9575" y="4058"/>
                  </a:lnTo>
                  <a:lnTo>
                    <a:pt x="7984" y="3388"/>
                  </a:lnTo>
                  <a:lnTo>
                    <a:pt x="7958" y="3419"/>
                  </a:lnTo>
                  <a:cubicBezTo>
                    <a:pt x="7206" y="3150"/>
                    <a:pt x="6424" y="2911"/>
                    <a:pt x="5622" y="2706"/>
                  </a:cubicBezTo>
                  <a:cubicBezTo>
                    <a:pt x="5217" y="2597"/>
                    <a:pt x="4790" y="2497"/>
                    <a:pt x="4352" y="2404"/>
                  </a:cubicBezTo>
                  <a:lnTo>
                    <a:pt x="2808" y="564"/>
                  </a:lnTo>
                  <a:lnTo>
                    <a:pt x="2798" y="558"/>
                  </a:lnTo>
                  <a:cubicBezTo>
                    <a:pt x="2575" y="296"/>
                    <a:pt x="2281" y="117"/>
                    <a:pt x="1946" y="41"/>
                  </a:cubicBezTo>
                  <a:cubicBezTo>
                    <a:pt x="1830" y="14"/>
                    <a:pt x="1712" y="1"/>
                    <a:pt x="1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5544150" y="3137071"/>
              <a:ext cx="311401" cy="275156"/>
            </a:xfrm>
            <a:custGeom>
              <a:avLst/>
              <a:gdLst/>
              <a:ahLst/>
              <a:cxnLst/>
              <a:rect l="l" t="t" r="r" b="b"/>
              <a:pathLst>
                <a:path w="5155" h="4555" extrusionOk="0">
                  <a:moveTo>
                    <a:pt x="1" y="0"/>
                  </a:moveTo>
                  <a:lnTo>
                    <a:pt x="130" y="2928"/>
                  </a:lnTo>
                  <a:lnTo>
                    <a:pt x="5155" y="4554"/>
                  </a:lnTo>
                  <a:lnTo>
                    <a:pt x="5042" y="24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6061178" y="2723216"/>
              <a:ext cx="169201" cy="379299"/>
            </a:xfrm>
            <a:custGeom>
              <a:avLst/>
              <a:gdLst/>
              <a:ahLst/>
              <a:cxnLst/>
              <a:rect l="l" t="t" r="r" b="b"/>
              <a:pathLst>
                <a:path w="2801" h="6279" extrusionOk="0">
                  <a:moveTo>
                    <a:pt x="0" y="1"/>
                  </a:moveTo>
                  <a:lnTo>
                    <a:pt x="839" y="5546"/>
                  </a:lnTo>
                  <a:lnTo>
                    <a:pt x="2800" y="6279"/>
                  </a:lnTo>
                  <a:lnTo>
                    <a:pt x="2751" y="9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054849" y="1930725"/>
              <a:ext cx="1097061" cy="1387923"/>
            </a:xfrm>
            <a:custGeom>
              <a:avLst/>
              <a:gdLst/>
              <a:ahLst/>
              <a:cxnLst/>
              <a:rect l="l" t="t" r="r" b="b"/>
              <a:pathLst>
                <a:path w="18161" h="22976" extrusionOk="0">
                  <a:moveTo>
                    <a:pt x="620" y="1"/>
                  </a:moveTo>
                  <a:cubicBezTo>
                    <a:pt x="620" y="1"/>
                    <a:pt x="557" y="213"/>
                    <a:pt x="475" y="608"/>
                  </a:cubicBezTo>
                  <a:cubicBezTo>
                    <a:pt x="392" y="979"/>
                    <a:pt x="292" y="1509"/>
                    <a:pt x="206" y="2172"/>
                  </a:cubicBezTo>
                  <a:cubicBezTo>
                    <a:pt x="94" y="3044"/>
                    <a:pt x="1" y="4137"/>
                    <a:pt x="17" y="5373"/>
                  </a:cubicBezTo>
                  <a:cubicBezTo>
                    <a:pt x="17" y="5413"/>
                    <a:pt x="17" y="5453"/>
                    <a:pt x="20" y="5497"/>
                  </a:cubicBezTo>
                  <a:cubicBezTo>
                    <a:pt x="24" y="5811"/>
                    <a:pt x="34" y="6140"/>
                    <a:pt x="54" y="6471"/>
                  </a:cubicBezTo>
                  <a:cubicBezTo>
                    <a:pt x="54" y="6497"/>
                    <a:pt x="57" y="6524"/>
                    <a:pt x="60" y="6551"/>
                  </a:cubicBezTo>
                  <a:cubicBezTo>
                    <a:pt x="372" y="11370"/>
                    <a:pt x="2404" y="17760"/>
                    <a:pt x="10073" y="21794"/>
                  </a:cubicBezTo>
                  <a:cubicBezTo>
                    <a:pt x="10793" y="22171"/>
                    <a:pt x="11564" y="22532"/>
                    <a:pt x="12387" y="22864"/>
                  </a:cubicBezTo>
                  <a:cubicBezTo>
                    <a:pt x="12572" y="22938"/>
                    <a:pt x="12767" y="22975"/>
                    <a:pt x="12963" y="22975"/>
                  </a:cubicBezTo>
                  <a:cubicBezTo>
                    <a:pt x="13212" y="22975"/>
                    <a:pt x="13460" y="22915"/>
                    <a:pt x="13683" y="22794"/>
                  </a:cubicBezTo>
                  <a:cubicBezTo>
                    <a:pt x="14674" y="22257"/>
                    <a:pt x="16592" y="21058"/>
                    <a:pt x="17862" y="19304"/>
                  </a:cubicBezTo>
                  <a:cubicBezTo>
                    <a:pt x="18058" y="19026"/>
                    <a:pt x="18160" y="18694"/>
                    <a:pt x="18147" y="18359"/>
                  </a:cubicBezTo>
                  <a:cubicBezTo>
                    <a:pt x="18147" y="18336"/>
                    <a:pt x="18144" y="18313"/>
                    <a:pt x="18144" y="18290"/>
                  </a:cubicBezTo>
                  <a:cubicBezTo>
                    <a:pt x="18120" y="17763"/>
                    <a:pt x="18051" y="16895"/>
                    <a:pt x="17848" y="15821"/>
                  </a:cubicBezTo>
                  <a:cubicBezTo>
                    <a:pt x="17136" y="11960"/>
                    <a:pt x="14760" y="5387"/>
                    <a:pt x="6921" y="1873"/>
                  </a:cubicBezTo>
                  <a:cubicBezTo>
                    <a:pt x="6888" y="1858"/>
                    <a:pt x="6855" y="1844"/>
                    <a:pt x="6825" y="1827"/>
                  </a:cubicBezTo>
                  <a:lnTo>
                    <a:pt x="6765" y="1801"/>
                  </a:lnTo>
                  <a:lnTo>
                    <a:pt x="6155" y="1546"/>
                  </a:lnTo>
                  <a:cubicBezTo>
                    <a:pt x="6099" y="1523"/>
                    <a:pt x="6043" y="1500"/>
                    <a:pt x="5986" y="1476"/>
                  </a:cubicBezTo>
                  <a:cubicBezTo>
                    <a:pt x="5065" y="1111"/>
                    <a:pt x="4071" y="787"/>
                    <a:pt x="3003" y="512"/>
                  </a:cubicBezTo>
                  <a:cubicBezTo>
                    <a:pt x="2583" y="402"/>
                    <a:pt x="2145" y="299"/>
                    <a:pt x="1697" y="207"/>
                  </a:cubicBezTo>
                  <a:cubicBezTo>
                    <a:pt x="1588" y="183"/>
                    <a:pt x="1472" y="160"/>
                    <a:pt x="1359" y="134"/>
                  </a:cubicBezTo>
                  <a:lnTo>
                    <a:pt x="1356" y="134"/>
                  </a:lnTo>
                  <a:cubicBezTo>
                    <a:pt x="1114" y="88"/>
                    <a:pt x="869" y="44"/>
                    <a:pt x="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055694" y="2019826"/>
              <a:ext cx="417295" cy="306628"/>
            </a:xfrm>
            <a:custGeom>
              <a:avLst/>
              <a:gdLst/>
              <a:ahLst/>
              <a:cxnLst/>
              <a:rect l="l" t="t" r="r" b="b"/>
              <a:pathLst>
                <a:path w="6908" h="5076" extrusionOk="0">
                  <a:moveTo>
                    <a:pt x="5972" y="1"/>
                  </a:moveTo>
                  <a:cubicBezTo>
                    <a:pt x="5913" y="100"/>
                    <a:pt x="4666" y="2215"/>
                    <a:pt x="2121" y="3315"/>
                  </a:cubicBezTo>
                  <a:cubicBezTo>
                    <a:pt x="1498" y="3584"/>
                    <a:pt x="788" y="3796"/>
                    <a:pt x="3" y="3898"/>
                  </a:cubicBezTo>
                  <a:lnTo>
                    <a:pt x="0" y="3898"/>
                  </a:lnTo>
                  <a:lnTo>
                    <a:pt x="6" y="4022"/>
                  </a:lnTo>
                  <a:lnTo>
                    <a:pt x="40" y="4996"/>
                  </a:lnTo>
                  <a:lnTo>
                    <a:pt x="43" y="5076"/>
                  </a:lnTo>
                  <a:lnTo>
                    <a:pt x="46" y="5076"/>
                  </a:lnTo>
                  <a:cubicBezTo>
                    <a:pt x="119" y="5065"/>
                    <a:pt x="1130" y="4946"/>
                    <a:pt x="2390" y="4455"/>
                  </a:cubicBezTo>
                  <a:cubicBezTo>
                    <a:pt x="3954" y="3843"/>
                    <a:pt x="5899" y="2659"/>
                    <a:pt x="6907" y="398"/>
                  </a:cubicBezTo>
                  <a:lnTo>
                    <a:pt x="6907" y="395"/>
                  </a:lnTo>
                  <a:lnTo>
                    <a:pt x="6811" y="352"/>
                  </a:lnTo>
                  <a:lnTo>
                    <a:pt x="6751" y="326"/>
                  </a:lnTo>
                  <a:lnTo>
                    <a:pt x="6141" y="71"/>
                  </a:lnTo>
                  <a:lnTo>
                    <a:pt x="597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5061475" y="1926250"/>
              <a:ext cx="180598" cy="140148"/>
            </a:xfrm>
            <a:custGeom>
              <a:avLst/>
              <a:gdLst/>
              <a:ahLst/>
              <a:cxnLst/>
              <a:rect l="l" t="t" r="r" b="b"/>
              <a:pathLst>
                <a:path w="2799" h="2172" extrusionOk="0">
                  <a:moveTo>
                    <a:pt x="415" y="1"/>
                  </a:moveTo>
                  <a:cubicBezTo>
                    <a:pt x="415" y="1"/>
                    <a:pt x="352" y="213"/>
                    <a:pt x="270" y="608"/>
                  </a:cubicBezTo>
                  <a:cubicBezTo>
                    <a:pt x="187" y="979"/>
                    <a:pt x="87" y="1509"/>
                    <a:pt x="1" y="2172"/>
                  </a:cubicBezTo>
                  <a:cubicBezTo>
                    <a:pt x="389" y="2046"/>
                    <a:pt x="883" y="1838"/>
                    <a:pt x="1446" y="1500"/>
                  </a:cubicBezTo>
                  <a:cubicBezTo>
                    <a:pt x="1861" y="1247"/>
                    <a:pt x="2318" y="926"/>
                    <a:pt x="2798" y="512"/>
                  </a:cubicBezTo>
                  <a:cubicBezTo>
                    <a:pt x="2378" y="402"/>
                    <a:pt x="1940" y="299"/>
                    <a:pt x="1492" y="207"/>
                  </a:cubicBezTo>
                  <a:cubicBezTo>
                    <a:pt x="1383" y="183"/>
                    <a:pt x="1267" y="160"/>
                    <a:pt x="1154" y="134"/>
                  </a:cubicBezTo>
                  <a:lnTo>
                    <a:pt x="1151" y="134"/>
                  </a:lnTo>
                  <a:cubicBezTo>
                    <a:pt x="909" y="88"/>
                    <a:pt x="664" y="44"/>
                    <a:pt x="41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5663274" y="2886439"/>
              <a:ext cx="488636" cy="432216"/>
            </a:xfrm>
            <a:custGeom>
              <a:avLst/>
              <a:gdLst/>
              <a:ahLst/>
              <a:cxnLst/>
              <a:rect l="l" t="t" r="r" b="b"/>
              <a:pathLst>
                <a:path w="8089" h="7155" extrusionOk="0">
                  <a:moveTo>
                    <a:pt x="7776" y="0"/>
                  </a:moveTo>
                  <a:cubicBezTo>
                    <a:pt x="7369" y="421"/>
                    <a:pt x="6955" y="825"/>
                    <a:pt x="6537" y="1203"/>
                  </a:cubicBezTo>
                  <a:cubicBezTo>
                    <a:pt x="4071" y="3477"/>
                    <a:pt x="1499" y="5108"/>
                    <a:pt x="1" y="5973"/>
                  </a:cubicBezTo>
                  <a:cubicBezTo>
                    <a:pt x="721" y="6350"/>
                    <a:pt x="1492" y="6711"/>
                    <a:pt x="2315" y="7043"/>
                  </a:cubicBezTo>
                  <a:cubicBezTo>
                    <a:pt x="2500" y="7117"/>
                    <a:pt x="2695" y="7154"/>
                    <a:pt x="2891" y="7154"/>
                  </a:cubicBezTo>
                  <a:cubicBezTo>
                    <a:pt x="3140" y="7154"/>
                    <a:pt x="3388" y="7094"/>
                    <a:pt x="3611" y="6973"/>
                  </a:cubicBezTo>
                  <a:cubicBezTo>
                    <a:pt x="4602" y="6436"/>
                    <a:pt x="6520" y="5237"/>
                    <a:pt x="7790" y="3483"/>
                  </a:cubicBezTo>
                  <a:cubicBezTo>
                    <a:pt x="7986" y="3205"/>
                    <a:pt x="8088" y="2873"/>
                    <a:pt x="8075" y="2538"/>
                  </a:cubicBezTo>
                  <a:cubicBezTo>
                    <a:pt x="8075" y="2515"/>
                    <a:pt x="8072" y="2492"/>
                    <a:pt x="8072" y="2469"/>
                  </a:cubicBezTo>
                  <a:cubicBezTo>
                    <a:pt x="8048" y="1942"/>
                    <a:pt x="7979" y="1074"/>
                    <a:pt x="7776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4993958" y="1800848"/>
              <a:ext cx="143045" cy="171014"/>
            </a:xfrm>
            <a:custGeom>
              <a:avLst/>
              <a:gdLst/>
              <a:ahLst/>
              <a:cxnLst/>
              <a:rect l="l" t="t" r="r" b="b"/>
              <a:pathLst>
                <a:path w="2368" h="2831" extrusionOk="0">
                  <a:moveTo>
                    <a:pt x="304" y="1"/>
                  </a:moveTo>
                  <a:cubicBezTo>
                    <a:pt x="263" y="1"/>
                    <a:pt x="222" y="9"/>
                    <a:pt x="183" y="26"/>
                  </a:cubicBezTo>
                  <a:cubicBezTo>
                    <a:pt x="68" y="76"/>
                    <a:pt x="1" y="185"/>
                    <a:pt x="1" y="298"/>
                  </a:cubicBezTo>
                  <a:cubicBezTo>
                    <a:pt x="1" y="352"/>
                    <a:pt x="17" y="408"/>
                    <a:pt x="48" y="457"/>
                  </a:cubicBezTo>
                  <a:lnTo>
                    <a:pt x="1483" y="2758"/>
                  </a:lnTo>
                  <a:lnTo>
                    <a:pt x="1529" y="2830"/>
                  </a:lnTo>
                  <a:lnTo>
                    <a:pt x="2364" y="2284"/>
                  </a:lnTo>
                  <a:lnTo>
                    <a:pt x="2367" y="2284"/>
                  </a:lnTo>
                  <a:lnTo>
                    <a:pt x="534" y="106"/>
                  </a:lnTo>
                  <a:cubicBezTo>
                    <a:pt x="474" y="37"/>
                    <a:pt x="390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5055694" y="2021276"/>
              <a:ext cx="1002523" cy="1225970"/>
            </a:xfrm>
            <a:custGeom>
              <a:avLst/>
              <a:gdLst/>
              <a:ahLst/>
              <a:cxnLst/>
              <a:rect l="l" t="t" r="r" b="b"/>
              <a:pathLst>
                <a:path w="16596" h="20295" extrusionOk="0">
                  <a:moveTo>
                    <a:pt x="1637" y="1"/>
                  </a:moveTo>
                  <a:cubicBezTo>
                    <a:pt x="1074" y="339"/>
                    <a:pt x="580" y="547"/>
                    <a:pt x="192" y="673"/>
                  </a:cubicBezTo>
                  <a:cubicBezTo>
                    <a:pt x="86" y="1485"/>
                    <a:pt x="0" y="2486"/>
                    <a:pt x="0" y="3616"/>
                  </a:cubicBezTo>
                  <a:cubicBezTo>
                    <a:pt x="0" y="3699"/>
                    <a:pt x="3" y="3785"/>
                    <a:pt x="3" y="3874"/>
                  </a:cubicBezTo>
                  <a:cubicBezTo>
                    <a:pt x="788" y="3772"/>
                    <a:pt x="1498" y="3560"/>
                    <a:pt x="2121" y="3291"/>
                  </a:cubicBezTo>
                  <a:cubicBezTo>
                    <a:pt x="1892" y="2191"/>
                    <a:pt x="1697" y="922"/>
                    <a:pt x="1637" y="1"/>
                  </a:cubicBezTo>
                  <a:close/>
                  <a:moveTo>
                    <a:pt x="6" y="3998"/>
                  </a:moveTo>
                  <a:lnTo>
                    <a:pt x="6" y="3998"/>
                  </a:lnTo>
                  <a:cubicBezTo>
                    <a:pt x="10" y="4312"/>
                    <a:pt x="20" y="4641"/>
                    <a:pt x="40" y="4972"/>
                  </a:cubicBezTo>
                  <a:lnTo>
                    <a:pt x="6" y="3998"/>
                  </a:lnTo>
                  <a:close/>
                  <a:moveTo>
                    <a:pt x="2390" y="4431"/>
                  </a:moveTo>
                  <a:cubicBezTo>
                    <a:pt x="1130" y="4922"/>
                    <a:pt x="119" y="5041"/>
                    <a:pt x="46" y="5052"/>
                  </a:cubicBezTo>
                  <a:cubicBezTo>
                    <a:pt x="358" y="9871"/>
                    <a:pt x="2390" y="16261"/>
                    <a:pt x="10059" y="20295"/>
                  </a:cubicBezTo>
                  <a:cubicBezTo>
                    <a:pt x="10666" y="19943"/>
                    <a:pt x="11451" y="19466"/>
                    <a:pt x="12336" y="18869"/>
                  </a:cubicBezTo>
                  <a:cubicBezTo>
                    <a:pt x="11868" y="17613"/>
                    <a:pt x="11527" y="16125"/>
                    <a:pt x="11401" y="14362"/>
                  </a:cubicBezTo>
                  <a:lnTo>
                    <a:pt x="11401" y="14345"/>
                  </a:lnTo>
                  <a:cubicBezTo>
                    <a:pt x="11401" y="14302"/>
                    <a:pt x="11408" y="14266"/>
                    <a:pt x="11428" y="14229"/>
                  </a:cubicBezTo>
                  <a:cubicBezTo>
                    <a:pt x="11467" y="14150"/>
                    <a:pt x="11554" y="14096"/>
                    <a:pt x="11646" y="14096"/>
                  </a:cubicBezTo>
                  <a:cubicBezTo>
                    <a:pt x="11693" y="14096"/>
                    <a:pt x="11740" y="14107"/>
                    <a:pt x="11782" y="14136"/>
                  </a:cubicBezTo>
                  <a:cubicBezTo>
                    <a:pt x="12439" y="14574"/>
                    <a:pt x="13771" y="15525"/>
                    <a:pt x="15117" y="16808"/>
                  </a:cubicBezTo>
                  <a:cubicBezTo>
                    <a:pt x="15607" y="16407"/>
                    <a:pt x="16101" y="15979"/>
                    <a:pt x="16595" y="15525"/>
                  </a:cubicBezTo>
                  <a:cubicBezTo>
                    <a:pt x="14663" y="14076"/>
                    <a:pt x="12492" y="12950"/>
                    <a:pt x="10182" y="12247"/>
                  </a:cubicBezTo>
                  <a:lnTo>
                    <a:pt x="10182" y="12247"/>
                  </a:lnTo>
                  <a:cubicBezTo>
                    <a:pt x="10195" y="13311"/>
                    <a:pt x="10211" y="14368"/>
                    <a:pt x="10225" y="15425"/>
                  </a:cubicBezTo>
                  <a:cubicBezTo>
                    <a:pt x="8683" y="14438"/>
                    <a:pt x="7294" y="13288"/>
                    <a:pt x="6058" y="11760"/>
                  </a:cubicBezTo>
                  <a:cubicBezTo>
                    <a:pt x="4385" y="11209"/>
                    <a:pt x="3294" y="9519"/>
                    <a:pt x="3556" y="7717"/>
                  </a:cubicBezTo>
                  <a:cubicBezTo>
                    <a:pt x="3560" y="7686"/>
                    <a:pt x="3566" y="7657"/>
                    <a:pt x="3569" y="7627"/>
                  </a:cubicBezTo>
                  <a:cubicBezTo>
                    <a:pt x="3215" y="6842"/>
                    <a:pt x="2884" y="5986"/>
                    <a:pt x="2569" y="5052"/>
                  </a:cubicBezTo>
                  <a:cubicBezTo>
                    <a:pt x="2512" y="4876"/>
                    <a:pt x="2449" y="4667"/>
                    <a:pt x="2390" y="443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5055694" y="2220079"/>
              <a:ext cx="144374" cy="106378"/>
            </a:xfrm>
            <a:custGeom>
              <a:avLst/>
              <a:gdLst/>
              <a:ahLst/>
              <a:cxnLst/>
              <a:rect l="l" t="t" r="r" b="b"/>
              <a:pathLst>
                <a:path w="2390" h="1761" extrusionOk="0">
                  <a:moveTo>
                    <a:pt x="2121" y="0"/>
                  </a:moveTo>
                  <a:cubicBezTo>
                    <a:pt x="1498" y="269"/>
                    <a:pt x="788" y="481"/>
                    <a:pt x="3" y="583"/>
                  </a:cubicBezTo>
                  <a:lnTo>
                    <a:pt x="0" y="583"/>
                  </a:lnTo>
                  <a:lnTo>
                    <a:pt x="6" y="707"/>
                  </a:lnTo>
                  <a:lnTo>
                    <a:pt x="40" y="1681"/>
                  </a:lnTo>
                  <a:lnTo>
                    <a:pt x="43" y="1761"/>
                  </a:lnTo>
                  <a:lnTo>
                    <a:pt x="46" y="1761"/>
                  </a:lnTo>
                  <a:cubicBezTo>
                    <a:pt x="119" y="1750"/>
                    <a:pt x="1130" y="1631"/>
                    <a:pt x="2390" y="1140"/>
                  </a:cubicBezTo>
                  <a:cubicBezTo>
                    <a:pt x="2297" y="806"/>
                    <a:pt x="2207" y="412"/>
                    <a:pt x="21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5061475" y="1934832"/>
              <a:ext cx="96332" cy="131566"/>
            </a:xfrm>
            <a:custGeom>
              <a:avLst/>
              <a:gdLst/>
              <a:ahLst/>
              <a:cxnLst/>
              <a:rect l="l" t="t" r="r" b="b"/>
              <a:pathLst>
                <a:path w="1493" h="2039" extrusionOk="0">
                  <a:moveTo>
                    <a:pt x="1151" y="1"/>
                  </a:moveTo>
                  <a:lnTo>
                    <a:pt x="316" y="547"/>
                  </a:lnTo>
                  <a:lnTo>
                    <a:pt x="270" y="475"/>
                  </a:lnTo>
                  <a:cubicBezTo>
                    <a:pt x="187" y="846"/>
                    <a:pt x="87" y="1376"/>
                    <a:pt x="1" y="2039"/>
                  </a:cubicBezTo>
                  <a:cubicBezTo>
                    <a:pt x="389" y="1913"/>
                    <a:pt x="883" y="1705"/>
                    <a:pt x="1446" y="1367"/>
                  </a:cubicBezTo>
                  <a:cubicBezTo>
                    <a:pt x="1433" y="1121"/>
                    <a:pt x="1426" y="905"/>
                    <a:pt x="1433" y="720"/>
                  </a:cubicBezTo>
                  <a:cubicBezTo>
                    <a:pt x="1440" y="484"/>
                    <a:pt x="1460" y="273"/>
                    <a:pt x="1492" y="74"/>
                  </a:cubicBezTo>
                  <a:cubicBezTo>
                    <a:pt x="1383" y="50"/>
                    <a:pt x="1267" y="27"/>
                    <a:pt x="115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5663274" y="2959049"/>
              <a:ext cx="487791" cy="359727"/>
            </a:xfrm>
            <a:custGeom>
              <a:avLst/>
              <a:gdLst/>
              <a:ahLst/>
              <a:cxnLst/>
              <a:rect l="l" t="t" r="r" b="b"/>
              <a:pathLst>
                <a:path w="8075" h="5955" extrusionOk="0">
                  <a:moveTo>
                    <a:pt x="6537" y="1"/>
                  </a:moveTo>
                  <a:cubicBezTo>
                    <a:pt x="6043" y="455"/>
                    <a:pt x="5549" y="883"/>
                    <a:pt x="5059" y="1284"/>
                  </a:cubicBezTo>
                  <a:cubicBezTo>
                    <a:pt x="5695" y="1893"/>
                    <a:pt x="6335" y="2580"/>
                    <a:pt x="6909" y="3322"/>
                  </a:cubicBezTo>
                  <a:cubicBezTo>
                    <a:pt x="7220" y="3001"/>
                    <a:pt x="7522" y="2653"/>
                    <a:pt x="7790" y="2281"/>
                  </a:cubicBezTo>
                  <a:cubicBezTo>
                    <a:pt x="7975" y="2020"/>
                    <a:pt x="8075" y="1711"/>
                    <a:pt x="8075" y="1400"/>
                  </a:cubicBezTo>
                  <a:lnTo>
                    <a:pt x="8075" y="1336"/>
                  </a:lnTo>
                  <a:cubicBezTo>
                    <a:pt x="8075" y="1313"/>
                    <a:pt x="8072" y="1290"/>
                    <a:pt x="8072" y="1267"/>
                  </a:cubicBezTo>
                  <a:cubicBezTo>
                    <a:pt x="7582" y="823"/>
                    <a:pt x="7068" y="399"/>
                    <a:pt x="6537" y="1"/>
                  </a:cubicBezTo>
                  <a:close/>
                  <a:moveTo>
                    <a:pt x="2278" y="3345"/>
                  </a:moveTo>
                  <a:cubicBezTo>
                    <a:pt x="1393" y="3942"/>
                    <a:pt x="608" y="4419"/>
                    <a:pt x="1" y="4771"/>
                  </a:cubicBezTo>
                  <a:cubicBezTo>
                    <a:pt x="721" y="5148"/>
                    <a:pt x="1492" y="5509"/>
                    <a:pt x="2315" y="5841"/>
                  </a:cubicBezTo>
                  <a:cubicBezTo>
                    <a:pt x="2500" y="5918"/>
                    <a:pt x="2696" y="5954"/>
                    <a:pt x="2891" y="5954"/>
                  </a:cubicBezTo>
                  <a:cubicBezTo>
                    <a:pt x="3107" y="5954"/>
                    <a:pt x="3322" y="5907"/>
                    <a:pt x="3521" y="5818"/>
                  </a:cubicBezTo>
                  <a:cubicBezTo>
                    <a:pt x="3057" y="5115"/>
                    <a:pt x="2633" y="4296"/>
                    <a:pt x="2278" y="3345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4993958" y="1800787"/>
              <a:ext cx="143045" cy="171074"/>
            </a:xfrm>
            <a:custGeom>
              <a:avLst/>
              <a:gdLst/>
              <a:ahLst/>
              <a:cxnLst/>
              <a:rect l="l" t="t" r="r" b="b"/>
              <a:pathLst>
                <a:path w="2368" h="2832" extrusionOk="0">
                  <a:moveTo>
                    <a:pt x="302" y="1"/>
                  </a:moveTo>
                  <a:cubicBezTo>
                    <a:pt x="262" y="1"/>
                    <a:pt x="219" y="7"/>
                    <a:pt x="183" y="27"/>
                  </a:cubicBezTo>
                  <a:cubicBezTo>
                    <a:pt x="68" y="77"/>
                    <a:pt x="1" y="186"/>
                    <a:pt x="1" y="299"/>
                  </a:cubicBezTo>
                  <a:cubicBezTo>
                    <a:pt x="1" y="353"/>
                    <a:pt x="17" y="409"/>
                    <a:pt x="48" y="458"/>
                  </a:cubicBezTo>
                  <a:lnTo>
                    <a:pt x="1483" y="2759"/>
                  </a:lnTo>
                  <a:lnTo>
                    <a:pt x="1529" y="2831"/>
                  </a:lnTo>
                  <a:lnTo>
                    <a:pt x="2364" y="2285"/>
                  </a:lnTo>
                  <a:lnTo>
                    <a:pt x="2367" y="2285"/>
                  </a:lnTo>
                  <a:lnTo>
                    <a:pt x="534" y="107"/>
                  </a:lnTo>
                  <a:cubicBezTo>
                    <a:pt x="475" y="38"/>
                    <a:pt x="389" y="1"/>
                    <a:pt x="3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5744220" y="2872666"/>
              <a:ext cx="462178" cy="642253"/>
            </a:xfrm>
            <a:custGeom>
              <a:avLst/>
              <a:gdLst/>
              <a:ahLst/>
              <a:cxnLst/>
              <a:rect l="l" t="t" r="r" b="b"/>
              <a:pathLst>
                <a:path w="7651" h="10632" extrusionOk="0">
                  <a:moveTo>
                    <a:pt x="249" y="1"/>
                  </a:moveTo>
                  <a:cubicBezTo>
                    <a:pt x="157" y="1"/>
                    <a:pt x="70" y="53"/>
                    <a:pt x="30" y="135"/>
                  </a:cubicBezTo>
                  <a:cubicBezTo>
                    <a:pt x="10" y="175"/>
                    <a:pt x="0" y="218"/>
                    <a:pt x="3" y="268"/>
                  </a:cubicBezTo>
                  <a:cubicBezTo>
                    <a:pt x="441" y="6343"/>
                    <a:pt x="3410" y="9184"/>
                    <a:pt x="5446" y="10427"/>
                  </a:cubicBezTo>
                  <a:cubicBezTo>
                    <a:pt x="5676" y="10568"/>
                    <a:pt x="5922" y="10632"/>
                    <a:pt x="6162" y="10632"/>
                  </a:cubicBezTo>
                  <a:cubicBezTo>
                    <a:pt x="6937" y="10632"/>
                    <a:pt x="7651" y="9968"/>
                    <a:pt x="7547" y="9101"/>
                  </a:cubicBezTo>
                  <a:cubicBezTo>
                    <a:pt x="7544" y="9078"/>
                    <a:pt x="7540" y="9051"/>
                    <a:pt x="7537" y="9028"/>
                  </a:cubicBezTo>
                  <a:cubicBezTo>
                    <a:pt x="6973" y="4749"/>
                    <a:pt x="1890" y="1050"/>
                    <a:pt x="384" y="42"/>
                  </a:cubicBezTo>
                  <a:cubicBezTo>
                    <a:pt x="342" y="14"/>
                    <a:pt x="295" y="1"/>
                    <a:pt x="249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5744401" y="2880821"/>
              <a:ext cx="456379" cy="634158"/>
            </a:xfrm>
            <a:custGeom>
              <a:avLst/>
              <a:gdLst/>
              <a:ahLst/>
              <a:cxnLst/>
              <a:rect l="l" t="t" r="r" b="b"/>
              <a:pathLst>
                <a:path w="7555" h="10498" extrusionOk="0">
                  <a:moveTo>
                    <a:pt x="27" y="0"/>
                  </a:moveTo>
                  <a:cubicBezTo>
                    <a:pt x="7" y="37"/>
                    <a:pt x="0" y="73"/>
                    <a:pt x="0" y="116"/>
                  </a:cubicBezTo>
                  <a:lnTo>
                    <a:pt x="0" y="133"/>
                  </a:lnTo>
                  <a:cubicBezTo>
                    <a:pt x="438" y="6208"/>
                    <a:pt x="3407" y="9049"/>
                    <a:pt x="5443" y="10292"/>
                  </a:cubicBezTo>
                  <a:cubicBezTo>
                    <a:pt x="5671" y="10434"/>
                    <a:pt x="5920" y="10497"/>
                    <a:pt x="6159" y="10497"/>
                  </a:cubicBezTo>
                  <a:cubicBezTo>
                    <a:pt x="6884" y="10497"/>
                    <a:pt x="7554" y="9917"/>
                    <a:pt x="7554" y="9138"/>
                  </a:cubicBezTo>
                  <a:cubicBezTo>
                    <a:pt x="7554" y="9082"/>
                    <a:pt x="7551" y="9025"/>
                    <a:pt x="7544" y="8966"/>
                  </a:cubicBezTo>
                  <a:cubicBezTo>
                    <a:pt x="7541" y="8943"/>
                    <a:pt x="7537" y="8916"/>
                    <a:pt x="7534" y="8893"/>
                  </a:cubicBezTo>
                  <a:cubicBezTo>
                    <a:pt x="7074" y="8813"/>
                    <a:pt x="6609" y="8730"/>
                    <a:pt x="6175" y="8545"/>
                  </a:cubicBezTo>
                  <a:cubicBezTo>
                    <a:pt x="5472" y="8243"/>
                    <a:pt x="4916" y="7683"/>
                    <a:pt x="4379" y="7136"/>
                  </a:cubicBezTo>
                  <a:cubicBezTo>
                    <a:pt x="3146" y="5883"/>
                    <a:pt x="1896" y="4607"/>
                    <a:pt x="1028" y="3079"/>
                  </a:cubicBezTo>
                  <a:cubicBezTo>
                    <a:pt x="475" y="2099"/>
                    <a:pt x="282" y="1034"/>
                    <a:pt x="2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5375190" y="3295582"/>
              <a:ext cx="527237" cy="251054"/>
            </a:xfrm>
            <a:custGeom>
              <a:avLst/>
              <a:gdLst/>
              <a:ahLst/>
              <a:cxnLst/>
              <a:rect l="l" t="t" r="r" b="b"/>
              <a:pathLst>
                <a:path w="8728" h="4156" extrusionOk="0">
                  <a:moveTo>
                    <a:pt x="405" y="0"/>
                  </a:moveTo>
                  <a:cubicBezTo>
                    <a:pt x="335" y="0"/>
                    <a:pt x="271" y="1"/>
                    <a:pt x="213" y="1"/>
                  </a:cubicBezTo>
                  <a:cubicBezTo>
                    <a:pt x="180" y="1"/>
                    <a:pt x="150" y="12"/>
                    <a:pt x="123" y="25"/>
                  </a:cubicBezTo>
                  <a:cubicBezTo>
                    <a:pt x="34" y="78"/>
                    <a:pt x="1" y="204"/>
                    <a:pt x="73" y="293"/>
                  </a:cubicBezTo>
                  <a:cubicBezTo>
                    <a:pt x="2651" y="3518"/>
                    <a:pt x="5386" y="4155"/>
                    <a:pt x="7152" y="4155"/>
                  </a:cubicBezTo>
                  <a:cubicBezTo>
                    <a:pt x="7286" y="4155"/>
                    <a:pt x="7415" y="4151"/>
                    <a:pt x="7538" y="4145"/>
                  </a:cubicBezTo>
                  <a:cubicBezTo>
                    <a:pt x="8303" y="4105"/>
                    <a:pt x="8727" y="3267"/>
                    <a:pt x="8373" y="2646"/>
                  </a:cubicBezTo>
                  <a:cubicBezTo>
                    <a:pt x="8340" y="2591"/>
                    <a:pt x="8303" y="2534"/>
                    <a:pt x="8257" y="2481"/>
                  </a:cubicBezTo>
                  <a:cubicBezTo>
                    <a:pt x="6257" y="209"/>
                    <a:pt x="1939" y="0"/>
                    <a:pt x="405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77183" y="3297092"/>
              <a:ext cx="511652" cy="249483"/>
            </a:xfrm>
            <a:custGeom>
              <a:avLst/>
              <a:gdLst/>
              <a:ahLst/>
              <a:cxnLst/>
              <a:rect l="l" t="t" r="r" b="b"/>
              <a:pathLst>
                <a:path w="8470" h="4130" extrusionOk="0">
                  <a:moveTo>
                    <a:pt x="90" y="0"/>
                  </a:moveTo>
                  <a:cubicBezTo>
                    <a:pt x="34" y="33"/>
                    <a:pt x="1" y="92"/>
                    <a:pt x="1" y="155"/>
                  </a:cubicBezTo>
                  <a:cubicBezTo>
                    <a:pt x="1" y="195"/>
                    <a:pt x="14" y="235"/>
                    <a:pt x="40" y="268"/>
                  </a:cubicBezTo>
                  <a:cubicBezTo>
                    <a:pt x="2619" y="3490"/>
                    <a:pt x="5350" y="4129"/>
                    <a:pt x="7117" y="4129"/>
                  </a:cubicBezTo>
                  <a:cubicBezTo>
                    <a:pt x="7253" y="4129"/>
                    <a:pt x="7382" y="4126"/>
                    <a:pt x="7505" y="4120"/>
                  </a:cubicBezTo>
                  <a:cubicBezTo>
                    <a:pt x="8082" y="4090"/>
                    <a:pt x="8469" y="3603"/>
                    <a:pt x="8466" y="3099"/>
                  </a:cubicBezTo>
                  <a:cubicBezTo>
                    <a:pt x="8466" y="2936"/>
                    <a:pt x="8426" y="2771"/>
                    <a:pt x="8340" y="2621"/>
                  </a:cubicBezTo>
                  <a:cubicBezTo>
                    <a:pt x="8022" y="2575"/>
                    <a:pt x="7700" y="2562"/>
                    <a:pt x="7375" y="2562"/>
                  </a:cubicBezTo>
                  <a:cubicBezTo>
                    <a:pt x="7193" y="2562"/>
                    <a:pt x="7011" y="2566"/>
                    <a:pt x="6829" y="2572"/>
                  </a:cubicBezTo>
                  <a:cubicBezTo>
                    <a:pt x="6646" y="2575"/>
                    <a:pt x="6464" y="2578"/>
                    <a:pt x="6282" y="2578"/>
                  </a:cubicBezTo>
                  <a:cubicBezTo>
                    <a:pt x="6212" y="2578"/>
                    <a:pt x="6142" y="2578"/>
                    <a:pt x="6069" y="2575"/>
                  </a:cubicBezTo>
                  <a:cubicBezTo>
                    <a:pt x="4068" y="2535"/>
                    <a:pt x="1813" y="1763"/>
                    <a:pt x="372" y="322"/>
                  </a:cubicBezTo>
                  <a:cubicBezTo>
                    <a:pt x="266" y="215"/>
                    <a:pt x="173" y="109"/>
                    <a:pt x="9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153843" y="2581741"/>
              <a:ext cx="272136" cy="559011"/>
            </a:xfrm>
            <a:custGeom>
              <a:avLst/>
              <a:gdLst/>
              <a:ahLst/>
              <a:cxnLst/>
              <a:rect l="l" t="t" r="r" b="b"/>
              <a:pathLst>
                <a:path w="4505" h="9254" extrusionOk="0">
                  <a:moveTo>
                    <a:pt x="2825" y="1"/>
                  </a:moveTo>
                  <a:cubicBezTo>
                    <a:pt x="2769" y="1"/>
                    <a:pt x="2712" y="25"/>
                    <a:pt x="2675" y="76"/>
                  </a:cubicBezTo>
                  <a:cubicBezTo>
                    <a:pt x="2579" y="208"/>
                    <a:pt x="2486" y="341"/>
                    <a:pt x="2393" y="473"/>
                  </a:cubicBezTo>
                  <a:cubicBezTo>
                    <a:pt x="1" y="3990"/>
                    <a:pt x="319" y="6900"/>
                    <a:pt x="859" y="8537"/>
                  </a:cubicBezTo>
                  <a:cubicBezTo>
                    <a:pt x="1012" y="9002"/>
                    <a:pt x="1434" y="9254"/>
                    <a:pt x="1857" y="9254"/>
                  </a:cubicBezTo>
                  <a:cubicBezTo>
                    <a:pt x="2149" y="9254"/>
                    <a:pt x="2441" y="9134"/>
                    <a:pt x="2646" y="8882"/>
                  </a:cubicBezTo>
                  <a:cubicBezTo>
                    <a:pt x="2665" y="8855"/>
                    <a:pt x="2689" y="8829"/>
                    <a:pt x="2708" y="8800"/>
                  </a:cubicBezTo>
                  <a:cubicBezTo>
                    <a:pt x="4505" y="6081"/>
                    <a:pt x="3378" y="1448"/>
                    <a:pt x="3007" y="135"/>
                  </a:cubicBezTo>
                  <a:cubicBezTo>
                    <a:pt x="2982" y="48"/>
                    <a:pt x="2903" y="1"/>
                    <a:pt x="2825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6182476" y="2610314"/>
              <a:ext cx="131205" cy="530378"/>
            </a:xfrm>
            <a:custGeom>
              <a:avLst/>
              <a:gdLst/>
              <a:ahLst/>
              <a:cxnLst/>
              <a:rect l="l" t="t" r="r" b="b"/>
              <a:pathLst>
                <a:path w="2172" h="8780" extrusionOk="0">
                  <a:moveTo>
                    <a:pt x="1919" y="0"/>
                  </a:moveTo>
                  <a:lnTo>
                    <a:pt x="1919" y="0"/>
                  </a:lnTo>
                  <a:cubicBezTo>
                    <a:pt x="1254" y="978"/>
                    <a:pt x="799" y="1910"/>
                    <a:pt x="498" y="2778"/>
                  </a:cubicBezTo>
                  <a:cubicBezTo>
                    <a:pt x="136" y="3832"/>
                    <a:pt x="4" y="4793"/>
                    <a:pt x="1" y="5642"/>
                  </a:cubicBezTo>
                  <a:cubicBezTo>
                    <a:pt x="1" y="6612"/>
                    <a:pt x="176" y="7435"/>
                    <a:pt x="385" y="8064"/>
                  </a:cubicBezTo>
                  <a:cubicBezTo>
                    <a:pt x="538" y="8529"/>
                    <a:pt x="962" y="8780"/>
                    <a:pt x="1386" y="8780"/>
                  </a:cubicBezTo>
                  <a:cubicBezTo>
                    <a:pt x="1678" y="8780"/>
                    <a:pt x="1969" y="8661"/>
                    <a:pt x="2172" y="8409"/>
                  </a:cubicBezTo>
                  <a:cubicBezTo>
                    <a:pt x="2158" y="8386"/>
                    <a:pt x="2148" y="8359"/>
                    <a:pt x="2138" y="8336"/>
                  </a:cubicBezTo>
                  <a:cubicBezTo>
                    <a:pt x="1044" y="5830"/>
                    <a:pt x="951" y="2917"/>
                    <a:pt x="1810" y="332"/>
                  </a:cubicBezTo>
                  <a:cubicBezTo>
                    <a:pt x="1846" y="219"/>
                    <a:pt x="1883" y="109"/>
                    <a:pt x="19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252865" y="2295951"/>
              <a:ext cx="477582" cy="446834"/>
            </a:xfrm>
            <a:custGeom>
              <a:avLst/>
              <a:gdLst/>
              <a:ahLst/>
              <a:cxnLst/>
              <a:rect l="l" t="t" r="r" b="b"/>
              <a:pathLst>
                <a:path w="7906" h="7397" extrusionOk="0">
                  <a:moveTo>
                    <a:pt x="3943" y="1"/>
                  </a:moveTo>
                  <a:cubicBezTo>
                    <a:pt x="2137" y="1"/>
                    <a:pt x="561" y="1328"/>
                    <a:pt x="292" y="3170"/>
                  </a:cubicBezTo>
                  <a:cubicBezTo>
                    <a:pt x="1" y="5191"/>
                    <a:pt x="1402" y="7063"/>
                    <a:pt x="3421" y="7359"/>
                  </a:cubicBezTo>
                  <a:cubicBezTo>
                    <a:pt x="3600" y="7384"/>
                    <a:pt x="3778" y="7397"/>
                    <a:pt x="3954" y="7397"/>
                  </a:cubicBezTo>
                  <a:cubicBezTo>
                    <a:pt x="5763" y="7397"/>
                    <a:pt x="7345" y="6069"/>
                    <a:pt x="7610" y="4230"/>
                  </a:cubicBezTo>
                  <a:cubicBezTo>
                    <a:pt x="7905" y="2208"/>
                    <a:pt x="6504" y="332"/>
                    <a:pt x="4482" y="40"/>
                  </a:cubicBezTo>
                  <a:cubicBezTo>
                    <a:pt x="4301" y="14"/>
                    <a:pt x="4121" y="1"/>
                    <a:pt x="394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296721" y="2333162"/>
              <a:ext cx="391078" cy="372291"/>
            </a:xfrm>
            <a:custGeom>
              <a:avLst/>
              <a:gdLst/>
              <a:ahLst/>
              <a:cxnLst/>
              <a:rect l="l" t="t" r="r" b="b"/>
              <a:pathLst>
                <a:path w="6474" h="6163" extrusionOk="0">
                  <a:moveTo>
                    <a:pt x="3249" y="1"/>
                  </a:moveTo>
                  <a:cubicBezTo>
                    <a:pt x="3203" y="1"/>
                    <a:pt x="3158" y="2"/>
                    <a:pt x="3113" y="4"/>
                  </a:cubicBezTo>
                  <a:cubicBezTo>
                    <a:pt x="2781" y="14"/>
                    <a:pt x="2460" y="80"/>
                    <a:pt x="2158" y="190"/>
                  </a:cubicBezTo>
                  <a:cubicBezTo>
                    <a:pt x="1777" y="336"/>
                    <a:pt x="1426" y="548"/>
                    <a:pt x="1127" y="827"/>
                  </a:cubicBezTo>
                  <a:cubicBezTo>
                    <a:pt x="965" y="975"/>
                    <a:pt x="819" y="1145"/>
                    <a:pt x="693" y="1330"/>
                  </a:cubicBezTo>
                  <a:cubicBezTo>
                    <a:pt x="428" y="1708"/>
                    <a:pt x="249" y="2152"/>
                    <a:pt x="176" y="2639"/>
                  </a:cubicBezTo>
                  <a:cubicBezTo>
                    <a:pt x="0" y="3859"/>
                    <a:pt x="567" y="5016"/>
                    <a:pt x="1531" y="5656"/>
                  </a:cubicBezTo>
                  <a:cubicBezTo>
                    <a:pt x="1747" y="5795"/>
                    <a:pt x="1979" y="5914"/>
                    <a:pt x="2235" y="6000"/>
                  </a:cubicBezTo>
                  <a:cubicBezTo>
                    <a:pt x="2410" y="6060"/>
                    <a:pt x="2596" y="6103"/>
                    <a:pt x="2784" y="6133"/>
                  </a:cubicBezTo>
                  <a:cubicBezTo>
                    <a:pt x="2926" y="6153"/>
                    <a:pt x="3066" y="6162"/>
                    <a:pt x="3204" y="6162"/>
                  </a:cubicBezTo>
                  <a:cubicBezTo>
                    <a:pt x="3270" y="6162"/>
                    <a:pt x="3336" y="6160"/>
                    <a:pt x="3401" y="6156"/>
                  </a:cubicBezTo>
                  <a:cubicBezTo>
                    <a:pt x="3749" y="6140"/>
                    <a:pt x="4087" y="6060"/>
                    <a:pt x="4398" y="5930"/>
                  </a:cubicBezTo>
                  <a:cubicBezTo>
                    <a:pt x="4681" y="5818"/>
                    <a:pt x="4935" y="5662"/>
                    <a:pt x="5167" y="5473"/>
                  </a:cubicBezTo>
                  <a:cubicBezTo>
                    <a:pt x="5317" y="5354"/>
                    <a:pt x="5456" y="5218"/>
                    <a:pt x="5582" y="5069"/>
                  </a:cubicBezTo>
                  <a:cubicBezTo>
                    <a:pt x="5943" y="4645"/>
                    <a:pt x="6188" y="4114"/>
                    <a:pt x="6275" y="3524"/>
                  </a:cubicBezTo>
                  <a:cubicBezTo>
                    <a:pt x="6474" y="2162"/>
                    <a:pt x="5744" y="876"/>
                    <a:pt x="4565" y="306"/>
                  </a:cubicBezTo>
                  <a:cubicBezTo>
                    <a:pt x="4382" y="220"/>
                    <a:pt x="4190" y="147"/>
                    <a:pt x="3988" y="97"/>
                  </a:cubicBezTo>
                  <a:cubicBezTo>
                    <a:pt x="3885" y="71"/>
                    <a:pt x="3775" y="48"/>
                    <a:pt x="3670" y="34"/>
                  </a:cubicBezTo>
                  <a:cubicBezTo>
                    <a:pt x="3527" y="12"/>
                    <a:pt x="3387" y="1"/>
                    <a:pt x="3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338523" y="2383059"/>
              <a:ext cx="93209" cy="312609"/>
            </a:xfrm>
            <a:custGeom>
              <a:avLst/>
              <a:gdLst/>
              <a:ahLst/>
              <a:cxnLst/>
              <a:rect l="l" t="t" r="r" b="b"/>
              <a:pathLst>
                <a:path w="1543" h="5175" extrusionOk="0">
                  <a:moveTo>
                    <a:pt x="435" y="1"/>
                  </a:moveTo>
                  <a:cubicBezTo>
                    <a:pt x="273" y="149"/>
                    <a:pt x="127" y="319"/>
                    <a:pt x="1" y="504"/>
                  </a:cubicBezTo>
                  <a:lnTo>
                    <a:pt x="839" y="4830"/>
                  </a:lnTo>
                  <a:cubicBezTo>
                    <a:pt x="1055" y="4969"/>
                    <a:pt x="1287" y="5088"/>
                    <a:pt x="1543" y="5174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5427080" y="2333404"/>
              <a:ext cx="135373" cy="371687"/>
            </a:xfrm>
            <a:custGeom>
              <a:avLst/>
              <a:gdLst/>
              <a:ahLst/>
              <a:cxnLst/>
              <a:rect l="l" t="t" r="r" b="b"/>
              <a:pathLst>
                <a:path w="2241" h="6153" extrusionOk="0">
                  <a:moveTo>
                    <a:pt x="955" y="0"/>
                  </a:moveTo>
                  <a:cubicBezTo>
                    <a:pt x="623" y="10"/>
                    <a:pt x="302" y="76"/>
                    <a:pt x="0" y="186"/>
                  </a:cubicBezTo>
                  <a:lnTo>
                    <a:pt x="1243" y="6152"/>
                  </a:lnTo>
                  <a:cubicBezTo>
                    <a:pt x="1591" y="6136"/>
                    <a:pt x="1929" y="6056"/>
                    <a:pt x="2240" y="5926"/>
                  </a:cubicBezTo>
                  <a:lnTo>
                    <a:pt x="9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537565" y="2339022"/>
              <a:ext cx="96350" cy="324751"/>
            </a:xfrm>
            <a:custGeom>
              <a:avLst/>
              <a:gdLst/>
              <a:ahLst/>
              <a:cxnLst/>
              <a:rect l="l" t="t" r="r" b="b"/>
              <a:pathLst>
                <a:path w="1595" h="5376" extrusionOk="0">
                  <a:moveTo>
                    <a:pt x="1" y="0"/>
                  </a:moveTo>
                  <a:lnTo>
                    <a:pt x="1180" y="5376"/>
                  </a:lnTo>
                  <a:cubicBezTo>
                    <a:pt x="1330" y="5257"/>
                    <a:pt x="1469" y="5121"/>
                    <a:pt x="1595" y="4972"/>
                  </a:cubicBezTo>
                  <a:lnTo>
                    <a:pt x="578" y="209"/>
                  </a:lnTo>
                  <a:cubicBezTo>
                    <a:pt x="395" y="123"/>
                    <a:pt x="203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" name="Imagen 44">
            <a:extLst>
              <a:ext uri="{FF2B5EF4-FFF2-40B4-BE49-F238E27FC236}">
                <a16:creationId xmlns:a16="http://schemas.microsoft.com/office/drawing/2014/main" id="{D0A84A8F-F7AD-4DDA-A841-4C31FF39B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1" t="23667" r="24578" b="41164"/>
          <a:stretch/>
        </p:blipFill>
        <p:spPr>
          <a:xfrm>
            <a:off x="1349175" y="1326409"/>
            <a:ext cx="3340369" cy="259814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C2AC26-E46C-4D1A-ACE7-6395CDEEEE61}"/>
              </a:ext>
            </a:extLst>
          </p:cNvPr>
          <p:cNvSpPr/>
          <p:nvPr/>
        </p:nvSpPr>
        <p:spPr>
          <a:xfrm rot="623488">
            <a:off x="5226111" y="1373226"/>
            <a:ext cx="3665688" cy="18098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54" name="Google Shape;1554;p31"/>
          <p:cNvSpPr txBox="1"/>
          <p:nvPr/>
        </p:nvSpPr>
        <p:spPr>
          <a:xfrm rot="619917">
            <a:off x="5398496" y="1470430"/>
            <a:ext cx="3407094" cy="153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lvl="0" algn="ctr">
              <a:spcAft>
                <a:spcPts val="1600"/>
              </a:spcAft>
            </a:pPr>
            <a:r>
              <a:rPr lang="es-CL" sz="18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 </a:t>
            </a:r>
            <a:r>
              <a:rPr lang="es-CL" sz="1800" b="1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fracciones equivalentes </a:t>
            </a:r>
            <a:r>
              <a:rPr lang="es-CL" sz="18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representan </a:t>
            </a:r>
            <a:r>
              <a:rPr lang="es-ES" sz="18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una misma cantidad, aunque el numerador y el denominador sean diferentes.</a:t>
            </a:r>
            <a:endParaRPr sz="18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1026" name="Picture 2" descr="Fracciones equivalentes: explicación fácil con ejercicios | Pequeocio">
            <a:extLst>
              <a:ext uri="{FF2B5EF4-FFF2-40B4-BE49-F238E27FC236}">
                <a16:creationId xmlns:a16="http://schemas.microsoft.com/office/drawing/2014/main" id="{B156054A-D82F-4F27-8D3F-3FACF0207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6735" r="14395" b="12075"/>
          <a:stretch/>
        </p:blipFill>
        <p:spPr bwMode="auto">
          <a:xfrm>
            <a:off x="5081570" y="3547158"/>
            <a:ext cx="2815480" cy="103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2"/>
          <p:cNvSpPr/>
          <p:nvPr/>
        </p:nvSpPr>
        <p:spPr>
          <a:xfrm rot="-9865278" flipH="1">
            <a:off x="546230" y="1591676"/>
            <a:ext cx="8278407" cy="868903"/>
          </a:xfrm>
          <a:custGeom>
            <a:avLst/>
            <a:gdLst/>
            <a:ahLst/>
            <a:cxnLst/>
            <a:rect l="l" t="t" r="r" b="b"/>
            <a:pathLst>
              <a:path w="331089" h="57027" extrusionOk="0">
                <a:moveTo>
                  <a:pt x="0" y="35829"/>
                </a:moveTo>
                <a:cubicBezTo>
                  <a:pt x="2670" y="38499"/>
                  <a:pt x="4450" y="42160"/>
                  <a:pt x="7620" y="44211"/>
                </a:cubicBezTo>
                <a:cubicBezTo>
                  <a:pt x="24090" y="54868"/>
                  <a:pt x="48889" y="48689"/>
                  <a:pt x="66294" y="39639"/>
                </a:cubicBezTo>
                <a:cubicBezTo>
                  <a:pt x="96989" y="23678"/>
                  <a:pt x="128858" y="-6091"/>
                  <a:pt x="162687" y="1158"/>
                </a:cubicBezTo>
                <a:cubicBezTo>
                  <a:pt x="213239" y="11991"/>
                  <a:pt x="255768" y="56784"/>
                  <a:pt x="307467" y="56784"/>
                </a:cubicBezTo>
                <a:cubicBezTo>
                  <a:pt x="315357" y="56784"/>
                  <a:pt x="323604" y="57755"/>
                  <a:pt x="331089" y="5526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596" name="Google Shape;1596;p32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597" name="Google Shape;1597;p32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32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lt1"/>
                </a:solidFill>
              </a:rPr>
              <a:t>Fracción irreductible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1601" name="Google Shape;1601;p32"/>
          <p:cNvGrpSpPr/>
          <p:nvPr/>
        </p:nvGrpSpPr>
        <p:grpSpPr>
          <a:xfrm>
            <a:off x="8275653" y="2571750"/>
            <a:ext cx="868915" cy="868770"/>
            <a:chOff x="4501439" y="4588400"/>
            <a:chExt cx="868915" cy="868770"/>
          </a:xfrm>
        </p:grpSpPr>
        <p:sp>
          <p:nvSpPr>
            <p:cNvPr id="1602" name="Google Shape;1602;p32"/>
            <p:cNvSpPr/>
            <p:nvPr/>
          </p:nvSpPr>
          <p:spPr>
            <a:xfrm>
              <a:off x="4501439" y="4588400"/>
              <a:ext cx="868915" cy="868770"/>
            </a:xfrm>
            <a:custGeom>
              <a:avLst/>
              <a:gdLst/>
              <a:ahLst/>
              <a:cxnLst/>
              <a:rect l="l" t="t" r="r" b="b"/>
              <a:pathLst>
                <a:path w="35939" h="35933" extrusionOk="0">
                  <a:moveTo>
                    <a:pt x="17968" y="0"/>
                  </a:moveTo>
                  <a:cubicBezTo>
                    <a:pt x="16185" y="0"/>
                    <a:pt x="14465" y="259"/>
                    <a:pt x="12844" y="746"/>
                  </a:cubicBezTo>
                  <a:cubicBezTo>
                    <a:pt x="5795" y="2841"/>
                    <a:pt x="557" y="9142"/>
                    <a:pt x="47" y="16742"/>
                  </a:cubicBezTo>
                  <a:cubicBezTo>
                    <a:pt x="20" y="17147"/>
                    <a:pt x="0" y="17554"/>
                    <a:pt x="0" y="17965"/>
                  </a:cubicBezTo>
                  <a:cubicBezTo>
                    <a:pt x="0" y="21681"/>
                    <a:pt x="1131" y="25131"/>
                    <a:pt x="3066" y="27998"/>
                  </a:cubicBezTo>
                  <a:cubicBezTo>
                    <a:pt x="3746" y="29012"/>
                    <a:pt x="4531" y="29954"/>
                    <a:pt x="5403" y="30795"/>
                  </a:cubicBezTo>
                  <a:cubicBezTo>
                    <a:pt x="6643" y="32011"/>
                    <a:pt x="8058" y="33049"/>
                    <a:pt x="9609" y="33867"/>
                  </a:cubicBezTo>
                  <a:cubicBezTo>
                    <a:pt x="11681" y="34961"/>
                    <a:pt x="13997" y="35664"/>
                    <a:pt x="16454" y="35870"/>
                  </a:cubicBezTo>
                  <a:cubicBezTo>
                    <a:pt x="16951" y="35909"/>
                    <a:pt x="17455" y="35932"/>
                    <a:pt x="17968" y="35932"/>
                  </a:cubicBezTo>
                  <a:cubicBezTo>
                    <a:pt x="27096" y="35932"/>
                    <a:pt x="34633" y="29128"/>
                    <a:pt x="35780" y="20312"/>
                  </a:cubicBezTo>
                  <a:cubicBezTo>
                    <a:pt x="35879" y="19543"/>
                    <a:pt x="35939" y="18761"/>
                    <a:pt x="35939" y="17965"/>
                  </a:cubicBezTo>
                  <a:lnTo>
                    <a:pt x="35939" y="17769"/>
                  </a:lnTo>
                  <a:cubicBezTo>
                    <a:pt x="35939" y="17743"/>
                    <a:pt x="35939" y="17707"/>
                    <a:pt x="35932" y="17676"/>
                  </a:cubicBezTo>
                  <a:cubicBezTo>
                    <a:pt x="35926" y="16987"/>
                    <a:pt x="35873" y="16301"/>
                    <a:pt x="35780" y="15628"/>
                  </a:cubicBezTo>
                  <a:lnTo>
                    <a:pt x="35780" y="15611"/>
                  </a:lnTo>
                  <a:cubicBezTo>
                    <a:pt x="35767" y="15479"/>
                    <a:pt x="35744" y="15350"/>
                    <a:pt x="35727" y="15214"/>
                  </a:cubicBezTo>
                  <a:cubicBezTo>
                    <a:pt x="35687" y="14969"/>
                    <a:pt x="35644" y="14730"/>
                    <a:pt x="35597" y="14488"/>
                  </a:cubicBezTo>
                  <a:cubicBezTo>
                    <a:pt x="35389" y="13431"/>
                    <a:pt x="35091" y="12406"/>
                    <a:pt x="34703" y="11422"/>
                  </a:cubicBezTo>
                  <a:cubicBezTo>
                    <a:pt x="33609" y="8625"/>
                    <a:pt x="31836" y="6169"/>
                    <a:pt x="29579" y="4260"/>
                  </a:cubicBezTo>
                  <a:cubicBezTo>
                    <a:pt x="26446" y="1598"/>
                    <a:pt x="22393" y="0"/>
                    <a:pt x="17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4564575" y="4649400"/>
              <a:ext cx="746850" cy="746775"/>
            </a:xfrm>
            <a:custGeom>
              <a:avLst/>
              <a:gdLst/>
              <a:ahLst/>
              <a:cxnLst/>
              <a:rect l="l" t="t" r="r" b="b"/>
              <a:pathLst>
                <a:path w="29874" h="29871" extrusionOk="0">
                  <a:moveTo>
                    <a:pt x="14935" y="0"/>
                  </a:moveTo>
                  <a:cubicBezTo>
                    <a:pt x="13453" y="0"/>
                    <a:pt x="12022" y="213"/>
                    <a:pt x="10676" y="617"/>
                  </a:cubicBezTo>
                  <a:cubicBezTo>
                    <a:pt x="4816" y="2357"/>
                    <a:pt x="461" y="7597"/>
                    <a:pt x="40" y="13915"/>
                  </a:cubicBezTo>
                  <a:cubicBezTo>
                    <a:pt x="13" y="14249"/>
                    <a:pt x="1" y="14591"/>
                    <a:pt x="1" y="14932"/>
                  </a:cubicBezTo>
                  <a:cubicBezTo>
                    <a:pt x="1" y="18021"/>
                    <a:pt x="938" y="20891"/>
                    <a:pt x="2549" y="23274"/>
                  </a:cubicBezTo>
                  <a:cubicBezTo>
                    <a:pt x="3112" y="24113"/>
                    <a:pt x="3765" y="24899"/>
                    <a:pt x="4488" y="25598"/>
                  </a:cubicBezTo>
                  <a:cubicBezTo>
                    <a:pt x="5519" y="26609"/>
                    <a:pt x="6698" y="27470"/>
                    <a:pt x="7985" y="28154"/>
                  </a:cubicBezTo>
                  <a:cubicBezTo>
                    <a:pt x="9708" y="29061"/>
                    <a:pt x="11634" y="29645"/>
                    <a:pt x="13675" y="29814"/>
                  </a:cubicBezTo>
                  <a:cubicBezTo>
                    <a:pt x="14090" y="29850"/>
                    <a:pt x="14507" y="29870"/>
                    <a:pt x="14935" y="29870"/>
                  </a:cubicBezTo>
                  <a:cubicBezTo>
                    <a:pt x="22525" y="29870"/>
                    <a:pt x="28789" y="24212"/>
                    <a:pt x="29741" y="16881"/>
                  </a:cubicBezTo>
                  <a:cubicBezTo>
                    <a:pt x="29823" y="16245"/>
                    <a:pt x="29873" y="15592"/>
                    <a:pt x="29873" y="14932"/>
                  </a:cubicBezTo>
                  <a:lnTo>
                    <a:pt x="29873" y="14770"/>
                  </a:lnTo>
                  <a:cubicBezTo>
                    <a:pt x="29873" y="14746"/>
                    <a:pt x="29873" y="14717"/>
                    <a:pt x="29870" y="14693"/>
                  </a:cubicBezTo>
                  <a:cubicBezTo>
                    <a:pt x="29863" y="14120"/>
                    <a:pt x="29820" y="13550"/>
                    <a:pt x="29741" y="12990"/>
                  </a:cubicBezTo>
                  <a:lnTo>
                    <a:pt x="29741" y="12976"/>
                  </a:lnTo>
                  <a:cubicBezTo>
                    <a:pt x="29731" y="12864"/>
                    <a:pt x="29714" y="12757"/>
                    <a:pt x="29698" y="12645"/>
                  </a:cubicBezTo>
                  <a:cubicBezTo>
                    <a:pt x="29664" y="12443"/>
                    <a:pt x="29632" y="12240"/>
                    <a:pt x="29592" y="12041"/>
                  </a:cubicBezTo>
                  <a:cubicBezTo>
                    <a:pt x="29416" y="11163"/>
                    <a:pt x="29167" y="10311"/>
                    <a:pt x="28846" y="9493"/>
                  </a:cubicBezTo>
                  <a:cubicBezTo>
                    <a:pt x="27937" y="7169"/>
                    <a:pt x="26462" y="5125"/>
                    <a:pt x="24587" y="3540"/>
                  </a:cubicBezTo>
                  <a:cubicBezTo>
                    <a:pt x="21985" y="1326"/>
                    <a:pt x="18614" y="0"/>
                    <a:pt x="14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4680650" y="4737900"/>
              <a:ext cx="605075" cy="435200"/>
            </a:xfrm>
            <a:custGeom>
              <a:avLst/>
              <a:gdLst/>
              <a:ahLst/>
              <a:cxnLst/>
              <a:rect l="l" t="t" r="r" b="b"/>
              <a:pathLst>
                <a:path w="24203" h="17408" extrusionOk="0">
                  <a:moveTo>
                    <a:pt x="19944" y="0"/>
                  </a:moveTo>
                  <a:cubicBezTo>
                    <a:pt x="19321" y="368"/>
                    <a:pt x="18605" y="719"/>
                    <a:pt x="17802" y="1057"/>
                  </a:cubicBezTo>
                  <a:cubicBezTo>
                    <a:pt x="19552" y="2068"/>
                    <a:pt x="21197" y="3733"/>
                    <a:pt x="21674" y="5463"/>
                  </a:cubicBezTo>
                  <a:cubicBezTo>
                    <a:pt x="22698" y="5518"/>
                    <a:pt x="23566" y="5734"/>
                    <a:pt x="24203" y="5953"/>
                  </a:cubicBezTo>
                  <a:cubicBezTo>
                    <a:pt x="23294" y="3629"/>
                    <a:pt x="21819" y="1585"/>
                    <a:pt x="19944" y="0"/>
                  </a:cubicBezTo>
                  <a:close/>
                  <a:moveTo>
                    <a:pt x="12367" y="2850"/>
                  </a:moveTo>
                  <a:cubicBezTo>
                    <a:pt x="9858" y="3527"/>
                    <a:pt x="7004" y="4160"/>
                    <a:pt x="3945" y="4783"/>
                  </a:cubicBezTo>
                  <a:cubicBezTo>
                    <a:pt x="2506" y="5075"/>
                    <a:pt x="1290" y="5486"/>
                    <a:pt x="259" y="5973"/>
                  </a:cubicBezTo>
                  <a:cubicBezTo>
                    <a:pt x="1" y="7494"/>
                    <a:pt x="44" y="9205"/>
                    <a:pt x="561" y="11080"/>
                  </a:cubicBezTo>
                  <a:cubicBezTo>
                    <a:pt x="1989" y="9814"/>
                    <a:pt x="4114" y="8747"/>
                    <a:pt x="5688" y="8747"/>
                  </a:cubicBezTo>
                  <a:cubicBezTo>
                    <a:pt x="6434" y="8747"/>
                    <a:pt x="7060" y="8986"/>
                    <a:pt x="7429" y="9563"/>
                  </a:cubicBezTo>
                  <a:cubicBezTo>
                    <a:pt x="8638" y="11458"/>
                    <a:pt x="5264" y="14564"/>
                    <a:pt x="2367" y="15200"/>
                  </a:cubicBezTo>
                  <a:cubicBezTo>
                    <a:pt x="2887" y="16042"/>
                    <a:pt x="3491" y="16778"/>
                    <a:pt x="4154" y="17407"/>
                  </a:cubicBezTo>
                  <a:cubicBezTo>
                    <a:pt x="9891" y="14308"/>
                    <a:pt x="11578" y="9917"/>
                    <a:pt x="15426" y="7302"/>
                  </a:cubicBezTo>
                  <a:cubicBezTo>
                    <a:pt x="15558" y="7209"/>
                    <a:pt x="15694" y="7123"/>
                    <a:pt x="15827" y="7037"/>
                  </a:cubicBezTo>
                  <a:cubicBezTo>
                    <a:pt x="14127" y="5907"/>
                    <a:pt x="12652" y="4312"/>
                    <a:pt x="12367" y="285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4842075" y="4950425"/>
              <a:ext cx="469350" cy="302975"/>
            </a:xfrm>
            <a:custGeom>
              <a:avLst/>
              <a:gdLst/>
              <a:ahLst/>
              <a:cxnLst/>
              <a:rect l="l" t="t" r="r" b="b"/>
              <a:pathLst>
                <a:path w="18774" h="12119" extrusionOk="0">
                  <a:moveTo>
                    <a:pt x="18492" y="0"/>
                  </a:moveTo>
                  <a:cubicBezTo>
                    <a:pt x="16277" y="1926"/>
                    <a:pt x="9907" y="7077"/>
                    <a:pt x="2304" y="9755"/>
                  </a:cubicBezTo>
                  <a:cubicBezTo>
                    <a:pt x="1469" y="10050"/>
                    <a:pt x="703" y="10329"/>
                    <a:pt x="0" y="10590"/>
                  </a:cubicBezTo>
                  <a:cubicBezTo>
                    <a:pt x="1654" y="11508"/>
                    <a:pt x="3497" y="11996"/>
                    <a:pt x="5373" y="12119"/>
                  </a:cubicBezTo>
                  <a:cubicBezTo>
                    <a:pt x="5625" y="12025"/>
                    <a:pt x="5884" y="11926"/>
                    <a:pt x="6152" y="11830"/>
                  </a:cubicBezTo>
                  <a:cubicBezTo>
                    <a:pt x="11836" y="9725"/>
                    <a:pt x="16778" y="4877"/>
                    <a:pt x="18770" y="2735"/>
                  </a:cubicBezTo>
                  <a:cubicBezTo>
                    <a:pt x="18773" y="2712"/>
                    <a:pt x="18773" y="2682"/>
                    <a:pt x="18770" y="2652"/>
                  </a:cubicBezTo>
                  <a:cubicBezTo>
                    <a:pt x="18763" y="2079"/>
                    <a:pt x="18720" y="1509"/>
                    <a:pt x="18641" y="949"/>
                  </a:cubicBezTo>
                  <a:lnTo>
                    <a:pt x="18641" y="935"/>
                  </a:lnTo>
                  <a:cubicBezTo>
                    <a:pt x="18631" y="823"/>
                    <a:pt x="18614" y="716"/>
                    <a:pt x="18598" y="604"/>
                  </a:cubicBezTo>
                  <a:cubicBezTo>
                    <a:pt x="18564" y="402"/>
                    <a:pt x="18532" y="199"/>
                    <a:pt x="184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4694650" y="4956575"/>
              <a:ext cx="201950" cy="161350"/>
            </a:xfrm>
            <a:custGeom>
              <a:avLst/>
              <a:gdLst/>
              <a:ahLst/>
              <a:cxnLst/>
              <a:rect l="l" t="t" r="r" b="b"/>
              <a:pathLst>
                <a:path w="8078" h="6454" extrusionOk="0">
                  <a:moveTo>
                    <a:pt x="5128" y="0"/>
                  </a:moveTo>
                  <a:cubicBezTo>
                    <a:pt x="3554" y="0"/>
                    <a:pt x="1429" y="1067"/>
                    <a:pt x="1" y="2333"/>
                  </a:cubicBezTo>
                  <a:cubicBezTo>
                    <a:pt x="309" y="3457"/>
                    <a:pt x="783" y="4643"/>
                    <a:pt x="1469" y="5890"/>
                  </a:cubicBezTo>
                  <a:cubicBezTo>
                    <a:pt x="1575" y="6082"/>
                    <a:pt x="1688" y="6274"/>
                    <a:pt x="1804" y="6453"/>
                  </a:cubicBezTo>
                  <a:lnTo>
                    <a:pt x="1807" y="6453"/>
                  </a:lnTo>
                  <a:cubicBezTo>
                    <a:pt x="4704" y="5817"/>
                    <a:pt x="8078" y="2711"/>
                    <a:pt x="6869" y="816"/>
                  </a:cubicBezTo>
                  <a:cubicBezTo>
                    <a:pt x="6500" y="239"/>
                    <a:pt x="5874" y="0"/>
                    <a:pt x="51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4986825" y="4739300"/>
              <a:ext cx="240575" cy="212825"/>
            </a:xfrm>
            <a:custGeom>
              <a:avLst/>
              <a:gdLst/>
              <a:ahLst/>
              <a:cxnLst/>
              <a:rect l="l" t="t" r="r" b="b"/>
              <a:pathLst>
                <a:path w="9623" h="8513" extrusionOk="0">
                  <a:moveTo>
                    <a:pt x="2463" y="1"/>
                  </a:moveTo>
                  <a:cubicBezTo>
                    <a:pt x="2413" y="1"/>
                    <a:pt x="2364" y="4"/>
                    <a:pt x="2317" y="4"/>
                  </a:cubicBezTo>
                  <a:cubicBezTo>
                    <a:pt x="1876" y="418"/>
                    <a:pt x="1203" y="786"/>
                    <a:pt x="468" y="1058"/>
                  </a:cubicBezTo>
                  <a:cubicBezTo>
                    <a:pt x="94" y="1584"/>
                    <a:pt x="1" y="2178"/>
                    <a:pt x="120" y="2794"/>
                  </a:cubicBezTo>
                  <a:cubicBezTo>
                    <a:pt x="2188" y="2234"/>
                    <a:pt x="4024" y="1641"/>
                    <a:pt x="5555" y="1001"/>
                  </a:cubicBezTo>
                  <a:cubicBezTo>
                    <a:pt x="4481" y="379"/>
                    <a:pt x="3371" y="1"/>
                    <a:pt x="2463" y="1"/>
                  </a:cubicBezTo>
                  <a:close/>
                  <a:moveTo>
                    <a:pt x="8899" y="5390"/>
                  </a:moveTo>
                  <a:cubicBezTo>
                    <a:pt x="7362" y="5390"/>
                    <a:pt x="5523" y="5768"/>
                    <a:pt x="3580" y="6981"/>
                  </a:cubicBezTo>
                  <a:cubicBezTo>
                    <a:pt x="4956" y="7899"/>
                    <a:pt x="6480" y="8512"/>
                    <a:pt x="7640" y="8512"/>
                  </a:cubicBezTo>
                  <a:cubicBezTo>
                    <a:pt x="8476" y="8512"/>
                    <a:pt x="9125" y="8194"/>
                    <a:pt x="9390" y="7435"/>
                  </a:cubicBezTo>
                  <a:cubicBezTo>
                    <a:pt x="9623" y="6772"/>
                    <a:pt x="9615" y="6083"/>
                    <a:pt x="9427" y="5407"/>
                  </a:cubicBezTo>
                  <a:cubicBezTo>
                    <a:pt x="9254" y="5396"/>
                    <a:pt x="9078" y="5390"/>
                    <a:pt x="8899" y="539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4989800" y="4764325"/>
              <a:ext cx="232700" cy="149500"/>
            </a:xfrm>
            <a:custGeom>
              <a:avLst/>
              <a:gdLst/>
              <a:ahLst/>
              <a:cxnLst/>
              <a:rect l="l" t="t" r="r" b="b"/>
              <a:pathLst>
                <a:path w="9308" h="5980" extrusionOk="0">
                  <a:moveTo>
                    <a:pt x="5436" y="0"/>
                  </a:moveTo>
                  <a:cubicBezTo>
                    <a:pt x="3905" y="640"/>
                    <a:pt x="2069" y="1233"/>
                    <a:pt x="1" y="1793"/>
                  </a:cubicBezTo>
                  <a:cubicBezTo>
                    <a:pt x="286" y="3255"/>
                    <a:pt x="1761" y="4850"/>
                    <a:pt x="3461" y="5980"/>
                  </a:cubicBezTo>
                  <a:cubicBezTo>
                    <a:pt x="5404" y="4767"/>
                    <a:pt x="7243" y="4389"/>
                    <a:pt x="8780" y="4389"/>
                  </a:cubicBezTo>
                  <a:cubicBezTo>
                    <a:pt x="8959" y="4389"/>
                    <a:pt x="9135" y="4395"/>
                    <a:pt x="9308" y="4406"/>
                  </a:cubicBezTo>
                  <a:cubicBezTo>
                    <a:pt x="8831" y="2676"/>
                    <a:pt x="7186" y="1011"/>
                    <a:pt x="54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4998500" y="4739375"/>
              <a:ext cx="46275" cy="26375"/>
            </a:xfrm>
            <a:custGeom>
              <a:avLst/>
              <a:gdLst/>
              <a:ahLst/>
              <a:cxnLst/>
              <a:rect l="l" t="t" r="r" b="b"/>
              <a:pathLst>
                <a:path w="1851" h="1055" extrusionOk="0">
                  <a:moveTo>
                    <a:pt x="1850" y="1"/>
                  </a:moveTo>
                  <a:lnTo>
                    <a:pt x="1850" y="1"/>
                  </a:lnTo>
                  <a:cubicBezTo>
                    <a:pt x="1449" y="21"/>
                    <a:pt x="1091" y="120"/>
                    <a:pt x="803" y="309"/>
                  </a:cubicBezTo>
                  <a:cubicBezTo>
                    <a:pt x="455" y="535"/>
                    <a:pt x="193" y="786"/>
                    <a:pt x="1" y="1055"/>
                  </a:cubicBezTo>
                  <a:cubicBezTo>
                    <a:pt x="736" y="783"/>
                    <a:pt x="1409" y="415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4564575" y="4887200"/>
              <a:ext cx="219925" cy="344075"/>
            </a:xfrm>
            <a:custGeom>
              <a:avLst/>
              <a:gdLst/>
              <a:ahLst/>
              <a:cxnLst/>
              <a:rect l="l" t="t" r="r" b="b"/>
              <a:pathLst>
                <a:path w="8797" h="13763" extrusionOk="0">
                  <a:moveTo>
                    <a:pt x="4902" y="1"/>
                  </a:moveTo>
                  <a:cubicBezTo>
                    <a:pt x="2168" y="1287"/>
                    <a:pt x="752" y="3066"/>
                    <a:pt x="40" y="4403"/>
                  </a:cubicBezTo>
                  <a:cubicBezTo>
                    <a:pt x="13" y="4737"/>
                    <a:pt x="1" y="5079"/>
                    <a:pt x="1" y="5420"/>
                  </a:cubicBezTo>
                  <a:cubicBezTo>
                    <a:pt x="1" y="8509"/>
                    <a:pt x="938" y="11379"/>
                    <a:pt x="2549" y="13762"/>
                  </a:cubicBezTo>
                  <a:cubicBezTo>
                    <a:pt x="5088" y="13149"/>
                    <a:pt x="7116" y="12350"/>
                    <a:pt x="8797" y="11435"/>
                  </a:cubicBezTo>
                  <a:cubicBezTo>
                    <a:pt x="8134" y="10806"/>
                    <a:pt x="7530" y="10070"/>
                    <a:pt x="7010" y="9228"/>
                  </a:cubicBezTo>
                  <a:cubicBezTo>
                    <a:pt x="6666" y="9304"/>
                    <a:pt x="6328" y="9347"/>
                    <a:pt x="6002" y="9347"/>
                  </a:cubicBezTo>
                  <a:cubicBezTo>
                    <a:pt x="5061" y="9347"/>
                    <a:pt x="4246" y="8997"/>
                    <a:pt x="3779" y="8137"/>
                  </a:cubicBezTo>
                  <a:cubicBezTo>
                    <a:pt x="3328" y="7319"/>
                    <a:pt x="4030" y="6149"/>
                    <a:pt x="5204" y="5108"/>
                  </a:cubicBezTo>
                  <a:cubicBezTo>
                    <a:pt x="4687" y="3233"/>
                    <a:pt x="4644" y="1522"/>
                    <a:pt x="49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4676750" y="5016725"/>
              <a:ext cx="634675" cy="336525"/>
            </a:xfrm>
            <a:custGeom>
              <a:avLst/>
              <a:gdLst/>
              <a:ahLst/>
              <a:cxnLst/>
              <a:rect l="l" t="t" r="r" b="b"/>
              <a:pathLst>
                <a:path w="25387" h="13461" extrusionOk="0">
                  <a:moveTo>
                    <a:pt x="25383" y="0"/>
                  </a:moveTo>
                  <a:cubicBezTo>
                    <a:pt x="25386" y="30"/>
                    <a:pt x="25386" y="60"/>
                    <a:pt x="25383" y="83"/>
                  </a:cubicBezTo>
                  <a:lnTo>
                    <a:pt x="25386" y="77"/>
                  </a:lnTo>
                  <a:cubicBezTo>
                    <a:pt x="25386" y="53"/>
                    <a:pt x="25386" y="24"/>
                    <a:pt x="25383" y="0"/>
                  </a:cubicBezTo>
                  <a:close/>
                  <a:moveTo>
                    <a:pt x="6613" y="7938"/>
                  </a:moveTo>
                  <a:cubicBezTo>
                    <a:pt x="3051" y="9274"/>
                    <a:pt x="1088" y="10252"/>
                    <a:pt x="1" y="10905"/>
                  </a:cubicBezTo>
                  <a:cubicBezTo>
                    <a:pt x="1032" y="11916"/>
                    <a:pt x="2211" y="12777"/>
                    <a:pt x="3498" y="13461"/>
                  </a:cubicBezTo>
                  <a:cubicBezTo>
                    <a:pt x="5380" y="12135"/>
                    <a:pt x="7929" y="10987"/>
                    <a:pt x="11986" y="9467"/>
                  </a:cubicBezTo>
                  <a:cubicBezTo>
                    <a:pt x="10110" y="9344"/>
                    <a:pt x="8267" y="8856"/>
                    <a:pt x="6613" y="79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4906450" y="5071425"/>
              <a:ext cx="401650" cy="324750"/>
            </a:xfrm>
            <a:custGeom>
              <a:avLst/>
              <a:gdLst/>
              <a:ahLst/>
              <a:cxnLst/>
              <a:rect l="l" t="t" r="r" b="b"/>
              <a:pathLst>
                <a:path w="16066" h="12990" extrusionOk="0">
                  <a:moveTo>
                    <a:pt x="16066" y="0"/>
                  </a:moveTo>
                  <a:lnTo>
                    <a:pt x="16066" y="0"/>
                  </a:lnTo>
                  <a:cubicBezTo>
                    <a:pt x="12702" y="7176"/>
                    <a:pt x="4962" y="11086"/>
                    <a:pt x="0" y="12933"/>
                  </a:cubicBezTo>
                  <a:cubicBezTo>
                    <a:pt x="415" y="12969"/>
                    <a:pt x="832" y="12989"/>
                    <a:pt x="1260" y="12989"/>
                  </a:cubicBezTo>
                  <a:cubicBezTo>
                    <a:pt x="8850" y="12989"/>
                    <a:pt x="15114" y="7331"/>
                    <a:pt x="1606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4649851" y="5014900"/>
              <a:ext cx="92100" cy="106000"/>
            </a:xfrm>
            <a:custGeom>
              <a:avLst/>
              <a:gdLst/>
              <a:ahLst/>
              <a:cxnLst/>
              <a:rect l="l" t="t" r="r" b="b"/>
              <a:pathLst>
                <a:path w="3684" h="4240" extrusionOk="0">
                  <a:moveTo>
                    <a:pt x="1877" y="0"/>
                  </a:moveTo>
                  <a:cubicBezTo>
                    <a:pt x="703" y="1041"/>
                    <a:pt x="1" y="2211"/>
                    <a:pt x="452" y="3029"/>
                  </a:cubicBezTo>
                  <a:cubicBezTo>
                    <a:pt x="919" y="3889"/>
                    <a:pt x="1734" y="4239"/>
                    <a:pt x="2675" y="4239"/>
                  </a:cubicBezTo>
                  <a:cubicBezTo>
                    <a:pt x="3001" y="4239"/>
                    <a:pt x="3339" y="4196"/>
                    <a:pt x="3683" y="4120"/>
                  </a:cubicBezTo>
                  <a:lnTo>
                    <a:pt x="3680" y="4120"/>
                  </a:lnTo>
                  <a:cubicBezTo>
                    <a:pt x="3564" y="3941"/>
                    <a:pt x="3451" y="3749"/>
                    <a:pt x="3345" y="3557"/>
                  </a:cubicBezTo>
                  <a:cubicBezTo>
                    <a:pt x="2659" y="2310"/>
                    <a:pt x="2185" y="1124"/>
                    <a:pt x="18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4" name="Google Shape;1614;p32"/>
          <p:cNvSpPr txBox="1"/>
          <p:nvPr/>
        </p:nvSpPr>
        <p:spPr>
          <a:xfrm flipH="1">
            <a:off x="4340726" y="1253645"/>
            <a:ext cx="24060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Neptune is the farthest planet from the Sun</a:t>
            </a:r>
            <a:endParaRPr sz="16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16" name="Google Shape;1616;p32"/>
          <p:cNvSpPr txBox="1"/>
          <p:nvPr/>
        </p:nvSpPr>
        <p:spPr>
          <a:xfrm rot="194554" flipH="1">
            <a:off x="5390177" y="3721210"/>
            <a:ext cx="2713098" cy="85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accent1">
                    <a:lumMod val="7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Recuerda dividir por un número de manera exacta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617" name="Google Shape;1617;p32"/>
          <p:cNvGrpSpPr/>
          <p:nvPr/>
        </p:nvGrpSpPr>
        <p:grpSpPr>
          <a:xfrm flipH="1">
            <a:off x="7601541" y="837363"/>
            <a:ext cx="365769" cy="365760"/>
            <a:chOff x="5881974" y="3343444"/>
            <a:chExt cx="480264" cy="478243"/>
          </a:xfrm>
        </p:grpSpPr>
        <p:sp>
          <p:nvSpPr>
            <p:cNvPr id="1618" name="Google Shape;1618;p32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32"/>
          <p:cNvGrpSpPr/>
          <p:nvPr/>
        </p:nvGrpSpPr>
        <p:grpSpPr>
          <a:xfrm flipH="1">
            <a:off x="8371979" y="3656556"/>
            <a:ext cx="365769" cy="365760"/>
            <a:chOff x="5881974" y="3343444"/>
            <a:chExt cx="480264" cy="478243"/>
          </a:xfrm>
        </p:grpSpPr>
        <p:sp>
          <p:nvSpPr>
            <p:cNvPr id="1621" name="Google Shape;1621;p32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3" name="Google Shape;1623;p32"/>
          <p:cNvGrpSpPr/>
          <p:nvPr/>
        </p:nvGrpSpPr>
        <p:grpSpPr>
          <a:xfrm flipH="1">
            <a:off x="1651623" y="2119631"/>
            <a:ext cx="365769" cy="365760"/>
            <a:chOff x="5881974" y="3343444"/>
            <a:chExt cx="480264" cy="478243"/>
          </a:xfrm>
        </p:grpSpPr>
        <p:sp>
          <p:nvSpPr>
            <p:cNvPr id="1624" name="Google Shape;1624;p32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E6C2D939-F7C8-4CAA-9537-D3D2ADC0D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8" t="57722" r="35927" b="28941"/>
          <a:stretch/>
        </p:blipFill>
        <p:spPr>
          <a:xfrm>
            <a:off x="1435800" y="2305929"/>
            <a:ext cx="6543788" cy="124251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6FD5B68-44F9-4D1B-893A-903786D39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r="30517" b="45647"/>
          <a:stretch/>
        </p:blipFill>
        <p:spPr>
          <a:xfrm>
            <a:off x="1493436" y="1211863"/>
            <a:ext cx="6845353" cy="544747"/>
          </a:xfrm>
          <a:prstGeom prst="rect">
            <a:avLst/>
          </a:prstGeom>
        </p:spPr>
      </p:pic>
      <p:grpSp>
        <p:nvGrpSpPr>
          <p:cNvPr id="35" name="Google Shape;3749;p50">
            <a:extLst>
              <a:ext uri="{FF2B5EF4-FFF2-40B4-BE49-F238E27FC236}">
                <a16:creationId xmlns:a16="http://schemas.microsoft.com/office/drawing/2014/main" id="{A8427948-CFF0-401F-A749-9F284A9B7419}"/>
              </a:ext>
            </a:extLst>
          </p:cNvPr>
          <p:cNvGrpSpPr/>
          <p:nvPr/>
        </p:nvGrpSpPr>
        <p:grpSpPr>
          <a:xfrm>
            <a:off x="471242" y="3666067"/>
            <a:ext cx="1544418" cy="1295362"/>
            <a:chOff x="5648438" y="1188043"/>
            <a:chExt cx="1544418" cy="1295362"/>
          </a:xfrm>
        </p:grpSpPr>
        <p:sp>
          <p:nvSpPr>
            <p:cNvPr id="36" name="Google Shape;3750;p50">
              <a:extLst>
                <a:ext uri="{FF2B5EF4-FFF2-40B4-BE49-F238E27FC236}">
                  <a16:creationId xmlns:a16="http://schemas.microsoft.com/office/drawing/2014/main" id="{43078ACB-A3A3-47C3-BE6D-7DD3907A3956}"/>
                </a:ext>
              </a:extLst>
            </p:cNvPr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51;p50">
              <a:extLst>
                <a:ext uri="{FF2B5EF4-FFF2-40B4-BE49-F238E27FC236}">
                  <a16:creationId xmlns:a16="http://schemas.microsoft.com/office/drawing/2014/main" id="{9D6BADEA-6497-4877-8B79-3DCE533A55C6}"/>
                </a:ext>
              </a:extLst>
            </p:cNvPr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52;p50">
              <a:extLst>
                <a:ext uri="{FF2B5EF4-FFF2-40B4-BE49-F238E27FC236}">
                  <a16:creationId xmlns:a16="http://schemas.microsoft.com/office/drawing/2014/main" id="{60FD6C25-E083-4464-9788-480C4FBD6BC8}"/>
                </a:ext>
              </a:extLst>
            </p:cNvPr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53;p50">
              <a:extLst>
                <a:ext uri="{FF2B5EF4-FFF2-40B4-BE49-F238E27FC236}">
                  <a16:creationId xmlns:a16="http://schemas.microsoft.com/office/drawing/2014/main" id="{C046A919-6DBF-4CED-9F6F-9C3A619A6837}"/>
                </a:ext>
              </a:extLst>
            </p:cNvPr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54;p50">
              <a:extLst>
                <a:ext uri="{FF2B5EF4-FFF2-40B4-BE49-F238E27FC236}">
                  <a16:creationId xmlns:a16="http://schemas.microsoft.com/office/drawing/2014/main" id="{A77CFF60-8671-4FFA-B8B5-326C2A5F0B41}"/>
                </a:ext>
              </a:extLst>
            </p:cNvPr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55;p50">
              <a:extLst>
                <a:ext uri="{FF2B5EF4-FFF2-40B4-BE49-F238E27FC236}">
                  <a16:creationId xmlns:a16="http://schemas.microsoft.com/office/drawing/2014/main" id="{DE3C392B-34CF-4835-A156-E2B993633023}"/>
                </a:ext>
              </a:extLst>
            </p:cNvPr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56;p50">
              <a:extLst>
                <a:ext uri="{FF2B5EF4-FFF2-40B4-BE49-F238E27FC236}">
                  <a16:creationId xmlns:a16="http://schemas.microsoft.com/office/drawing/2014/main" id="{9F4E1A66-9AF3-4A4B-90CF-488CCE06C2CE}"/>
                </a:ext>
              </a:extLst>
            </p:cNvPr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57;p50">
              <a:extLst>
                <a:ext uri="{FF2B5EF4-FFF2-40B4-BE49-F238E27FC236}">
                  <a16:creationId xmlns:a16="http://schemas.microsoft.com/office/drawing/2014/main" id="{72FBDA31-0215-4208-A09A-AB9F1A943627}"/>
                </a:ext>
              </a:extLst>
            </p:cNvPr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58;p50">
              <a:extLst>
                <a:ext uri="{FF2B5EF4-FFF2-40B4-BE49-F238E27FC236}">
                  <a16:creationId xmlns:a16="http://schemas.microsoft.com/office/drawing/2014/main" id="{326F8E9D-3E64-4EB8-A51F-6774C659479F}"/>
                </a:ext>
              </a:extLst>
            </p:cNvPr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59;p50">
              <a:extLst>
                <a:ext uri="{FF2B5EF4-FFF2-40B4-BE49-F238E27FC236}">
                  <a16:creationId xmlns:a16="http://schemas.microsoft.com/office/drawing/2014/main" id="{A5981425-99EF-443C-B210-FF30205D66B9}"/>
                </a:ext>
              </a:extLst>
            </p:cNvPr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60;p50">
              <a:extLst>
                <a:ext uri="{FF2B5EF4-FFF2-40B4-BE49-F238E27FC236}">
                  <a16:creationId xmlns:a16="http://schemas.microsoft.com/office/drawing/2014/main" id="{79BE670F-F19B-4650-B0A9-5C5B015F70D0}"/>
                </a:ext>
              </a:extLst>
            </p:cNvPr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61;p50">
              <a:extLst>
                <a:ext uri="{FF2B5EF4-FFF2-40B4-BE49-F238E27FC236}">
                  <a16:creationId xmlns:a16="http://schemas.microsoft.com/office/drawing/2014/main" id="{A22C871D-A9A4-490D-B1BA-00F7FCE6C35C}"/>
                </a:ext>
              </a:extLst>
            </p:cNvPr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62;p50">
              <a:extLst>
                <a:ext uri="{FF2B5EF4-FFF2-40B4-BE49-F238E27FC236}">
                  <a16:creationId xmlns:a16="http://schemas.microsoft.com/office/drawing/2014/main" id="{B8104D21-7C21-422E-8019-85B7C70E99E0}"/>
                </a:ext>
              </a:extLst>
            </p:cNvPr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63;p50">
              <a:extLst>
                <a:ext uri="{FF2B5EF4-FFF2-40B4-BE49-F238E27FC236}">
                  <a16:creationId xmlns:a16="http://schemas.microsoft.com/office/drawing/2014/main" id="{695F4C3A-9B5F-4BA7-8066-523B88D54143}"/>
                </a:ext>
              </a:extLst>
            </p:cNvPr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64;p50">
              <a:extLst>
                <a:ext uri="{FF2B5EF4-FFF2-40B4-BE49-F238E27FC236}">
                  <a16:creationId xmlns:a16="http://schemas.microsoft.com/office/drawing/2014/main" id="{38CD9D8E-9846-4430-8D77-2E489DCC0C7B}"/>
                </a:ext>
              </a:extLst>
            </p:cNvPr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65;p50">
              <a:extLst>
                <a:ext uri="{FF2B5EF4-FFF2-40B4-BE49-F238E27FC236}">
                  <a16:creationId xmlns:a16="http://schemas.microsoft.com/office/drawing/2014/main" id="{45206378-2526-4CF6-9E61-2808E8AD34A9}"/>
                </a:ext>
              </a:extLst>
            </p:cNvPr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66;p50">
              <a:extLst>
                <a:ext uri="{FF2B5EF4-FFF2-40B4-BE49-F238E27FC236}">
                  <a16:creationId xmlns:a16="http://schemas.microsoft.com/office/drawing/2014/main" id="{7E49F41E-0FD6-4AE4-BBA8-1AB287BD3C55}"/>
                </a:ext>
              </a:extLst>
            </p:cNvPr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67;p50">
              <a:extLst>
                <a:ext uri="{FF2B5EF4-FFF2-40B4-BE49-F238E27FC236}">
                  <a16:creationId xmlns:a16="http://schemas.microsoft.com/office/drawing/2014/main" id="{589CF42D-4022-441B-8DB2-8458F218B2E9}"/>
                </a:ext>
              </a:extLst>
            </p:cNvPr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68;p50">
              <a:extLst>
                <a:ext uri="{FF2B5EF4-FFF2-40B4-BE49-F238E27FC236}">
                  <a16:creationId xmlns:a16="http://schemas.microsoft.com/office/drawing/2014/main" id="{98C2AF75-C60E-4982-8F25-B986FBC284AA}"/>
                </a:ext>
              </a:extLst>
            </p:cNvPr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69;p50">
              <a:extLst>
                <a:ext uri="{FF2B5EF4-FFF2-40B4-BE49-F238E27FC236}">
                  <a16:creationId xmlns:a16="http://schemas.microsoft.com/office/drawing/2014/main" id="{43947DF1-7771-4249-B99D-170827FD0114}"/>
                </a:ext>
              </a:extLst>
            </p:cNvPr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70;p50">
              <a:extLst>
                <a:ext uri="{FF2B5EF4-FFF2-40B4-BE49-F238E27FC236}">
                  <a16:creationId xmlns:a16="http://schemas.microsoft.com/office/drawing/2014/main" id="{75F1464D-D9AC-4F2A-8552-4483F462C065}"/>
                </a:ext>
              </a:extLst>
            </p:cNvPr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71;p50">
              <a:extLst>
                <a:ext uri="{FF2B5EF4-FFF2-40B4-BE49-F238E27FC236}">
                  <a16:creationId xmlns:a16="http://schemas.microsoft.com/office/drawing/2014/main" id="{CB7474BE-2D90-405C-A828-A8AAF62562BF}"/>
                </a:ext>
              </a:extLst>
            </p:cNvPr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72;p50">
              <a:extLst>
                <a:ext uri="{FF2B5EF4-FFF2-40B4-BE49-F238E27FC236}">
                  <a16:creationId xmlns:a16="http://schemas.microsoft.com/office/drawing/2014/main" id="{89D6C8AB-478C-4542-A1B5-4CF829007824}"/>
                </a:ext>
              </a:extLst>
            </p:cNvPr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73;p50">
              <a:extLst>
                <a:ext uri="{FF2B5EF4-FFF2-40B4-BE49-F238E27FC236}">
                  <a16:creationId xmlns:a16="http://schemas.microsoft.com/office/drawing/2014/main" id="{AE46049A-141F-45B1-BC7C-5FA913715142}"/>
                </a:ext>
              </a:extLst>
            </p:cNvPr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74;p50">
              <a:extLst>
                <a:ext uri="{FF2B5EF4-FFF2-40B4-BE49-F238E27FC236}">
                  <a16:creationId xmlns:a16="http://schemas.microsoft.com/office/drawing/2014/main" id="{637AE2BA-3761-4B0D-B405-DD62A5A1694E}"/>
                </a:ext>
              </a:extLst>
            </p:cNvPr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75;p50">
              <a:extLst>
                <a:ext uri="{FF2B5EF4-FFF2-40B4-BE49-F238E27FC236}">
                  <a16:creationId xmlns:a16="http://schemas.microsoft.com/office/drawing/2014/main" id="{82E3DB39-15CC-4FFD-B8AA-7FF760217505}"/>
                </a:ext>
              </a:extLst>
            </p:cNvPr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76;p50">
              <a:extLst>
                <a:ext uri="{FF2B5EF4-FFF2-40B4-BE49-F238E27FC236}">
                  <a16:creationId xmlns:a16="http://schemas.microsoft.com/office/drawing/2014/main" id="{B8CDCE36-B6FC-4C66-BA74-4E67C9186347}"/>
                </a:ext>
              </a:extLst>
            </p:cNvPr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77;p50">
              <a:extLst>
                <a:ext uri="{FF2B5EF4-FFF2-40B4-BE49-F238E27FC236}">
                  <a16:creationId xmlns:a16="http://schemas.microsoft.com/office/drawing/2014/main" id="{21E196F3-86B8-4735-87F0-166F2BD2CC28}"/>
                </a:ext>
              </a:extLst>
            </p:cNvPr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78;p50">
              <a:extLst>
                <a:ext uri="{FF2B5EF4-FFF2-40B4-BE49-F238E27FC236}">
                  <a16:creationId xmlns:a16="http://schemas.microsoft.com/office/drawing/2014/main" id="{C6A3FB5F-0ACC-4099-8909-316CB151579F}"/>
                </a:ext>
              </a:extLst>
            </p:cNvPr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79;p50">
              <a:extLst>
                <a:ext uri="{FF2B5EF4-FFF2-40B4-BE49-F238E27FC236}">
                  <a16:creationId xmlns:a16="http://schemas.microsoft.com/office/drawing/2014/main" id="{FD634589-E02E-405E-815C-436C16831CBD}"/>
                </a:ext>
              </a:extLst>
            </p:cNvPr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80;p50">
              <a:extLst>
                <a:ext uri="{FF2B5EF4-FFF2-40B4-BE49-F238E27FC236}">
                  <a16:creationId xmlns:a16="http://schemas.microsoft.com/office/drawing/2014/main" id="{28BE7519-58A4-4CF1-B92A-2236E0B5BEFC}"/>
                </a:ext>
              </a:extLst>
            </p:cNvPr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81;p50">
              <a:extLst>
                <a:ext uri="{FF2B5EF4-FFF2-40B4-BE49-F238E27FC236}">
                  <a16:creationId xmlns:a16="http://schemas.microsoft.com/office/drawing/2014/main" id="{2074ABB0-DCCE-4584-9FBD-44BE5C4EB3F5}"/>
                </a:ext>
              </a:extLst>
            </p:cNvPr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82;p50">
              <a:extLst>
                <a:ext uri="{FF2B5EF4-FFF2-40B4-BE49-F238E27FC236}">
                  <a16:creationId xmlns:a16="http://schemas.microsoft.com/office/drawing/2014/main" id="{E5F1EFC4-29EB-46BD-9496-6F279D6FEB64}"/>
                </a:ext>
              </a:extLst>
            </p:cNvPr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83;p50">
              <a:extLst>
                <a:ext uri="{FF2B5EF4-FFF2-40B4-BE49-F238E27FC236}">
                  <a16:creationId xmlns:a16="http://schemas.microsoft.com/office/drawing/2014/main" id="{05C7EE1B-F6D9-412D-B4EA-01396C5173AB}"/>
                </a:ext>
              </a:extLst>
            </p:cNvPr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84;p50">
              <a:extLst>
                <a:ext uri="{FF2B5EF4-FFF2-40B4-BE49-F238E27FC236}">
                  <a16:creationId xmlns:a16="http://schemas.microsoft.com/office/drawing/2014/main" id="{CD211177-DF89-498B-862B-76DFA8E27EC8}"/>
                </a:ext>
              </a:extLst>
            </p:cNvPr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85;p50">
              <a:extLst>
                <a:ext uri="{FF2B5EF4-FFF2-40B4-BE49-F238E27FC236}">
                  <a16:creationId xmlns:a16="http://schemas.microsoft.com/office/drawing/2014/main" id="{812116A6-1C5A-474C-A6F1-F83E21A95B35}"/>
                </a:ext>
              </a:extLst>
            </p:cNvPr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86;p50">
              <a:extLst>
                <a:ext uri="{FF2B5EF4-FFF2-40B4-BE49-F238E27FC236}">
                  <a16:creationId xmlns:a16="http://schemas.microsoft.com/office/drawing/2014/main" id="{A7B0A8C2-EA46-46AD-B3C6-06FE10668EC9}"/>
                </a:ext>
              </a:extLst>
            </p:cNvPr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87;p50">
              <a:extLst>
                <a:ext uri="{FF2B5EF4-FFF2-40B4-BE49-F238E27FC236}">
                  <a16:creationId xmlns:a16="http://schemas.microsoft.com/office/drawing/2014/main" id="{4E11402E-78F5-44E3-9A18-0E3AE3A8CAEE}"/>
                </a:ext>
              </a:extLst>
            </p:cNvPr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88;p50">
              <a:extLst>
                <a:ext uri="{FF2B5EF4-FFF2-40B4-BE49-F238E27FC236}">
                  <a16:creationId xmlns:a16="http://schemas.microsoft.com/office/drawing/2014/main" id="{C36FF5B6-F52B-497D-B34E-E66C5FC22637}"/>
                </a:ext>
              </a:extLst>
            </p:cNvPr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89;p50">
              <a:extLst>
                <a:ext uri="{FF2B5EF4-FFF2-40B4-BE49-F238E27FC236}">
                  <a16:creationId xmlns:a16="http://schemas.microsoft.com/office/drawing/2014/main" id="{61A339FB-ADE0-46FD-8D70-2FAA7E96A32E}"/>
                </a:ext>
              </a:extLst>
            </p:cNvPr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90;p50">
              <a:extLst>
                <a:ext uri="{FF2B5EF4-FFF2-40B4-BE49-F238E27FC236}">
                  <a16:creationId xmlns:a16="http://schemas.microsoft.com/office/drawing/2014/main" id="{A2E3A2C5-B54D-47A9-8327-F284A90B2B15}"/>
                </a:ext>
              </a:extLst>
            </p:cNvPr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91;p50">
              <a:extLst>
                <a:ext uri="{FF2B5EF4-FFF2-40B4-BE49-F238E27FC236}">
                  <a16:creationId xmlns:a16="http://schemas.microsoft.com/office/drawing/2014/main" id="{A92D7FBB-4A36-4DED-8D47-83D35CF3C15B}"/>
                </a:ext>
              </a:extLst>
            </p:cNvPr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92;p50">
              <a:extLst>
                <a:ext uri="{FF2B5EF4-FFF2-40B4-BE49-F238E27FC236}">
                  <a16:creationId xmlns:a16="http://schemas.microsoft.com/office/drawing/2014/main" id="{4AA89C66-A44B-44B2-9B89-6FC9F6C8CA60}"/>
                </a:ext>
              </a:extLst>
            </p:cNvPr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33"/>
          <p:cNvGrpSpPr/>
          <p:nvPr/>
        </p:nvGrpSpPr>
        <p:grpSpPr>
          <a:xfrm>
            <a:off x="834337" y="38412"/>
            <a:ext cx="7893344" cy="1648019"/>
            <a:chOff x="1966944" y="49159"/>
            <a:chExt cx="5930106" cy="1251496"/>
          </a:xfrm>
        </p:grpSpPr>
        <p:sp>
          <p:nvSpPr>
            <p:cNvPr id="1639" name="Google Shape;1639;p33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33"/>
          <p:cNvSpPr txBox="1">
            <a:spLocks noGrp="1"/>
          </p:cNvSpPr>
          <p:nvPr>
            <p:ph type="title"/>
          </p:nvPr>
        </p:nvSpPr>
        <p:spPr>
          <a:xfrm>
            <a:off x="1206179" y="506146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lt1"/>
                </a:solidFill>
              </a:rPr>
              <a:t>Representación de fracción impropia a número mixto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51" name="Google Shape;1651;p33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largest planet in the Solar System</a:t>
            </a:r>
            <a:endParaRPr/>
          </a:p>
        </p:txBody>
      </p:sp>
      <p:sp>
        <p:nvSpPr>
          <p:cNvPr id="1652" name="Google Shape;1652;p33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01.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653" name="Google Shape;1653;p33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1654" name="Google Shape;1654;p33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1655" name="Google Shape;1655;p33"/>
          <p:cNvGrpSpPr/>
          <p:nvPr/>
        </p:nvGrpSpPr>
        <p:grpSpPr>
          <a:xfrm rot="-1563553" flipH="1">
            <a:off x="8132147" y="4409267"/>
            <a:ext cx="1134776" cy="971053"/>
            <a:chOff x="2990881" y="2211651"/>
            <a:chExt cx="1114481" cy="953686"/>
          </a:xfrm>
        </p:grpSpPr>
        <p:sp>
          <p:nvSpPr>
            <p:cNvPr id="1656" name="Google Shape;1656;p33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6" name="Google Shape;1666;p33"/>
          <p:cNvGrpSpPr/>
          <p:nvPr/>
        </p:nvGrpSpPr>
        <p:grpSpPr>
          <a:xfrm>
            <a:off x="46694" y="1383727"/>
            <a:ext cx="874965" cy="868729"/>
            <a:chOff x="3126000" y="3636050"/>
            <a:chExt cx="1451742" cy="1441395"/>
          </a:xfrm>
        </p:grpSpPr>
        <p:sp>
          <p:nvSpPr>
            <p:cNvPr id="1667" name="Google Shape;1667;p33"/>
            <p:cNvSpPr/>
            <p:nvPr/>
          </p:nvSpPr>
          <p:spPr>
            <a:xfrm>
              <a:off x="3131738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3126000" y="3636050"/>
              <a:ext cx="1446005" cy="1441395"/>
            </a:xfrm>
            <a:custGeom>
              <a:avLst/>
              <a:gdLst/>
              <a:ahLst/>
              <a:cxnLst/>
              <a:rect l="l" t="t" r="r" b="b"/>
              <a:pathLst>
                <a:path w="22585" h="22513" extrusionOk="0">
                  <a:moveTo>
                    <a:pt x="13987" y="0"/>
                  </a:moveTo>
                  <a:cubicBezTo>
                    <a:pt x="6774" y="0"/>
                    <a:pt x="0" y="16097"/>
                    <a:pt x="8692" y="20679"/>
                  </a:cubicBezTo>
                  <a:cubicBezTo>
                    <a:pt x="11224" y="22013"/>
                    <a:pt x="13434" y="22512"/>
                    <a:pt x="15301" y="22512"/>
                  </a:cubicBezTo>
                  <a:cubicBezTo>
                    <a:pt x="19575" y="22512"/>
                    <a:pt x="22054" y="19898"/>
                    <a:pt x="22491" y="18701"/>
                  </a:cubicBezTo>
                  <a:cubicBezTo>
                    <a:pt x="22580" y="18457"/>
                    <a:pt x="22584" y="18268"/>
                    <a:pt x="22501" y="18179"/>
                  </a:cubicBezTo>
                  <a:cubicBezTo>
                    <a:pt x="21833" y="17442"/>
                    <a:pt x="17009" y="17505"/>
                    <a:pt x="18669" y="12114"/>
                  </a:cubicBezTo>
                  <a:cubicBezTo>
                    <a:pt x="20199" y="7157"/>
                    <a:pt x="20362" y="3133"/>
                    <a:pt x="16979" y="970"/>
                  </a:cubicBezTo>
                  <a:cubicBezTo>
                    <a:pt x="16688" y="782"/>
                    <a:pt x="16370" y="610"/>
                    <a:pt x="16023" y="451"/>
                  </a:cubicBezTo>
                  <a:cubicBezTo>
                    <a:pt x="15349" y="143"/>
                    <a:pt x="14666" y="0"/>
                    <a:pt x="139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4092774" y="3698154"/>
              <a:ext cx="477691" cy="1160517"/>
            </a:xfrm>
            <a:custGeom>
              <a:avLst/>
              <a:gdLst/>
              <a:ahLst/>
              <a:cxnLst/>
              <a:rect l="l" t="t" r="r" b="b"/>
              <a:pathLst>
                <a:path w="7461" h="18126" extrusionOk="0">
                  <a:moveTo>
                    <a:pt x="1879" y="0"/>
                  </a:moveTo>
                  <a:lnTo>
                    <a:pt x="1879" y="0"/>
                  </a:lnTo>
                  <a:cubicBezTo>
                    <a:pt x="2230" y="1919"/>
                    <a:pt x="2921" y="6955"/>
                    <a:pt x="1456" y="10900"/>
                  </a:cubicBezTo>
                  <a:cubicBezTo>
                    <a:pt x="0" y="14825"/>
                    <a:pt x="1757" y="18125"/>
                    <a:pt x="5206" y="18125"/>
                  </a:cubicBezTo>
                  <a:cubicBezTo>
                    <a:pt x="5873" y="18125"/>
                    <a:pt x="6607" y="18000"/>
                    <a:pt x="7391" y="17731"/>
                  </a:cubicBezTo>
                  <a:cubicBezTo>
                    <a:pt x="7437" y="17606"/>
                    <a:pt x="7460" y="17493"/>
                    <a:pt x="7460" y="17404"/>
                  </a:cubicBezTo>
                  <a:cubicBezTo>
                    <a:pt x="7460" y="17318"/>
                    <a:pt x="7441" y="17252"/>
                    <a:pt x="7401" y="17209"/>
                  </a:cubicBezTo>
                  <a:cubicBezTo>
                    <a:pt x="6829" y="16577"/>
                    <a:pt x="3225" y="16535"/>
                    <a:pt x="3225" y="13171"/>
                  </a:cubicBezTo>
                  <a:cubicBezTo>
                    <a:pt x="3222" y="12599"/>
                    <a:pt x="3327" y="11932"/>
                    <a:pt x="3569" y="11144"/>
                  </a:cubicBezTo>
                  <a:cubicBezTo>
                    <a:pt x="4211" y="9067"/>
                    <a:pt x="4611" y="7156"/>
                    <a:pt x="4614" y="5473"/>
                  </a:cubicBezTo>
                  <a:cubicBezTo>
                    <a:pt x="4614" y="3142"/>
                    <a:pt x="3846" y="1257"/>
                    <a:pt x="187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3627058" y="4092611"/>
              <a:ext cx="460468" cy="648509"/>
            </a:xfrm>
            <a:custGeom>
              <a:avLst/>
              <a:gdLst/>
              <a:ahLst/>
              <a:cxnLst/>
              <a:rect l="l" t="t" r="r" b="b"/>
              <a:pathLst>
                <a:path w="7192" h="10129" extrusionOk="0">
                  <a:moveTo>
                    <a:pt x="3776" y="0"/>
                  </a:moveTo>
                  <a:cubicBezTo>
                    <a:pt x="1991" y="0"/>
                    <a:pt x="364" y="2033"/>
                    <a:pt x="76" y="4696"/>
                  </a:cubicBezTo>
                  <a:cubicBezTo>
                    <a:pt x="0" y="5414"/>
                    <a:pt x="26" y="6105"/>
                    <a:pt x="142" y="6743"/>
                  </a:cubicBezTo>
                  <a:cubicBezTo>
                    <a:pt x="473" y="8585"/>
                    <a:pt x="1537" y="9963"/>
                    <a:pt x="2940" y="10116"/>
                  </a:cubicBezTo>
                  <a:cubicBezTo>
                    <a:pt x="3022" y="10124"/>
                    <a:pt x="3105" y="10129"/>
                    <a:pt x="3187" y="10129"/>
                  </a:cubicBezTo>
                  <a:cubicBezTo>
                    <a:pt x="4156" y="10129"/>
                    <a:pt x="5081" y="9530"/>
                    <a:pt x="5771" y="8555"/>
                  </a:cubicBezTo>
                  <a:cubicBezTo>
                    <a:pt x="6349" y="7735"/>
                    <a:pt x="6763" y="6650"/>
                    <a:pt x="6891" y="5433"/>
                  </a:cubicBezTo>
                  <a:cubicBezTo>
                    <a:pt x="7192" y="2642"/>
                    <a:pt x="5909" y="215"/>
                    <a:pt x="4028" y="14"/>
                  </a:cubicBezTo>
                  <a:cubicBezTo>
                    <a:pt x="3944" y="5"/>
                    <a:pt x="3860" y="0"/>
                    <a:pt x="377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3636150" y="4461394"/>
              <a:ext cx="360397" cy="279725"/>
            </a:xfrm>
            <a:custGeom>
              <a:avLst/>
              <a:gdLst/>
              <a:ahLst/>
              <a:cxnLst/>
              <a:rect l="l" t="t" r="r" b="b"/>
              <a:pathLst>
                <a:path w="5629" h="4369" extrusionOk="0">
                  <a:moveTo>
                    <a:pt x="2325" y="0"/>
                  </a:moveTo>
                  <a:cubicBezTo>
                    <a:pt x="1471" y="0"/>
                    <a:pt x="660" y="364"/>
                    <a:pt x="0" y="983"/>
                  </a:cubicBezTo>
                  <a:cubicBezTo>
                    <a:pt x="331" y="2825"/>
                    <a:pt x="1395" y="4203"/>
                    <a:pt x="2798" y="4356"/>
                  </a:cubicBezTo>
                  <a:cubicBezTo>
                    <a:pt x="2880" y="4364"/>
                    <a:pt x="2963" y="4369"/>
                    <a:pt x="3045" y="4369"/>
                  </a:cubicBezTo>
                  <a:cubicBezTo>
                    <a:pt x="4014" y="4369"/>
                    <a:pt x="4939" y="3770"/>
                    <a:pt x="5629" y="2795"/>
                  </a:cubicBezTo>
                  <a:cubicBezTo>
                    <a:pt x="5159" y="1280"/>
                    <a:pt x="4044" y="169"/>
                    <a:pt x="2642" y="17"/>
                  </a:cubicBezTo>
                  <a:cubicBezTo>
                    <a:pt x="2536" y="6"/>
                    <a:pt x="2430" y="0"/>
                    <a:pt x="2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3795763" y="3881201"/>
              <a:ext cx="79839" cy="105513"/>
            </a:xfrm>
            <a:custGeom>
              <a:avLst/>
              <a:gdLst/>
              <a:ahLst/>
              <a:cxnLst/>
              <a:rect l="l" t="t" r="r" b="b"/>
              <a:pathLst>
                <a:path w="1247" h="1648" extrusionOk="0">
                  <a:moveTo>
                    <a:pt x="668" y="0"/>
                  </a:moveTo>
                  <a:cubicBezTo>
                    <a:pt x="367" y="0"/>
                    <a:pt x="94" y="330"/>
                    <a:pt x="47" y="763"/>
                  </a:cubicBezTo>
                  <a:cubicBezTo>
                    <a:pt x="1" y="1216"/>
                    <a:pt x="219" y="1613"/>
                    <a:pt x="536" y="1645"/>
                  </a:cubicBezTo>
                  <a:cubicBezTo>
                    <a:pt x="551" y="1647"/>
                    <a:pt x="565" y="1647"/>
                    <a:pt x="580" y="1647"/>
                  </a:cubicBezTo>
                  <a:cubicBezTo>
                    <a:pt x="880" y="1647"/>
                    <a:pt x="1150" y="1321"/>
                    <a:pt x="1197" y="888"/>
                  </a:cubicBezTo>
                  <a:cubicBezTo>
                    <a:pt x="1247" y="432"/>
                    <a:pt x="1028" y="38"/>
                    <a:pt x="711" y="2"/>
                  </a:cubicBezTo>
                  <a:cubicBezTo>
                    <a:pt x="697" y="1"/>
                    <a:pt x="682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4079265" y="3965009"/>
              <a:ext cx="79903" cy="105513"/>
            </a:xfrm>
            <a:custGeom>
              <a:avLst/>
              <a:gdLst/>
              <a:ahLst/>
              <a:cxnLst/>
              <a:rect l="l" t="t" r="r" b="b"/>
              <a:pathLst>
                <a:path w="1248" h="1648" extrusionOk="0">
                  <a:moveTo>
                    <a:pt x="668" y="1"/>
                  </a:moveTo>
                  <a:cubicBezTo>
                    <a:pt x="367" y="1"/>
                    <a:pt x="94" y="328"/>
                    <a:pt x="46" y="763"/>
                  </a:cubicBezTo>
                  <a:cubicBezTo>
                    <a:pt x="0" y="1216"/>
                    <a:pt x="219" y="1610"/>
                    <a:pt x="536" y="1646"/>
                  </a:cubicBezTo>
                  <a:cubicBezTo>
                    <a:pt x="550" y="1647"/>
                    <a:pt x="565" y="1648"/>
                    <a:pt x="579" y="1648"/>
                  </a:cubicBezTo>
                  <a:cubicBezTo>
                    <a:pt x="880" y="1648"/>
                    <a:pt x="1150" y="1318"/>
                    <a:pt x="1197" y="885"/>
                  </a:cubicBezTo>
                  <a:cubicBezTo>
                    <a:pt x="1247" y="432"/>
                    <a:pt x="1029" y="35"/>
                    <a:pt x="711" y="3"/>
                  </a:cubicBezTo>
                  <a:cubicBezTo>
                    <a:pt x="697" y="1"/>
                    <a:pt x="682" y="1"/>
                    <a:pt x="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4109741" y="4101894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5" y="0"/>
                  </a:moveTo>
                  <a:cubicBezTo>
                    <a:pt x="679" y="0"/>
                    <a:pt x="141" y="472"/>
                    <a:pt x="73" y="1108"/>
                  </a:cubicBezTo>
                  <a:cubicBezTo>
                    <a:pt x="0" y="1786"/>
                    <a:pt x="493" y="2398"/>
                    <a:pt x="1171" y="2471"/>
                  </a:cubicBezTo>
                  <a:cubicBezTo>
                    <a:pt x="1218" y="2476"/>
                    <a:pt x="1264" y="2479"/>
                    <a:pt x="1310" y="2479"/>
                  </a:cubicBezTo>
                  <a:cubicBezTo>
                    <a:pt x="1933" y="2479"/>
                    <a:pt x="2469" y="2008"/>
                    <a:pt x="2537" y="1373"/>
                  </a:cubicBezTo>
                  <a:cubicBezTo>
                    <a:pt x="2609" y="692"/>
                    <a:pt x="2116" y="83"/>
                    <a:pt x="1439" y="8"/>
                  </a:cubicBezTo>
                  <a:cubicBezTo>
                    <a:pt x="1394" y="3"/>
                    <a:pt x="1349" y="0"/>
                    <a:pt x="1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3596326" y="3942857"/>
              <a:ext cx="167105" cy="158718"/>
            </a:xfrm>
            <a:custGeom>
              <a:avLst/>
              <a:gdLst/>
              <a:ahLst/>
              <a:cxnLst/>
              <a:rect l="l" t="t" r="r" b="b"/>
              <a:pathLst>
                <a:path w="2610" h="2479" extrusionOk="0">
                  <a:moveTo>
                    <a:pt x="1306" y="1"/>
                  </a:moveTo>
                  <a:cubicBezTo>
                    <a:pt x="680" y="1"/>
                    <a:pt x="141" y="473"/>
                    <a:pt x="73" y="1109"/>
                  </a:cubicBezTo>
                  <a:cubicBezTo>
                    <a:pt x="1" y="1787"/>
                    <a:pt x="493" y="2399"/>
                    <a:pt x="1171" y="2472"/>
                  </a:cubicBezTo>
                  <a:cubicBezTo>
                    <a:pt x="1216" y="2477"/>
                    <a:pt x="1261" y="2479"/>
                    <a:pt x="1305" y="2479"/>
                  </a:cubicBezTo>
                  <a:cubicBezTo>
                    <a:pt x="1930" y="2479"/>
                    <a:pt x="2469" y="2010"/>
                    <a:pt x="2536" y="1373"/>
                  </a:cubicBezTo>
                  <a:cubicBezTo>
                    <a:pt x="2609" y="692"/>
                    <a:pt x="2117" y="81"/>
                    <a:pt x="1439" y="8"/>
                  </a:cubicBezTo>
                  <a:cubicBezTo>
                    <a:pt x="1394" y="3"/>
                    <a:pt x="1350" y="1"/>
                    <a:pt x="1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3441770" y="4173026"/>
              <a:ext cx="105513" cy="408287"/>
            </a:xfrm>
            <a:custGeom>
              <a:avLst/>
              <a:gdLst/>
              <a:ahLst/>
              <a:cxnLst/>
              <a:rect l="l" t="t" r="r" b="b"/>
              <a:pathLst>
                <a:path w="1648" h="6377" extrusionOk="0">
                  <a:moveTo>
                    <a:pt x="1171" y="1"/>
                  </a:moveTo>
                  <a:cubicBezTo>
                    <a:pt x="1039" y="1"/>
                    <a:pt x="916" y="70"/>
                    <a:pt x="867" y="235"/>
                  </a:cubicBezTo>
                  <a:cubicBezTo>
                    <a:pt x="278" y="2111"/>
                    <a:pt x="1" y="4011"/>
                    <a:pt x="43" y="5976"/>
                  </a:cubicBezTo>
                  <a:cubicBezTo>
                    <a:pt x="47" y="6234"/>
                    <a:pt x="268" y="6376"/>
                    <a:pt x="466" y="6376"/>
                  </a:cubicBezTo>
                  <a:cubicBezTo>
                    <a:pt x="635" y="6376"/>
                    <a:pt x="788" y="6273"/>
                    <a:pt x="781" y="6055"/>
                  </a:cubicBezTo>
                  <a:cubicBezTo>
                    <a:pt x="741" y="4161"/>
                    <a:pt x="989" y="2319"/>
                    <a:pt x="1558" y="507"/>
                  </a:cubicBezTo>
                  <a:cubicBezTo>
                    <a:pt x="1647" y="219"/>
                    <a:pt x="1399" y="1"/>
                    <a:pt x="117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3453615" y="4615757"/>
              <a:ext cx="64217" cy="47635"/>
            </a:xfrm>
            <a:custGeom>
              <a:avLst/>
              <a:gdLst/>
              <a:ahLst/>
              <a:cxnLst/>
              <a:rect l="l" t="t" r="r" b="b"/>
              <a:pathLst>
                <a:path w="1003" h="744" extrusionOk="0">
                  <a:moveTo>
                    <a:pt x="493" y="0"/>
                  </a:moveTo>
                  <a:cubicBezTo>
                    <a:pt x="60" y="0"/>
                    <a:pt x="0" y="692"/>
                    <a:pt x="460" y="741"/>
                  </a:cubicBezTo>
                  <a:cubicBezTo>
                    <a:pt x="477" y="744"/>
                    <a:pt x="493" y="744"/>
                    <a:pt x="507" y="744"/>
                  </a:cubicBezTo>
                  <a:cubicBezTo>
                    <a:pt x="943" y="744"/>
                    <a:pt x="1003" y="53"/>
                    <a:pt x="539" y="4"/>
                  </a:cubicBezTo>
                  <a:cubicBezTo>
                    <a:pt x="527" y="0"/>
                    <a:pt x="510" y="0"/>
                    <a:pt x="49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Imagen 49">
            <a:extLst>
              <a:ext uri="{FF2B5EF4-FFF2-40B4-BE49-F238E27FC236}">
                <a16:creationId xmlns:a16="http://schemas.microsoft.com/office/drawing/2014/main" id="{02D0B04C-1252-499D-B0F4-4704CAF2A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79" t="44576" r="24250" b="29904"/>
          <a:stretch/>
        </p:blipFill>
        <p:spPr>
          <a:xfrm>
            <a:off x="1124374" y="1752869"/>
            <a:ext cx="7541457" cy="2114564"/>
          </a:xfrm>
          <a:prstGeom prst="rect">
            <a:avLst/>
          </a:prstGeom>
        </p:spPr>
      </p:pic>
      <p:grpSp>
        <p:nvGrpSpPr>
          <p:cNvPr id="121" name="Google Shape;3716;p50">
            <a:extLst>
              <a:ext uri="{FF2B5EF4-FFF2-40B4-BE49-F238E27FC236}">
                <a16:creationId xmlns:a16="http://schemas.microsoft.com/office/drawing/2014/main" id="{AF169C81-CD37-4707-A70D-188D54A387E4}"/>
              </a:ext>
            </a:extLst>
          </p:cNvPr>
          <p:cNvGrpSpPr/>
          <p:nvPr/>
        </p:nvGrpSpPr>
        <p:grpSpPr>
          <a:xfrm>
            <a:off x="4044867" y="3127858"/>
            <a:ext cx="1555869" cy="1436735"/>
            <a:chOff x="7410458" y="1409543"/>
            <a:chExt cx="1332699" cy="1251507"/>
          </a:xfrm>
        </p:grpSpPr>
        <p:sp>
          <p:nvSpPr>
            <p:cNvPr id="122" name="Google Shape;3717;p50">
              <a:extLst>
                <a:ext uri="{FF2B5EF4-FFF2-40B4-BE49-F238E27FC236}">
                  <a16:creationId xmlns:a16="http://schemas.microsoft.com/office/drawing/2014/main" id="{99091DC4-073F-4512-B5AA-A3DBD272DA12}"/>
                </a:ext>
              </a:extLst>
            </p:cNvPr>
            <p:cNvSpPr/>
            <p:nvPr/>
          </p:nvSpPr>
          <p:spPr>
            <a:xfrm>
              <a:off x="7410458" y="1409543"/>
              <a:ext cx="1332699" cy="1251507"/>
            </a:xfrm>
            <a:custGeom>
              <a:avLst/>
              <a:gdLst/>
              <a:ahLst/>
              <a:cxnLst/>
              <a:rect l="l" t="t" r="r" b="b"/>
              <a:pathLst>
                <a:path w="37375" h="35098" extrusionOk="0">
                  <a:moveTo>
                    <a:pt x="22784" y="0"/>
                  </a:moveTo>
                  <a:cubicBezTo>
                    <a:pt x="22337" y="0"/>
                    <a:pt x="21877" y="26"/>
                    <a:pt x="21403" y="78"/>
                  </a:cubicBezTo>
                  <a:cubicBezTo>
                    <a:pt x="16225" y="646"/>
                    <a:pt x="13142" y="5514"/>
                    <a:pt x="13065" y="13163"/>
                  </a:cubicBezTo>
                  <a:cubicBezTo>
                    <a:pt x="13047" y="13170"/>
                    <a:pt x="13033" y="13181"/>
                    <a:pt x="13019" y="13188"/>
                  </a:cubicBezTo>
                  <a:cubicBezTo>
                    <a:pt x="13009" y="13191"/>
                    <a:pt x="13002" y="13198"/>
                    <a:pt x="12991" y="13202"/>
                  </a:cubicBezTo>
                  <a:cubicBezTo>
                    <a:pt x="12593" y="11311"/>
                    <a:pt x="12036" y="8842"/>
                    <a:pt x="11537" y="7304"/>
                  </a:cubicBezTo>
                  <a:cubicBezTo>
                    <a:pt x="10370" y="3723"/>
                    <a:pt x="7993" y="1521"/>
                    <a:pt x="5370" y="1521"/>
                  </a:cubicBezTo>
                  <a:cubicBezTo>
                    <a:pt x="5170" y="1521"/>
                    <a:pt x="4969" y="1533"/>
                    <a:pt x="4767" y="1559"/>
                  </a:cubicBezTo>
                  <a:cubicBezTo>
                    <a:pt x="3411" y="1731"/>
                    <a:pt x="2232" y="2411"/>
                    <a:pt x="1451" y="3471"/>
                  </a:cubicBezTo>
                  <a:cubicBezTo>
                    <a:pt x="739" y="4434"/>
                    <a:pt x="0" y="6195"/>
                    <a:pt x="512" y="9124"/>
                  </a:cubicBezTo>
                  <a:cubicBezTo>
                    <a:pt x="871" y="11175"/>
                    <a:pt x="1534" y="14482"/>
                    <a:pt x="2124" y="17174"/>
                  </a:cubicBezTo>
                  <a:cubicBezTo>
                    <a:pt x="3358" y="22775"/>
                    <a:pt x="3655" y="23071"/>
                    <a:pt x="4000" y="23417"/>
                  </a:cubicBezTo>
                  <a:cubicBezTo>
                    <a:pt x="4249" y="23668"/>
                    <a:pt x="4538" y="23956"/>
                    <a:pt x="5749" y="23956"/>
                  </a:cubicBezTo>
                  <a:cubicBezTo>
                    <a:pt x="6185" y="23956"/>
                    <a:pt x="6740" y="23918"/>
                    <a:pt x="7456" y="23829"/>
                  </a:cubicBezTo>
                  <a:lnTo>
                    <a:pt x="7456" y="23829"/>
                  </a:lnTo>
                  <a:cubicBezTo>
                    <a:pt x="7341" y="24341"/>
                    <a:pt x="7404" y="24819"/>
                    <a:pt x="7631" y="25213"/>
                  </a:cubicBezTo>
                  <a:cubicBezTo>
                    <a:pt x="7655" y="25283"/>
                    <a:pt x="7687" y="25349"/>
                    <a:pt x="7725" y="25419"/>
                  </a:cubicBezTo>
                  <a:cubicBezTo>
                    <a:pt x="7683" y="25799"/>
                    <a:pt x="7756" y="26113"/>
                    <a:pt x="7861" y="26350"/>
                  </a:cubicBezTo>
                  <a:cubicBezTo>
                    <a:pt x="8046" y="26989"/>
                    <a:pt x="8534" y="27637"/>
                    <a:pt x="9347" y="27878"/>
                  </a:cubicBezTo>
                  <a:cubicBezTo>
                    <a:pt x="9693" y="27981"/>
                    <a:pt x="10103" y="28009"/>
                    <a:pt x="10659" y="28009"/>
                  </a:cubicBezTo>
                  <a:cubicBezTo>
                    <a:pt x="10948" y="28009"/>
                    <a:pt x="11276" y="28002"/>
                    <a:pt x="11656" y="27993"/>
                  </a:cubicBezTo>
                  <a:cubicBezTo>
                    <a:pt x="12137" y="27982"/>
                    <a:pt x="12685" y="27972"/>
                    <a:pt x="13309" y="27972"/>
                  </a:cubicBezTo>
                  <a:cubicBezTo>
                    <a:pt x="13923" y="27972"/>
                    <a:pt x="14697" y="27899"/>
                    <a:pt x="15516" y="27770"/>
                  </a:cubicBezTo>
                  <a:cubicBezTo>
                    <a:pt x="17570" y="34218"/>
                    <a:pt x="19252" y="34218"/>
                    <a:pt x="19908" y="34218"/>
                  </a:cubicBezTo>
                  <a:cubicBezTo>
                    <a:pt x="20493" y="34218"/>
                    <a:pt x="21177" y="34062"/>
                    <a:pt x="21700" y="33479"/>
                  </a:cubicBezTo>
                  <a:cubicBezTo>
                    <a:pt x="22572" y="34250"/>
                    <a:pt x="23845" y="35097"/>
                    <a:pt x="25495" y="35097"/>
                  </a:cubicBezTo>
                  <a:cubicBezTo>
                    <a:pt x="26077" y="35097"/>
                    <a:pt x="26709" y="34989"/>
                    <a:pt x="27385" y="34738"/>
                  </a:cubicBezTo>
                  <a:cubicBezTo>
                    <a:pt x="30343" y="33632"/>
                    <a:pt x="30412" y="31261"/>
                    <a:pt x="30381" y="29981"/>
                  </a:cubicBezTo>
                  <a:lnTo>
                    <a:pt x="30381" y="29981"/>
                  </a:lnTo>
                  <a:cubicBezTo>
                    <a:pt x="30469" y="30026"/>
                    <a:pt x="30548" y="30072"/>
                    <a:pt x="30622" y="30110"/>
                  </a:cubicBezTo>
                  <a:cubicBezTo>
                    <a:pt x="31547" y="30615"/>
                    <a:pt x="32811" y="31305"/>
                    <a:pt x="34143" y="31305"/>
                  </a:cubicBezTo>
                  <a:cubicBezTo>
                    <a:pt x="34659" y="31305"/>
                    <a:pt x="35186" y="31202"/>
                    <a:pt x="35707" y="30944"/>
                  </a:cubicBezTo>
                  <a:cubicBezTo>
                    <a:pt x="36355" y="30622"/>
                    <a:pt x="36816" y="30016"/>
                    <a:pt x="37011" y="29231"/>
                  </a:cubicBezTo>
                  <a:cubicBezTo>
                    <a:pt x="37374" y="27784"/>
                    <a:pt x="36830" y="25865"/>
                    <a:pt x="35560" y="24093"/>
                  </a:cubicBezTo>
                  <a:cubicBezTo>
                    <a:pt x="34200" y="22192"/>
                    <a:pt x="32955" y="17202"/>
                    <a:pt x="32306" y="11067"/>
                  </a:cubicBezTo>
                  <a:cubicBezTo>
                    <a:pt x="31845" y="6704"/>
                    <a:pt x="30485" y="3586"/>
                    <a:pt x="28260" y="1794"/>
                  </a:cubicBezTo>
                  <a:cubicBezTo>
                    <a:pt x="26779" y="600"/>
                    <a:pt x="24940" y="0"/>
                    <a:pt x="22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6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18;p50">
              <a:extLst>
                <a:ext uri="{FF2B5EF4-FFF2-40B4-BE49-F238E27FC236}">
                  <a16:creationId xmlns:a16="http://schemas.microsoft.com/office/drawing/2014/main" id="{FE7074A1-7527-42B7-BC4F-8D82DCFCB304}"/>
                </a:ext>
              </a:extLst>
            </p:cNvPr>
            <p:cNvSpPr/>
            <p:nvPr/>
          </p:nvSpPr>
          <p:spPr>
            <a:xfrm>
              <a:off x="7716862" y="1887101"/>
              <a:ext cx="646720" cy="420331"/>
            </a:xfrm>
            <a:custGeom>
              <a:avLst/>
              <a:gdLst/>
              <a:ahLst/>
              <a:cxnLst/>
              <a:rect l="l" t="t" r="r" b="b"/>
              <a:pathLst>
                <a:path w="18137" h="11788" extrusionOk="0">
                  <a:moveTo>
                    <a:pt x="16341" y="1"/>
                  </a:moveTo>
                  <a:cubicBezTo>
                    <a:pt x="15161" y="1"/>
                    <a:pt x="13648" y="2555"/>
                    <a:pt x="11468" y="4799"/>
                  </a:cubicBezTo>
                  <a:cubicBezTo>
                    <a:pt x="8845" y="7502"/>
                    <a:pt x="5909" y="9337"/>
                    <a:pt x="3010" y="9717"/>
                  </a:cubicBezTo>
                  <a:cubicBezTo>
                    <a:pt x="3007" y="9717"/>
                    <a:pt x="3003" y="9718"/>
                    <a:pt x="2999" y="9718"/>
                  </a:cubicBezTo>
                  <a:cubicBezTo>
                    <a:pt x="2784" y="9718"/>
                    <a:pt x="1990" y="8996"/>
                    <a:pt x="1692" y="8996"/>
                  </a:cubicBezTo>
                  <a:cubicBezTo>
                    <a:pt x="1656" y="8996"/>
                    <a:pt x="1628" y="9006"/>
                    <a:pt x="1608" y="9030"/>
                  </a:cubicBezTo>
                  <a:cubicBezTo>
                    <a:pt x="1420" y="9250"/>
                    <a:pt x="1912" y="10258"/>
                    <a:pt x="1581" y="10285"/>
                  </a:cubicBezTo>
                  <a:cubicBezTo>
                    <a:pt x="1570" y="10286"/>
                    <a:pt x="1559" y="10287"/>
                    <a:pt x="1549" y="10287"/>
                  </a:cubicBezTo>
                  <a:cubicBezTo>
                    <a:pt x="1219" y="10287"/>
                    <a:pt x="767" y="9876"/>
                    <a:pt x="754" y="9714"/>
                  </a:cubicBezTo>
                  <a:cubicBezTo>
                    <a:pt x="741" y="9553"/>
                    <a:pt x="998" y="9269"/>
                    <a:pt x="752" y="9269"/>
                  </a:cubicBezTo>
                  <a:cubicBezTo>
                    <a:pt x="740" y="9269"/>
                    <a:pt x="728" y="9270"/>
                    <a:pt x="715" y="9271"/>
                  </a:cubicBezTo>
                  <a:cubicBezTo>
                    <a:pt x="412" y="9295"/>
                    <a:pt x="0" y="9749"/>
                    <a:pt x="419" y="10380"/>
                  </a:cubicBezTo>
                  <a:cubicBezTo>
                    <a:pt x="419" y="10380"/>
                    <a:pt x="116" y="10962"/>
                    <a:pt x="346" y="11154"/>
                  </a:cubicBezTo>
                  <a:cubicBezTo>
                    <a:pt x="346" y="11154"/>
                    <a:pt x="443" y="11663"/>
                    <a:pt x="924" y="11761"/>
                  </a:cubicBezTo>
                  <a:cubicBezTo>
                    <a:pt x="1012" y="11779"/>
                    <a:pt x="1124" y="11788"/>
                    <a:pt x="1260" y="11788"/>
                  </a:cubicBezTo>
                  <a:cubicBezTo>
                    <a:pt x="1867" y="11788"/>
                    <a:pt x="2948" y="11625"/>
                    <a:pt x="4465" y="11499"/>
                  </a:cubicBezTo>
                  <a:cubicBezTo>
                    <a:pt x="6320" y="11346"/>
                    <a:pt x="11740" y="10048"/>
                    <a:pt x="14785" y="6449"/>
                  </a:cubicBezTo>
                  <a:cubicBezTo>
                    <a:pt x="18070" y="2560"/>
                    <a:pt x="18136" y="994"/>
                    <a:pt x="16780" y="133"/>
                  </a:cubicBezTo>
                  <a:cubicBezTo>
                    <a:pt x="16639" y="43"/>
                    <a:pt x="16493" y="1"/>
                    <a:pt x="163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19;p50">
              <a:extLst>
                <a:ext uri="{FF2B5EF4-FFF2-40B4-BE49-F238E27FC236}">
                  <a16:creationId xmlns:a16="http://schemas.microsoft.com/office/drawing/2014/main" id="{7D6AC852-1571-43C9-9857-7FE0CF01E3B3}"/>
                </a:ext>
              </a:extLst>
            </p:cNvPr>
            <p:cNvSpPr/>
            <p:nvPr/>
          </p:nvSpPr>
          <p:spPr>
            <a:xfrm>
              <a:off x="7898785" y="1461282"/>
              <a:ext cx="794841" cy="1147708"/>
            </a:xfrm>
            <a:custGeom>
              <a:avLst/>
              <a:gdLst/>
              <a:ahLst/>
              <a:cxnLst/>
              <a:rect l="l" t="t" r="r" b="b"/>
              <a:pathLst>
                <a:path w="22291" h="32187" extrusionOk="0">
                  <a:moveTo>
                    <a:pt x="9097" y="1"/>
                  </a:moveTo>
                  <a:cubicBezTo>
                    <a:pt x="8703" y="1"/>
                    <a:pt x="8292" y="24"/>
                    <a:pt x="7866" y="71"/>
                  </a:cubicBezTo>
                  <a:cubicBezTo>
                    <a:pt x="1975" y="719"/>
                    <a:pt x="1" y="7935"/>
                    <a:pt x="1113" y="16305"/>
                  </a:cubicBezTo>
                  <a:cubicBezTo>
                    <a:pt x="2226" y="24672"/>
                    <a:pt x="4849" y="31317"/>
                    <a:pt x="6213" y="31317"/>
                  </a:cubicBezTo>
                  <a:cubicBezTo>
                    <a:pt x="7579" y="31317"/>
                    <a:pt x="7074" y="29664"/>
                    <a:pt x="7579" y="29664"/>
                  </a:cubicBezTo>
                  <a:cubicBezTo>
                    <a:pt x="8007" y="29664"/>
                    <a:pt x="9397" y="32186"/>
                    <a:pt x="11815" y="32186"/>
                  </a:cubicBezTo>
                  <a:cubicBezTo>
                    <a:pt x="12239" y="32186"/>
                    <a:pt x="12694" y="32109"/>
                    <a:pt x="13181" y="31927"/>
                  </a:cubicBezTo>
                  <a:cubicBezTo>
                    <a:pt x="16449" y="30707"/>
                    <a:pt x="14601" y="27780"/>
                    <a:pt x="15514" y="26863"/>
                  </a:cubicBezTo>
                  <a:cubicBezTo>
                    <a:pt x="15628" y="26749"/>
                    <a:pt x="15771" y="26700"/>
                    <a:pt x="15938" y="26700"/>
                  </a:cubicBezTo>
                  <a:cubicBezTo>
                    <a:pt x="16432" y="26700"/>
                    <a:pt x="17138" y="27126"/>
                    <a:pt x="17928" y="27553"/>
                  </a:cubicBezTo>
                  <a:cubicBezTo>
                    <a:pt x="18718" y="27979"/>
                    <a:pt x="19595" y="28404"/>
                    <a:pt x="20430" y="28404"/>
                  </a:cubicBezTo>
                  <a:cubicBezTo>
                    <a:pt x="20752" y="28404"/>
                    <a:pt x="21067" y="28341"/>
                    <a:pt x="21370" y="28191"/>
                  </a:cubicBezTo>
                  <a:cubicBezTo>
                    <a:pt x="22290" y="27735"/>
                    <a:pt x="22231" y="25642"/>
                    <a:pt x="20687" y="23487"/>
                  </a:cubicBezTo>
                  <a:cubicBezTo>
                    <a:pt x="19142" y="21332"/>
                    <a:pt x="17851" y="16232"/>
                    <a:pt x="17167" y="9769"/>
                  </a:cubicBezTo>
                  <a:cubicBezTo>
                    <a:pt x="16533" y="3772"/>
                    <a:pt x="14141" y="1"/>
                    <a:pt x="9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20;p50">
              <a:extLst>
                <a:ext uri="{FF2B5EF4-FFF2-40B4-BE49-F238E27FC236}">
                  <a16:creationId xmlns:a16="http://schemas.microsoft.com/office/drawing/2014/main" id="{168054E0-2CEF-4A66-AD26-CD9B78ED55CF}"/>
                </a:ext>
              </a:extLst>
            </p:cNvPr>
            <p:cNvSpPr/>
            <p:nvPr/>
          </p:nvSpPr>
          <p:spPr>
            <a:xfrm>
              <a:off x="8271867" y="1504177"/>
              <a:ext cx="145197" cy="122305"/>
            </a:xfrm>
            <a:custGeom>
              <a:avLst/>
              <a:gdLst/>
              <a:ahLst/>
              <a:cxnLst/>
              <a:rect l="l" t="t" r="r" b="b"/>
              <a:pathLst>
                <a:path w="4072" h="3430" extrusionOk="0">
                  <a:moveTo>
                    <a:pt x="440" y="1"/>
                  </a:moveTo>
                  <a:cubicBezTo>
                    <a:pt x="308" y="1"/>
                    <a:pt x="179" y="64"/>
                    <a:pt x="106" y="189"/>
                  </a:cubicBezTo>
                  <a:cubicBezTo>
                    <a:pt x="1" y="367"/>
                    <a:pt x="57" y="629"/>
                    <a:pt x="245" y="726"/>
                  </a:cubicBezTo>
                  <a:cubicBezTo>
                    <a:pt x="1410" y="1333"/>
                    <a:pt x="2575" y="2058"/>
                    <a:pt x="3224" y="3234"/>
                  </a:cubicBezTo>
                  <a:cubicBezTo>
                    <a:pt x="3301" y="3373"/>
                    <a:pt x="3415" y="3429"/>
                    <a:pt x="3534" y="3429"/>
                  </a:cubicBezTo>
                  <a:cubicBezTo>
                    <a:pt x="3799" y="3429"/>
                    <a:pt x="4071" y="3143"/>
                    <a:pt x="3904" y="2836"/>
                  </a:cubicBezTo>
                  <a:cubicBezTo>
                    <a:pt x="3206" y="1539"/>
                    <a:pt x="1912" y="709"/>
                    <a:pt x="640" y="49"/>
                  </a:cubicBezTo>
                  <a:cubicBezTo>
                    <a:pt x="577" y="19"/>
                    <a:pt x="506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21;p50">
              <a:extLst>
                <a:ext uri="{FF2B5EF4-FFF2-40B4-BE49-F238E27FC236}">
                  <a16:creationId xmlns:a16="http://schemas.microsoft.com/office/drawing/2014/main" id="{6534773F-CD80-4FB6-8637-D098DA48D0FC}"/>
                </a:ext>
              </a:extLst>
            </p:cNvPr>
            <p:cNvSpPr/>
            <p:nvPr/>
          </p:nvSpPr>
          <p:spPr>
            <a:xfrm>
              <a:off x="8402444" y="1641601"/>
              <a:ext cx="39722" cy="77876"/>
            </a:xfrm>
            <a:custGeom>
              <a:avLst/>
              <a:gdLst/>
              <a:ahLst/>
              <a:cxnLst/>
              <a:rect l="l" t="t" r="r" b="b"/>
              <a:pathLst>
                <a:path w="1114" h="2184" extrusionOk="0">
                  <a:moveTo>
                    <a:pt x="434" y="1"/>
                  </a:moveTo>
                  <a:cubicBezTo>
                    <a:pt x="384" y="1"/>
                    <a:pt x="336" y="11"/>
                    <a:pt x="287" y="32"/>
                  </a:cubicBezTo>
                  <a:cubicBezTo>
                    <a:pt x="130" y="99"/>
                    <a:pt x="1" y="300"/>
                    <a:pt x="70" y="475"/>
                  </a:cubicBezTo>
                  <a:cubicBezTo>
                    <a:pt x="162" y="698"/>
                    <a:pt x="231" y="932"/>
                    <a:pt x="276" y="1173"/>
                  </a:cubicBezTo>
                  <a:cubicBezTo>
                    <a:pt x="287" y="1229"/>
                    <a:pt x="301" y="1284"/>
                    <a:pt x="308" y="1340"/>
                  </a:cubicBezTo>
                  <a:cubicBezTo>
                    <a:pt x="315" y="1375"/>
                    <a:pt x="322" y="1409"/>
                    <a:pt x="326" y="1445"/>
                  </a:cubicBezTo>
                  <a:cubicBezTo>
                    <a:pt x="326" y="1445"/>
                    <a:pt x="326" y="1448"/>
                    <a:pt x="329" y="1448"/>
                  </a:cubicBezTo>
                  <a:cubicBezTo>
                    <a:pt x="339" y="1574"/>
                    <a:pt x="350" y="1696"/>
                    <a:pt x="363" y="1821"/>
                  </a:cubicBezTo>
                  <a:cubicBezTo>
                    <a:pt x="371" y="1919"/>
                    <a:pt x="399" y="2006"/>
                    <a:pt x="468" y="2076"/>
                  </a:cubicBezTo>
                  <a:cubicBezTo>
                    <a:pt x="531" y="2139"/>
                    <a:pt x="629" y="2184"/>
                    <a:pt x="716" y="2184"/>
                  </a:cubicBezTo>
                  <a:lnTo>
                    <a:pt x="727" y="2184"/>
                  </a:lnTo>
                  <a:cubicBezTo>
                    <a:pt x="936" y="2174"/>
                    <a:pt x="1072" y="2024"/>
                    <a:pt x="1089" y="1821"/>
                  </a:cubicBezTo>
                  <a:cubicBezTo>
                    <a:pt x="1113" y="1543"/>
                    <a:pt x="1079" y="1250"/>
                    <a:pt x="1023" y="981"/>
                  </a:cubicBezTo>
                  <a:cubicBezTo>
                    <a:pt x="964" y="705"/>
                    <a:pt x="866" y="444"/>
                    <a:pt x="754" y="186"/>
                  </a:cubicBezTo>
                  <a:cubicBezTo>
                    <a:pt x="723" y="109"/>
                    <a:pt x="611" y="28"/>
                    <a:pt x="531" y="11"/>
                  </a:cubicBezTo>
                  <a:cubicBezTo>
                    <a:pt x="500" y="4"/>
                    <a:pt x="468" y="1"/>
                    <a:pt x="4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22;p50">
              <a:extLst>
                <a:ext uri="{FF2B5EF4-FFF2-40B4-BE49-F238E27FC236}">
                  <a16:creationId xmlns:a16="http://schemas.microsoft.com/office/drawing/2014/main" id="{E84B1BB4-9F1F-460E-BE29-1FE3F496531C}"/>
                </a:ext>
              </a:extLst>
            </p:cNvPr>
            <p:cNvSpPr/>
            <p:nvPr/>
          </p:nvSpPr>
          <p:spPr>
            <a:xfrm>
              <a:off x="8225620" y="2491992"/>
              <a:ext cx="84972" cy="70531"/>
            </a:xfrm>
            <a:custGeom>
              <a:avLst/>
              <a:gdLst/>
              <a:ahLst/>
              <a:cxnLst/>
              <a:rect l="l" t="t" r="r" b="b"/>
              <a:pathLst>
                <a:path w="2383" h="1978" extrusionOk="0">
                  <a:moveTo>
                    <a:pt x="1480" y="963"/>
                  </a:moveTo>
                  <a:cubicBezTo>
                    <a:pt x="1480" y="963"/>
                    <a:pt x="1489" y="969"/>
                    <a:pt x="1498" y="976"/>
                  </a:cubicBezTo>
                  <a:lnTo>
                    <a:pt x="1498" y="976"/>
                  </a:lnTo>
                  <a:cubicBezTo>
                    <a:pt x="1497" y="975"/>
                    <a:pt x="1495" y="974"/>
                    <a:pt x="1493" y="974"/>
                  </a:cubicBezTo>
                  <a:cubicBezTo>
                    <a:pt x="1483" y="967"/>
                    <a:pt x="1476" y="963"/>
                    <a:pt x="1480" y="963"/>
                  </a:cubicBezTo>
                  <a:close/>
                  <a:moveTo>
                    <a:pt x="472" y="1"/>
                  </a:moveTo>
                  <a:cubicBezTo>
                    <a:pt x="398" y="1"/>
                    <a:pt x="325" y="18"/>
                    <a:pt x="272" y="56"/>
                  </a:cubicBezTo>
                  <a:cubicBezTo>
                    <a:pt x="108" y="161"/>
                    <a:pt x="0" y="412"/>
                    <a:pt x="129" y="590"/>
                  </a:cubicBezTo>
                  <a:cubicBezTo>
                    <a:pt x="363" y="904"/>
                    <a:pt x="593" y="1231"/>
                    <a:pt x="890" y="1487"/>
                  </a:cubicBezTo>
                  <a:cubicBezTo>
                    <a:pt x="1037" y="1616"/>
                    <a:pt x="1197" y="1734"/>
                    <a:pt x="1367" y="1821"/>
                  </a:cubicBezTo>
                  <a:cubicBezTo>
                    <a:pt x="1570" y="1922"/>
                    <a:pt x="1769" y="1978"/>
                    <a:pt x="1992" y="1978"/>
                  </a:cubicBezTo>
                  <a:lnTo>
                    <a:pt x="2009" y="1978"/>
                  </a:lnTo>
                  <a:cubicBezTo>
                    <a:pt x="2188" y="1975"/>
                    <a:pt x="2334" y="1846"/>
                    <a:pt x="2358" y="1671"/>
                  </a:cubicBezTo>
                  <a:cubicBezTo>
                    <a:pt x="2383" y="1493"/>
                    <a:pt x="2275" y="1336"/>
                    <a:pt x="2104" y="1281"/>
                  </a:cubicBezTo>
                  <a:cubicBezTo>
                    <a:pt x="2083" y="1277"/>
                    <a:pt x="2065" y="1270"/>
                    <a:pt x="2045" y="1263"/>
                  </a:cubicBezTo>
                  <a:cubicBezTo>
                    <a:pt x="2045" y="1260"/>
                    <a:pt x="2041" y="1260"/>
                    <a:pt x="2041" y="1260"/>
                  </a:cubicBezTo>
                  <a:cubicBezTo>
                    <a:pt x="2030" y="1256"/>
                    <a:pt x="2013" y="1249"/>
                    <a:pt x="2009" y="1246"/>
                  </a:cubicBezTo>
                  <a:cubicBezTo>
                    <a:pt x="1971" y="1228"/>
                    <a:pt x="1929" y="1215"/>
                    <a:pt x="1891" y="1197"/>
                  </a:cubicBezTo>
                  <a:cubicBezTo>
                    <a:pt x="1887" y="1197"/>
                    <a:pt x="1845" y="1179"/>
                    <a:pt x="1845" y="1179"/>
                  </a:cubicBezTo>
                  <a:cubicBezTo>
                    <a:pt x="1811" y="1165"/>
                    <a:pt x="1776" y="1148"/>
                    <a:pt x="1741" y="1131"/>
                  </a:cubicBezTo>
                  <a:cubicBezTo>
                    <a:pt x="1675" y="1096"/>
                    <a:pt x="1608" y="1054"/>
                    <a:pt x="1546" y="1012"/>
                  </a:cubicBezTo>
                  <a:cubicBezTo>
                    <a:pt x="1535" y="1005"/>
                    <a:pt x="1521" y="994"/>
                    <a:pt x="1510" y="984"/>
                  </a:cubicBezTo>
                  <a:cubicBezTo>
                    <a:pt x="1483" y="956"/>
                    <a:pt x="1444" y="935"/>
                    <a:pt x="1417" y="907"/>
                  </a:cubicBezTo>
                  <a:cubicBezTo>
                    <a:pt x="1295" y="799"/>
                    <a:pt x="1183" y="677"/>
                    <a:pt x="1079" y="552"/>
                  </a:cubicBezTo>
                  <a:cubicBezTo>
                    <a:pt x="1050" y="517"/>
                    <a:pt x="1022" y="482"/>
                    <a:pt x="991" y="444"/>
                  </a:cubicBezTo>
                  <a:cubicBezTo>
                    <a:pt x="987" y="436"/>
                    <a:pt x="981" y="433"/>
                    <a:pt x="981" y="429"/>
                  </a:cubicBezTo>
                  <a:cubicBezTo>
                    <a:pt x="974" y="423"/>
                    <a:pt x="966" y="412"/>
                    <a:pt x="963" y="405"/>
                  </a:cubicBezTo>
                  <a:cubicBezTo>
                    <a:pt x="907" y="336"/>
                    <a:pt x="858" y="265"/>
                    <a:pt x="807" y="196"/>
                  </a:cubicBezTo>
                  <a:cubicBezTo>
                    <a:pt x="744" y="109"/>
                    <a:pt x="677" y="46"/>
                    <a:pt x="572" y="14"/>
                  </a:cubicBezTo>
                  <a:cubicBezTo>
                    <a:pt x="541" y="8"/>
                    <a:pt x="506" y="1"/>
                    <a:pt x="47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23;p50">
              <a:extLst>
                <a:ext uri="{FF2B5EF4-FFF2-40B4-BE49-F238E27FC236}">
                  <a16:creationId xmlns:a16="http://schemas.microsoft.com/office/drawing/2014/main" id="{ECCE5E2B-1F43-43EF-9A65-993B84A49500}"/>
                </a:ext>
              </a:extLst>
            </p:cNvPr>
            <p:cNvSpPr/>
            <p:nvPr/>
          </p:nvSpPr>
          <p:spPr>
            <a:xfrm>
              <a:off x="8335302" y="2520838"/>
              <a:ext cx="49172" cy="40828"/>
            </a:xfrm>
            <a:custGeom>
              <a:avLst/>
              <a:gdLst/>
              <a:ahLst/>
              <a:cxnLst/>
              <a:rect l="l" t="t" r="r" b="b"/>
              <a:pathLst>
                <a:path w="1379" h="1145" extrusionOk="0">
                  <a:moveTo>
                    <a:pt x="1005" y="0"/>
                  </a:moveTo>
                  <a:cubicBezTo>
                    <a:pt x="939" y="0"/>
                    <a:pt x="876" y="18"/>
                    <a:pt x="820" y="50"/>
                  </a:cubicBezTo>
                  <a:cubicBezTo>
                    <a:pt x="723" y="123"/>
                    <a:pt x="622" y="189"/>
                    <a:pt x="520" y="255"/>
                  </a:cubicBezTo>
                  <a:cubicBezTo>
                    <a:pt x="419" y="322"/>
                    <a:pt x="311" y="377"/>
                    <a:pt x="200" y="430"/>
                  </a:cubicBezTo>
                  <a:cubicBezTo>
                    <a:pt x="158" y="454"/>
                    <a:pt x="119" y="485"/>
                    <a:pt x="95" y="527"/>
                  </a:cubicBezTo>
                  <a:cubicBezTo>
                    <a:pt x="60" y="565"/>
                    <a:pt x="36" y="607"/>
                    <a:pt x="25" y="660"/>
                  </a:cubicBezTo>
                  <a:cubicBezTo>
                    <a:pt x="1" y="750"/>
                    <a:pt x="11" y="873"/>
                    <a:pt x="63" y="956"/>
                  </a:cubicBezTo>
                  <a:cubicBezTo>
                    <a:pt x="116" y="1037"/>
                    <a:pt x="196" y="1110"/>
                    <a:pt x="294" y="1130"/>
                  </a:cubicBezTo>
                  <a:cubicBezTo>
                    <a:pt x="329" y="1134"/>
                    <a:pt x="360" y="1141"/>
                    <a:pt x="395" y="1145"/>
                  </a:cubicBezTo>
                  <a:cubicBezTo>
                    <a:pt x="464" y="1145"/>
                    <a:pt x="527" y="1127"/>
                    <a:pt x="590" y="1092"/>
                  </a:cubicBezTo>
                  <a:cubicBezTo>
                    <a:pt x="702" y="1040"/>
                    <a:pt x="810" y="984"/>
                    <a:pt x="915" y="915"/>
                  </a:cubicBezTo>
                  <a:cubicBezTo>
                    <a:pt x="1040" y="834"/>
                    <a:pt x="1158" y="733"/>
                    <a:pt x="1267" y="628"/>
                  </a:cubicBezTo>
                  <a:cubicBezTo>
                    <a:pt x="1330" y="565"/>
                    <a:pt x="1378" y="457"/>
                    <a:pt x="1372" y="367"/>
                  </a:cubicBezTo>
                  <a:cubicBezTo>
                    <a:pt x="1367" y="335"/>
                    <a:pt x="1364" y="304"/>
                    <a:pt x="1361" y="269"/>
                  </a:cubicBezTo>
                  <a:cubicBezTo>
                    <a:pt x="1347" y="224"/>
                    <a:pt x="1326" y="182"/>
                    <a:pt x="1295" y="144"/>
                  </a:cubicBezTo>
                  <a:cubicBezTo>
                    <a:pt x="1246" y="84"/>
                    <a:pt x="1179" y="32"/>
                    <a:pt x="1103" y="15"/>
                  </a:cubicBezTo>
                  <a:cubicBezTo>
                    <a:pt x="1071" y="8"/>
                    <a:pt x="1037" y="4"/>
                    <a:pt x="100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24;p50">
              <a:extLst>
                <a:ext uri="{FF2B5EF4-FFF2-40B4-BE49-F238E27FC236}">
                  <a16:creationId xmlns:a16="http://schemas.microsoft.com/office/drawing/2014/main" id="{B6293769-B9AD-4C87-A890-BCA83EC10947}"/>
                </a:ext>
              </a:extLst>
            </p:cNvPr>
            <p:cNvSpPr/>
            <p:nvPr/>
          </p:nvSpPr>
          <p:spPr>
            <a:xfrm>
              <a:off x="7720855" y="2154994"/>
              <a:ext cx="90035" cy="181354"/>
            </a:xfrm>
            <a:custGeom>
              <a:avLst/>
              <a:gdLst/>
              <a:ahLst/>
              <a:cxnLst/>
              <a:rect l="l" t="t" r="r" b="b"/>
              <a:pathLst>
                <a:path w="2525" h="5086" extrusionOk="0">
                  <a:moveTo>
                    <a:pt x="658" y="1"/>
                  </a:moveTo>
                  <a:cubicBezTo>
                    <a:pt x="319" y="1"/>
                    <a:pt x="0" y="219"/>
                    <a:pt x="0" y="715"/>
                  </a:cubicBezTo>
                  <a:cubicBezTo>
                    <a:pt x="0" y="1671"/>
                    <a:pt x="912" y="5085"/>
                    <a:pt x="1691" y="5085"/>
                  </a:cubicBezTo>
                  <a:cubicBezTo>
                    <a:pt x="1705" y="5085"/>
                    <a:pt x="1719" y="5084"/>
                    <a:pt x="1733" y="5082"/>
                  </a:cubicBezTo>
                  <a:cubicBezTo>
                    <a:pt x="2525" y="4949"/>
                    <a:pt x="1884" y="2347"/>
                    <a:pt x="1419" y="558"/>
                  </a:cubicBezTo>
                  <a:cubicBezTo>
                    <a:pt x="1327" y="204"/>
                    <a:pt x="983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25;p50">
              <a:extLst>
                <a:ext uri="{FF2B5EF4-FFF2-40B4-BE49-F238E27FC236}">
                  <a16:creationId xmlns:a16="http://schemas.microsoft.com/office/drawing/2014/main" id="{5A9FE24D-7606-4934-9822-EFA027A2C7D3}"/>
                </a:ext>
              </a:extLst>
            </p:cNvPr>
            <p:cNvSpPr/>
            <p:nvPr/>
          </p:nvSpPr>
          <p:spPr>
            <a:xfrm>
              <a:off x="7456207" y="1515481"/>
              <a:ext cx="412557" cy="696569"/>
            </a:xfrm>
            <a:custGeom>
              <a:avLst/>
              <a:gdLst/>
              <a:ahLst/>
              <a:cxnLst/>
              <a:rect l="l" t="t" r="r" b="b"/>
              <a:pathLst>
                <a:path w="11570" h="19535" extrusionOk="0">
                  <a:moveTo>
                    <a:pt x="4064" y="0"/>
                  </a:moveTo>
                  <a:cubicBezTo>
                    <a:pt x="3933" y="0"/>
                    <a:pt x="3801" y="9"/>
                    <a:pt x="3669" y="25"/>
                  </a:cubicBezTo>
                  <a:cubicBezTo>
                    <a:pt x="1612" y="291"/>
                    <a:pt x="0" y="2125"/>
                    <a:pt x="659" y="5906"/>
                  </a:cubicBezTo>
                  <a:cubicBezTo>
                    <a:pt x="1319" y="9687"/>
                    <a:pt x="3240" y="18915"/>
                    <a:pt x="3743" y="19421"/>
                  </a:cubicBezTo>
                  <a:cubicBezTo>
                    <a:pt x="3822" y="19500"/>
                    <a:pt x="4068" y="19535"/>
                    <a:pt x="4427" y="19535"/>
                  </a:cubicBezTo>
                  <a:cubicBezTo>
                    <a:pt x="6361" y="19535"/>
                    <a:pt x="11569" y="18520"/>
                    <a:pt x="11569" y="17935"/>
                  </a:cubicBezTo>
                  <a:cubicBezTo>
                    <a:pt x="11569" y="16787"/>
                    <a:pt x="9923" y="8002"/>
                    <a:pt x="8873" y="4782"/>
                  </a:cubicBezTo>
                  <a:cubicBezTo>
                    <a:pt x="7894" y="1770"/>
                    <a:pt x="5992" y="0"/>
                    <a:pt x="4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26;p50">
              <a:extLst>
                <a:ext uri="{FF2B5EF4-FFF2-40B4-BE49-F238E27FC236}">
                  <a16:creationId xmlns:a16="http://schemas.microsoft.com/office/drawing/2014/main" id="{A304BAA2-8A16-497B-8A5D-C560A7EFF1A4}"/>
                </a:ext>
              </a:extLst>
            </p:cNvPr>
            <p:cNvSpPr/>
            <p:nvPr/>
          </p:nvSpPr>
          <p:spPr>
            <a:xfrm>
              <a:off x="7772059" y="1684496"/>
              <a:ext cx="96703" cy="476990"/>
            </a:xfrm>
            <a:custGeom>
              <a:avLst/>
              <a:gdLst/>
              <a:ahLst/>
              <a:cxnLst/>
              <a:rect l="l" t="t" r="r" b="b"/>
              <a:pathLst>
                <a:path w="2712" h="13377" extrusionOk="0">
                  <a:moveTo>
                    <a:pt x="2571" y="13377"/>
                  </a:moveTo>
                  <a:lnTo>
                    <a:pt x="2571" y="13377"/>
                  </a:lnTo>
                  <a:lnTo>
                    <a:pt x="2571" y="13377"/>
                  </a:lnTo>
                  <a:close/>
                  <a:moveTo>
                    <a:pt x="2571" y="13377"/>
                  </a:moveTo>
                  <a:lnTo>
                    <a:pt x="2571" y="13377"/>
                  </a:lnTo>
                  <a:lnTo>
                    <a:pt x="2571" y="13377"/>
                  </a:lnTo>
                  <a:close/>
                  <a:moveTo>
                    <a:pt x="2575" y="13377"/>
                  </a:moveTo>
                  <a:lnTo>
                    <a:pt x="2575" y="13377"/>
                  </a:lnTo>
                  <a:lnTo>
                    <a:pt x="2575" y="13377"/>
                  </a:lnTo>
                  <a:close/>
                  <a:moveTo>
                    <a:pt x="2575" y="13372"/>
                  </a:moveTo>
                  <a:lnTo>
                    <a:pt x="2575" y="13372"/>
                  </a:lnTo>
                  <a:lnTo>
                    <a:pt x="2575" y="13372"/>
                  </a:lnTo>
                  <a:close/>
                  <a:moveTo>
                    <a:pt x="2578" y="13372"/>
                  </a:moveTo>
                  <a:lnTo>
                    <a:pt x="2578" y="13372"/>
                  </a:lnTo>
                  <a:lnTo>
                    <a:pt x="2578" y="13372"/>
                  </a:lnTo>
                  <a:close/>
                  <a:moveTo>
                    <a:pt x="2582" y="13369"/>
                  </a:moveTo>
                  <a:cubicBezTo>
                    <a:pt x="2582" y="13369"/>
                    <a:pt x="2578" y="13369"/>
                    <a:pt x="2578" y="13372"/>
                  </a:cubicBezTo>
                  <a:cubicBezTo>
                    <a:pt x="2578" y="13369"/>
                    <a:pt x="2582" y="13369"/>
                    <a:pt x="2582" y="13369"/>
                  </a:cubicBezTo>
                  <a:close/>
                  <a:moveTo>
                    <a:pt x="2704" y="13233"/>
                  </a:moveTo>
                  <a:cubicBezTo>
                    <a:pt x="2687" y="13279"/>
                    <a:pt x="2645" y="13324"/>
                    <a:pt x="2582" y="13369"/>
                  </a:cubicBezTo>
                  <a:cubicBezTo>
                    <a:pt x="2645" y="13324"/>
                    <a:pt x="2687" y="13279"/>
                    <a:pt x="2704" y="13233"/>
                  </a:cubicBezTo>
                  <a:close/>
                  <a:moveTo>
                    <a:pt x="2704" y="13233"/>
                  </a:moveTo>
                  <a:lnTo>
                    <a:pt x="2704" y="13233"/>
                  </a:lnTo>
                  <a:lnTo>
                    <a:pt x="2704" y="13233"/>
                  </a:lnTo>
                  <a:close/>
                  <a:moveTo>
                    <a:pt x="2704" y="13230"/>
                  </a:moveTo>
                  <a:lnTo>
                    <a:pt x="2704" y="13233"/>
                  </a:lnTo>
                  <a:lnTo>
                    <a:pt x="2704" y="13230"/>
                  </a:lnTo>
                  <a:close/>
                  <a:moveTo>
                    <a:pt x="2704" y="13230"/>
                  </a:moveTo>
                  <a:lnTo>
                    <a:pt x="2704" y="13230"/>
                  </a:lnTo>
                  <a:lnTo>
                    <a:pt x="2704" y="13230"/>
                  </a:lnTo>
                  <a:close/>
                  <a:moveTo>
                    <a:pt x="2708" y="13230"/>
                  </a:moveTo>
                  <a:lnTo>
                    <a:pt x="2704" y="13230"/>
                  </a:lnTo>
                  <a:lnTo>
                    <a:pt x="2708" y="13230"/>
                  </a:lnTo>
                  <a:close/>
                  <a:moveTo>
                    <a:pt x="2708" y="13226"/>
                  </a:moveTo>
                  <a:lnTo>
                    <a:pt x="2708" y="13226"/>
                  </a:lnTo>
                  <a:lnTo>
                    <a:pt x="2708" y="13226"/>
                  </a:lnTo>
                  <a:close/>
                  <a:moveTo>
                    <a:pt x="2708" y="13223"/>
                  </a:moveTo>
                  <a:lnTo>
                    <a:pt x="2708" y="13226"/>
                  </a:lnTo>
                  <a:lnTo>
                    <a:pt x="2708" y="13223"/>
                  </a:lnTo>
                  <a:close/>
                  <a:moveTo>
                    <a:pt x="2708" y="13223"/>
                  </a:moveTo>
                  <a:lnTo>
                    <a:pt x="2708" y="13223"/>
                  </a:lnTo>
                  <a:lnTo>
                    <a:pt x="2708" y="13223"/>
                  </a:lnTo>
                  <a:close/>
                  <a:moveTo>
                    <a:pt x="2708" y="13223"/>
                  </a:moveTo>
                  <a:lnTo>
                    <a:pt x="2708" y="13223"/>
                  </a:lnTo>
                  <a:lnTo>
                    <a:pt x="2708" y="13223"/>
                  </a:lnTo>
                  <a:close/>
                  <a:moveTo>
                    <a:pt x="2708" y="13223"/>
                  </a:moveTo>
                  <a:lnTo>
                    <a:pt x="2708" y="13223"/>
                  </a:lnTo>
                  <a:lnTo>
                    <a:pt x="2708" y="13223"/>
                  </a:lnTo>
                  <a:close/>
                  <a:moveTo>
                    <a:pt x="2708" y="13219"/>
                  </a:moveTo>
                  <a:lnTo>
                    <a:pt x="2708" y="13219"/>
                  </a:lnTo>
                  <a:lnTo>
                    <a:pt x="2708" y="13219"/>
                  </a:lnTo>
                  <a:close/>
                  <a:moveTo>
                    <a:pt x="2708" y="13219"/>
                  </a:moveTo>
                  <a:lnTo>
                    <a:pt x="2708" y="13219"/>
                  </a:lnTo>
                  <a:lnTo>
                    <a:pt x="2708" y="13219"/>
                  </a:lnTo>
                  <a:close/>
                  <a:moveTo>
                    <a:pt x="2708" y="13219"/>
                  </a:moveTo>
                  <a:lnTo>
                    <a:pt x="2708" y="13219"/>
                  </a:lnTo>
                  <a:lnTo>
                    <a:pt x="2708" y="13219"/>
                  </a:lnTo>
                  <a:close/>
                  <a:moveTo>
                    <a:pt x="2708" y="13216"/>
                  </a:moveTo>
                  <a:lnTo>
                    <a:pt x="2708" y="13216"/>
                  </a:lnTo>
                  <a:lnTo>
                    <a:pt x="2708" y="13216"/>
                  </a:lnTo>
                  <a:close/>
                  <a:moveTo>
                    <a:pt x="2708" y="13216"/>
                  </a:moveTo>
                  <a:lnTo>
                    <a:pt x="2708" y="13216"/>
                  </a:lnTo>
                  <a:lnTo>
                    <a:pt x="2708" y="13216"/>
                  </a:lnTo>
                  <a:close/>
                  <a:moveTo>
                    <a:pt x="2711" y="13216"/>
                  </a:moveTo>
                  <a:lnTo>
                    <a:pt x="2711" y="13216"/>
                  </a:lnTo>
                  <a:lnTo>
                    <a:pt x="2711" y="13216"/>
                  </a:lnTo>
                  <a:close/>
                  <a:moveTo>
                    <a:pt x="2711" y="13213"/>
                  </a:moveTo>
                  <a:lnTo>
                    <a:pt x="2711" y="13213"/>
                  </a:lnTo>
                  <a:lnTo>
                    <a:pt x="2711" y="13213"/>
                  </a:lnTo>
                  <a:close/>
                  <a:moveTo>
                    <a:pt x="2711" y="13213"/>
                  </a:moveTo>
                  <a:lnTo>
                    <a:pt x="2711" y="13213"/>
                  </a:lnTo>
                  <a:lnTo>
                    <a:pt x="2711" y="13213"/>
                  </a:lnTo>
                  <a:close/>
                  <a:moveTo>
                    <a:pt x="2711" y="13213"/>
                  </a:moveTo>
                  <a:lnTo>
                    <a:pt x="2711" y="13213"/>
                  </a:lnTo>
                  <a:lnTo>
                    <a:pt x="2711" y="13213"/>
                  </a:lnTo>
                  <a:close/>
                  <a:moveTo>
                    <a:pt x="2711" y="13209"/>
                  </a:moveTo>
                  <a:lnTo>
                    <a:pt x="2711" y="13209"/>
                  </a:lnTo>
                  <a:lnTo>
                    <a:pt x="2711" y="13209"/>
                  </a:lnTo>
                  <a:close/>
                  <a:moveTo>
                    <a:pt x="2711" y="13209"/>
                  </a:moveTo>
                  <a:lnTo>
                    <a:pt x="2711" y="13209"/>
                  </a:lnTo>
                  <a:lnTo>
                    <a:pt x="2711" y="13209"/>
                  </a:lnTo>
                  <a:close/>
                  <a:moveTo>
                    <a:pt x="2711" y="13209"/>
                  </a:moveTo>
                  <a:lnTo>
                    <a:pt x="2711" y="13209"/>
                  </a:lnTo>
                  <a:lnTo>
                    <a:pt x="2711" y="13209"/>
                  </a:lnTo>
                  <a:close/>
                  <a:moveTo>
                    <a:pt x="2711" y="13205"/>
                  </a:moveTo>
                  <a:lnTo>
                    <a:pt x="2711" y="13205"/>
                  </a:lnTo>
                  <a:lnTo>
                    <a:pt x="2711" y="13205"/>
                  </a:lnTo>
                  <a:close/>
                  <a:moveTo>
                    <a:pt x="2711" y="13205"/>
                  </a:moveTo>
                  <a:lnTo>
                    <a:pt x="2711" y="13205"/>
                  </a:lnTo>
                  <a:lnTo>
                    <a:pt x="2711" y="13205"/>
                  </a:lnTo>
                  <a:close/>
                  <a:moveTo>
                    <a:pt x="2711" y="13205"/>
                  </a:moveTo>
                  <a:lnTo>
                    <a:pt x="2711" y="13205"/>
                  </a:lnTo>
                  <a:lnTo>
                    <a:pt x="2711" y="13205"/>
                  </a:lnTo>
                  <a:close/>
                  <a:moveTo>
                    <a:pt x="2711" y="13202"/>
                  </a:moveTo>
                  <a:lnTo>
                    <a:pt x="2711" y="13202"/>
                  </a:lnTo>
                  <a:lnTo>
                    <a:pt x="2711" y="13202"/>
                  </a:lnTo>
                  <a:close/>
                  <a:moveTo>
                    <a:pt x="2711" y="13202"/>
                  </a:moveTo>
                  <a:lnTo>
                    <a:pt x="2711" y="13202"/>
                  </a:lnTo>
                  <a:lnTo>
                    <a:pt x="2711" y="13202"/>
                  </a:lnTo>
                  <a:close/>
                  <a:moveTo>
                    <a:pt x="2711" y="13202"/>
                  </a:moveTo>
                  <a:lnTo>
                    <a:pt x="2711" y="13202"/>
                  </a:lnTo>
                  <a:lnTo>
                    <a:pt x="2711" y="13202"/>
                  </a:lnTo>
                  <a:close/>
                  <a:moveTo>
                    <a:pt x="2711" y="13198"/>
                  </a:moveTo>
                  <a:lnTo>
                    <a:pt x="2711" y="13198"/>
                  </a:lnTo>
                  <a:lnTo>
                    <a:pt x="2711" y="13198"/>
                  </a:lnTo>
                  <a:close/>
                  <a:moveTo>
                    <a:pt x="2711" y="13198"/>
                  </a:moveTo>
                  <a:lnTo>
                    <a:pt x="2711" y="13198"/>
                  </a:lnTo>
                  <a:lnTo>
                    <a:pt x="2711" y="13198"/>
                  </a:lnTo>
                  <a:close/>
                  <a:moveTo>
                    <a:pt x="2711" y="13198"/>
                  </a:moveTo>
                  <a:lnTo>
                    <a:pt x="2711" y="13198"/>
                  </a:lnTo>
                  <a:lnTo>
                    <a:pt x="2711" y="13198"/>
                  </a:lnTo>
                  <a:close/>
                  <a:moveTo>
                    <a:pt x="12" y="29"/>
                  </a:moveTo>
                  <a:lnTo>
                    <a:pt x="12" y="32"/>
                  </a:lnTo>
                  <a:lnTo>
                    <a:pt x="12" y="2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close/>
                  <a:moveTo>
                    <a:pt x="4" y="11"/>
                  </a:moveTo>
                  <a:lnTo>
                    <a:pt x="4" y="11"/>
                  </a:lnTo>
                  <a:lnTo>
                    <a:pt x="4" y="11"/>
                  </a:lnTo>
                  <a:close/>
                  <a:moveTo>
                    <a:pt x="1" y="1"/>
                  </a:moveTo>
                  <a:lnTo>
                    <a:pt x="1" y="5"/>
                  </a:lnTo>
                  <a:close/>
                </a:path>
              </a:pathLst>
            </a:custGeom>
            <a:solidFill>
              <a:srgbClr val="FFE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27;p50">
              <a:extLst>
                <a:ext uri="{FF2B5EF4-FFF2-40B4-BE49-F238E27FC236}">
                  <a16:creationId xmlns:a16="http://schemas.microsoft.com/office/drawing/2014/main" id="{16FC4DA7-86EB-48B0-A472-30F9E4385FBE}"/>
                </a:ext>
              </a:extLst>
            </p:cNvPr>
            <p:cNvSpPr/>
            <p:nvPr/>
          </p:nvSpPr>
          <p:spPr>
            <a:xfrm>
              <a:off x="7687516" y="1549819"/>
              <a:ext cx="181247" cy="652568"/>
            </a:xfrm>
            <a:custGeom>
              <a:avLst/>
              <a:gdLst/>
              <a:ahLst/>
              <a:cxnLst/>
              <a:rect l="l" t="t" r="r" b="b"/>
              <a:pathLst>
                <a:path w="5083" h="18301" extrusionOk="0">
                  <a:moveTo>
                    <a:pt x="0" y="1"/>
                  </a:moveTo>
                  <a:cubicBezTo>
                    <a:pt x="1420" y="3680"/>
                    <a:pt x="2487" y="7597"/>
                    <a:pt x="2410" y="11493"/>
                  </a:cubicBezTo>
                  <a:cubicBezTo>
                    <a:pt x="2362" y="13931"/>
                    <a:pt x="1705" y="16240"/>
                    <a:pt x="572" y="18300"/>
                  </a:cubicBezTo>
                  <a:cubicBezTo>
                    <a:pt x="2400" y="18007"/>
                    <a:pt x="4402" y="17534"/>
                    <a:pt x="4942" y="17154"/>
                  </a:cubicBezTo>
                  <a:lnTo>
                    <a:pt x="4946" y="17154"/>
                  </a:lnTo>
                  <a:lnTo>
                    <a:pt x="4946" y="17149"/>
                  </a:lnTo>
                  <a:lnTo>
                    <a:pt x="4949" y="17149"/>
                  </a:lnTo>
                  <a:cubicBezTo>
                    <a:pt x="4949" y="17146"/>
                    <a:pt x="4953" y="17146"/>
                    <a:pt x="4953" y="17146"/>
                  </a:cubicBezTo>
                  <a:cubicBezTo>
                    <a:pt x="5016" y="17101"/>
                    <a:pt x="5058" y="17056"/>
                    <a:pt x="5075" y="17010"/>
                  </a:cubicBezTo>
                  <a:lnTo>
                    <a:pt x="5075" y="17007"/>
                  </a:lnTo>
                  <a:lnTo>
                    <a:pt x="5079" y="17007"/>
                  </a:lnTo>
                  <a:lnTo>
                    <a:pt x="5079" y="17003"/>
                  </a:lnTo>
                  <a:lnTo>
                    <a:pt x="5079" y="17000"/>
                  </a:lnTo>
                  <a:lnTo>
                    <a:pt x="5079" y="16996"/>
                  </a:lnTo>
                  <a:lnTo>
                    <a:pt x="5079" y="16993"/>
                  </a:lnTo>
                  <a:lnTo>
                    <a:pt x="5082" y="16993"/>
                  </a:lnTo>
                  <a:lnTo>
                    <a:pt x="5082" y="16990"/>
                  </a:lnTo>
                  <a:lnTo>
                    <a:pt x="5082" y="16986"/>
                  </a:lnTo>
                  <a:lnTo>
                    <a:pt x="5082" y="16982"/>
                  </a:lnTo>
                  <a:lnTo>
                    <a:pt x="5082" y="16979"/>
                  </a:lnTo>
                  <a:lnTo>
                    <a:pt x="5082" y="16975"/>
                  </a:lnTo>
                  <a:lnTo>
                    <a:pt x="5082" y="16972"/>
                  </a:lnTo>
                  <a:cubicBezTo>
                    <a:pt x="5082" y="16640"/>
                    <a:pt x="4942" y="15660"/>
                    <a:pt x="4719" y="14363"/>
                  </a:cubicBezTo>
                  <a:lnTo>
                    <a:pt x="4674" y="14363"/>
                  </a:lnTo>
                  <a:cubicBezTo>
                    <a:pt x="3446" y="14363"/>
                    <a:pt x="2626" y="13962"/>
                    <a:pt x="2396" y="13292"/>
                  </a:cubicBezTo>
                  <a:cubicBezTo>
                    <a:pt x="2219" y="12769"/>
                    <a:pt x="2951" y="12197"/>
                    <a:pt x="4189" y="11486"/>
                  </a:cubicBezTo>
                  <a:cubicBezTo>
                    <a:pt x="3635" y="8661"/>
                    <a:pt x="2930" y="5490"/>
                    <a:pt x="2386" y="3819"/>
                  </a:cubicBezTo>
                  <a:cubicBezTo>
                    <a:pt x="2386" y="3816"/>
                    <a:pt x="2386" y="3813"/>
                    <a:pt x="2383" y="3809"/>
                  </a:cubicBezTo>
                  <a:lnTo>
                    <a:pt x="2383" y="3806"/>
                  </a:lnTo>
                  <a:cubicBezTo>
                    <a:pt x="2383" y="3806"/>
                    <a:pt x="2383" y="3803"/>
                    <a:pt x="2379" y="3798"/>
                  </a:cubicBezTo>
                  <a:cubicBezTo>
                    <a:pt x="2379" y="3795"/>
                    <a:pt x="2379" y="3792"/>
                    <a:pt x="2375" y="3788"/>
                  </a:cubicBezTo>
                  <a:cubicBezTo>
                    <a:pt x="2375" y="3785"/>
                    <a:pt x="2375" y="3782"/>
                    <a:pt x="2372" y="3782"/>
                  </a:cubicBezTo>
                  <a:lnTo>
                    <a:pt x="2372" y="3778"/>
                  </a:lnTo>
                  <a:cubicBezTo>
                    <a:pt x="1818" y="2093"/>
                    <a:pt x="973" y="806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28;p50">
              <a:extLst>
                <a:ext uri="{FF2B5EF4-FFF2-40B4-BE49-F238E27FC236}">
                  <a16:creationId xmlns:a16="http://schemas.microsoft.com/office/drawing/2014/main" id="{F9BA806A-7B1D-4C14-9A3C-5C6D468443C1}"/>
                </a:ext>
              </a:extLst>
            </p:cNvPr>
            <p:cNvSpPr/>
            <p:nvPr/>
          </p:nvSpPr>
          <p:spPr>
            <a:xfrm>
              <a:off x="7556939" y="1650800"/>
              <a:ext cx="78732" cy="324162"/>
            </a:xfrm>
            <a:custGeom>
              <a:avLst/>
              <a:gdLst/>
              <a:ahLst/>
              <a:cxnLst/>
              <a:rect l="l" t="t" r="r" b="b"/>
              <a:pathLst>
                <a:path w="2208" h="9091" extrusionOk="0">
                  <a:moveTo>
                    <a:pt x="395" y="1"/>
                  </a:moveTo>
                  <a:cubicBezTo>
                    <a:pt x="213" y="1"/>
                    <a:pt x="0" y="175"/>
                    <a:pt x="28" y="374"/>
                  </a:cubicBezTo>
                  <a:cubicBezTo>
                    <a:pt x="384" y="3202"/>
                    <a:pt x="813" y="6035"/>
                    <a:pt x="1427" y="8818"/>
                  </a:cubicBezTo>
                  <a:cubicBezTo>
                    <a:pt x="1468" y="9010"/>
                    <a:pt x="1608" y="9090"/>
                    <a:pt x="1751" y="9090"/>
                  </a:cubicBezTo>
                  <a:cubicBezTo>
                    <a:pt x="1971" y="9090"/>
                    <a:pt x="2208" y="8905"/>
                    <a:pt x="2152" y="8619"/>
                  </a:cubicBezTo>
                  <a:cubicBezTo>
                    <a:pt x="1636" y="5877"/>
                    <a:pt x="1137" y="3139"/>
                    <a:pt x="771" y="374"/>
                  </a:cubicBezTo>
                  <a:cubicBezTo>
                    <a:pt x="743" y="171"/>
                    <a:pt x="617" y="4"/>
                    <a:pt x="3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29;p50">
              <a:extLst>
                <a:ext uri="{FF2B5EF4-FFF2-40B4-BE49-F238E27FC236}">
                  <a16:creationId xmlns:a16="http://schemas.microsoft.com/office/drawing/2014/main" id="{FB9282E4-D505-4638-8DD0-2B215CD459C4}"/>
                </a:ext>
              </a:extLst>
            </p:cNvPr>
            <p:cNvSpPr/>
            <p:nvPr/>
          </p:nvSpPr>
          <p:spPr>
            <a:xfrm>
              <a:off x="7616736" y="1999029"/>
              <a:ext cx="36478" cy="77234"/>
            </a:xfrm>
            <a:custGeom>
              <a:avLst/>
              <a:gdLst/>
              <a:ahLst/>
              <a:cxnLst/>
              <a:rect l="l" t="t" r="r" b="b"/>
              <a:pathLst>
                <a:path w="1023" h="2166" extrusionOk="0">
                  <a:moveTo>
                    <a:pt x="392" y="0"/>
                  </a:moveTo>
                  <a:cubicBezTo>
                    <a:pt x="374" y="0"/>
                    <a:pt x="356" y="0"/>
                    <a:pt x="339" y="4"/>
                  </a:cubicBezTo>
                  <a:cubicBezTo>
                    <a:pt x="175" y="25"/>
                    <a:pt x="1" y="182"/>
                    <a:pt x="22" y="363"/>
                  </a:cubicBezTo>
                  <a:cubicBezTo>
                    <a:pt x="84" y="879"/>
                    <a:pt x="154" y="1402"/>
                    <a:pt x="300" y="1901"/>
                  </a:cubicBezTo>
                  <a:cubicBezTo>
                    <a:pt x="342" y="2051"/>
                    <a:pt x="489" y="2166"/>
                    <a:pt x="646" y="2166"/>
                  </a:cubicBezTo>
                  <a:cubicBezTo>
                    <a:pt x="677" y="2166"/>
                    <a:pt x="709" y="2162"/>
                    <a:pt x="740" y="2152"/>
                  </a:cubicBezTo>
                  <a:cubicBezTo>
                    <a:pt x="939" y="2090"/>
                    <a:pt x="1023" y="1911"/>
                    <a:pt x="988" y="1713"/>
                  </a:cubicBezTo>
                  <a:cubicBezTo>
                    <a:pt x="911" y="1228"/>
                    <a:pt x="810" y="750"/>
                    <a:pt x="740" y="266"/>
                  </a:cubicBezTo>
                  <a:cubicBezTo>
                    <a:pt x="730" y="185"/>
                    <a:pt x="643" y="84"/>
                    <a:pt x="572" y="46"/>
                  </a:cubicBezTo>
                  <a:cubicBezTo>
                    <a:pt x="514" y="15"/>
                    <a:pt x="454" y="0"/>
                    <a:pt x="3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30;p50">
              <a:extLst>
                <a:ext uri="{FF2B5EF4-FFF2-40B4-BE49-F238E27FC236}">
                  <a16:creationId xmlns:a16="http://schemas.microsoft.com/office/drawing/2014/main" id="{E88AC150-D723-412D-AA11-58E9335C3E68}"/>
                </a:ext>
              </a:extLst>
            </p:cNvPr>
            <p:cNvSpPr/>
            <p:nvPr/>
          </p:nvSpPr>
          <p:spPr>
            <a:xfrm>
              <a:off x="7662484" y="1670590"/>
              <a:ext cx="36870" cy="73027"/>
            </a:xfrm>
            <a:custGeom>
              <a:avLst/>
              <a:gdLst/>
              <a:ahLst/>
              <a:cxnLst/>
              <a:rect l="l" t="t" r="r" b="b"/>
              <a:pathLst>
                <a:path w="1034" h="2048" extrusionOk="0">
                  <a:moveTo>
                    <a:pt x="374" y="0"/>
                  </a:moveTo>
                  <a:cubicBezTo>
                    <a:pt x="343" y="0"/>
                    <a:pt x="311" y="4"/>
                    <a:pt x="284" y="11"/>
                  </a:cubicBezTo>
                  <a:cubicBezTo>
                    <a:pt x="89" y="73"/>
                    <a:pt x="1" y="252"/>
                    <a:pt x="36" y="447"/>
                  </a:cubicBezTo>
                  <a:cubicBezTo>
                    <a:pt x="120" y="893"/>
                    <a:pt x="203" y="1336"/>
                    <a:pt x="298" y="1783"/>
                  </a:cubicBezTo>
                  <a:cubicBezTo>
                    <a:pt x="329" y="1936"/>
                    <a:pt x="493" y="2048"/>
                    <a:pt x="650" y="2048"/>
                  </a:cubicBezTo>
                  <a:cubicBezTo>
                    <a:pt x="681" y="2048"/>
                    <a:pt x="712" y="2044"/>
                    <a:pt x="741" y="2034"/>
                  </a:cubicBezTo>
                  <a:cubicBezTo>
                    <a:pt x="939" y="1971"/>
                    <a:pt x="1034" y="1789"/>
                    <a:pt x="995" y="1591"/>
                  </a:cubicBezTo>
                  <a:cubicBezTo>
                    <a:pt x="908" y="1144"/>
                    <a:pt x="810" y="701"/>
                    <a:pt x="717" y="258"/>
                  </a:cubicBezTo>
                  <a:cubicBezTo>
                    <a:pt x="685" y="108"/>
                    <a:pt x="524" y="0"/>
                    <a:pt x="37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31;p50">
              <a:extLst>
                <a:ext uri="{FF2B5EF4-FFF2-40B4-BE49-F238E27FC236}">
                  <a16:creationId xmlns:a16="http://schemas.microsoft.com/office/drawing/2014/main" id="{4DA29309-208F-4909-9D4C-8607CD030562}"/>
                </a:ext>
              </a:extLst>
            </p:cNvPr>
            <p:cNvSpPr/>
            <p:nvPr/>
          </p:nvSpPr>
          <p:spPr>
            <a:xfrm>
              <a:off x="7681026" y="1781662"/>
              <a:ext cx="48672" cy="169765"/>
            </a:xfrm>
            <a:custGeom>
              <a:avLst/>
              <a:gdLst/>
              <a:ahLst/>
              <a:cxnLst/>
              <a:rect l="l" t="t" r="r" b="b"/>
              <a:pathLst>
                <a:path w="1365" h="4761" extrusionOk="0">
                  <a:moveTo>
                    <a:pt x="388" y="0"/>
                  </a:moveTo>
                  <a:cubicBezTo>
                    <a:pt x="356" y="0"/>
                    <a:pt x="326" y="3"/>
                    <a:pt x="297" y="14"/>
                  </a:cubicBezTo>
                  <a:cubicBezTo>
                    <a:pt x="88" y="70"/>
                    <a:pt x="1" y="272"/>
                    <a:pt x="36" y="471"/>
                  </a:cubicBezTo>
                  <a:cubicBezTo>
                    <a:pt x="155" y="1140"/>
                    <a:pt x="259" y="1813"/>
                    <a:pt x="356" y="2486"/>
                  </a:cubicBezTo>
                  <a:cubicBezTo>
                    <a:pt x="454" y="3156"/>
                    <a:pt x="521" y="3833"/>
                    <a:pt x="639" y="4503"/>
                  </a:cubicBezTo>
                  <a:cubicBezTo>
                    <a:pt x="667" y="4680"/>
                    <a:pt x="817" y="4760"/>
                    <a:pt x="971" y="4760"/>
                  </a:cubicBezTo>
                  <a:cubicBezTo>
                    <a:pt x="1163" y="4760"/>
                    <a:pt x="1364" y="4632"/>
                    <a:pt x="1351" y="4405"/>
                  </a:cubicBezTo>
                  <a:cubicBezTo>
                    <a:pt x="1309" y="3711"/>
                    <a:pt x="1197" y="3014"/>
                    <a:pt x="1092" y="2323"/>
                  </a:cubicBezTo>
                  <a:cubicBezTo>
                    <a:pt x="992" y="1639"/>
                    <a:pt x="880" y="955"/>
                    <a:pt x="754" y="272"/>
                  </a:cubicBezTo>
                  <a:cubicBezTo>
                    <a:pt x="726" y="108"/>
                    <a:pt x="552" y="0"/>
                    <a:pt x="3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32;p50">
              <a:extLst>
                <a:ext uri="{FF2B5EF4-FFF2-40B4-BE49-F238E27FC236}">
                  <a16:creationId xmlns:a16="http://schemas.microsoft.com/office/drawing/2014/main" id="{8E0AEBA6-AA1E-414C-9CA9-F096E917313A}"/>
                </a:ext>
              </a:extLst>
            </p:cNvPr>
            <p:cNvSpPr/>
            <p:nvPr/>
          </p:nvSpPr>
          <p:spPr>
            <a:xfrm>
              <a:off x="7760756" y="1876546"/>
              <a:ext cx="334075" cy="185419"/>
            </a:xfrm>
            <a:custGeom>
              <a:avLst/>
              <a:gdLst/>
              <a:ahLst/>
              <a:cxnLst/>
              <a:rect l="l" t="t" r="r" b="b"/>
              <a:pathLst>
                <a:path w="9369" h="5200" extrusionOk="0">
                  <a:moveTo>
                    <a:pt x="6380" y="0"/>
                  </a:moveTo>
                  <a:cubicBezTo>
                    <a:pt x="2962" y="1967"/>
                    <a:pt x="0" y="3132"/>
                    <a:pt x="342" y="4129"/>
                  </a:cubicBezTo>
                  <a:cubicBezTo>
                    <a:pt x="572" y="4800"/>
                    <a:pt x="1395" y="5200"/>
                    <a:pt x="2624" y="5200"/>
                  </a:cubicBezTo>
                  <a:cubicBezTo>
                    <a:pt x="3223" y="5200"/>
                    <a:pt x="3918" y="5105"/>
                    <a:pt x="4688" y="4900"/>
                  </a:cubicBezTo>
                  <a:cubicBezTo>
                    <a:pt x="7043" y="4272"/>
                    <a:pt x="9369" y="1420"/>
                    <a:pt x="9369" y="1420"/>
                  </a:cubicBezTo>
                  <a:cubicBezTo>
                    <a:pt x="7576" y="697"/>
                    <a:pt x="6380" y="0"/>
                    <a:pt x="6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33;p50">
              <a:extLst>
                <a:ext uri="{FF2B5EF4-FFF2-40B4-BE49-F238E27FC236}">
                  <a16:creationId xmlns:a16="http://schemas.microsoft.com/office/drawing/2014/main" id="{7F40BE49-B187-445F-83D1-09647FD01688}"/>
                </a:ext>
              </a:extLst>
            </p:cNvPr>
            <p:cNvSpPr/>
            <p:nvPr/>
          </p:nvSpPr>
          <p:spPr>
            <a:xfrm>
              <a:off x="8042056" y="1904145"/>
              <a:ext cx="52381" cy="22892"/>
            </a:xfrm>
            <a:custGeom>
              <a:avLst/>
              <a:gdLst/>
              <a:ahLst/>
              <a:cxnLst/>
              <a:rect l="l" t="t" r="r" b="b"/>
              <a:pathLst>
                <a:path w="1469" h="642" extrusionOk="0">
                  <a:moveTo>
                    <a:pt x="1469" y="642"/>
                  </a:moveTo>
                  <a:lnTo>
                    <a:pt x="1469" y="642"/>
                  </a:lnTo>
                  <a:lnTo>
                    <a:pt x="1469" y="642"/>
                  </a:lnTo>
                  <a:close/>
                  <a:moveTo>
                    <a:pt x="1459" y="638"/>
                  </a:moveTo>
                  <a:lnTo>
                    <a:pt x="1459" y="638"/>
                  </a:lnTo>
                  <a:lnTo>
                    <a:pt x="1459" y="638"/>
                  </a:lnTo>
                  <a:close/>
                  <a:moveTo>
                    <a:pt x="1438" y="628"/>
                  </a:moveTo>
                  <a:lnTo>
                    <a:pt x="1438" y="628"/>
                  </a:lnTo>
                  <a:lnTo>
                    <a:pt x="1438" y="628"/>
                  </a:lnTo>
                  <a:close/>
                  <a:moveTo>
                    <a:pt x="1417" y="621"/>
                  </a:moveTo>
                  <a:lnTo>
                    <a:pt x="1417" y="621"/>
                  </a:lnTo>
                  <a:lnTo>
                    <a:pt x="1417" y="621"/>
                  </a:lnTo>
                  <a:close/>
                  <a:moveTo>
                    <a:pt x="1406" y="617"/>
                  </a:moveTo>
                  <a:lnTo>
                    <a:pt x="1406" y="617"/>
                  </a:lnTo>
                  <a:lnTo>
                    <a:pt x="1406" y="617"/>
                  </a:lnTo>
                  <a:close/>
                  <a:moveTo>
                    <a:pt x="1385" y="607"/>
                  </a:moveTo>
                  <a:lnTo>
                    <a:pt x="1385" y="607"/>
                  </a:lnTo>
                  <a:lnTo>
                    <a:pt x="1385" y="607"/>
                  </a:lnTo>
                  <a:close/>
                  <a:moveTo>
                    <a:pt x="1375" y="604"/>
                  </a:moveTo>
                  <a:lnTo>
                    <a:pt x="1375" y="604"/>
                  </a:lnTo>
                  <a:lnTo>
                    <a:pt x="1375" y="604"/>
                  </a:lnTo>
                  <a:close/>
                  <a:moveTo>
                    <a:pt x="1364" y="600"/>
                  </a:moveTo>
                  <a:lnTo>
                    <a:pt x="1368" y="600"/>
                  </a:lnTo>
                  <a:lnTo>
                    <a:pt x="1364" y="600"/>
                  </a:lnTo>
                  <a:close/>
                  <a:moveTo>
                    <a:pt x="1354" y="596"/>
                  </a:moveTo>
                  <a:lnTo>
                    <a:pt x="1354" y="596"/>
                  </a:lnTo>
                  <a:lnTo>
                    <a:pt x="1354" y="596"/>
                  </a:lnTo>
                  <a:close/>
                  <a:moveTo>
                    <a:pt x="1343" y="590"/>
                  </a:moveTo>
                  <a:cubicBezTo>
                    <a:pt x="1343" y="590"/>
                    <a:pt x="1343" y="593"/>
                    <a:pt x="1347" y="593"/>
                  </a:cubicBezTo>
                  <a:cubicBezTo>
                    <a:pt x="1343" y="593"/>
                    <a:pt x="1343" y="590"/>
                    <a:pt x="1343" y="590"/>
                  </a:cubicBezTo>
                  <a:close/>
                  <a:moveTo>
                    <a:pt x="1333" y="586"/>
                  </a:moveTo>
                  <a:lnTo>
                    <a:pt x="1337" y="590"/>
                  </a:lnTo>
                  <a:lnTo>
                    <a:pt x="1333" y="586"/>
                  </a:lnTo>
                  <a:close/>
                  <a:moveTo>
                    <a:pt x="1319" y="583"/>
                  </a:moveTo>
                  <a:cubicBezTo>
                    <a:pt x="1322" y="583"/>
                    <a:pt x="1326" y="583"/>
                    <a:pt x="1326" y="586"/>
                  </a:cubicBezTo>
                  <a:cubicBezTo>
                    <a:pt x="1326" y="583"/>
                    <a:pt x="1322" y="583"/>
                    <a:pt x="1319" y="583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381" y="181"/>
                    <a:pt x="823" y="377"/>
                    <a:pt x="1316" y="579"/>
                  </a:cubicBezTo>
                  <a:cubicBezTo>
                    <a:pt x="823" y="377"/>
                    <a:pt x="381" y="181"/>
                    <a:pt x="1" y="0"/>
                  </a:cubicBezTo>
                  <a:close/>
                </a:path>
              </a:pathLst>
            </a:custGeom>
            <a:solidFill>
              <a:srgbClr val="669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34;p50">
              <a:extLst>
                <a:ext uri="{FF2B5EF4-FFF2-40B4-BE49-F238E27FC236}">
                  <a16:creationId xmlns:a16="http://schemas.microsoft.com/office/drawing/2014/main" id="{BDFD53ED-1748-44B6-A20E-41FBE5FD2E4A}"/>
                </a:ext>
              </a:extLst>
            </p:cNvPr>
            <p:cNvSpPr/>
            <p:nvPr/>
          </p:nvSpPr>
          <p:spPr>
            <a:xfrm>
              <a:off x="7799658" y="1904145"/>
              <a:ext cx="295173" cy="157820"/>
            </a:xfrm>
            <a:custGeom>
              <a:avLst/>
              <a:gdLst/>
              <a:ahLst/>
              <a:cxnLst/>
              <a:rect l="l" t="t" r="r" b="b"/>
              <a:pathLst>
                <a:path w="8278" h="4426" extrusionOk="0">
                  <a:moveTo>
                    <a:pt x="6799" y="0"/>
                  </a:moveTo>
                  <a:cubicBezTo>
                    <a:pt x="4741" y="1660"/>
                    <a:pt x="2404" y="2985"/>
                    <a:pt x="1" y="4133"/>
                  </a:cubicBezTo>
                  <a:cubicBezTo>
                    <a:pt x="392" y="4321"/>
                    <a:pt x="912" y="4426"/>
                    <a:pt x="1536" y="4426"/>
                  </a:cubicBezTo>
                  <a:cubicBezTo>
                    <a:pt x="2132" y="4426"/>
                    <a:pt x="2826" y="4329"/>
                    <a:pt x="3597" y="4126"/>
                  </a:cubicBezTo>
                  <a:cubicBezTo>
                    <a:pt x="5952" y="3498"/>
                    <a:pt x="8278" y="646"/>
                    <a:pt x="8278" y="646"/>
                  </a:cubicBezTo>
                  <a:cubicBezTo>
                    <a:pt x="8274" y="646"/>
                    <a:pt x="8270" y="642"/>
                    <a:pt x="8267" y="642"/>
                  </a:cubicBezTo>
                  <a:cubicBezTo>
                    <a:pt x="8263" y="642"/>
                    <a:pt x="8260" y="638"/>
                    <a:pt x="8257" y="638"/>
                  </a:cubicBezTo>
                  <a:cubicBezTo>
                    <a:pt x="8249" y="635"/>
                    <a:pt x="8243" y="632"/>
                    <a:pt x="8236" y="628"/>
                  </a:cubicBezTo>
                  <a:cubicBezTo>
                    <a:pt x="8228" y="628"/>
                    <a:pt x="8222" y="625"/>
                    <a:pt x="8215" y="621"/>
                  </a:cubicBezTo>
                  <a:cubicBezTo>
                    <a:pt x="8212" y="621"/>
                    <a:pt x="8207" y="617"/>
                    <a:pt x="8204" y="617"/>
                  </a:cubicBezTo>
                  <a:cubicBezTo>
                    <a:pt x="8197" y="614"/>
                    <a:pt x="8191" y="611"/>
                    <a:pt x="8183" y="607"/>
                  </a:cubicBezTo>
                  <a:cubicBezTo>
                    <a:pt x="8180" y="607"/>
                    <a:pt x="8176" y="607"/>
                    <a:pt x="8173" y="604"/>
                  </a:cubicBezTo>
                  <a:cubicBezTo>
                    <a:pt x="8170" y="604"/>
                    <a:pt x="8166" y="600"/>
                    <a:pt x="8166" y="600"/>
                  </a:cubicBezTo>
                  <a:lnTo>
                    <a:pt x="8162" y="600"/>
                  </a:lnTo>
                  <a:cubicBezTo>
                    <a:pt x="8159" y="596"/>
                    <a:pt x="8155" y="596"/>
                    <a:pt x="8152" y="596"/>
                  </a:cubicBezTo>
                  <a:cubicBezTo>
                    <a:pt x="8149" y="593"/>
                    <a:pt x="8145" y="593"/>
                    <a:pt x="8145" y="593"/>
                  </a:cubicBezTo>
                  <a:cubicBezTo>
                    <a:pt x="8141" y="593"/>
                    <a:pt x="8141" y="590"/>
                    <a:pt x="8141" y="590"/>
                  </a:cubicBezTo>
                  <a:lnTo>
                    <a:pt x="8135" y="590"/>
                  </a:lnTo>
                  <a:lnTo>
                    <a:pt x="8131" y="586"/>
                  </a:lnTo>
                  <a:lnTo>
                    <a:pt x="8124" y="586"/>
                  </a:lnTo>
                  <a:cubicBezTo>
                    <a:pt x="8124" y="583"/>
                    <a:pt x="8120" y="583"/>
                    <a:pt x="8117" y="583"/>
                  </a:cubicBezTo>
                  <a:cubicBezTo>
                    <a:pt x="8117" y="579"/>
                    <a:pt x="8117" y="579"/>
                    <a:pt x="8114" y="579"/>
                  </a:cubicBezTo>
                  <a:cubicBezTo>
                    <a:pt x="7621" y="377"/>
                    <a:pt x="7179" y="181"/>
                    <a:pt x="67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35;p50">
              <a:extLst>
                <a:ext uri="{FF2B5EF4-FFF2-40B4-BE49-F238E27FC236}">
                  <a16:creationId xmlns:a16="http://schemas.microsoft.com/office/drawing/2014/main" id="{4EC91D28-A3D6-4326-BA03-996FF1EA70BD}"/>
                </a:ext>
              </a:extLst>
            </p:cNvPr>
            <p:cNvSpPr/>
            <p:nvPr/>
          </p:nvSpPr>
          <p:spPr>
            <a:xfrm>
              <a:off x="7969993" y="1863888"/>
              <a:ext cx="218759" cy="87789"/>
            </a:xfrm>
            <a:custGeom>
              <a:avLst/>
              <a:gdLst/>
              <a:ahLst/>
              <a:cxnLst/>
              <a:rect l="l" t="t" r="r" b="b"/>
              <a:pathLst>
                <a:path w="6135" h="2462" extrusionOk="0">
                  <a:moveTo>
                    <a:pt x="324" y="0"/>
                  </a:moveTo>
                  <a:cubicBezTo>
                    <a:pt x="129" y="0"/>
                    <a:pt x="0" y="286"/>
                    <a:pt x="145" y="460"/>
                  </a:cubicBezTo>
                  <a:cubicBezTo>
                    <a:pt x="724" y="1154"/>
                    <a:pt x="1673" y="1561"/>
                    <a:pt x="2517" y="1841"/>
                  </a:cubicBezTo>
                  <a:cubicBezTo>
                    <a:pt x="3518" y="2172"/>
                    <a:pt x="4571" y="2315"/>
                    <a:pt x="5614" y="2458"/>
                  </a:cubicBezTo>
                  <a:cubicBezTo>
                    <a:pt x="5631" y="2460"/>
                    <a:pt x="5647" y="2461"/>
                    <a:pt x="5662" y="2461"/>
                  </a:cubicBezTo>
                  <a:cubicBezTo>
                    <a:pt x="6001" y="2461"/>
                    <a:pt x="6134" y="1936"/>
                    <a:pt x="5771" y="1886"/>
                  </a:cubicBezTo>
                  <a:cubicBezTo>
                    <a:pt x="4774" y="1746"/>
                    <a:pt x="3769" y="1607"/>
                    <a:pt x="2803" y="1303"/>
                  </a:cubicBezTo>
                  <a:cubicBezTo>
                    <a:pt x="2381" y="1171"/>
                    <a:pt x="1973" y="1004"/>
                    <a:pt x="1582" y="795"/>
                  </a:cubicBezTo>
                  <a:cubicBezTo>
                    <a:pt x="1185" y="578"/>
                    <a:pt x="832" y="302"/>
                    <a:pt x="463" y="48"/>
                  </a:cubicBezTo>
                  <a:cubicBezTo>
                    <a:pt x="415" y="15"/>
                    <a:pt x="368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36;p50">
              <a:extLst>
                <a:ext uri="{FF2B5EF4-FFF2-40B4-BE49-F238E27FC236}">
                  <a16:creationId xmlns:a16="http://schemas.microsoft.com/office/drawing/2014/main" id="{F270CE70-7395-441A-BFED-EBA19B0C4D5F}"/>
                </a:ext>
              </a:extLst>
            </p:cNvPr>
            <p:cNvSpPr/>
            <p:nvPr/>
          </p:nvSpPr>
          <p:spPr>
            <a:xfrm>
              <a:off x="8127741" y="1675974"/>
              <a:ext cx="112107" cy="177253"/>
            </a:xfrm>
            <a:custGeom>
              <a:avLst/>
              <a:gdLst/>
              <a:ahLst/>
              <a:cxnLst/>
              <a:rect l="l" t="t" r="r" b="b"/>
              <a:pathLst>
                <a:path w="3144" h="4971" extrusionOk="0">
                  <a:moveTo>
                    <a:pt x="2056" y="1"/>
                  </a:moveTo>
                  <a:cubicBezTo>
                    <a:pt x="1863" y="1"/>
                    <a:pt x="1672" y="80"/>
                    <a:pt x="1525" y="229"/>
                  </a:cubicBezTo>
                  <a:cubicBezTo>
                    <a:pt x="1263" y="491"/>
                    <a:pt x="1162" y="888"/>
                    <a:pt x="1036" y="1220"/>
                  </a:cubicBezTo>
                  <a:cubicBezTo>
                    <a:pt x="701" y="2089"/>
                    <a:pt x="357" y="2953"/>
                    <a:pt x="49" y="3832"/>
                  </a:cubicBezTo>
                  <a:cubicBezTo>
                    <a:pt x="1" y="3979"/>
                    <a:pt x="109" y="4139"/>
                    <a:pt x="249" y="4181"/>
                  </a:cubicBezTo>
                  <a:cubicBezTo>
                    <a:pt x="275" y="4188"/>
                    <a:pt x="300" y="4192"/>
                    <a:pt x="325" y="4192"/>
                  </a:cubicBezTo>
                  <a:cubicBezTo>
                    <a:pt x="451" y="4192"/>
                    <a:pt x="548" y="4099"/>
                    <a:pt x="597" y="3982"/>
                  </a:cubicBezTo>
                  <a:cubicBezTo>
                    <a:pt x="890" y="3285"/>
                    <a:pt x="1152" y="2573"/>
                    <a:pt x="1424" y="1868"/>
                  </a:cubicBezTo>
                  <a:cubicBezTo>
                    <a:pt x="1549" y="1541"/>
                    <a:pt x="1657" y="1199"/>
                    <a:pt x="1807" y="882"/>
                  </a:cubicBezTo>
                  <a:cubicBezTo>
                    <a:pt x="1869" y="748"/>
                    <a:pt x="1952" y="609"/>
                    <a:pt x="2059" y="609"/>
                  </a:cubicBezTo>
                  <a:cubicBezTo>
                    <a:pt x="2108" y="609"/>
                    <a:pt x="2163" y="639"/>
                    <a:pt x="2222" y="714"/>
                  </a:cubicBezTo>
                  <a:cubicBezTo>
                    <a:pt x="2404" y="941"/>
                    <a:pt x="2414" y="1262"/>
                    <a:pt x="2407" y="1537"/>
                  </a:cubicBezTo>
                  <a:cubicBezTo>
                    <a:pt x="2396" y="1886"/>
                    <a:pt x="2345" y="2235"/>
                    <a:pt x="2271" y="2573"/>
                  </a:cubicBezTo>
                  <a:cubicBezTo>
                    <a:pt x="2124" y="3274"/>
                    <a:pt x="1891" y="3948"/>
                    <a:pt x="1657" y="4624"/>
                  </a:cubicBezTo>
                  <a:cubicBezTo>
                    <a:pt x="1584" y="4834"/>
                    <a:pt x="1755" y="4971"/>
                    <a:pt x="1929" y="4971"/>
                  </a:cubicBezTo>
                  <a:cubicBezTo>
                    <a:pt x="2045" y="4971"/>
                    <a:pt x="2162" y="4911"/>
                    <a:pt x="2212" y="4774"/>
                  </a:cubicBezTo>
                  <a:cubicBezTo>
                    <a:pt x="2505" y="3951"/>
                    <a:pt x="2798" y="3117"/>
                    <a:pt x="2930" y="2248"/>
                  </a:cubicBezTo>
                  <a:cubicBezTo>
                    <a:pt x="3038" y="1558"/>
                    <a:pt x="3143" y="550"/>
                    <a:pt x="2442" y="114"/>
                  </a:cubicBezTo>
                  <a:cubicBezTo>
                    <a:pt x="2321" y="38"/>
                    <a:pt x="2188" y="1"/>
                    <a:pt x="2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37;p50">
              <a:extLst>
                <a:ext uri="{FF2B5EF4-FFF2-40B4-BE49-F238E27FC236}">
                  <a16:creationId xmlns:a16="http://schemas.microsoft.com/office/drawing/2014/main" id="{06957F26-B072-42FA-A707-C4688B9C66A4}"/>
                </a:ext>
              </a:extLst>
            </p:cNvPr>
            <p:cNvSpPr/>
            <p:nvPr/>
          </p:nvSpPr>
          <p:spPr>
            <a:xfrm>
              <a:off x="8016169" y="1649588"/>
              <a:ext cx="100554" cy="156822"/>
            </a:xfrm>
            <a:custGeom>
              <a:avLst/>
              <a:gdLst/>
              <a:ahLst/>
              <a:cxnLst/>
              <a:rect l="l" t="t" r="r" b="b"/>
              <a:pathLst>
                <a:path w="2820" h="4398" extrusionOk="0">
                  <a:moveTo>
                    <a:pt x="2132" y="1"/>
                  </a:moveTo>
                  <a:cubicBezTo>
                    <a:pt x="1605" y="1"/>
                    <a:pt x="1280" y="875"/>
                    <a:pt x="1082" y="1252"/>
                  </a:cubicBezTo>
                  <a:cubicBezTo>
                    <a:pt x="727" y="1939"/>
                    <a:pt x="378" y="2629"/>
                    <a:pt x="81" y="3344"/>
                  </a:cubicBezTo>
                  <a:cubicBezTo>
                    <a:pt x="0" y="3539"/>
                    <a:pt x="190" y="3695"/>
                    <a:pt x="368" y="3695"/>
                  </a:cubicBezTo>
                  <a:cubicBezTo>
                    <a:pt x="458" y="3695"/>
                    <a:pt x="544" y="3656"/>
                    <a:pt x="591" y="3561"/>
                  </a:cubicBezTo>
                  <a:cubicBezTo>
                    <a:pt x="870" y="2999"/>
                    <a:pt x="1135" y="2431"/>
                    <a:pt x="1421" y="1873"/>
                  </a:cubicBezTo>
                  <a:cubicBezTo>
                    <a:pt x="1560" y="1601"/>
                    <a:pt x="1700" y="1329"/>
                    <a:pt x="1847" y="1060"/>
                  </a:cubicBezTo>
                  <a:cubicBezTo>
                    <a:pt x="1913" y="934"/>
                    <a:pt x="1975" y="799"/>
                    <a:pt x="2059" y="683"/>
                  </a:cubicBezTo>
                  <a:cubicBezTo>
                    <a:pt x="2071" y="665"/>
                    <a:pt x="2104" y="616"/>
                    <a:pt x="2129" y="600"/>
                  </a:cubicBezTo>
                  <a:lnTo>
                    <a:pt x="2129" y="600"/>
                  </a:lnTo>
                  <a:cubicBezTo>
                    <a:pt x="2130" y="602"/>
                    <a:pt x="2132" y="604"/>
                    <a:pt x="2135" y="607"/>
                  </a:cubicBezTo>
                  <a:cubicBezTo>
                    <a:pt x="2174" y="638"/>
                    <a:pt x="2185" y="743"/>
                    <a:pt x="2191" y="788"/>
                  </a:cubicBezTo>
                  <a:cubicBezTo>
                    <a:pt x="2216" y="934"/>
                    <a:pt x="2212" y="1095"/>
                    <a:pt x="2209" y="1242"/>
                  </a:cubicBezTo>
                  <a:cubicBezTo>
                    <a:pt x="2209" y="1549"/>
                    <a:pt x="2188" y="1858"/>
                    <a:pt x="2150" y="2162"/>
                  </a:cubicBezTo>
                  <a:cubicBezTo>
                    <a:pt x="2066" y="2800"/>
                    <a:pt x="1909" y="3428"/>
                    <a:pt x="1755" y="4052"/>
                  </a:cubicBezTo>
                  <a:cubicBezTo>
                    <a:pt x="1703" y="4260"/>
                    <a:pt x="1874" y="4398"/>
                    <a:pt x="2039" y="4398"/>
                  </a:cubicBezTo>
                  <a:cubicBezTo>
                    <a:pt x="2147" y="4398"/>
                    <a:pt x="2253" y="4338"/>
                    <a:pt x="2289" y="4199"/>
                  </a:cubicBezTo>
                  <a:cubicBezTo>
                    <a:pt x="2484" y="3456"/>
                    <a:pt x="2673" y="2710"/>
                    <a:pt x="2756" y="1942"/>
                  </a:cubicBezTo>
                  <a:cubicBezTo>
                    <a:pt x="2798" y="1562"/>
                    <a:pt x="2819" y="1172"/>
                    <a:pt x="2781" y="788"/>
                  </a:cubicBezTo>
                  <a:cubicBezTo>
                    <a:pt x="2753" y="519"/>
                    <a:pt x="2663" y="220"/>
                    <a:pt x="2412" y="80"/>
                  </a:cubicBezTo>
                  <a:cubicBezTo>
                    <a:pt x="2313" y="25"/>
                    <a:pt x="2219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38;p50">
              <a:extLst>
                <a:ext uri="{FF2B5EF4-FFF2-40B4-BE49-F238E27FC236}">
                  <a16:creationId xmlns:a16="http://schemas.microsoft.com/office/drawing/2014/main" id="{3119626D-F0DB-4382-86F6-79F42A6C31BD}"/>
                </a:ext>
              </a:extLst>
            </p:cNvPr>
            <p:cNvSpPr/>
            <p:nvPr/>
          </p:nvSpPr>
          <p:spPr>
            <a:xfrm>
              <a:off x="7833996" y="1941799"/>
              <a:ext cx="70459" cy="43823"/>
            </a:xfrm>
            <a:custGeom>
              <a:avLst/>
              <a:gdLst/>
              <a:ahLst/>
              <a:cxnLst/>
              <a:rect l="l" t="t" r="r" b="b"/>
              <a:pathLst>
                <a:path w="1976" h="1229" extrusionOk="0">
                  <a:moveTo>
                    <a:pt x="1699" y="1"/>
                  </a:moveTo>
                  <a:cubicBezTo>
                    <a:pt x="1668" y="1"/>
                    <a:pt x="1636" y="8"/>
                    <a:pt x="1602" y="29"/>
                  </a:cubicBezTo>
                  <a:cubicBezTo>
                    <a:pt x="1113" y="318"/>
                    <a:pt x="611" y="594"/>
                    <a:pt x="147" y="925"/>
                  </a:cubicBezTo>
                  <a:cubicBezTo>
                    <a:pt x="1" y="1029"/>
                    <a:pt x="84" y="1229"/>
                    <a:pt x="231" y="1229"/>
                  </a:cubicBezTo>
                  <a:cubicBezTo>
                    <a:pt x="259" y="1229"/>
                    <a:pt x="287" y="1225"/>
                    <a:pt x="314" y="1211"/>
                  </a:cubicBezTo>
                  <a:cubicBezTo>
                    <a:pt x="828" y="960"/>
                    <a:pt x="1309" y="653"/>
                    <a:pt x="1797" y="364"/>
                  </a:cubicBezTo>
                  <a:cubicBezTo>
                    <a:pt x="1975" y="255"/>
                    <a:pt x="1866" y="1"/>
                    <a:pt x="169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39;p50">
              <a:extLst>
                <a:ext uri="{FF2B5EF4-FFF2-40B4-BE49-F238E27FC236}">
                  <a16:creationId xmlns:a16="http://schemas.microsoft.com/office/drawing/2014/main" id="{6D7BB63A-71A9-4F63-B5B1-B7B1DCB41E5E}"/>
                </a:ext>
              </a:extLst>
            </p:cNvPr>
            <p:cNvSpPr/>
            <p:nvPr/>
          </p:nvSpPr>
          <p:spPr>
            <a:xfrm>
              <a:off x="7794951" y="1983590"/>
              <a:ext cx="35479" cy="27777"/>
            </a:xfrm>
            <a:custGeom>
              <a:avLst/>
              <a:gdLst/>
              <a:ahLst/>
              <a:cxnLst/>
              <a:rect l="l" t="t" r="r" b="b"/>
              <a:pathLst>
                <a:path w="995" h="779" extrusionOk="0">
                  <a:moveTo>
                    <a:pt x="450" y="636"/>
                  </a:moveTo>
                  <a:lnTo>
                    <a:pt x="450" y="636"/>
                  </a:lnTo>
                  <a:cubicBezTo>
                    <a:pt x="446" y="639"/>
                    <a:pt x="441" y="643"/>
                    <a:pt x="437" y="646"/>
                  </a:cubicBezTo>
                  <a:cubicBezTo>
                    <a:pt x="441" y="643"/>
                    <a:pt x="446" y="639"/>
                    <a:pt x="450" y="636"/>
                  </a:cubicBezTo>
                  <a:close/>
                  <a:moveTo>
                    <a:pt x="775" y="1"/>
                  </a:moveTo>
                  <a:cubicBezTo>
                    <a:pt x="743" y="1"/>
                    <a:pt x="712" y="8"/>
                    <a:pt x="685" y="25"/>
                  </a:cubicBezTo>
                  <a:cubicBezTo>
                    <a:pt x="572" y="88"/>
                    <a:pt x="468" y="158"/>
                    <a:pt x="363" y="231"/>
                  </a:cubicBezTo>
                  <a:cubicBezTo>
                    <a:pt x="300" y="273"/>
                    <a:pt x="241" y="314"/>
                    <a:pt x="182" y="364"/>
                  </a:cubicBezTo>
                  <a:cubicBezTo>
                    <a:pt x="120" y="412"/>
                    <a:pt x="74" y="464"/>
                    <a:pt x="25" y="527"/>
                  </a:cubicBezTo>
                  <a:cubicBezTo>
                    <a:pt x="4" y="556"/>
                    <a:pt x="1" y="601"/>
                    <a:pt x="7" y="636"/>
                  </a:cubicBezTo>
                  <a:cubicBezTo>
                    <a:pt x="11" y="670"/>
                    <a:pt x="25" y="709"/>
                    <a:pt x="53" y="733"/>
                  </a:cubicBezTo>
                  <a:cubicBezTo>
                    <a:pt x="88" y="765"/>
                    <a:pt x="130" y="778"/>
                    <a:pt x="171" y="778"/>
                  </a:cubicBezTo>
                  <a:cubicBezTo>
                    <a:pt x="199" y="778"/>
                    <a:pt x="228" y="772"/>
                    <a:pt x="255" y="757"/>
                  </a:cubicBezTo>
                  <a:cubicBezTo>
                    <a:pt x="330" y="722"/>
                    <a:pt x="392" y="680"/>
                    <a:pt x="454" y="633"/>
                  </a:cubicBezTo>
                  <a:lnTo>
                    <a:pt x="454" y="633"/>
                  </a:lnTo>
                  <a:cubicBezTo>
                    <a:pt x="452" y="634"/>
                    <a:pt x="451" y="635"/>
                    <a:pt x="450" y="636"/>
                  </a:cubicBezTo>
                  <a:lnTo>
                    <a:pt x="450" y="636"/>
                  </a:lnTo>
                  <a:cubicBezTo>
                    <a:pt x="585" y="532"/>
                    <a:pt x="727" y="434"/>
                    <a:pt x="873" y="346"/>
                  </a:cubicBezTo>
                  <a:cubicBezTo>
                    <a:pt x="952" y="294"/>
                    <a:pt x="994" y="176"/>
                    <a:pt x="939" y="92"/>
                  </a:cubicBezTo>
                  <a:cubicBezTo>
                    <a:pt x="901" y="32"/>
                    <a:pt x="838" y="1"/>
                    <a:pt x="77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40;p50">
              <a:extLst>
                <a:ext uri="{FF2B5EF4-FFF2-40B4-BE49-F238E27FC236}">
                  <a16:creationId xmlns:a16="http://schemas.microsoft.com/office/drawing/2014/main" id="{4A97690D-7A6A-4F46-BD98-50E98A9D6394}"/>
                </a:ext>
              </a:extLst>
            </p:cNvPr>
            <p:cNvSpPr/>
            <p:nvPr/>
          </p:nvSpPr>
          <p:spPr>
            <a:xfrm>
              <a:off x="7731659" y="1981736"/>
              <a:ext cx="670325" cy="374832"/>
            </a:xfrm>
            <a:custGeom>
              <a:avLst/>
              <a:gdLst/>
              <a:ahLst/>
              <a:cxnLst/>
              <a:rect l="l" t="t" r="r" b="b"/>
              <a:pathLst>
                <a:path w="18799" h="10512" extrusionOk="0">
                  <a:moveTo>
                    <a:pt x="17023" y="0"/>
                  </a:moveTo>
                  <a:cubicBezTo>
                    <a:pt x="15848" y="0"/>
                    <a:pt x="14150" y="2366"/>
                    <a:pt x="11838" y="4381"/>
                  </a:cubicBezTo>
                  <a:cubicBezTo>
                    <a:pt x="8999" y="6854"/>
                    <a:pt x="5919" y="8437"/>
                    <a:pt x="2999" y="8577"/>
                  </a:cubicBezTo>
                  <a:cubicBezTo>
                    <a:pt x="2999" y="8577"/>
                    <a:pt x="2998" y="8577"/>
                    <a:pt x="2997" y="8577"/>
                  </a:cubicBezTo>
                  <a:cubicBezTo>
                    <a:pt x="2895" y="8577"/>
                    <a:pt x="2653" y="8370"/>
                    <a:pt x="2397" y="8162"/>
                  </a:cubicBezTo>
                  <a:cubicBezTo>
                    <a:pt x="2141" y="7953"/>
                    <a:pt x="1876" y="7744"/>
                    <a:pt x="1732" y="7744"/>
                  </a:cubicBezTo>
                  <a:cubicBezTo>
                    <a:pt x="1703" y="7744"/>
                    <a:pt x="1678" y="7752"/>
                    <a:pt x="1660" y="7771"/>
                  </a:cubicBezTo>
                  <a:cubicBezTo>
                    <a:pt x="1455" y="7977"/>
                    <a:pt x="1863" y="9020"/>
                    <a:pt x="1528" y="9020"/>
                  </a:cubicBezTo>
                  <a:cubicBezTo>
                    <a:pt x="1193" y="9020"/>
                    <a:pt x="750" y="8552"/>
                    <a:pt x="750" y="8381"/>
                  </a:cubicBezTo>
                  <a:cubicBezTo>
                    <a:pt x="750" y="8214"/>
                    <a:pt x="1058" y="7938"/>
                    <a:pt x="750" y="7938"/>
                  </a:cubicBezTo>
                  <a:cubicBezTo>
                    <a:pt x="443" y="7938"/>
                    <a:pt x="0" y="8354"/>
                    <a:pt x="359" y="9020"/>
                  </a:cubicBezTo>
                  <a:cubicBezTo>
                    <a:pt x="359" y="9020"/>
                    <a:pt x="15" y="9574"/>
                    <a:pt x="227" y="9787"/>
                  </a:cubicBezTo>
                  <a:cubicBezTo>
                    <a:pt x="227" y="9787"/>
                    <a:pt x="279" y="10300"/>
                    <a:pt x="750" y="10440"/>
                  </a:cubicBezTo>
                  <a:cubicBezTo>
                    <a:pt x="938" y="10495"/>
                    <a:pt x="1245" y="10512"/>
                    <a:pt x="1664" y="10512"/>
                  </a:cubicBezTo>
                  <a:cubicBezTo>
                    <a:pt x="2295" y="10512"/>
                    <a:pt x="3182" y="10474"/>
                    <a:pt x="4301" y="10474"/>
                  </a:cubicBezTo>
                  <a:cubicBezTo>
                    <a:pt x="6164" y="10474"/>
                    <a:pt x="11670" y="9633"/>
                    <a:pt x="15004" y="6299"/>
                  </a:cubicBezTo>
                  <a:cubicBezTo>
                    <a:pt x="18604" y="2700"/>
                    <a:pt x="18799" y="1144"/>
                    <a:pt x="17519" y="171"/>
                  </a:cubicBezTo>
                  <a:cubicBezTo>
                    <a:pt x="17365" y="54"/>
                    <a:pt x="17200" y="0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41;p50">
              <a:extLst>
                <a:ext uri="{FF2B5EF4-FFF2-40B4-BE49-F238E27FC236}">
                  <a16:creationId xmlns:a16="http://schemas.microsoft.com/office/drawing/2014/main" id="{9499582D-B64F-4B0E-99CE-54A51AEC484C}"/>
                </a:ext>
              </a:extLst>
            </p:cNvPr>
            <p:cNvSpPr/>
            <p:nvPr/>
          </p:nvSpPr>
          <p:spPr>
            <a:xfrm>
              <a:off x="7927525" y="2274732"/>
              <a:ext cx="152507" cy="52131"/>
            </a:xfrm>
            <a:custGeom>
              <a:avLst/>
              <a:gdLst/>
              <a:ahLst/>
              <a:cxnLst/>
              <a:rect l="l" t="t" r="r" b="b"/>
              <a:pathLst>
                <a:path w="4277" h="1462" extrusionOk="0">
                  <a:moveTo>
                    <a:pt x="4022" y="0"/>
                  </a:moveTo>
                  <a:cubicBezTo>
                    <a:pt x="4004" y="0"/>
                    <a:pt x="3984" y="4"/>
                    <a:pt x="3963" y="11"/>
                  </a:cubicBezTo>
                  <a:cubicBezTo>
                    <a:pt x="2746" y="486"/>
                    <a:pt x="1524" y="876"/>
                    <a:pt x="231" y="1088"/>
                  </a:cubicBezTo>
                  <a:cubicBezTo>
                    <a:pt x="1" y="1123"/>
                    <a:pt x="85" y="1462"/>
                    <a:pt x="301" y="1462"/>
                  </a:cubicBezTo>
                  <a:cubicBezTo>
                    <a:pt x="311" y="1462"/>
                    <a:pt x="321" y="1458"/>
                    <a:pt x="336" y="1458"/>
                  </a:cubicBezTo>
                  <a:cubicBezTo>
                    <a:pt x="1622" y="1252"/>
                    <a:pt x="2920" y="908"/>
                    <a:pt x="4106" y="353"/>
                  </a:cubicBezTo>
                  <a:cubicBezTo>
                    <a:pt x="4277" y="276"/>
                    <a:pt x="4186" y="0"/>
                    <a:pt x="40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42;p50">
              <a:extLst>
                <a:ext uri="{FF2B5EF4-FFF2-40B4-BE49-F238E27FC236}">
                  <a16:creationId xmlns:a16="http://schemas.microsoft.com/office/drawing/2014/main" id="{D1F9690D-0C52-49EC-866C-2162EEF35925}"/>
                </a:ext>
              </a:extLst>
            </p:cNvPr>
            <p:cNvSpPr/>
            <p:nvPr/>
          </p:nvSpPr>
          <p:spPr>
            <a:xfrm>
              <a:off x="8089694" y="2246241"/>
              <a:ext cx="42432" cy="29881"/>
            </a:xfrm>
            <a:custGeom>
              <a:avLst/>
              <a:gdLst/>
              <a:ahLst/>
              <a:cxnLst/>
              <a:rect l="l" t="t" r="r" b="b"/>
              <a:pathLst>
                <a:path w="1190" h="838" extrusionOk="0">
                  <a:moveTo>
                    <a:pt x="987" y="1"/>
                  </a:moveTo>
                  <a:cubicBezTo>
                    <a:pt x="956" y="1"/>
                    <a:pt x="925" y="8"/>
                    <a:pt x="900" y="29"/>
                  </a:cubicBezTo>
                  <a:cubicBezTo>
                    <a:pt x="656" y="207"/>
                    <a:pt x="395" y="364"/>
                    <a:pt x="119" y="489"/>
                  </a:cubicBezTo>
                  <a:cubicBezTo>
                    <a:pt x="32" y="531"/>
                    <a:pt x="1" y="667"/>
                    <a:pt x="52" y="747"/>
                  </a:cubicBezTo>
                  <a:cubicBezTo>
                    <a:pt x="91" y="810"/>
                    <a:pt x="150" y="838"/>
                    <a:pt x="213" y="838"/>
                  </a:cubicBezTo>
                  <a:cubicBezTo>
                    <a:pt x="245" y="838"/>
                    <a:pt x="279" y="831"/>
                    <a:pt x="311" y="817"/>
                  </a:cubicBezTo>
                  <a:cubicBezTo>
                    <a:pt x="586" y="691"/>
                    <a:pt x="848" y="538"/>
                    <a:pt x="1092" y="353"/>
                  </a:cubicBezTo>
                  <a:cubicBezTo>
                    <a:pt x="1131" y="322"/>
                    <a:pt x="1162" y="294"/>
                    <a:pt x="1176" y="242"/>
                  </a:cubicBezTo>
                  <a:cubicBezTo>
                    <a:pt x="1190" y="196"/>
                    <a:pt x="1182" y="137"/>
                    <a:pt x="1158" y="95"/>
                  </a:cubicBezTo>
                  <a:cubicBezTo>
                    <a:pt x="1124" y="39"/>
                    <a:pt x="1054" y="1"/>
                    <a:pt x="98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5" name="Google Shape;2345;p41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2346" name="Google Shape;2346;p41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1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1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9" name="Google Shape;2349;p41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FFFFFF"/>
                </a:solidFill>
              </a:rPr>
              <a:t>Encuentra  las </a:t>
            </a:r>
            <a:r>
              <a:rPr lang="en" dirty="0">
                <a:solidFill>
                  <a:srgbClr val="FFFFFF"/>
                </a:solidFill>
              </a:rPr>
              <a:t>7 </a:t>
            </a:r>
            <a:r>
              <a:rPr lang="es-CL" dirty="0">
                <a:solidFill>
                  <a:srgbClr val="FFFFFF"/>
                </a:solidFill>
              </a:rPr>
              <a:t>diferencias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350" name="Google Shape;2350;p41"/>
          <p:cNvGrpSpPr/>
          <p:nvPr/>
        </p:nvGrpSpPr>
        <p:grpSpPr>
          <a:xfrm flipH="1">
            <a:off x="2364700" y="1760275"/>
            <a:ext cx="1734178" cy="3014667"/>
            <a:chOff x="2004700" y="1588825"/>
            <a:chExt cx="1734178" cy="3014667"/>
          </a:xfrm>
        </p:grpSpPr>
        <p:sp>
          <p:nvSpPr>
            <p:cNvPr id="2351" name="Google Shape;2351;p41"/>
            <p:cNvSpPr/>
            <p:nvPr/>
          </p:nvSpPr>
          <p:spPr>
            <a:xfrm>
              <a:off x="2004700" y="1588825"/>
              <a:ext cx="1734178" cy="3014667"/>
            </a:xfrm>
            <a:custGeom>
              <a:avLst/>
              <a:gdLst/>
              <a:ahLst/>
              <a:cxnLst/>
              <a:rect l="l" t="t" r="r" b="b"/>
              <a:pathLst>
                <a:path w="53869" h="93645" extrusionOk="0">
                  <a:moveTo>
                    <a:pt x="27515" y="74786"/>
                  </a:moveTo>
                  <a:cubicBezTo>
                    <a:pt x="28143" y="75325"/>
                    <a:pt x="28871" y="75613"/>
                    <a:pt x="29649" y="75613"/>
                  </a:cubicBezTo>
                  <a:cubicBezTo>
                    <a:pt x="30159" y="75613"/>
                    <a:pt x="30655" y="75489"/>
                    <a:pt x="31133" y="75244"/>
                  </a:cubicBezTo>
                  <a:cubicBezTo>
                    <a:pt x="31161" y="75528"/>
                    <a:pt x="31185" y="75811"/>
                    <a:pt x="31198" y="76094"/>
                  </a:cubicBezTo>
                  <a:cubicBezTo>
                    <a:pt x="31236" y="76698"/>
                    <a:pt x="31246" y="77208"/>
                    <a:pt x="31231" y="77723"/>
                  </a:cubicBezTo>
                  <a:cubicBezTo>
                    <a:pt x="31227" y="78162"/>
                    <a:pt x="31194" y="78616"/>
                    <a:pt x="31142" y="79045"/>
                  </a:cubicBezTo>
                  <a:cubicBezTo>
                    <a:pt x="31137" y="79078"/>
                    <a:pt x="31133" y="79111"/>
                    <a:pt x="31128" y="79144"/>
                  </a:cubicBezTo>
                  <a:cubicBezTo>
                    <a:pt x="31128" y="79139"/>
                    <a:pt x="30948" y="79064"/>
                    <a:pt x="30858" y="79026"/>
                  </a:cubicBezTo>
                  <a:cubicBezTo>
                    <a:pt x="30041" y="78696"/>
                    <a:pt x="29126" y="78520"/>
                    <a:pt x="28210" y="78520"/>
                  </a:cubicBezTo>
                  <a:cubicBezTo>
                    <a:pt x="27303" y="78520"/>
                    <a:pt x="26443" y="78686"/>
                    <a:pt x="25678" y="78998"/>
                  </a:cubicBezTo>
                  <a:cubicBezTo>
                    <a:pt x="25665" y="77978"/>
                    <a:pt x="25626" y="77099"/>
                    <a:pt x="25560" y="76282"/>
                  </a:cubicBezTo>
                  <a:cubicBezTo>
                    <a:pt x="25556" y="76197"/>
                    <a:pt x="25547" y="76108"/>
                    <a:pt x="25532" y="76023"/>
                  </a:cubicBezTo>
                  <a:cubicBezTo>
                    <a:pt x="25495" y="75678"/>
                    <a:pt x="25438" y="75367"/>
                    <a:pt x="25390" y="75092"/>
                  </a:cubicBezTo>
                  <a:cubicBezTo>
                    <a:pt x="25381" y="75050"/>
                    <a:pt x="25371" y="75007"/>
                    <a:pt x="25367" y="74965"/>
                  </a:cubicBezTo>
                  <a:cubicBezTo>
                    <a:pt x="26075" y="74928"/>
                    <a:pt x="26793" y="74866"/>
                    <a:pt x="27515" y="74786"/>
                  </a:cubicBezTo>
                  <a:close/>
                  <a:moveTo>
                    <a:pt x="23847" y="0"/>
                  </a:moveTo>
                  <a:cubicBezTo>
                    <a:pt x="22751" y="0"/>
                    <a:pt x="21665" y="506"/>
                    <a:pt x="20942" y="1341"/>
                  </a:cubicBezTo>
                  <a:cubicBezTo>
                    <a:pt x="20593" y="1748"/>
                    <a:pt x="20328" y="2210"/>
                    <a:pt x="20154" y="2720"/>
                  </a:cubicBezTo>
                  <a:cubicBezTo>
                    <a:pt x="19304" y="2295"/>
                    <a:pt x="18379" y="2036"/>
                    <a:pt x="17434" y="1964"/>
                  </a:cubicBezTo>
                  <a:cubicBezTo>
                    <a:pt x="17268" y="1951"/>
                    <a:pt x="17098" y="1940"/>
                    <a:pt x="16957" y="1940"/>
                  </a:cubicBezTo>
                  <a:lnTo>
                    <a:pt x="16863" y="1940"/>
                  </a:lnTo>
                  <a:cubicBezTo>
                    <a:pt x="16013" y="1940"/>
                    <a:pt x="15143" y="2097"/>
                    <a:pt x="14317" y="2399"/>
                  </a:cubicBezTo>
                  <a:lnTo>
                    <a:pt x="13827" y="2399"/>
                  </a:lnTo>
                  <a:lnTo>
                    <a:pt x="13515" y="2739"/>
                  </a:lnTo>
                  <a:cubicBezTo>
                    <a:pt x="12065" y="3461"/>
                    <a:pt x="10917" y="4599"/>
                    <a:pt x="10252" y="5983"/>
                  </a:cubicBezTo>
                  <a:cubicBezTo>
                    <a:pt x="8958" y="8703"/>
                    <a:pt x="9714" y="12060"/>
                    <a:pt x="12046" y="13968"/>
                  </a:cubicBezTo>
                  <a:cubicBezTo>
                    <a:pt x="12159" y="14057"/>
                    <a:pt x="12273" y="14147"/>
                    <a:pt x="12391" y="14227"/>
                  </a:cubicBezTo>
                  <a:cubicBezTo>
                    <a:pt x="12042" y="14728"/>
                    <a:pt x="11715" y="15247"/>
                    <a:pt x="11414" y="15776"/>
                  </a:cubicBezTo>
                  <a:cubicBezTo>
                    <a:pt x="9950" y="18364"/>
                    <a:pt x="9355" y="20946"/>
                    <a:pt x="8963" y="23993"/>
                  </a:cubicBezTo>
                  <a:cubicBezTo>
                    <a:pt x="8651" y="24119"/>
                    <a:pt x="8363" y="24276"/>
                    <a:pt x="8104" y="24464"/>
                  </a:cubicBezTo>
                  <a:cubicBezTo>
                    <a:pt x="6659" y="25499"/>
                    <a:pt x="6182" y="27359"/>
                    <a:pt x="6984" y="28790"/>
                  </a:cubicBezTo>
                  <a:cubicBezTo>
                    <a:pt x="7282" y="29323"/>
                    <a:pt x="7726" y="29753"/>
                    <a:pt x="8311" y="30065"/>
                  </a:cubicBezTo>
                  <a:cubicBezTo>
                    <a:pt x="8019" y="33493"/>
                    <a:pt x="7896" y="36807"/>
                    <a:pt x="7905" y="40755"/>
                  </a:cubicBezTo>
                  <a:cubicBezTo>
                    <a:pt x="6724" y="42092"/>
                    <a:pt x="5922" y="43871"/>
                    <a:pt x="5761" y="45586"/>
                  </a:cubicBezTo>
                  <a:cubicBezTo>
                    <a:pt x="5704" y="46148"/>
                    <a:pt x="5724" y="46710"/>
                    <a:pt x="5809" y="47248"/>
                  </a:cubicBezTo>
                  <a:cubicBezTo>
                    <a:pt x="6531" y="51725"/>
                    <a:pt x="5691" y="56219"/>
                    <a:pt x="3391" y="60247"/>
                  </a:cubicBezTo>
                  <a:cubicBezTo>
                    <a:pt x="3155" y="60658"/>
                    <a:pt x="2904" y="61068"/>
                    <a:pt x="2636" y="61503"/>
                  </a:cubicBezTo>
                  <a:cubicBezTo>
                    <a:pt x="1644" y="63114"/>
                    <a:pt x="619" y="64780"/>
                    <a:pt x="251" y="66815"/>
                  </a:cubicBezTo>
                  <a:cubicBezTo>
                    <a:pt x="1" y="68218"/>
                    <a:pt x="194" y="69715"/>
                    <a:pt x="779" y="71013"/>
                  </a:cubicBezTo>
                  <a:cubicBezTo>
                    <a:pt x="690" y="73194"/>
                    <a:pt x="1781" y="76236"/>
                    <a:pt x="4061" y="76835"/>
                  </a:cubicBezTo>
                  <a:cubicBezTo>
                    <a:pt x="4326" y="76906"/>
                    <a:pt x="4599" y="76944"/>
                    <a:pt x="4874" y="76944"/>
                  </a:cubicBezTo>
                  <a:cubicBezTo>
                    <a:pt x="4939" y="76944"/>
                    <a:pt x="5011" y="76940"/>
                    <a:pt x="5077" y="76934"/>
                  </a:cubicBezTo>
                  <a:lnTo>
                    <a:pt x="5142" y="76940"/>
                  </a:lnTo>
                  <a:lnTo>
                    <a:pt x="8104" y="77029"/>
                  </a:lnTo>
                  <a:lnTo>
                    <a:pt x="7924" y="76580"/>
                  </a:lnTo>
                  <a:cubicBezTo>
                    <a:pt x="8250" y="76566"/>
                    <a:pt x="8566" y="76500"/>
                    <a:pt x="8859" y="76387"/>
                  </a:cubicBezTo>
                  <a:cubicBezTo>
                    <a:pt x="9006" y="76330"/>
                    <a:pt x="9143" y="76269"/>
                    <a:pt x="9274" y="76193"/>
                  </a:cubicBezTo>
                  <a:cubicBezTo>
                    <a:pt x="9827" y="76443"/>
                    <a:pt x="10412" y="76580"/>
                    <a:pt x="10984" y="76580"/>
                  </a:cubicBezTo>
                  <a:cubicBezTo>
                    <a:pt x="11517" y="76580"/>
                    <a:pt x="12027" y="76467"/>
                    <a:pt x="12495" y="76240"/>
                  </a:cubicBezTo>
                  <a:cubicBezTo>
                    <a:pt x="13222" y="75896"/>
                    <a:pt x="13737" y="75358"/>
                    <a:pt x="14062" y="74730"/>
                  </a:cubicBezTo>
                  <a:cubicBezTo>
                    <a:pt x="14067" y="74752"/>
                    <a:pt x="14072" y="74776"/>
                    <a:pt x="14077" y="74800"/>
                  </a:cubicBezTo>
                  <a:cubicBezTo>
                    <a:pt x="14138" y="75188"/>
                    <a:pt x="14219" y="75698"/>
                    <a:pt x="14265" y="76208"/>
                  </a:cubicBezTo>
                  <a:cubicBezTo>
                    <a:pt x="14327" y="76779"/>
                    <a:pt x="14350" y="77280"/>
                    <a:pt x="14341" y="77756"/>
                  </a:cubicBezTo>
                  <a:cubicBezTo>
                    <a:pt x="14336" y="77978"/>
                    <a:pt x="14327" y="78191"/>
                    <a:pt x="14304" y="78407"/>
                  </a:cubicBezTo>
                  <a:cubicBezTo>
                    <a:pt x="14275" y="78681"/>
                    <a:pt x="14232" y="78941"/>
                    <a:pt x="14166" y="79172"/>
                  </a:cubicBezTo>
                  <a:lnTo>
                    <a:pt x="13779" y="79858"/>
                  </a:lnTo>
                  <a:cubicBezTo>
                    <a:pt x="13746" y="79867"/>
                    <a:pt x="13704" y="79867"/>
                    <a:pt x="13670" y="79867"/>
                  </a:cubicBezTo>
                  <a:cubicBezTo>
                    <a:pt x="13406" y="79867"/>
                    <a:pt x="13014" y="79767"/>
                    <a:pt x="12599" y="79664"/>
                  </a:cubicBezTo>
                  <a:cubicBezTo>
                    <a:pt x="11989" y="79508"/>
                    <a:pt x="11300" y="79333"/>
                    <a:pt x="10525" y="79333"/>
                  </a:cubicBezTo>
                  <a:cubicBezTo>
                    <a:pt x="10370" y="79333"/>
                    <a:pt x="10219" y="79342"/>
                    <a:pt x="10067" y="79357"/>
                  </a:cubicBezTo>
                  <a:cubicBezTo>
                    <a:pt x="8335" y="79522"/>
                    <a:pt x="6748" y="80736"/>
                    <a:pt x="6059" y="82412"/>
                  </a:cubicBezTo>
                  <a:cubicBezTo>
                    <a:pt x="4831" y="83304"/>
                    <a:pt x="4250" y="85032"/>
                    <a:pt x="4406" y="86213"/>
                  </a:cubicBezTo>
                  <a:cubicBezTo>
                    <a:pt x="4547" y="87323"/>
                    <a:pt x="5256" y="88281"/>
                    <a:pt x="6243" y="88711"/>
                  </a:cubicBezTo>
                  <a:cubicBezTo>
                    <a:pt x="6286" y="88730"/>
                    <a:pt x="6328" y="88748"/>
                    <a:pt x="6371" y="88763"/>
                  </a:cubicBezTo>
                  <a:cubicBezTo>
                    <a:pt x="6290" y="89358"/>
                    <a:pt x="6310" y="89944"/>
                    <a:pt x="6441" y="90467"/>
                  </a:cubicBezTo>
                  <a:cubicBezTo>
                    <a:pt x="6796" y="91899"/>
                    <a:pt x="7962" y="92899"/>
                    <a:pt x="9270" y="92899"/>
                  </a:cubicBezTo>
                  <a:cubicBezTo>
                    <a:pt x="9402" y="92899"/>
                    <a:pt x="9539" y="92890"/>
                    <a:pt x="9666" y="92866"/>
                  </a:cubicBezTo>
                  <a:cubicBezTo>
                    <a:pt x="10843" y="92686"/>
                    <a:pt x="11456" y="91818"/>
                    <a:pt x="11754" y="91398"/>
                  </a:cubicBezTo>
                  <a:cubicBezTo>
                    <a:pt x="11791" y="91346"/>
                    <a:pt x="11824" y="91293"/>
                    <a:pt x="11867" y="91241"/>
                  </a:cubicBezTo>
                  <a:cubicBezTo>
                    <a:pt x="11966" y="91520"/>
                    <a:pt x="12089" y="91785"/>
                    <a:pt x="12235" y="92030"/>
                  </a:cubicBezTo>
                  <a:cubicBezTo>
                    <a:pt x="12830" y="93045"/>
                    <a:pt x="13794" y="93645"/>
                    <a:pt x="14814" y="93645"/>
                  </a:cubicBezTo>
                  <a:cubicBezTo>
                    <a:pt x="15049" y="93645"/>
                    <a:pt x="15285" y="93617"/>
                    <a:pt x="15512" y="93551"/>
                  </a:cubicBezTo>
                  <a:cubicBezTo>
                    <a:pt x="16065" y="93395"/>
                    <a:pt x="16438" y="93089"/>
                    <a:pt x="16640" y="92923"/>
                  </a:cubicBezTo>
                  <a:lnTo>
                    <a:pt x="18312" y="91559"/>
                  </a:lnTo>
                  <a:cubicBezTo>
                    <a:pt x="18440" y="91454"/>
                    <a:pt x="18605" y="91317"/>
                    <a:pt x="18780" y="91138"/>
                  </a:cubicBezTo>
                  <a:cubicBezTo>
                    <a:pt x="19318" y="91067"/>
                    <a:pt x="19842" y="90964"/>
                    <a:pt x="20352" y="90822"/>
                  </a:cubicBezTo>
                  <a:cubicBezTo>
                    <a:pt x="20844" y="90689"/>
                    <a:pt x="21311" y="90524"/>
                    <a:pt x="21745" y="90326"/>
                  </a:cubicBezTo>
                  <a:cubicBezTo>
                    <a:pt x="21764" y="91762"/>
                    <a:pt x="22510" y="92498"/>
                    <a:pt x="22987" y="92819"/>
                  </a:cubicBezTo>
                  <a:cubicBezTo>
                    <a:pt x="23459" y="93145"/>
                    <a:pt x="24021" y="93305"/>
                    <a:pt x="24645" y="93305"/>
                  </a:cubicBezTo>
                  <a:cubicBezTo>
                    <a:pt x="24895" y="93305"/>
                    <a:pt x="25155" y="93281"/>
                    <a:pt x="25456" y="93225"/>
                  </a:cubicBezTo>
                  <a:cubicBezTo>
                    <a:pt x="26434" y="93036"/>
                    <a:pt x="27341" y="92630"/>
                    <a:pt x="28068" y="92073"/>
                  </a:cubicBezTo>
                  <a:cubicBezTo>
                    <a:pt x="28191" y="91978"/>
                    <a:pt x="28313" y="91879"/>
                    <a:pt x="28426" y="91775"/>
                  </a:cubicBezTo>
                  <a:cubicBezTo>
                    <a:pt x="28535" y="91794"/>
                    <a:pt x="28648" y="91803"/>
                    <a:pt x="28762" y="91818"/>
                  </a:cubicBezTo>
                  <a:cubicBezTo>
                    <a:pt x="29413" y="92810"/>
                    <a:pt x="30226" y="93405"/>
                    <a:pt x="31189" y="93584"/>
                  </a:cubicBezTo>
                  <a:cubicBezTo>
                    <a:pt x="31373" y="93617"/>
                    <a:pt x="31562" y="93636"/>
                    <a:pt x="31756" y="93636"/>
                  </a:cubicBezTo>
                  <a:cubicBezTo>
                    <a:pt x="32460" y="93636"/>
                    <a:pt x="33168" y="93409"/>
                    <a:pt x="33848" y="92965"/>
                  </a:cubicBezTo>
                  <a:cubicBezTo>
                    <a:pt x="34476" y="92559"/>
                    <a:pt x="35014" y="92006"/>
                    <a:pt x="35411" y="91369"/>
                  </a:cubicBezTo>
                  <a:cubicBezTo>
                    <a:pt x="37370" y="91180"/>
                    <a:pt x="39334" y="90774"/>
                    <a:pt x="40959" y="89504"/>
                  </a:cubicBezTo>
                  <a:cubicBezTo>
                    <a:pt x="41134" y="89367"/>
                    <a:pt x="41289" y="89235"/>
                    <a:pt x="41426" y="89107"/>
                  </a:cubicBezTo>
                  <a:cubicBezTo>
                    <a:pt x="42790" y="87837"/>
                    <a:pt x="43617" y="86104"/>
                    <a:pt x="43943" y="83800"/>
                  </a:cubicBezTo>
                  <a:cubicBezTo>
                    <a:pt x="44146" y="82341"/>
                    <a:pt x="44118" y="80878"/>
                    <a:pt x="44056" y="79508"/>
                  </a:cubicBezTo>
                  <a:cubicBezTo>
                    <a:pt x="44042" y="79272"/>
                    <a:pt x="44028" y="79036"/>
                    <a:pt x="44013" y="78795"/>
                  </a:cubicBezTo>
                  <a:cubicBezTo>
                    <a:pt x="43938" y="77567"/>
                    <a:pt x="43806" y="76345"/>
                    <a:pt x="43627" y="75168"/>
                  </a:cubicBezTo>
                  <a:cubicBezTo>
                    <a:pt x="43470" y="74129"/>
                    <a:pt x="43282" y="73096"/>
                    <a:pt x="43060" y="72118"/>
                  </a:cubicBezTo>
                  <a:cubicBezTo>
                    <a:pt x="43022" y="71925"/>
                    <a:pt x="42980" y="71736"/>
                    <a:pt x="42937" y="71566"/>
                  </a:cubicBezTo>
                  <a:cubicBezTo>
                    <a:pt x="42871" y="71278"/>
                    <a:pt x="42810" y="70938"/>
                    <a:pt x="42738" y="70574"/>
                  </a:cubicBezTo>
                  <a:cubicBezTo>
                    <a:pt x="42701" y="70367"/>
                    <a:pt x="42664" y="70149"/>
                    <a:pt x="42620" y="69942"/>
                  </a:cubicBezTo>
                  <a:cubicBezTo>
                    <a:pt x="42494" y="69275"/>
                    <a:pt x="42352" y="68742"/>
                    <a:pt x="42182" y="68284"/>
                  </a:cubicBezTo>
                  <a:cubicBezTo>
                    <a:pt x="43296" y="66834"/>
                    <a:pt x="44108" y="65106"/>
                    <a:pt x="44614" y="63118"/>
                  </a:cubicBezTo>
                  <a:cubicBezTo>
                    <a:pt x="45780" y="63104"/>
                    <a:pt x="46927" y="62750"/>
                    <a:pt x="47848" y="62117"/>
                  </a:cubicBezTo>
                  <a:cubicBezTo>
                    <a:pt x="49836" y="60757"/>
                    <a:pt x="50686" y="58518"/>
                    <a:pt x="51148" y="56956"/>
                  </a:cubicBezTo>
                  <a:cubicBezTo>
                    <a:pt x="52122" y="53693"/>
                    <a:pt x="52442" y="50161"/>
                    <a:pt x="52074" y="46756"/>
                  </a:cubicBezTo>
                  <a:cubicBezTo>
                    <a:pt x="52059" y="46601"/>
                    <a:pt x="52046" y="46440"/>
                    <a:pt x="52027" y="46279"/>
                  </a:cubicBezTo>
                  <a:cubicBezTo>
                    <a:pt x="51989" y="45893"/>
                    <a:pt x="51952" y="45481"/>
                    <a:pt x="51895" y="45061"/>
                  </a:cubicBezTo>
                  <a:cubicBezTo>
                    <a:pt x="52537" y="44438"/>
                    <a:pt x="52981" y="43598"/>
                    <a:pt x="53179" y="42606"/>
                  </a:cubicBezTo>
                  <a:cubicBezTo>
                    <a:pt x="53868" y="39102"/>
                    <a:pt x="51549" y="34323"/>
                    <a:pt x="49680" y="32364"/>
                  </a:cubicBezTo>
                  <a:cubicBezTo>
                    <a:pt x="48660" y="31287"/>
                    <a:pt x="47324" y="30712"/>
                    <a:pt x="45817" y="30697"/>
                  </a:cubicBezTo>
                  <a:lnTo>
                    <a:pt x="45780" y="30697"/>
                  </a:lnTo>
                  <a:cubicBezTo>
                    <a:pt x="45553" y="30697"/>
                    <a:pt x="45327" y="30712"/>
                    <a:pt x="45096" y="30735"/>
                  </a:cubicBezTo>
                  <a:cubicBezTo>
                    <a:pt x="45194" y="27902"/>
                    <a:pt x="45275" y="24861"/>
                    <a:pt x="45255" y="21844"/>
                  </a:cubicBezTo>
                  <a:cubicBezTo>
                    <a:pt x="45246" y="20857"/>
                    <a:pt x="45218" y="19752"/>
                    <a:pt x="45105" y="18610"/>
                  </a:cubicBezTo>
                  <a:cubicBezTo>
                    <a:pt x="45255" y="18599"/>
                    <a:pt x="45401" y="18586"/>
                    <a:pt x="45549" y="18566"/>
                  </a:cubicBezTo>
                  <a:cubicBezTo>
                    <a:pt x="45600" y="18562"/>
                    <a:pt x="45652" y="18553"/>
                    <a:pt x="45723" y="18543"/>
                  </a:cubicBezTo>
                  <a:cubicBezTo>
                    <a:pt x="45865" y="18520"/>
                    <a:pt x="46007" y="18496"/>
                    <a:pt x="46153" y="18468"/>
                  </a:cubicBezTo>
                  <a:cubicBezTo>
                    <a:pt x="46238" y="18449"/>
                    <a:pt x="46314" y="18429"/>
                    <a:pt x="46403" y="18411"/>
                  </a:cubicBezTo>
                  <a:cubicBezTo>
                    <a:pt x="46521" y="18383"/>
                    <a:pt x="46639" y="18350"/>
                    <a:pt x="46772" y="18311"/>
                  </a:cubicBezTo>
                  <a:cubicBezTo>
                    <a:pt x="46842" y="18288"/>
                    <a:pt x="46913" y="18270"/>
                    <a:pt x="46988" y="18246"/>
                  </a:cubicBezTo>
                  <a:cubicBezTo>
                    <a:pt x="47016" y="18237"/>
                    <a:pt x="47192" y="18180"/>
                    <a:pt x="47192" y="18180"/>
                  </a:cubicBezTo>
                  <a:lnTo>
                    <a:pt x="47267" y="18141"/>
                  </a:lnTo>
                  <a:cubicBezTo>
                    <a:pt x="47395" y="18100"/>
                    <a:pt x="47517" y="18052"/>
                    <a:pt x="47631" y="18000"/>
                  </a:cubicBezTo>
                  <a:cubicBezTo>
                    <a:pt x="47829" y="17915"/>
                    <a:pt x="48023" y="17821"/>
                    <a:pt x="48212" y="17717"/>
                  </a:cubicBezTo>
                  <a:cubicBezTo>
                    <a:pt x="50412" y="16498"/>
                    <a:pt x="51857" y="14199"/>
                    <a:pt x="51980" y="11720"/>
                  </a:cubicBezTo>
                  <a:cubicBezTo>
                    <a:pt x="52098" y="9439"/>
                    <a:pt x="51063" y="7234"/>
                    <a:pt x="49269" y="5959"/>
                  </a:cubicBezTo>
                  <a:cubicBezTo>
                    <a:pt x="48060" y="5100"/>
                    <a:pt x="46488" y="4647"/>
                    <a:pt x="44727" y="4647"/>
                  </a:cubicBezTo>
                  <a:cubicBezTo>
                    <a:pt x="44307" y="4647"/>
                    <a:pt x="43872" y="4670"/>
                    <a:pt x="43442" y="4723"/>
                  </a:cubicBezTo>
                  <a:cubicBezTo>
                    <a:pt x="43282" y="4741"/>
                    <a:pt x="43117" y="4769"/>
                    <a:pt x="42928" y="4812"/>
                  </a:cubicBezTo>
                  <a:cubicBezTo>
                    <a:pt x="42895" y="4817"/>
                    <a:pt x="42857" y="4826"/>
                    <a:pt x="42814" y="4840"/>
                  </a:cubicBezTo>
                  <a:cubicBezTo>
                    <a:pt x="42701" y="4869"/>
                    <a:pt x="42588" y="4897"/>
                    <a:pt x="42465" y="4939"/>
                  </a:cubicBezTo>
                  <a:lnTo>
                    <a:pt x="42337" y="4982"/>
                  </a:lnTo>
                  <a:cubicBezTo>
                    <a:pt x="42239" y="5015"/>
                    <a:pt x="42139" y="5052"/>
                    <a:pt x="42040" y="5091"/>
                  </a:cubicBezTo>
                  <a:cubicBezTo>
                    <a:pt x="42040" y="5091"/>
                    <a:pt x="41927" y="5137"/>
                    <a:pt x="41899" y="5148"/>
                  </a:cubicBezTo>
                  <a:cubicBezTo>
                    <a:pt x="41809" y="5189"/>
                    <a:pt x="41714" y="5233"/>
                    <a:pt x="41615" y="5279"/>
                  </a:cubicBezTo>
                  <a:cubicBezTo>
                    <a:pt x="41577" y="5298"/>
                    <a:pt x="41539" y="5318"/>
                    <a:pt x="41497" y="5336"/>
                  </a:cubicBezTo>
                  <a:cubicBezTo>
                    <a:pt x="41378" y="5397"/>
                    <a:pt x="41265" y="5459"/>
                    <a:pt x="41147" y="5525"/>
                  </a:cubicBezTo>
                  <a:lnTo>
                    <a:pt x="41081" y="5562"/>
                  </a:lnTo>
                  <a:cubicBezTo>
                    <a:pt x="40982" y="5623"/>
                    <a:pt x="40883" y="5680"/>
                    <a:pt x="40783" y="5747"/>
                  </a:cubicBezTo>
                  <a:lnTo>
                    <a:pt x="40722" y="5784"/>
                  </a:lnTo>
                  <a:cubicBezTo>
                    <a:pt x="40670" y="5817"/>
                    <a:pt x="40619" y="5856"/>
                    <a:pt x="40567" y="5889"/>
                  </a:cubicBezTo>
                  <a:lnTo>
                    <a:pt x="39722" y="6464"/>
                  </a:lnTo>
                  <a:lnTo>
                    <a:pt x="39722" y="6530"/>
                  </a:lnTo>
                  <a:cubicBezTo>
                    <a:pt x="39580" y="6649"/>
                    <a:pt x="39452" y="6762"/>
                    <a:pt x="39349" y="6856"/>
                  </a:cubicBezTo>
                  <a:lnTo>
                    <a:pt x="39316" y="6885"/>
                  </a:lnTo>
                  <a:lnTo>
                    <a:pt x="39282" y="6918"/>
                  </a:lnTo>
                  <a:cubicBezTo>
                    <a:pt x="39225" y="6970"/>
                    <a:pt x="39174" y="7017"/>
                    <a:pt x="39127" y="7064"/>
                  </a:cubicBezTo>
                  <a:lnTo>
                    <a:pt x="38994" y="7196"/>
                  </a:lnTo>
                  <a:lnTo>
                    <a:pt x="38834" y="7352"/>
                  </a:lnTo>
                  <a:lnTo>
                    <a:pt x="38612" y="7602"/>
                  </a:lnTo>
                  <a:lnTo>
                    <a:pt x="38499" y="7829"/>
                  </a:lnTo>
                  <a:cubicBezTo>
                    <a:pt x="38484" y="7862"/>
                    <a:pt x="38456" y="7909"/>
                    <a:pt x="38423" y="7957"/>
                  </a:cubicBezTo>
                  <a:cubicBezTo>
                    <a:pt x="38078" y="6564"/>
                    <a:pt x="36601" y="5704"/>
                    <a:pt x="35991" y="5468"/>
                  </a:cubicBezTo>
                  <a:cubicBezTo>
                    <a:pt x="35099" y="5133"/>
                    <a:pt x="34216" y="5085"/>
                    <a:pt x="33395" y="5085"/>
                  </a:cubicBezTo>
                  <a:lnTo>
                    <a:pt x="32747" y="5091"/>
                  </a:lnTo>
                  <a:cubicBezTo>
                    <a:pt x="32279" y="5091"/>
                    <a:pt x="31808" y="5076"/>
                    <a:pt x="31486" y="4954"/>
                  </a:cubicBezTo>
                  <a:cubicBezTo>
                    <a:pt x="30887" y="4727"/>
                    <a:pt x="30433" y="3938"/>
                    <a:pt x="30155" y="3315"/>
                  </a:cubicBezTo>
                  <a:lnTo>
                    <a:pt x="30074" y="3136"/>
                  </a:lnTo>
                  <a:cubicBezTo>
                    <a:pt x="29919" y="2768"/>
                    <a:pt x="29721" y="2314"/>
                    <a:pt x="29376" y="1866"/>
                  </a:cubicBezTo>
                  <a:cubicBezTo>
                    <a:pt x="28757" y="1053"/>
                    <a:pt x="27874" y="552"/>
                    <a:pt x="26953" y="495"/>
                  </a:cubicBezTo>
                  <a:cubicBezTo>
                    <a:pt x="26887" y="491"/>
                    <a:pt x="26822" y="486"/>
                    <a:pt x="26755" y="486"/>
                  </a:cubicBezTo>
                  <a:cubicBezTo>
                    <a:pt x="26453" y="486"/>
                    <a:pt x="26146" y="534"/>
                    <a:pt x="25848" y="633"/>
                  </a:cubicBezTo>
                  <a:cubicBezTo>
                    <a:pt x="25612" y="467"/>
                    <a:pt x="25343" y="321"/>
                    <a:pt x="25037" y="212"/>
                  </a:cubicBezTo>
                  <a:lnTo>
                    <a:pt x="24998" y="194"/>
                  </a:lnTo>
                  <a:lnTo>
                    <a:pt x="24861" y="151"/>
                  </a:lnTo>
                  <a:cubicBezTo>
                    <a:pt x="24536" y="52"/>
                    <a:pt x="24196" y="0"/>
                    <a:pt x="23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1"/>
            <p:cNvSpPr/>
            <p:nvPr/>
          </p:nvSpPr>
          <p:spPr>
            <a:xfrm>
              <a:off x="2241833" y="3722310"/>
              <a:ext cx="527217" cy="739397"/>
            </a:xfrm>
            <a:custGeom>
              <a:avLst/>
              <a:gdLst/>
              <a:ahLst/>
              <a:cxnLst/>
              <a:rect l="l" t="t" r="r" b="b"/>
              <a:pathLst>
                <a:path w="16377" h="22968" extrusionOk="0">
                  <a:moveTo>
                    <a:pt x="12433" y="0"/>
                  </a:moveTo>
                  <a:cubicBezTo>
                    <a:pt x="11609" y="0"/>
                    <a:pt x="10758" y="213"/>
                    <a:pt x="9959" y="434"/>
                  </a:cubicBezTo>
                  <a:cubicBezTo>
                    <a:pt x="9213" y="638"/>
                    <a:pt x="8411" y="883"/>
                    <a:pt x="7990" y="1506"/>
                  </a:cubicBezTo>
                  <a:cubicBezTo>
                    <a:pt x="7579" y="2106"/>
                    <a:pt x="7650" y="2890"/>
                    <a:pt x="7740" y="3598"/>
                  </a:cubicBezTo>
                  <a:cubicBezTo>
                    <a:pt x="7792" y="3990"/>
                    <a:pt x="7853" y="4387"/>
                    <a:pt x="7919" y="4784"/>
                  </a:cubicBezTo>
                  <a:cubicBezTo>
                    <a:pt x="8023" y="5379"/>
                    <a:pt x="8137" y="5983"/>
                    <a:pt x="8254" y="6588"/>
                  </a:cubicBezTo>
                  <a:cubicBezTo>
                    <a:pt x="8354" y="7102"/>
                    <a:pt x="8453" y="7621"/>
                    <a:pt x="8538" y="8140"/>
                  </a:cubicBezTo>
                  <a:cubicBezTo>
                    <a:pt x="8618" y="8641"/>
                    <a:pt x="8694" y="9142"/>
                    <a:pt x="8741" y="9648"/>
                  </a:cubicBezTo>
                  <a:cubicBezTo>
                    <a:pt x="8807" y="10243"/>
                    <a:pt x="8840" y="10832"/>
                    <a:pt x="8826" y="11422"/>
                  </a:cubicBezTo>
                  <a:cubicBezTo>
                    <a:pt x="8821" y="11692"/>
                    <a:pt x="8812" y="11961"/>
                    <a:pt x="8784" y="12230"/>
                  </a:cubicBezTo>
                  <a:cubicBezTo>
                    <a:pt x="8741" y="12673"/>
                    <a:pt x="8656" y="13142"/>
                    <a:pt x="8509" y="13576"/>
                  </a:cubicBezTo>
                  <a:cubicBezTo>
                    <a:pt x="8359" y="14029"/>
                    <a:pt x="8146" y="14440"/>
                    <a:pt x="7840" y="14765"/>
                  </a:cubicBezTo>
                  <a:cubicBezTo>
                    <a:pt x="7627" y="14992"/>
                    <a:pt x="7367" y="15172"/>
                    <a:pt x="7055" y="15290"/>
                  </a:cubicBezTo>
                  <a:cubicBezTo>
                    <a:pt x="6787" y="15392"/>
                    <a:pt x="6513" y="15432"/>
                    <a:pt x="6234" y="15432"/>
                  </a:cubicBezTo>
                  <a:cubicBezTo>
                    <a:pt x="5726" y="15432"/>
                    <a:pt x="5204" y="15299"/>
                    <a:pt x="4676" y="15167"/>
                  </a:cubicBezTo>
                  <a:cubicBezTo>
                    <a:pt x="4149" y="15035"/>
                    <a:pt x="3619" y="14898"/>
                    <a:pt x="3092" y="14898"/>
                  </a:cubicBezTo>
                  <a:cubicBezTo>
                    <a:pt x="2999" y="14898"/>
                    <a:pt x="2907" y="14903"/>
                    <a:pt x="2815" y="14912"/>
                  </a:cubicBezTo>
                  <a:cubicBezTo>
                    <a:pt x="1682" y="15020"/>
                    <a:pt x="723" y="15881"/>
                    <a:pt x="354" y="16905"/>
                  </a:cubicBezTo>
                  <a:cubicBezTo>
                    <a:pt x="1" y="17901"/>
                    <a:pt x="143" y="19011"/>
                    <a:pt x="568" y="19978"/>
                  </a:cubicBezTo>
                  <a:cubicBezTo>
                    <a:pt x="581" y="20011"/>
                    <a:pt x="596" y="20045"/>
                    <a:pt x="609" y="20083"/>
                  </a:cubicBezTo>
                  <a:cubicBezTo>
                    <a:pt x="1034" y="20989"/>
                    <a:pt x="1720" y="21806"/>
                    <a:pt x="2607" y="22316"/>
                  </a:cubicBezTo>
                  <a:cubicBezTo>
                    <a:pt x="2725" y="22382"/>
                    <a:pt x="2848" y="22443"/>
                    <a:pt x="2971" y="22500"/>
                  </a:cubicBezTo>
                  <a:cubicBezTo>
                    <a:pt x="3480" y="22730"/>
                    <a:pt x="4046" y="22851"/>
                    <a:pt x="4607" y="22851"/>
                  </a:cubicBezTo>
                  <a:cubicBezTo>
                    <a:pt x="5224" y="22851"/>
                    <a:pt x="5835" y="22705"/>
                    <a:pt x="6361" y="22397"/>
                  </a:cubicBezTo>
                  <a:cubicBezTo>
                    <a:pt x="7434" y="22777"/>
                    <a:pt x="8580" y="22968"/>
                    <a:pt x="9726" y="22968"/>
                  </a:cubicBezTo>
                  <a:cubicBezTo>
                    <a:pt x="10631" y="22968"/>
                    <a:pt x="11536" y="22848"/>
                    <a:pt x="12406" y="22609"/>
                  </a:cubicBezTo>
                  <a:cubicBezTo>
                    <a:pt x="13482" y="22316"/>
                    <a:pt x="14507" y="21811"/>
                    <a:pt x="15263" y="21018"/>
                  </a:cubicBezTo>
                  <a:cubicBezTo>
                    <a:pt x="15361" y="20913"/>
                    <a:pt x="15455" y="20805"/>
                    <a:pt x="15546" y="20691"/>
                  </a:cubicBezTo>
                  <a:cubicBezTo>
                    <a:pt x="16377" y="19643"/>
                    <a:pt x="16235" y="18538"/>
                    <a:pt x="16254" y="17263"/>
                  </a:cubicBezTo>
                  <a:cubicBezTo>
                    <a:pt x="16254" y="17184"/>
                    <a:pt x="16259" y="17103"/>
                    <a:pt x="16259" y="17018"/>
                  </a:cubicBezTo>
                  <a:cubicBezTo>
                    <a:pt x="16282" y="15772"/>
                    <a:pt x="16320" y="14506"/>
                    <a:pt x="16320" y="13250"/>
                  </a:cubicBezTo>
                  <a:cubicBezTo>
                    <a:pt x="16320" y="12178"/>
                    <a:pt x="16292" y="11106"/>
                    <a:pt x="16202" y="10053"/>
                  </a:cubicBezTo>
                  <a:cubicBezTo>
                    <a:pt x="16202" y="10001"/>
                    <a:pt x="16192" y="9949"/>
                    <a:pt x="16187" y="9897"/>
                  </a:cubicBezTo>
                  <a:cubicBezTo>
                    <a:pt x="16122" y="9308"/>
                    <a:pt x="15984" y="8788"/>
                    <a:pt x="15928" y="8225"/>
                  </a:cubicBezTo>
                  <a:cubicBezTo>
                    <a:pt x="15904" y="7985"/>
                    <a:pt x="15895" y="7739"/>
                    <a:pt x="15914" y="7475"/>
                  </a:cubicBezTo>
                  <a:cubicBezTo>
                    <a:pt x="15943" y="7168"/>
                    <a:pt x="15971" y="6856"/>
                    <a:pt x="16008" y="6549"/>
                  </a:cubicBezTo>
                  <a:cubicBezTo>
                    <a:pt x="16093" y="5756"/>
                    <a:pt x="16183" y="4967"/>
                    <a:pt x="16141" y="4165"/>
                  </a:cubicBezTo>
                  <a:cubicBezTo>
                    <a:pt x="16135" y="4028"/>
                    <a:pt x="16122" y="3891"/>
                    <a:pt x="16102" y="3755"/>
                  </a:cubicBezTo>
                  <a:cubicBezTo>
                    <a:pt x="15928" y="2286"/>
                    <a:pt x="15191" y="789"/>
                    <a:pt x="13779" y="236"/>
                  </a:cubicBezTo>
                  <a:cubicBezTo>
                    <a:pt x="13348" y="67"/>
                    <a:pt x="12894" y="0"/>
                    <a:pt x="1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1"/>
            <p:cNvSpPr/>
            <p:nvPr/>
          </p:nvSpPr>
          <p:spPr>
            <a:xfrm>
              <a:off x="2494193" y="4159328"/>
              <a:ext cx="274860" cy="239609"/>
            </a:xfrm>
            <a:custGeom>
              <a:avLst/>
              <a:gdLst/>
              <a:ahLst/>
              <a:cxnLst/>
              <a:rect l="l" t="t" r="r" b="b"/>
              <a:pathLst>
                <a:path w="8538" h="7443" extrusionOk="0">
                  <a:moveTo>
                    <a:pt x="670" y="1"/>
                  </a:moveTo>
                  <a:lnTo>
                    <a:pt x="1" y="1190"/>
                  </a:lnTo>
                  <a:cubicBezTo>
                    <a:pt x="1690" y="1550"/>
                    <a:pt x="3876" y="2465"/>
                    <a:pt x="5709" y="4680"/>
                  </a:cubicBezTo>
                  <a:cubicBezTo>
                    <a:pt x="6332" y="5436"/>
                    <a:pt x="6914" y="6347"/>
                    <a:pt x="7424" y="7443"/>
                  </a:cubicBezTo>
                  <a:cubicBezTo>
                    <a:pt x="7522" y="7338"/>
                    <a:pt x="7616" y="7230"/>
                    <a:pt x="7707" y="7116"/>
                  </a:cubicBezTo>
                  <a:cubicBezTo>
                    <a:pt x="8538" y="6068"/>
                    <a:pt x="8396" y="4963"/>
                    <a:pt x="8415" y="3688"/>
                  </a:cubicBezTo>
                  <a:cubicBezTo>
                    <a:pt x="8415" y="3609"/>
                    <a:pt x="8420" y="3528"/>
                    <a:pt x="8420" y="3443"/>
                  </a:cubicBezTo>
                  <a:cubicBezTo>
                    <a:pt x="7881" y="2966"/>
                    <a:pt x="7258" y="2470"/>
                    <a:pt x="6559" y="2012"/>
                  </a:cubicBezTo>
                  <a:cubicBezTo>
                    <a:pt x="4996" y="1002"/>
                    <a:pt x="3026" y="171"/>
                    <a:pt x="6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1"/>
            <p:cNvSpPr/>
            <p:nvPr/>
          </p:nvSpPr>
          <p:spPr>
            <a:xfrm>
              <a:off x="2523199" y="4028754"/>
              <a:ext cx="244019" cy="120142"/>
            </a:xfrm>
            <a:custGeom>
              <a:avLst/>
              <a:gdLst/>
              <a:ahLst/>
              <a:cxnLst/>
              <a:rect l="l" t="t" r="r" b="b"/>
              <a:pathLst>
                <a:path w="7580" h="3732" extrusionOk="0">
                  <a:moveTo>
                    <a:pt x="2954" y="1"/>
                  </a:moveTo>
                  <a:cubicBezTo>
                    <a:pt x="2053" y="1"/>
                    <a:pt x="1070" y="39"/>
                    <a:pt x="1" y="129"/>
                  </a:cubicBezTo>
                  <a:cubicBezTo>
                    <a:pt x="67" y="724"/>
                    <a:pt x="100" y="1313"/>
                    <a:pt x="86" y="1903"/>
                  </a:cubicBezTo>
                  <a:cubicBezTo>
                    <a:pt x="1574" y="1932"/>
                    <a:pt x="3751" y="2140"/>
                    <a:pt x="5913" y="2966"/>
                  </a:cubicBezTo>
                  <a:cubicBezTo>
                    <a:pt x="6475" y="3178"/>
                    <a:pt x="7033" y="3429"/>
                    <a:pt x="7580" y="3731"/>
                  </a:cubicBezTo>
                  <a:cubicBezTo>
                    <a:pt x="7580" y="2659"/>
                    <a:pt x="7552" y="1587"/>
                    <a:pt x="7462" y="534"/>
                  </a:cubicBezTo>
                  <a:cubicBezTo>
                    <a:pt x="7462" y="482"/>
                    <a:pt x="7452" y="430"/>
                    <a:pt x="7447" y="378"/>
                  </a:cubicBezTo>
                  <a:cubicBezTo>
                    <a:pt x="6876" y="275"/>
                    <a:pt x="6244" y="185"/>
                    <a:pt x="5545" y="114"/>
                  </a:cubicBezTo>
                  <a:cubicBezTo>
                    <a:pt x="4768" y="43"/>
                    <a:pt x="3907" y="1"/>
                    <a:pt x="295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1"/>
            <p:cNvSpPr/>
            <p:nvPr/>
          </p:nvSpPr>
          <p:spPr>
            <a:xfrm>
              <a:off x="2507553" y="3925125"/>
              <a:ext cx="249653" cy="62003"/>
            </a:xfrm>
            <a:custGeom>
              <a:avLst/>
              <a:gdLst/>
              <a:ahLst/>
              <a:cxnLst/>
              <a:rect l="l" t="t" r="r" b="b"/>
              <a:pathLst>
                <a:path w="7755" h="1926" extrusionOk="0">
                  <a:moveTo>
                    <a:pt x="4164" y="0"/>
                  </a:moveTo>
                  <a:cubicBezTo>
                    <a:pt x="3565" y="0"/>
                    <a:pt x="2930" y="19"/>
                    <a:pt x="2258" y="61"/>
                  </a:cubicBezTo>
                  <a:cubicBezTo>
                    <a:pt x="1545" y="108"/>
                    <a:pt x="794" y="179"/>
                    <a:pt x="0" y="288"/>
                  </a:cubicBezTo>
                  <a:cubicBezTo>
                    <a:pt x="100" y="802"/>
                    <a:pt x="199" y="1321"/>
                    <a:pt x="284" y="1840"/>
                  </a:cubicBezTo>
                  <a:cubicBezTo>
                    <a:pt x="1144" y="1761"/>
                    <a:pt x="2330" y="1687"/>
                    <a:pt x="3672" y="1687"/>
                  </a:cubicBezTo>
                  <a:cubicBezTo>
                    <a:pt x="4077" y="1687"/>
                    <a:pt x="4497" y="1693"/>
                    <a:pt x="4926" y="1709"/>
                  </a:cubicBezTo>
                  <a:cubicBezTo>
                    <a:pt x="5813" y="1737"/>
                    <a:pt x="6743" y="1803"/>
                    <a:pt x="7674" y="1925"/>
                  </a:cubicBezTo>
                  <a:cubicBezTo>
                    <a:pt x="7650" y="1685"/>
                    <a:pt x="7641" y="1439"/>
                    <a:pt x="7660" y="1175"/>
                  </a:cubicBezTo>
                  <a:cubicBezTo>
                    <a:pt x="7689" y="868"/>
                    <a:pt x="7717" y="556"/>
                    <a:pt x="7754" y="249"/>
                  </a:cubicBezTo>
                  <a:cubicBezTo>
                    <a:pt x="6770" y="104"/>
                    <a:pt x="5570" y="0"/>
                    <a:pt x="41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1"/>
            <p:cNvSpPr/>
            <p:nvPr/>
          </p:nvSpPr>
          <p:spPr>
            <a:xfrm>
              <a:off x="2325760" y="3883886"/>
              <a:ext cx="441456" cy="577823"/>
            </a:xfrm>
            <a:custGeom>
              <a:avLst/>
              <a:gdLst/>
              <a:ahLst/>
              <a:cxnLst/>
              <a:rect l="l" t="t" r="r" b="b"/>
              <a:pathLst>
                <a:path w="13713" h="17949" extrusionOk="0">
                  <a:moveTo>
                    <a:pt x="5676" y="0"/>
                  </a:moveTo>
                  <a:cubicBezTo>
                    <a:pt x="5634" y="53"/>
                    <a:pt x="5595" y="109"/>
                    <a:pt x="5562" y="161"/>
                  </a:cubicBezTo>
                  <a:cubicBezTo>
                    <a:pt x="5562" y="161"/>
                    <a:pt x="6639" y="657"/>
                    <a:pt x="7905" y="1342"/>
                  </a:cubicBezTo>
                  <a:cubicBezTo>
                    <a:pt x="8311" y="1318"/>
                    <a:pt x="8698" y="1299"/>
                    <a:pt x="9076" y="1290"/>
                  </a:cubicBezTo>
                  <a:cubicBezTo>
                    <a:pt x="7877" y="1020"/>
                    <a:pt x="6715" y="600"/>
                    <a:pt x="5676" y="0"/>
                  </a:cubicBezTo>
                  <a:close/>
                  <a:moveTo>
                    <a:pt x="10573" y="2990"/>
                  </a:moveTo>
                  <a:lnTo>
                    <a:pt x="10573" y="2990"/>
                  </a:lnTo>
                  <a:cubicBezTo>
                    <a:pt x="10701" y="3084"/>
                    <a:pt x="10828" y="3184"/>
                    <a:pt x="10941" y="3282"/>
                  </a:cubicBezTo>
                  <a:cubicBezTo>
                    <a:pt x="11253" y="3533"/>
                    <a:pt x="11498" y="4005"/>
                    <a:pt x="11678" y="4614"/>
                  </a:cubicBezTo>
                  <a:cubicBezTo>
                    <a:pt x="12377" y="4685"/>
                    <a:pt x="13009" y="4775"/>
                    <a:pt x="13580" y="4878"/>
                  </a:cubicBezTo>
                  <a:cubicBezTo>
                    <a:pt x="13515" y="4289"/>
                    <a:pt x="13377" y="3769"/>
                    <a:pt x="13321" y="3206"/>
                  </a:cubicBezTo>
                  <a:cubicBezTo>
                    <a:pt x="12390" y="3084"/>
                    <a:pt x="11460" y="3018"/>
                    <a:pt x="10573" y="2990"/>
                  </a:cubicBezTo>
                  <a:close/>
                  <a:moveTo>
                    <a:pt x="12046" y="7466"/>
                  </a:moveTo>
                  <a:lnTo>
                    <a:pt x="12046" y="7466"/>
                  </a:lnTo>
                  <a:cubicBezTo>
                    <a:pt x="12061" y="8476"/>
                    <a:pt x="11980" y="9553"/>
                    <a:pt x="11791" y="10568"/>
                  </a:cubicBezTo>
                  <a:cubicBezTo>
                    <a:pt x="12490" y="11026"/>
                    <a:pt x="13113" y="11522"/>
                    <a:pt x="13652" y="11999"/>
                  </a:cubicBezTo>
                  <a:cubicBezTo>
                    <a:pt x="13675" y="10753"/>
                    <a:pt x="13713" y="9487"/>
                    <a:pt x="13713" y="8231"/>
                  </a:cubicBezTo>
                  <a:cubicBezTo>
                    <a:pt x="13166" y="7929"/>
                    <a:pt x="12608" y="7678"/>
                    <a:pt x="12046" y="7466"/>
                  </a:cubicBezTo>
                  <a:close/>
                  <a:moveTo>
                    <a:pt x="10941" y="13236"/>
                  </a:moveTo>
                  <a:cubicBezTo>
                    <a:pt x="10568" y="13959"/>
                    <a:pt x="10096" y="14516"/>
                    <a:pt x="9524" y="14804"/>
                  </a:cubicBezTo>
                  <a:cubicBezTo>
                    <a:pt x="9019" y="15055"/>
                    <a:pt x="8491" y="15140"/>
                    <a:pt x="7938" y="15140"/>
                  </a:cubicBezTo>
                  <a:cubicBezTo>
                    <a:pt x="7334" y="15140"/>
                    <a:pt x="6706" y="15035"/>
                    <a:pt x="6068" y="14936"/>
                  </a:cubicBezTo>
                  <a:cubicBezTo>
                    <a:pt x="5431" y="14833"/>
                    <a:pt x="4784" y="14728"/>
                    <a:pt x="4137" y="14728"/>
                  </a:cubicBezTo>
                  <a:cubicBezTo>
                    <a:pt x="2711" y="14728"/>
                    <a:pt x="1289" y="15225"/>
                    <a:pt x="0" y="17297"/>
                  </a:cubicBezTo>
                  <a:cubicBezTo>
                    <a:pt x="118" y="17363"/>
                    <a:pt x="241" y="17424"/>
                    <a:pt x="364" y="17481"/>
                  </a:cubicBezTo>
                  <a:cubicBezTo>
                    <a:pt x="874" y="17712"/>
                    <a:pt x="1436" y="17831"/>
                    <a:pt x="1997" y="17831"/>
                  </a:cubicBezTo>
                  <a:cubicBezTo>
                    <a:pt x="2616" y="17831"/>
                    <a:pt x="3226" y="17684"/>
                    <a:pt x="3754" y="17378"/>
                  </a:cubicBezTo>
                  <a:cubicBezTo>
                    <a:pt x="4826" y="17755"/>
                    <a:pt x="5974" y="17949"/>
                    <a:pt x="7121" y="17949"/>
                  </a:cubicBezTo>
                  <a:cubicBezTo>
                    <a:pt x="8023" y="17949"/>
                    <a:pt x="8929" y="17831"/>
                    <a:pt x="9799" y="17590"/>
                  </a:cubicBezTo>
                  <a:cubicBezTo>
                    <a:pt x="10875" y="17297"/>
                    <a:pt x="11900" y="16792"/>
                    <a:pt x="12656" y="15999"/>
                  </a:cubicBezTo>
                  <a:cubicBezTo>
                    <a:pt x="12146" y="14903"/>
                    <a:pt x="11564" y="13992"/>
                    <a:pt x="10941" y="1323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1"/>
            <p:cNvSpPr/>
            <p:nvPr/>
          </p:nvSpPr>
          <p:spPr>
            <a:xfrm>
              <a:off x="2677950" y="4224100"/>
              <a:ext cx="87306" cy="174837"/>
            </a:xfrm>
            <a:custGeom>
              <a:avLst/>
              <a:gdLst/>
              <a:ahLst/>
              <a:cxnLst/>
              <a:rect l="l" t="t" r="r" b="b"/>
              <a:pathLst>
                <a:path w="2712" h="5431" extrusionOk="0">
                  <a:moveTo>
                    <a:pt x="851" y="0"/>
                  </a:moveTo>
                  <a:cubicBezTo>
                    <a:pt x="667" y="987"/>
                    <a:pt x="384" y="1918"/>
                    <a:pt x="1" y="2668"/>
                  </a:cubicBezTo>
                  <a:cubicBezTo>
                    <a:pt x="624" y="3424"/>
                    <a:pt x="1206" y="4335"/>
                    <a:pt x="1716" y="5431"/>
                  </a:cubicBezTo>
                  <a:cubicBezTo>
                    <a:pt x="1814" y="5326"/>
                    <a:pt x="1908" y="5218"/>
                    <a:pt x="1999" y="5104"/>
                  </a:cubicBezTo>
                  <a:cubicBezTo>
                    <a:pt x="2660" y="4269"/>
                    <a:pt x="2707" y="3400"/>
                    <a:pt x="2707" y="2437"/>
                  </a:cubicBezTo>
                  <a:cubicBezTo>
                    <a:pt x="2707" y="2281"/>
                    <a:pt x="2701" y="2125"/>
                    <a:pt x="2701" y="1970"/>
                  </a:cubicBezTo>
                  <a:cubicBezTo>
                    <a:pt x="2701" y="1870"/>
                    <a:pt x="2707" y="1776"/>
                    <a:pt x="2707" y="1676"/>
                  </a:cubicBezTo>
                  <a:cubicBezTo>
                    <a:pt x="2707" y="1597"/>
                    <a:pt x="2712" y="1516"/>
                    <a:pt x="2712" y="1431"/>
                  </a:cubicBezTo>
                  <a:cubicBezTo>
                    <a:pt x="2173" y="954"/>
                    <a:pt x="1550" y="458"/>
                    <a:pt x="85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1"/>
            <p:cNvSpPr/>
            <p:nvPr/>
          </p:nvSpPr>
          <p:spPr>
            <a:xfrm>
              <a:off x="2701677" y="4032392"/>
              <a:ext cx="65544" cy="116505"/>
            </a:xfrm>
            <a:custGeom>
              <a:avLst/>
              <a:gdLst/>
              <a:ahLst/>
              <a:cxnLst/>
              <a:rect l="l" t="t" r="r" b="b"/>
              <a:pathLst>
                <a:path w="2036" h="3619" extrusionOk="0">
                  <a:moveTo>
                    <a:pt x="1" y="1"/>
                  </a:moveTo>
                  <a:cubicBezTo>
                    <a:pt x="227" y="775"/>
                    <a:pt x="355" y="1777"/>
                    <a:pt x="369" y="2853"/>
                  </a:cubicBezTo>
                  <a:cubicBezTo>
                    <a:pt x="931" y="3065"/>
                    <a:pt x="1489" y="3316"/>
                    <a:pt x="2036" y="3618"/>
                  </a:cubicBezTo>
                  <a:cubicBezTo>
                    <a:pt x="2036" y="2546"/>
                    <a:pt x="2008" y="1474"/>
                    <a:pt x="1918" y="421"/>
                  </a:cubicBezTo>
                  <a:cubicBezTo>
                    <a:pt x="1918" y="369"/>
                    <a:pt x="1908" y="317"/>
                    <a:pt x="1903" y="265"/>
                  </a:cubicBezTo>
                  <a:cubicBezTo>
                    <a:pt x="1332" y="162"/>
                    <a:pt x="700" y="72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2580213" y="3925415"/>
              <a:ext cx="176222" cy="61713"/>
            </a:xfrm>
            <a:custGeom>
              <a:avLst/>
              <a:gdLst/>
              <a:ahLst/>
              <a:cxnLst/>
              <a:rect l="l" t="t" r="r" b="b"/>
              <a:pathLst>
                <a:path w="5474" h="1917" extrusionOk="0">
                  <a:moveTo>
                    <a:pt x="1172" y="0"/>
                  </a:moveTo>
                  <a:cubicBezTo>
                    <a:pt x="794" y="9"/>
                    <a:pt x="407" y="28"/>
                    <a:pt x="1" y="52"/>
                  </a:cubicBezTo>
                  <a:cubicBezTo>
                    <a:pt x="898" y="538"/>
                    <a:pt x="1899" y="1129"/>
                    <a:pt x="2669" y="1700"/>
                  </a:cubicBezTo>
                  <a:cubicBezTo>
                    <a:pt x="3556" y="1728"/>
                    <a:pt x="4486" y="1794"/>
                    <a:pt x="5417" y="1916"/>
                  </a:cubicBezTo>
                  <a:cubicBezTo>
                    <a:pt x="5403" y="1770"/>
                    <a:pt x="5393" y="1624"/>
                    <a:pt x="5393" y="1469"/>
                  </a:cubicBezTo>
                  <a:cubicBezTo>
                    <a:pt x="5393" y="1369"/>
                    <a:pt x="5398" y="1270"/>
                    <a:pt x="5403" y="1166"/>
                  </a:cubicBezTo>
                  <a:cubicBezTo>
                    <a:pt x="5426" y="920"/>
                    <a:pt x="5450" y="670"/>
                    <a:pt x="5473" y="425"/>
                  </a:cubicBezTo>
                  <a:cubicBezTo>
                    <a:pt x="4614" y="421"/>
                    <a:pt x="3764" y="377"/>
                    <a:pt x="2943" y="288"/>
                  </a:cubicBezTo>
                  <a:cubicBezTo>
                    <a:pt x="2348" y="227"/>
                    <a:pt x="1757" y="132"/>
                    <a:pt x="11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2778296" y="3764322"/>
              <a:ext cx="583457" cy="717056"/>
            </a:xfrm>
            <a:custGeom>
              <a:avLst/>
              <a:gdLst/>
              <a:ahLst/>
              <a:cxnLst/>
              <a:rect l="l" t="t" r="r" b="b"/>
              <a:pathLst>
                <a:path w="18124" h="22274" extrusionOk="0">
                  <a:moveTo>
                    <a:pt x="14024" y="0"/>
                  </a:moveTo>
                  <a:cubicBezTo>
                    <a:pt x="13802" y="0"/>
                    <a:pt x="13586" y="14"/>
                    <a:pt x="13388" y="36"/>
                  </a:cubicBezTo>
                  <a:cubicBezTo>
                    <a:pt x="11564" y="240"/>
                    <a:pt x="8345" y="1293"/>
                    <a:pt x="8528" y="3436"/>
                  </a:cubicBezTo>
                  <a:cubicBezTo>
                    <a:pt x="8566" y="3871"/>
                    <a:pt x="8609" y="4300"/>
                    <a:pt x="8656" y="4725"/>
                  </a:cubicBezTo>
                  <a:cubicBezTo>
                    <a:pt x="8685" y="4989"/>
                    <a:pt x="8717" y="5255"/>
                    <a:pt x="8746" y="5514"/>
                  </a:cubicBezTo>
                  <a:cubicBezTo>
                    <a:pt x="8783" y="5821"/>
                    <a:pt x="8816" y="6123"/>
                    <a:pt x="8849" y="6430"/>
                  </a:cubicBezTo>
                  <a:cubicBezTo>
                    <a:pt x="8920" y="7058"/>
                    <a:pt x="8982" y="7685"/>
                    <a:pt x="9019" y="8314"/>
                  </a:cubicBezTo>
                  <a:cubicBezTo>
                    <a:pt x="9053" y="8899"/>
                    <a:pt x="9071" y="9485"/>
                    <a:pt x="9053" y="10084"/>
                  </a:cubicBezTo>
                  <a:cubicBezTo>
                    <a:pt x="9047" y="10594"/>
                    <a:pt x="9014" y="11109"/>
                    <a:pt x="8949" y="11638"/>
                  </a:cubicBezTo>
                  <a:cubicBezTo>
                    <a:pt x="8920" y="11869"/>
                    <a:pt x="8877" y="12115"/>
                    <a:pt x="8812" y="12351"/>
                  </a:cubicBezTo>
                  <a:cubicBezTo>
                    <a:pt x="8670" y="12828"/>
                    <a:pt x="8434" y="13262"/>
                    <a:pt x="8009" y="13471"/>
                  </a:cubicBezTo>
                  <a:cubicBezTo>
                    <a:pt x="7957" y="13493"/>
                    <a:pt x="7905" y="13517"/>
                    <a:pt x="7844" y="13536"/>
                  </a:cubicBezTo>
                  <a:cubicBezTo>
                    <a:pt x="7723" y="13572"/>
                    <a:pt x="7602" y="13588"/>
                    <a:pt x="7481" y="13588"/>
                  </a:cubicBezTo>
                  <a:cubicBezTo>
                    <a:pt x="6993" y="13588"/>
                    <a:pt x="6500" y="13338"/>
                    <a:pt x="6030" y="13144"/>
                  </a:cubicBezTo>
                  <a:cubicBezTo>
                    <a:pt x="5433" y="12901"/>
                    <a:pt x="4768" y="12778"/>
                    <a:pt x="4107" y="12778"/>
                  </a:cubicBezTo>
                  <a:cubicBezTo>
                    <a:pt x="2638" y="12778"/>
                    <a:pt x="1188" y="13385"/>
                    <a:pt x="534" y="14622"/>
                  </a:cubicBezTo>
                  <a:cubicBezTo>
                    <a:pt x="360" y="14948"/>
                    <a:pt x="236" y="15350"/>
                    <a:pt x="161" y="15775"/>
                  </a:cubicBezTo>
                  <a:cubicBezTo>
                    <a:pt x="0" y="16672"/>
                    <a:pt x="62" y="17697"/>
                    <a:pt x="378" y="18405"/>
                  </a:cubicBezTo>
                  <a:cubicBezTo>
                    <a:pt x="383" y="18409"/>
                    <a:pt x="383" y="18414"/>
                    <a:pt x="388" y="18418"/>
                  </a:cubicBezTo>
                  <a:cubicBezTo>
                    <a:pt x="510" y="18688"/>
                    <a:pt x="709" y="18939"/>
                    <a:pt x="959" y="19103"/>
                  </a:cubicBezTo>
                  <a:cubicBezTo>
                    <a:pt x="1162" y="19250"/>
                    <a:pt x="1403" y="19340"/>
                    <a:pt x="1653" y="19344"/>
                  </a:cubicBezTo>
                  <a:cubicBezTo>
                    <a:pt x="1715" y="20203"/>
                    <a:pt x="2168" y="21030"/>
                    <a:pt x="2881" y="21559"/>
                  </a:cubicBezTo>
                  <a:cubicBezTo>
                    <a:pt x="3103" y="21729"/>
                    <a:pt x="3353" y="21861"/>
                    <a:pt x="3622" y="21970"/>
                  </a:cubicBezTo>
                  <a:cubicBezTo>
                    <a:pt x="4225" y="22195"/>
                    <a:pt x="4915" y="22273"/>
                    <a:pt x="5634" y="22273"/>
                  </a:cubicBezTo>
                  <a:cubicBezTo>
                    <a:pt x="5698" y="22273"/>
                    <a:pt x="5763" y="22273"/>
                    <a:pt x="5828" y="22272"/>
                  </a:cubicBezTo>
                  <a:cubicBezTo>
                    <a:pt x="7229" y="22253"/>
                    <a:pt x="8713" y="21955"/>
                    <a:pt x="9836" y="21890"/>
                  </a:cubicBezTo>
                  <a:cubicBezTo>
                    <a:pt x="9903" y="21885"/>
                    <a:pt x="9973" y="21879"/>
                    <a:pt x="10039" y="21875"/>
                  </a:cubicBezTo>
                  <a:cubicBezTo>
                    <a:pt x="12032" y="21743"/>
                    <a:pt x="14133" y="21530"/>
                    <a:pt x="15672" y="20327"/>
                  </a:cubicBezTo>
                  <a:cubicBezTo>
                    <a:pt x="15790" y="20236"/>
                    <a:pt x="15899" y="20142"/>
                    <a:pt x="16008" y="20038"/>
                  </a:cubicBezTo>
                  <a:cubicBezTo>
                    <a:pt x="17184" y="18952"/>
                    <a:pt x="17712" y="17446"/>
                    <a:pt x="17939" y="15873"/>
                  </a:cubicBezTo>
                  <a:cubicBezTo>
                    <a:pt x="18124" y="14537"/>
                    <a:pt x="18091" y="13153"/>
                    <a:pt x="18034" y="11935"/>
                  </a:cubicBezTo>
                  <a:cubicBezTo>
                    <a:pt x="18024" y="11708"/>
                    <a:pt x="18010" y="11482"/>
                    <a:pt x="17995" y="11251"/>
                  </a:cubicBezTo>
                  <a:cubicBezTo>
                    <a:pt x="17921" y="10094"/>
                    <a:pt x="17797" y="8938"/>
                    <a:pt x="17623" y="7785"/>
                  </a:cubicBezTo>
                  <a:cubicBezTo>
                    <a:pt x="17476" y="6807"/>
                    <a:pt x="17297" y="5830"/>
                    <a:pt x="17080" y="4862"/>
                  </a:cubicBezTo>
                  <a:cubicBezTo>
                    <a:pt x="17042" y="4682"/>
                    <a:pt x="17004" y="4508"/>
                    <a:pt x="16962" y="4333"/>
                  </a:cubicBezTo>
                  <a:cubicBezTo>
                    <a:pt x="16844" y="3828"/>
                    <a:pt x="16749" y="3233"/>
                    <a:pt x="16631" y="2648"/>
                  </a:cubicBezTo>
                  <a:cubicBezTo>
                    <a:pt x="16513" y="2029"/>
                    <a:pt x="16362" y="1424"/>
                    <a:pt x="16136" y="942"/>
                  </a:cubicBezTo>
                  <a:cubicBezTo>
                    <a:pt x="15777" y="200"/>
                    <a:pt x="14861" y="0"/>
                    <a:pt x="14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3056958" y="3849568"/>
              <a:ext cx="271190" cy="121752"/>
            </a:xfrm>
            <a:custGeom>
              <a:avLst/>
              <a:gdLst/>
              <a:ahLst/>
              <a:cxnLst/>
              <a:rect l="l" t="t" r="r" b="b"/>
              <a:pathLst>
                <a:path w="8424" h="3782" extrusionOk="0">
                  <a:moveTo>
                    <a:pt x="7975" y="0"/>
                  </a:moveTo>
                  <a:cubicBezTo>
                    <a:pt x="6016" y="99"/>
                    <a:pt x="3414" y="656"/>
                    <a:pt x="0" y="2077"/>
                  </a:cubicBezTo>
                  <a:cubicBezTo>
                    <a:pt x="29" y="2341"/>
                    <a:pt x="61" y="2607"/>
                    <a:pt x="90" y="2866"/>
                  </a:cubicBezTo>
                  <a:cubicBezTo>
                    <a:pt x="127" y="3173"/>
                    <a:pt x="160" y="3475"/>
                    <a:pt x="193" y="3782"/>
                  </a:cubicBezTo>
                  <a:cubicBezTo>
                    <a:pt x="1751" y="3296"/>
                    <a:pt x="4193" y="2620"/>
                    <a:pt x="6606" y="2346"/>
                  </a:cubicBezTo>
                  <a:cubicBezTo>
                    <a:pt x="7219" y="2271"/>
                    <a:pt x="7833" y="2223"/>
                    <a:pt x="8424" y="2214"/>
                  </a:cubicBezTo>
                  <a:cubicBezTo>
                    <a:pt x="8386" y="2034"/>
                    <a:pt x="8348" y="1860"/>
                    <a:pt x="8306" y="1685"/>
                  </a:cubicBezTo>
                  <a:cubicBezTo>
                    <a:pt x="8188" y="1180"/>
                    <a:pt x="8093" y="585"/>
                    <a:pt x="797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3036129" y="4161936"/>
              <a:ext cx="319672" cy="247464"/>
            </a:xfrm>
            <a:custGeom>
              <a:avLst/>
              <a:gdLst/>
              <a:ahLst/>
              <a:cxnLst/>
              <a:rect l="l" t="t" r="r" b="b"/>
              <a:pathLst>
                <a:path w="9930" h="7687" extrusionOk="0">
                  <a:moveTo>
                    <a:pt x="803" y="0"/>
                  </a:moveTo>
                  <a:cubicBezTo>
                    <a:pt x="661" y="477"/>
                    <a:pt x="425" y="911"/>
                    <a:pt x="0" y="1120"/>
                  </a:cubicBezTo>
                  <a:cubicBezTo>
                    <a:pt x="1781" y="1724"/>
                    <a:pt x="4179" y="2838"/>
                    <a:pt x="6030" y="4779"/>
                  </a:cubicBezTo>
                  <a:cubicBezTo>
                    <a:pt x="6809" y="5596"/>
                    <a:pt x="7493" y="6559"/>
                    <a:pt x="7999" y="7687"/>
                  </a:cubicBezTo>
                  <a:cubicBezTo>
                    <a:pt x="9175" y="6601"/>
                    <a:pt x="9703" y="5095"/>
                    <a:pt x="9930" y="3522"/>
                  </a:cubicBezTo>
                  <a:cubicBezTo>
                    <a:pt x="9297" y="3003"/>
                    <a:pt x="8489" y="2489"/>
                    <a:pt x="7470" y="2007"/>
                  </a:cubicBezTo>
                  <a:cubicBezTo>
                    <a:pt x="5850" y="1233"/>
                    <a:pt x="3683" y="534"/>
                    <a:pt x="80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3068611" y="4005543"/>
              <a:ext cx="289024" cy="120979"/>
            </a:xfrm>
            <a:custGeom>
              <a:avLst/>
              <a:gdLst/>
              <a:ahLst/>
              <a:cxnLst/>
              <a:rect l="l" t="t" r="r" b="b"/>
              <a:pathLst>
                <a:path w="8978" h="3758" extrusionOk="0">
                  <a:moveTo>
                    <a:pt x="5811" y="0"/>
                  </a:moveTo>
                  <a:cubicBezTo>
                    <a:pt x="4272" y="0"/>
                    <a:pt x="2361" y="223"/>
                    <a:pt x="1" y="821"/>
                  </a:cubicBezTo>
                  <a:cubicBezTo>
                    <a:pt x="35" y="1406"/>
                    <a:pt x="53" y="1992"/>
                    <a:pt x="35" y="2591"/>
                  </a:cubicBezTo>
                  <a:cubicBezTo>
                    <a:pt x="564" y="2545"/>
                    <a:pt x="1320" y="2497"/>
                    <a:pt x="2206" y="2497"/>
                  </a:cubicBezTo>
                  <a:cubicBezTo>
                    <a:pt x="3574" y="2497"/>
                    <a:pt x="5252" y="2612"/>
                    <a:pt x="6885" y="3031"/>
                  </a:cubicBezTo>
                  <a:cubicBezTo>
                    <a:pt x="7604" y="3210"/>
                    <a:pt x="8308" y="3446"/>
                    <a:pt x="8977" y="3758"/>
                  </a:cubicBezTo>
                  <a:cubicBezTo>
                    <a:pt x="8903" y="2601"/>
                    <a:pt x="8779" y="1445"/>
                    <a:pt x="8605" y="292"/>
                  </a:cubicBezTo>
                  <a:cubicBezTo>
                    <a:pt x="8066" y="170"/>
                    <a:pt x="7443" y="70"/>
                    <a:pt x="6726" y="28"/>
                  </a:cubicBezTo>
                  <a:cubicBezTo>
                    <a:pt x="6436" y="10"/>
                    <a:pt x="6132" y="0"/>
                    <a:pt x="58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1"/>
            <p:cNvSpPr/>
            <p:nvPr/>
          </p:nvSpPr>
          <p:spPr>
            <a:xfrm>
              <a:off x="2780742" y="3960634"/>
              <a:ext cx="342045" cy="418663"/>
            </a:xfrm>
            <a:custGeom>
              <a:avLst/>
              <a:gdLst/>
              <a:ahLst/>
              <a:cxnLst/>
              <a:rect l="l" t="t" r="r" b="b"/>
              <a:pathLst>
                <a:path w="10625" h="13005" extrusionOk="0">
                  <a:moveTo>
                    <a:pt x="9884" y="1"/>
                  </a:moveTo>
                  <a:cubicBezTo>
                    <a:pt x="9481" y="114"/>
                    <a:pt x="9108" y="227"/>
                    <a:pt x="8773" y="332"/>
                  </a:cubicBezTo>
                  <a:cubicBezTo>
                    <a:pt x="8844" y="960"/>
                    <a:pt x="8906" y="1587"/>
                    <a:pt x="8943" y="2216"/>
                  </a:cubicBezTo>
                  <a:cubicBezTo>
                    <a:pt x="9468" y="2084"/>
                    <a:pt x="9969" y="1970"/>
                    <a:pt x="10450" y="1871"/>
                  </a:cubicBezTo>
                  <a:cubicBezTo>
                    <a:pt x="10327" y="1267"/>
                    <a:pt x="10139" y="643"/>
                    <a:pt x="9884" y="1"/>
                  </a:cubicBezTo>
                  <a:close/>
                  <a:moveTo>
                    <a:pt x="10625" y="3897"/>
                  </a:moveTo>
                  <a:lnTo>
                    <a:pt x="10625" y="3897"/>
                  </a:lnTo>
                  <a:cubicBezTo>
                    <a:pt x="9963" y="3911"/>
                    <a:pt x="9402" y="3949"/>
                    <a:pt x="8977" y="3986"/>
                  </a:cubicBezTo>
                  <a:cubicBezTo>
                    <a:pt x="8971" y="4496"/>
                    <a:pt x="8938" y="5011"/>
                    <a:pt x="8873" y="5540"/>
                  </a:cubicBezTo>
                  <a:cubicBezTo>
                    <a:pt x="8844" y="5771"/>
                    <a:pt x="8801" y="6017"/>
                    <a:pt x="8736" y="6253"/>
                  </a:cubicBezTo>
                  <a:cubicBezTo>
                    <a:pt x="9165" y="6329"/>
                    <a:pt x="9581" y="6414"/>
                    <a:pt x="9978" y="6499"/>
                  </a:cubicBezTo>
                  <a:cubicBezTo>
                    <a:pt x="10359" y="5771"/>
                    <a:pt x="10586" y="4889"/>
                    <a:pt x="10625" y="3897"/>
                  </a:cubicBezTo>
                  <a:close/>
                  <a:moveTo>
                    <a:pt x="4032" y="6683"/>
                  </a:moveTo>
                  <a:cubicBezTo>
                    <a:pt x="2564" y="6683"/>
                    <a:pt x="1110" y="7288"/>
                    <a:pt x="458" y="8524"/>
                  </a:cubicBezTo>
                  <a:cubicBezTo>
                    <a:pt x="284" y="8850"/>
                    <a:pt x="160" y="9252"/>
                    <a:pt x="85" y="9677"/>
                  </a:cubicBezTo>
                  <a:cubicBezTo>
                    <a:pt x="29" y="9997"/>
                    <a:pt x="0" y="10333"/>
                    <a:pt x="0" y="10664"/>
                  </a:cubicBezTo>
                  <a:cubicBezTo>
                    <a:pt x="0" y="11263"/>
                    <a:pt x="99" y="11849"/>
                    <a:pt x="302" y="12307"/>
                  </a:cubicBezTo>
                  <a:cubicBezTo>
                    <a:pt x="307" y="12311"/>
                    <a:pt x="307" y="12316"/>
                    <a:pt x="312" y="12320"/>
                  </a:cubicBezTo>
                  <a:cubicBezTo>
                    <a:pt x="434" y="12590"/>
                    <a:pt x="633" y="12841"/>
                    <a:pt x="883" y="13005"/>
                  </a:cubicBezTo>
                  <a:cubicBezTo>
                    <a:pt x="883" y="13005"/>
                    <a:pt x="907" y="8373"/>
                    <a:pt x="4335" y="8373"/>
                  </a:cubicBezTo>
                  <a:cubicBezTo>
                    <a:pt x="4680" y="8373"/>
                    <a:pt x="5057" y="8421"/>
                    <a:pt x="5468" y="8520"/>
                  </a:cubicBezTo>
                  <a:cubicBezTo>
                    <a:pt x="5846" y="8614"/>
                    <a:pt x="6209" y="8657"/>
                    <a:pt x="6554" y="8657"/>
                  </a:cubicBezTo>
                  <a:cubicBezTo>
                    <a:pt x="7498" y="8657"/>
                    <a:pt x="8325" y="8336"/>
                    <a:pt x="8991" y="7764"/>
                  </a:cubicBezTo>
                  <a:cubicBezTo>
                    <a:pt x="8622" y="7613"/>
                    <a:pt x="8263" y="7486"/>
                    <a:pt x="7933" y="7373"/>
                  </a:cubicBezTo>
                  <a:cubicBezTo>
                    <a:pt x="7881" y="7395"/>
                    <a:pt x="7829" y="7419"/>
                    <a:pt x="7768" y="7438"/>
                  </a:cubicBezTo>
                  <a:cubicBezTo>
                    <a:pt x="7645" y="7476"/>
                    <a:pt x="7526" y="7491"/>
                    <a:pt x="7404" y="7491"/>
                  </a:cubicBezTo>
                  <a:cubicBezTo>
                    <a:pt x="6913" y="7491"/>
                    <a:pt x="6421" y="7240"/>
                    <a:pt x="5954" y="7046"/>
                  </a:cubicBezTo>
                  <a:cubicBezTo>
                    <a:pt x="5360" y="6806"/>
                    <a:pt x="4693" y="6683"/>
                    <a:pt x="4032" y="6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>
              <a:off x="2866633" y="4458335"/>
              <a:ext cx="234844" cy="80159"/>
            </a:xfrm>
            <a:custGeom>
              <a:avLst/>
              <a:gdLst/>
              <a:ahLst/>
              <a:cxnLst/>
              <a:rect l="l" t="t" r="r" b="b"/>
              <a:pathLst>
                <a:path w="7295" h="2490" extrusionOk="0">
                  <a:moveTo>
                    <a:pt x="137" y="1"/>
                  </a:moveTo>
                  <a:cubicBezTo>
                    <a:pt x="19" y="454"/>
                    <a:pt x="0" y="894"/>
                    <a:pt x="66" y="1313"/>
                  </a:cubicBezTo>
                  <a:cubicBezTo>
                    <a:pt x="397" y="1064"/>
                    <a:pt x="675" y="761"/>
                    <a:pt x="878" y="412"/>
                  </a:cubicBezTo>
                  <a:cubicBezTo>
                    <a:pt x="609" y="303"/>
                    <a:pt x="359" y="171"/>
                    <a:pt x="137" y="1"/>
                  </a:cubicBezTo>
                  <a:close/>
                  <a:moveTo>
                    <a:pt x="7295" y="317"/>
                  </a:moveTo>
                  <a:lnTo>
                    <a:pt x="7295" y="317"/>
                  </a:lnTo>
                  <a:cubicBezTo>
                    <a:pt x="7229" y="321"/>
                    <a:pt x="7159" y="327"/>
                    <a:pt x="7092" y="332"/>
                  </a:cubicBezTo>
                  <a:cubicBezTo>
                    <a:pt x="5969" y="397"/>
                    <a:pt x="4485" y="695"/>
                    <a:pt x="3084" y="714"/>
                  </a:cubicBezTo>
                  <a:cubicBezTo>
                    <a:pt x="3202" y="992"/>
                    <a:pt x="3348" y="1262"/>
                    <a:pt x="3513" y="1517"/>
                  </a:cubicBezTo>
                  <a:cubicBezTo>
                    <a:pt x="3792" y="1947"/>
                    <a:pt x="4169" y="2372"/>
                    <a:pt x="4688" y="2470"/>
                  </a:cubicBezTo>
                  <a:cubicBezTo>
                    <a:pt x="4764" y="2485"/>
                    <a:pt x="4836" y="2489"/>
                    <a:pt x="4910" y="2489"/>
                  </a:cubicBezTo>
                  <a:cubicBezTo>
                    <a:pt x="5279" y="2489"/>
                    <a:pt x="5647" y="2333"/>
                    <a:pt x="5954" y="2130"/>
                  </a:cubicBezTo>
                  <a:cubicBezTo>
                    <a:pt x="6610" y="1705"/>
                    <a:pt x="7092" y="1044"/>
                    <a:pt x="7295" y="317"/>
                  </a:cubicBezTo>
                  <a:close/>
                </a:path>
              </a:pathLst>
            </a:custGeom>
            <a:solidFill>
              <a:srgbClr val="BDB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1"/>
            <p:cNvSpPr/>
            <p:nvPr/>
          </p:nvSpPr>
          <p:spPr>
            <a:xfrm>
              <a:off x="2871043" y="3778068"/>
              <a:ext cx="489165" cy="703406"/>
            </a:xfrm>
            <a:custGeom>
              <a:avLst/>
              <a:gdLst/>
              <a:ahLst/>
              <a:cxnLst/>
              <a:rect l="l" t="t" r="r" b="b"/>
              <a:pathLst>
                <a:path w="15195" h="21850" extrusionOk="0">
                  <a:moveTo>
                    <a:pt x="12820" y="1"/>
                  </a:moveTo>
                  <a:cubicBezTo>
                    <a:pt x="12008" y="818"/>
                    <a:pt x="11068" y="1493"/>
                    <a:pt x="10043" y="2060"/>
                  </a:cubicBezTo>
                  <a:cubicBezTo>
                    <a:pt x="10138" y="2249"/>
                    <a:pt x="10218" y="2448"/>
                    <a:pt x="10280" y="2655"/>
                  </a:cubicBezTo>
                  <a:cubicBezTo>
                    <a:pt x="10294" y="2688"/>
                    <a:pt x="10303" y="2725"/>
                    <a:pt x="10313" y="2764"/>
                  </a:cubicBezTo>
                  <a:cubicBezTo>
                    <a:pt x="11634" y="2433"/>
                    <a:pt x="12773" y="2267"/>
                    <a:pt x="13750" y="2221"/>
                  </a:cubicBezTo>
                  <a:cubicBezTo>
                    <a:pt x="13632" y="1602"/>
                    <a:pt x="13481" y="997"/>
                    <a:pt x="13255" y="515"/>
                  </a:cubicBezTo>
                  <a:cubicBezTo>
                    <a:pt x="13151" y="304"/>
                    <a:pt x="13000" y="134"/>
                    <a:pt x="12820" y="1"/>
                  </a:cubicBezTo>
                  <a:close/>
                  <a:moveTo>
                    <a:pt x="14199" y="4435"/>
                  </a:moveTo>
                  <a:cubicBezTo>
                    <a:pt x="13608" y="4444"/>
                    <a:pt x="12994" y="4492"/>
                    <a:pt x="12381" y="4567"/>
                  </a:cubicBezTo>
                  <a:cubicBezTo>
                    <a:pt x="12575" y="5218"/>
                    <a:pt x="12745" y="6097"/>
                    <a:pt x="12863" y="7094"/>
                  </a:cubicBezTo>
                  <a:cubicBezTo>
                    <a:pt x="13580" y="7136"/>
                    <a:pt x="14203" y="7236"/>
                    <a:pt x="14742" y="7358"/>
                  </a:cubicBezTo>
                  <a:cubicBezTo>
                    <a:pt x="14595" y="6380"/>
                    <a:pt x="14416" y="5403"/>
                    <a:pt x="14199" y="4435"/>
                  </a:cubicBezTo>
                  <a:close/>
                  <a:moveTo>
                    <a:pt x="13022" y="10097"/>
                  </a:moveTo>
                  <a:cubicBezTo>
                    <a:pt x="13018" y="11423"/>
                    <a:pt x="12891" y="12769"/>
                    <a:pt x="12598" y="13931"/>
                  </a:cubicBezTo>
                  <a:cubicBezTo>
                    <a:pt x="13617" y="14413"/>
                    <a:pt x="14425" y="14927"/>
                    <a:pt x="15058" y="15446"/>
                  </a:cubicBezTo>
                  <a:cubicBezTo>
                    <a:pt x="15162" y="14691"/>
                    <a:pt x="15195" y="13916"/>
                    <a:pt x="15195" y="13171"/>
                  </a:cubicBezTo>
                  <a:cubicBezTo>
                    <a:pt x="15195" y="12599"/>
                    <a:pt x="15176" y="12037"/>
                    <a:pt x="15153" y="11508"/>
                  </a:cubicBezTo>
                  <a:cubicBezTo>
                    <a:pt x="15143" y="11281"/>
                    <a:pt x="15129" y="11055"/>
                    <a:pt x="15114" y="10824"/>
                  </a:cubicBezTo>
                  <a:cubicBezTo>
                    <a:pt x="14445" y="10512"/>
                    <a:pt x="13741" y="10276"/>
                    <a:pt x="13022" y="10097"/>
                  </a:cubicBezTo>
                  <a:close/>
                  <a:moveTo>
                    <a:pt x="11158" y="16703"/>
                  </a:moveTo>
                  <a:cubicBezTo>
                    <a:pt x="10827" y="17004"/>
                    <a:pt x="10435" y="17208"/>
                    <a:pt x="9991" y="17298"/>
                  </a:cubicBezTo>
                  <a:cubicBezTo>
                    <a:pt x="9406" y="17411"/>
                    <a:pt x="8844" y="17453"/>
                    <a:pt x="8301" y="17453"/>
                  </a:cubicBezTo>
                  <a:cubicBezTo>
                    <a:pt x="7465" y="17453"/>
                    <a:pt x="6676" y="17350"/>
                    <a:pt x="5935" y="17250"/>
                  </a:cubicBezTo>
                  <a:cubicBezTo>
                    <a:pt x="5198" y="17146"/>
                    <a:pt x="4509" y="17043"/>
                    <a:pt x="3871" y="17043"/>
                  </a:cubicBezTo>
                  <a:cubicBezTo>
                    <a:pt x="2607" y="17043"/>
                    <a:pt x="1554" y="17449"/>
                    <a:pt x="737" y="19064"/>
                  </a:cubicBezTo>
                  <a:cubicBezTo>
                    <a:pt x="463" y="19606"/>
                    <a:pt x="217" y="20286"/>
                    <a:pt x="0" y="21132"/>
                  </a:cubicBezTo>
                  <a:cubicBezTo>
                    <a:pt x="222" y="21302"/>
                    <a:pt x="472" y="21434"/>
                    <a:pt x="741" y="21543"/>
                  </a:cubicBezTo>
                  <a:cubicBezTo>
                    <a:pt x="1345" y="21770"/>
                    <a:pt x="2040" y="21849"/>
                    <a:pt x="2766" y="21849"/>
                  </a:cubicBezTo>
                  <a:cubicBezTo>
                    <a:pt x="2829" y="21849"/>
                    <a:pt x="2885" y="21849"/>
                    <a:pt x="2947" y="21845"/>
                  </a:cubicBezTo>
                  <a:cubicBezTo>
                    <a:pt x="4348" y="21826"/>
                    <a:pt x="5832" y="21528"/>
                    <a:pt x="6955" y="21463"/>
                  </a:cubicBezTo>
                  <a:cubicBezTo>
                    <a:pt x="7022" y="21458"/>
                    <a:pt x="7092" y="21452"/>
                    <a:pt x="7158" y="21448"/>
                  </a:cubicBezTo>
                  <a:cubicBezTo>
                    <a:pt x="9151" y="21316"/>
                    <a:pt x="11252" y="21103"/>
                    <a:pt x="12791" y="19900"/>
                  </a:cubicBezTo>
                  <a:cubicBezTo>
                    <a:pt x="12909" y="19809"/>
                    <a:pt x="13018" y="19715"/>
                    <a:pt x="13127" y="19611"/>
                  </a:cubicBezTo>
                  <a:cubicBezTo>
                    <a:pt x="12621" y="18483"/>
                    <a:pt x="11937" y="17520"/>
                    <a:pt x="11158" y="1670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1"/>
            <p:cNvSpPr/>
            <p:nvPr/>
          </p:nvSpPr>
          <p:spPr>
            <a:xfrm>
              <a:off x="3201632" y="3849568"/>
              <a:ext cx="126517" cy="75524"/>
            </a:xfrm>
            <a:custGeom>
              <a:avLst/>
              <a:gdLst/>
              <a:ahLst/>
              <a:cxnLst/>
              <a:rect l="l" t="t" r="r" b="b"/>
              <a:pathLst>
                <a:path w="3930" h="2346" extrusionOk="0">
                  <a:moveTo>
                    <a:pt x="3481" y="0"/>
                  </a:moveTo>
                  <a:cubicBezTo>
                    <a:pt x="2504" y="46"/>
                    <a:pt x="1365" y="212"/>
                    <a:pt x="44" y="543"/>
                  </a:cubicBezTo>
                  <a:cubicBezTo>
                    <a:pt x="96" y="741"/>
                    <a:pt x="119" y="953"/>
                    <a:pt x="119" y="1162"/>
                  </a:cubicBezTo>
                  <a:cubicBezTo>
                    <a:pt x="119" y="1421"/>
                    <a:pt x="81" y="1676"/>
                    <a:pt x="1" y="1912"/>
                  </a:cubicBezTo>
                  <a:cubicBezTo>
                    <a:pt x="502" y="1714"/>
                    <a:pt x="940" y="1487"/>
                    <a:pt x="1238" y="1227"/>
                  </a:cubicBezTo>
                  <a:cubicBezTo>
                    <a:pt x="1290" y="1184"/>
                    <a:pt x="1343" y="1162"/>
                    <a:pt x="1399" y="1162"/>
                  </a:cubicBezTo>
                  <a:cubicBezTo>
                    <a:pt x="1639" y="1162"/>
                    <a:pt x="1890" y="1609"/>
                    <a:pt x="2112" y="2346"/>
                  </a:cubicBezTo>
                  <a:cubicBezTo>
                    <a:pt x="2725" y="2271"/>
                    <a:pt x="3339" y="2223"/>
                    <a:pt x="3930" y="2214"/>
                  </a:cubicBezTo>
                  <a:cubicBezTo>
                    <a:pt x="3892" y="2034"/>
                    <a:pt x="3854" y="1860"/>
                    <a:pt x="3812" y="1685"/>
                  </a:cubicBezTo>
                  <a:cubicBezTo>
                    <a:pt x="3694" y="1180"/>
                    <a:pt x="3599" y="585"/>
                    <a:pt x="348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>
              <a:off x="3230252" y="4226547"/>
              <a:ext cx="125551" cy="182853"/>
            </a:xfrm>
            <a:custGeom>
              <a:avLst/>
              <a:gdLst/>
              <a:ahLst/>
              <a:cxnLst/>
              <a:rect l="l" t="t" r="r" b="b"/>
              <a:pathLst>
                <a:path w="3900" h="5680" extrusionOk="0">
                  <a:moveTo>
                    <a:pt x="1440" y="0"/>
                  </a:moveTo>
                  <a:cubicBezTo>
                    <a:pt x="1147" y="1181"/>
                    <a:pt x="685" y="2172"/>
                    <a:pt x="0" y="2772"/>
                  </a:cubicBezTo>
                  <a:cubicBezTo>
                    <a:pt x="779" y="3589"/>
                    <a:pt x="1463" y="4552"/>
                    <a:pt x="1969" y="5680"/>
                  </a:cubicBezTo>
                  <a:cubicBezTo>
                    <a:pt x="3145" y="4594"/>
                    <a:pt x="3673" y="3088"/>
                    <a:pt x="3900" y="1515"/>
                  </a:cubicBezTo>
                  <a:cubicBezTo>
                    <a:pt x="3267" y="996"/>
                    <a:pt x="2459" y="482"/>
                    <a:pt x="14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>
              <a:off x="3285109" y="4006444"/>
              <a:ext cx="72530" cy="120078"/>
            </a:xfrm>
            <a:custGeom>
              <a:avLst/>
              <a:gdLst/>
              <a:ahLst/>
              <a:cxnLst/>
              <a:rect l="l" t="t" r="r" b="b"/>
              <a:pathLst>
                <a:path w="2253" h="3730" extrusionOk="0">
                  <a:moveTo>
                    <a:pt x="1" y="0"/>
                  </a:moveTo>
                  <a:lnTo>
                    <a:pt x="1" y="0"/>
                  </a:lnTo>
                  <a:cubicBezTo>
                    <a:pt x="114" y="929"/>
                    <a:pt x="171" y="1964"/>
                    <a:pt x="160" y="3003"/>
                  </a:cubicBezTo>
                  <a:cubicBezTo>
                    <a:pt x="879" y="3182"/>
                    <a:pt x="1583" y="3418"/>
                    <a:pt x="2252" y="3730"/>
                  </a:cubicBezTo>
                  <a:cubicBezTo>
                    <a:pt x="2178" y="2573"/>
                    <a:pt x="2054" y="1417"/>
                    <a:pt x="1880" y="264"/>
                  </a:cubicBezTo>
                  <a:cubicBezTo>
                    <a:pt x="1341" y="142"/>
                    <a:pt x="718" y="42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>
              <a:off x="3082937" y="3909125"/>
              <a:ext cx="33158" cy="3103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157" y="1"/>
                  </a:moveTo>
                  <a:cubicBezTo>
                    <a:pt x="128" y="180"/>
                    <a:pt x="76" y="354"/>
                    <a:pt x="0" y="511"/>
                  </a:cubicBezTo>
                  <a:cubicBezTo>
                    <a:pt x="81" y="661"/>
                    <a:pt x="151" y="813"/>
                    <a:pt x="222" y="964"/>
                  </a:cubicBezTo>
                  <a:cubicBezTo>
                    <a:pt x="458" y="921"/>
                    <a:pt x="732" y="870"/>
                    <a:pt x="1029" y="808"/>
                  </a:cubicBezTo>
                  <a:cubicBezTo>
                    <a:pt x="774" y="657"/>
                    <a:pt x="543" y="468"/>
                    <a:pt x="355" y="256"/>
                  </a:cubicBezTo>
                  <a:cubicBezTo>
                    <a:pt x="279" y="175"/>
                    <a:pt x="222" y="90"/>
                    <a:pt x="157" y="1"/>
                  </a:cubicBezTo>
                  <a:close/>
                </a:path>
              </a:pathLst>
            </a:custGeom>
            <a:solidFill>
              <a:srgbClr val="237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>
              <a:off x="3063332" y="3925543"/>
              <a:ext cx="26784" cy="18897"/>
            </a:xfrm>
            <a:custGeom>
              <a:avLst/>
              <a:gdLst/>
              <a:ahLst/>
              <a:cxnLst/>
              <a:rect l="l" t="t" r="r" b="b"/>
              <a:pathLst>
                <a:path w="832" h="587" extrusionOk="0">
                  <a:moveTo>
                    <a:pt x="609" y="1"/>
                  </a:moveTo>
                  <a:cubicBezTo>
                    <a:pt x="482" y="260"/>
                    <a:pt x="288" y="473"/>
                    <a:pt x="1" y="587"/>
                  </a:cubicBezTo>
                  <a:cubicBezTo>
                    <a:pt x="1" y="587"/>
                    <a:pt x="330" y="539"/>
                    <a:pt x="831" y="454"/>
                  </a:cubicBezTo>
                  <a:cubicBezTo>
                    <a:pt x="760" y="303"/>
                    <a:pt x="690" y="151"/>
                    <a:pt x="609" y="1"/>
                  </a:cubicBezTo>
                  <a:close/>
                </a:path>
              </a:pathLst>
            </a:custGeom>
            <a:solidFill>
              <a:srgbClr val="618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1"/>
            <p:cNvSpPr/>
            <p:nvPr/>
          </p:nvSpPr>
          <p:spPr>
            <a:xfrm>
              <a:off x="3331917" y="2925891"/>
              <a:ext cx="296300" cy="630329"/>
            </a:xfrm>
            <a:custGeom>
              <a:avLst/>
              <a:gdLst/>
              <a:ahLst/>
              <a:cxnLst/>
              <a:rect l="l" t="t" r="r" b="b"/>
              <a:pathLst>
                <a:path w="9204" h="19580" extrusionOk="0">
                  <a:moveTo>
                    <a:pt x="5545" y="0"/>
                  </a:moveTo>
                  <a:cubicBezTo>
                    <a:pt x="5447" y="0"/>
                    <a:pt x="5346" y="4"/>
                    <a:pt x="5242" y="10"/>
                  </a:cubicBezTo>
                  <a:cubicBezTo>
                    <a:pt x="4939" y="30"/>
                    <a:pt x="4643" y="86"/>
                    <a:pt x="4359" y="176"/>
                  </a:cubicBezTo>
                  <a:cubicBezTo>
                    <a:pt x="3198" y="530"/>
                    <a:pt x="2215" y="1399"/>
                    <a:pt x="1596" y="2423"/>
                  </a:cubicBezTo>
                  <a:cubicBezTo>
                    <a:pt x="1413" y="2726"/>
                    <a:pt x="1256" y="3042"/>
                    <a:pt x="1125" y="3364"/>
                  </a:cubicBezTo>
                  <a:cubicBezTo>
                    <a:pt x="700" y="4402"/>
                    <a:pt x="497" y="5530"/>
                    <a:pt x="360" y="6644"/>
                  </a:cubicBezTo>
                  <a:cubicBezTo>
                    <a:pt x="1" y="9540"/>
                    <a:pt x="5" y="12463"/>
                    <a:pt x="5" y="15371"/>
                  </a:cubicBezTo>
                  <a:cubicBezTo>
                    <a:pt x="5" y="16419"/>
                    <a:pt x="34" y="17534"/>
                    <a:pt x="648" y="18397"/>
                  </a:cubicBezTo>
                  <a:cubicBezTo>
                    <a:pt x="1219" y="19200"/>
                    <a:pt x="2208" y="19580"/>
                    <a:pt x="3225" y="19580"/>
                  </a:cubicBezTo>
                  <a:cubicBezTo>
                    <a:pt x="4016" y="19580"/>
                    <a:pt x="4824" y="19350"/>
                    <a:pt x="5464" y="18912"/>
                  </a:cubicBezTo>
                  <a:cubicBezTo>
                    <a:pt x="6848" y="17963"/>
                    <a:pt x="7541" y="16353"/>
                    <a:pt x="8009" y="14786"/>
                  </a:cubicBezTo>
                  <a:cubicBezTo>
                    <a:pt x="8921" y="11726"/>
                    <a:pt x="9204" y="8501"/>
                    <a:pt x="8864" y="5337"/>
                  </a:cubicBezTo>
                  <a:cubicBezTo>
                    <a:pt x="8774" y="4473"/>
                    <a:pt x="8708" y="3462"/>
                    <a:pt x="8481" y="2551"/>
                  </a:cubicBezTo>
                  <a:cubicBezTo>
                    <a:pt x="8317" y="1904"/>
                    <a:pt x="8071" y="1314"/>
                    <a:pt x="7669" y="860"/>
                  </a:cubicBezTo>
                  <a:cubicBezTo>
                    <a:pt x="7205" y="336"/>
                    <a:pt x="6534" y="0"/>
                    <a:pt x="5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1"/>
            <p:cNvSpPr/>
            <p:nvPr/>
          </p:nvSpPr>
          <p:spPr>
            <a:xfrm>
              <a:off x="3312634" y="2636316"/>
              <a:ext cx="396773" cy="407589"/>
            </a:xfrm>
            <a:custGeom>
              <a:avLst/>
              <a:gdLst/>
              <a:ahLst/>
              <a:cxnLst/>
              <a:rect l="l" t="t" r="r" b="b"/>
              <a:pathLst>
                <a:path w="12325" h="12661" extrusionOk="0">
                  <a:moveTo>
                    <a:pt x="5075" y="0"/>
                  </a:moveTo>
                  <a:cubicBezTo>
                    <a:pt x="4539" y="0"/>
                    <a:pt x="4018" y="103"/>
                    <a:pt x="3561" y="246"/>
                  </a:cubicBezTo>
                  <a:cubicBezTo>
                    <a:pt x="2574" y="549"/>
                    <a:pt x="1870" y="1031"/>
                    <a:pt x="1870" y="1031"/>
                  </a:cubicBezTo>
                  <a:cubicBezTo>
                    <a:pt x="1870" y="1031"/>
                    <a:pt x="439" y="6041"/>
                    <a:pt x="114" y="9894"/>
                  </a:cubicBezTo>
                  <a:cubicBezTo>
                    <a:pt x="0" y="11211"/>
                    <a:pt x="671" y="11980"/>
                    <a:pt x="1724" y="12359"/>
                  </a:cubicBezTo>
                  <a:cubicBezTo>
                    <a:pt x="2315" y="12568"/>
                    <a:pt x="3021" y="12660"/>
                    <a:pt x="3779" y="12660"/>
                  </a:cubicBezTo>
                  <a:cubicBezTo>
                    <a:pt x="4026" y="12660"/>
                    <a:pt x="4278" y="12650"/>
                    <a:pt x="4533" y="12632"/>
                  </a:cubicBezTo>
                  <a:cubicBezTo>
                    <a:pt x="5289" y="12580"/>
                    <a:pt x="6068" y="12453"/>
                    <a:pt x="6819" y="12278"/>
                  </a:cubicBezTo>
                  <a:cubicBezTo>
                    <a:pt x="7641" y="12080"/>
                    <a:pt x="8424" y="11825"/>
                    <a:pt x="9080" y="11546"/>
                  </a:cubicBezTo>
                  <a:cubicBezTo>
                    <a:pt x="9127" y="11522"/>
                    <a:pt x="9175" y="11503"/>
                    <a:pt x="9217" y="11485"/>
                  </a:cubicBezTo>
                  <a:cubicBezTo>
                    <a:pt x="12324" y="10101"/>
                    <a:pt x="9851" y="3439"/>
                    <a:pt x="7589" y="1063"/>
                  </a:cubicBezTo>
                  <a:cubicBezTo>
                    <a:pt x="6837" y="275"/>
                    <a:pt x="5954" y="6"/>
                    <a:pt x="5109" y="0"/>
                  </a:cubicBezTo>
                  <a:cubicBezTo>
                    <a:pt x="5097" y="0"/>
                    <a:pt x="5086" y="0"/>
                    <a:pt x="5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>
              <a:off x="3380561" y="3008015"/>
              <a:ext cx="241283" cy="548174"/>
            </a:xfrm>
            <a:custGeom>
              <a:avLst/>
              <a:gdLst/>
              <a:ahLst/>
              <a:cxnLst/>
              <a:rect l="l" t="t" r="r" b="b"/>
              <a:pathLst>
                <a:path w="7495" h="17028" extrusionOk="0">
                  <a:moveTo>
                    <a:pt x="6970" y="0"/>
                  </a:moveTo>
                  <a:cubicBezTo>
                    <a:pt x="6314" y="279"/>
                    <a:pt x="5531" y="534"/>
                    <a:pt x="4709" y="732"/>
                  </a:cubicBezTo>
                  <a:cubicBezTo>
                    <a:pt x="5128" y="3164"/>
                    <a:pt x="6734" y="14236"/>
                    <a:pt x="1380" y="14572"/>
                  </a:cubicBezTo>
                  <a:cubicBezTo>
                    <a:pt x="1380" y="14572"/>
                    <a:pt x="2012" y="5388"/>
                    <a:pt x="1380" y="3838"/>
                  </a:cubicBezTo>
                  <a:cubicBezTo>
                    <a:pt x="1380" y="3838"/>
                    <a:pt x="1989" y="2734"/>
                    <a:pt x="2423" y="1086"/>
                  </a:cubicBezTo>
                  <a:lnTo>
                    <a:pt x="2423" y="1086"/>
                  </a:lnTo>
                  <a:cubicBezTo>
                    <a:pt x="2168" y="1105"/>
                    <a:pt x="1918" y="1114"/>
                    <a:pt x="1678" y="1114"/>
                  </a:cubicBezTo>
                  <a:cubicBezTo>
                    <a:pt x="1502" y="1114"/>
                    <a:pt x="1327" y="1110"/>
                    <a:pt x="1157" y="1100"/>
                  </a:cubicBezTo>
                  <a:cubicBezTo>
                    <a:pt x="945" y="1969"/>
                    <a:pt x="567" y="2796"/>
                    <a:pt x="0" y="3513"/>
                  </a:cubicBezTo>
                  <a:cubicBezTo>
                    <a:pt x="34" y="4769"/>
                    <a:pt x="85" y="6026"/>
                    <a:pt x="161" y="7281"/>
                  </a:cubicBezTo>
                  <a:cubicBezTo>
                    <a:pt x="294" y="9345"/>
                    <a:pt x="497" y="11413"/>
                    <a:pt x="497" y="13477"/>
                  </a:cubicBezTo>
                  <a:cubicBezTo>
                    <a:pt x="497" y="14208"/>
                    <a:pt x="468" y="14935"/>
                    <a:pt x="407" y="15667"/>
                  </a:cubicBezTo>
                  <a:cubicBezTo>
                    <a:pt x="374" y="16027"/>
                    <a:pt x="331" y="16389"/>
                    <a:pt x="279" y="16749"/>
                  </a:cubicBezTo>
                  <a:cubicBezTo>
                    <a:pt x="719" y="16938"/>
                    <a:pt x="1210" y="17027"/>
                    <a:pt x="1710" y="17027"/>
                  </a:cubicBezTo>
                  <a:cubicBezTo>
                    <a:pt x="2504" y="17027"/>
                    <a:pt x="3311" y="16801"/>
                    <a:pt x="3953" y="16361"/>
                  </a:cubicBezTo>
                  <a:cubicBezTo>
                    <a:pt x="5337" y="15412"/>
                    <a:pt x="6030" y="13802"/>
                    <a:pt x="6498" y="12235"/>
                  </a:cubicBezTo>
                  <a:cubicBezTo>
                    <a:pt x="7164" y="10006"/>
                    <a:pt x="7495" y="7687"/>
                    <a:pt x="7495" y="5368"/>
                  </a:cubicBezTo>
                  <a:cubicBezTo>
                    <a:pt x="7495" y="4509"/>
                    <a:pt x="7447" y="3646"/>
                    <a:pt x="7353" y="2786"/>
                  </a:cubicBezTo>
                  <a:cubicBezTo>
                    <a:pt x="7263" y="1922"/>
                    <a:pt x="7197" y="911"/>
                    <a:pt x="6970" y="0"/>
                  </a:cubicBezTo>
                  <a:close/>
                </a:path>
              </a:pathLst>
            </a:custGeom>
            <a:solidFill>
              <a:srgbClr val="C3B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>
              <a:off x="3382718" y="2636316"/>
              <a:ext cx="273797" cy="407589"/>
            </a:xfrm>
            <a:custGeom>
              <a:avLst/>
              <a:gdLst/>
              <a:ahLst/>
              <a:cxnLst/>
              <a:rect l="l" t="t" r="r" b="b"/>
              <a:pathLst>
                <a:path w="8505" h="12661" extrusionOk="0">
                  <a:moveTo>
                    <a:pt x="2927" y="0"/>
                  </a:moveTo>
                  <a:cubicBezTo>
                    <a:pt x="2927" y="0"/>
                    <a:pt x="7674" y="5837"/>
                    <a:pt x="6091" y="9855"/>
                  </a:cubicBezTo>
                  <a:cubicBezTo>
                    <a:pt x="5808" y="10578"/>
                    <a:pt x="5316" y="11244"/>
                    <a:pt x="4557" y="11806"/>
                  </a:cubicBezTo>
                  <a:cubicBezTo>
                    <a:pt x="4557" y="11806"/>
                    <a:pt x="4590" y="11976"/>
                    <a:pt x="4642" y="12278"/>
                  </a:cubicBezTo>
                  <a:cubicBezTo>
                    <a:pt x="5464" y="12080"/>
                    <a:pt x="6247" y="11825"/>
                    <a:pt x="6903" y="11546"/>
                  </a:cubicBezTo>
                  <a:cubicBezTo>
                    <a:pt x="6950" y="11522"/>
                    <a:pt x="6998" y="11503"/>
                    <a:pt x="7040" y="11485"/>
                  </a:cubicBezTo>
                  <a:cubicBezTo>
                    <a:pt x="8088" y="11017"/>
                    <a:pt x="8504" y="9945"/>
                    <a:pt x="8500" y="8642"/>
                  </a:cubicBezTo>
                  <a:cubicBezTo>
                    <a:pt x="8500" y="6087"/>
                    <a:pt x="6909" y="2635"/>
                    <a:pt x="5412" y="1063"/>
                  </a:cubicBezTo>
                  <a:cubicBezTo>
                    <a:pt x="4660" y="275"/>
                    <a:pt x="3777" y="6"/>
                    <a:pt x="2932" y="0"/>
                  </a:cubicBezTo>
                  <a:close/>
                  <a:moveTo>
                    <a:pt x="1384" y="246"/>
                  </a:moveTo>
                  <a:cubicBezTo>
                    <a:pt x="907" y="393"/>
                    <a:pt x="495" y="582"/>
                    <a:pt x="194" y="737"/>
                  </a:cubicBezTo>
                  <a:cubicBezTo>
                    <a:pt x="127" y="2570"/>
                    <a:pt x="52" y="4402"/>
                    <a:pt x="0" y="6233"/>
                  </a:cubicBezTo>
                  <a:cubicBezTo>
                    <a:pt x="245" y="6545"/>
                    <a:pt x="458" y="6904"/>
                    <a:pt x="623" y="7310"/>
                  </a:cubicBezTo>
                  <a:cubicBezTo>
                    <a:pt x="1293" y="8959"/>
                    <a:pt x="1526" y="10894"/>
                    <a:pt x="1090" y="12646"/>
                  </a:cubicBezTo>
                  <a:cubicBezTo>
                    <a:pt x="1260" y="12656"/>
                    <a:pt x="1435" y="12660"/>
                    <a:pt x="1611" y="12660"/>
                  </a:cubicBezTo>
                  <a:cubicBezTo>
                    <a:pt x="1851" y="12660"/>
                    <a:pt x="2101" y="12651"/>
                    <a:pt x="2356" y="12632"/>
                  </a:cubicBezTo>
                  <a:cubicBezTo>
                    <a:pt x="2620" y="11636"/>
                    <a:pt x="2819" y="10437"/>
                    <a:pt x="2781" y="9171"/>
                  </a:cubicBezTo>
                  <a:cubicBezTo>
                    <a:pt x="2744" y="8009"/>
                    <a:pt x="2507" y="6791"/>
                    <a:pt x="1931" y="5610"/>
                  </a:cubicBezTo>
                  <a:cubicBezTo>
                    <a:pt x="1931" y="5610"/>
                    <a:pt x="1190" y="2910"/>
                    <a:pt x="1384" y="24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>
              <a:off x="2064772" y="2886616"/>
              <a:ext cx="498597" cy="1114569"/>
            </a:xfrm>
            <a:custGeom>
              <a:avLst/>
              <a:gdLst/>
              <a:ahLst/>
              <a:cxnLst/>
              <a:rect l="l" t="t" r="r" b="b"/>
              <a:pathLst>
                <a:path w="15488" h="34622" extrusionOk="0">
                  <a:moveTo>
                    <a:pt x="10584" y="1"/>
                  </a:moveTo>
                  <a:cubicBezTo>
                    <a:pt x="9927" y="1"/>
                    <a:pt x="9295" y="198"/>
                    <a:pt x="8716" y="537"/>
                  </a:cubicBezTo>
                  <a:lnTo>
                    <a:pt x="8711" y="537"/>
                  </a:lnTo>
                  <a:cubicBezTo>
                    <a:pt x="7111" y="1472"/>
                    <a:pt x="5917" y="3492"/>
                    <a:pt x="5737" y="5371"/>
                  </a:cubicBezTo>
                  <a:cubicBezTo>
                    <a:pt x="5699" y="5774"/>
                    <a:pt x="5713" y="6165"/>
                    <a:pt x="5769" y="6543"/>
                  </a:cubicBezTo>
                  <a:cubicBezTo>
                    <a:pt x="6563" y="11473"/>
                    <a:pt x="5643" y="16402"/>
                    <a:pt x="3126" y="20803"/>
                  </a:cubicBezTo>
                  <a:cubicBezTo>
                    <a:pt x="2016" y="22734"/>
                    <a:pt x="604" y="24586"/>
                    <a:pt x="207" y="26757"/>
                  </a:cubicBezTo>
                  <a:cubicBezTo>
                    <a:pt x="0" y="27923"/>
                    <a:pt x="222" y="29222"/>
                    <a:pt x="817" y="30242"/>
                  </a:cubicBezTo>
                  <a:cubicBezTo>
                    <a:pt x="528" y="31730"/>
                    <a:pt x="1345" y="34237"/>
                    <a:pt x="2630" y="34577"/>
                  </a:cubicBezTo>
                  <a:cubicBezTo>
                    <a:pt x="2731" y="34605"/>
                    <a:pt x="2832" y="34621"/>
                    <a:pt x="2938" y="34621"/>
                  </a:cubicBezTo>
                  <a:cubicBezTo>
                    <a:pt x="2990" y="34621"/>
                    <a:pt x="3043" y="34617"/>
                    <a:pt x="3097" y="34609"/>
                  </a:cubicBezTo>
                  <a:cubicBezTo>
                    <a:pt x="3154" y="34600"/>
                    <a:pt x="3215" y="34587"/>
                    <a:pt x="3276" y="34567"/>
                  </a:cubicBezTo>
                  <a:cubicBezTo>
                    <a:pt x="3409" y="34530"/>
                    <a:pt x="3541" y="34473"/>
                    <a:pt x="3679" y="34383"/>
                  </a:cubicBezTo>
                  <a:cubicBezTo>
                    <a:pt x="4037" y="34162"/>
                    <a:pt x="4174" y="33746"/>
                    <a:pt x="4226" y="33330"/>
                  </a:cubicBezTo>
                  <a:cubicBezTo>
                    <a:pt x="4287" y="33397"/>
                    <a:pt x="4353" y="33467"/>
                    <a:pt x="4410" y="33524"/>
                  </a:cubicBezTo>
                  <a:cubicBezTo>
                    <a:pt x="4791" y="33909"/>
                    <a:pt x="5321" y="34261"/>
                    <a:pt x="5849" y="34261"/>
                  </a:cubicBezTo>
                  <a:cubicBezTo>
                    <a:pt x="5981" y="34261"/>
                    <a:pt x="6113" y="34239"/>
                    <a:pt x="6242" y="34190"/>
                  </a:cubicBezTo>
                  <a:cubicBezTo>
                    <a:pt x="6695" y="34014"/>
                    <a:pt x="6927" y="33576"/>
                    <a:pt x="7002" y="33099"/>
                  </a:cubicBezTo>
                  <a:cubicBezTo>
                    <a:pt x="7068" y="33184"/>
                    <a:pt x="7129" y="33273"/>
                    <a:pt x="7201" y="33349"/>
                  </a:cubicBezTo>
                  <a:cubicBezTo>
                    <a:pt x="7666" y="33863"/>
                    <a:pt x="8369" y="34259"/>
                    <a:pt x="9049" y="34259"/>
                  </a:cubicBezTo>
                  <a:cubicBezTo>
                    <a:pt x="9281" y="34259"/>
                    <a:pt x="9511" y="34213"/>
                    <a:pt x="9727" y="34110"/>
                  </a:cubicBezTo>
                  <a:cubicBezTo>
                    <a:pt x="10592" y="33694"/>
                    <a:pt x="10818" y="32565"/>
                    <a:pt x="10548" y="31678"/>
                  </a:cubicBezTo>
                  <a:cubicBezTo>
                    <a:pt x="10280" y="30790"/>
                    <a:pt x="9657" y="30054"/>
                    <a:pt x="9175" y="29246"/>
                  </a:cubicBezTo>
                  <a:cubicBezTo>
                    <a:pt x="7914" y="27121"/>
                    <a:pt x="9821" y="25114"/>
                    <a:pt x="10926" y="23216"/>
                  </a:cubicBezTo>
                  <a:cubicBezTo>
                    <a:pt x="12235" y="20988"/>
                    <a:pt x="13769" y="18857"/>
                    <a:pt x="14501" y="16364"/>
                  </a:cubicBezTo>
                  <a:cubicBezTo>
                    <a:pt x="15271" y="13715"/>
                    <a:pt x="15487" y="10920"/>
                    <a:pt x="15091" y="8195"/>
                  </a:cubicBezTo>
                  <a:cubicBezTo>
                    <a:pt x="14779" y="6042"/>
                    <a:pt x="14973" y="2765"/>
                    <a:pt x="13240" y="1160"/>
                  </a:cubicBezTo>
                  <a:cubicBezTo>
                    <a:pt x="12357" y="344"/>
                    <a:pt x="11449" y="1"/>
                    <a:pt x="10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>
              <a:off x="2193930" y="2959500"/>
              <a:ext cx="213951" cy="1029902"/>
            </a:xfrm>
            <a:custGeom>
              <a:avLst/>
              <a:gdLst/>
              <a:ahLst/>
              <a:cxnLst/>
              <a:rect l="l" t="t" r="r" b="b"/>
              <a:pathLst>
                <a:path w="6646" h="31992" extrusionOk="0">
                  <a:moveTo>
                    <a:pt x="3311" y="27029"/>
                  </a:moveTo>
                  <a:cubicBezTo>
                    <a:pt x="3396" y="27029"/>
                    <a:pt x="3491" y="27076"/>
                    <a:pt x="3576" y="27195"/>
                  </a:cubicBezTo>
                  <a:cubicBezTo>
                    <a:pt x="3638" y="27289"/>
                    <a:pt x="3666" y="27398"/>
                    <a:pt x="3690" y="27511"/>
                  </a:cubicBezTo>
                  <a:cubicBezTo>
                    <a:pt x="3760" y="27903"/>
                    <a:pt x="3723" y="28313"/>
                    <a:pt x="3581" y="28691"/>
                  </a:cubicBezTo>
                  <a:cubicBezTo>
                    <a:pt x="3557" y="28762"/>
                    <a:pt x="3514" y="28842"/>
                    <a:pt x="3444" y="28866"/>
                  </a:cubicBezTo>
                  <a:cubicBezTo>
                    <a:pt x="3425" y="28875"/>
                    <a:pt x="3406" y="28875"/>
                    <a:pt x="3387" y="28875"/>
                  </a:cubicBezTo>
                  <a:cubicBezTo>
                    <a:pt x="3335" y="28875"/>
                    <a:pt x="3278" y="28847"/>
                    <a:pt x="3236" y="28810"/>
                  </a:cubicBezTo>
                  <a:cubicBezTo>
                    <a:pt x="3184" y="28757"/>
                    <a:pt x="3156" y="28686"/>
                    <a:pt x="3132" y="28620"/>
                  </a:cubicBezTo>
                  <a:cubicBezTo>
                    <a:pt x="2995" y="28215"/>
                    <a:pt x="2947" y="27779"/>
                    <a:pt x="3010" y="27355"/>
                  </a:cubicBezTo>
                  <a:cubicBezTo>
                    <a:pt x="3032" y="27171"/>
                    <a:pt x="3165" y="27029"/>
                    <a:pt x="3311" y="27029"/>
                  </a:cubicBezTo>
                  <a:close/>
                  <a:moveTo>
                    <a:pt x="3893" y="1"/>
                  </a:moveTo>
                  <a:cubicBezTo>
                    <a:pt x="3383" y="1455"/>
                    <a:pt x="2726" y="4166"/>
                    <a:pt x="3000" y="8061"/>
                  </a:cubicBezTo>
                  <a:cubicBezTo>
                    <a:pt x="3435" y="14157"/>
                    <a:pt x="4285" y="17443"/>
                    <a:pt x="2457" y="22019"/>
                  </a:cubicBezTo>
                  <a:cubicBezTo>
                    <a:pt x="857" y="26023"/>
                    <a:pt x="1" y="28403"/>
                    <a:pt x="2230" y="31926"/>
                  </a:cubicBezTo>
                  <a:cubicBezTo>
                    <a:pt x="2683" y="31750"/>
                    <a:pt x="2915" y="31312"/>
                    <a:pt x="2990" y="30835"/>
                  </a:cubicBezTo>
                  <a:cubicBezTo>
                    <a:pt x="3056" y="30920"/>
                    <a:pt x="3117" y="31009"/>
                    <a:pt x="3189" y="31085"/>
                  </a:cubicBezTo>
                  <a:cubicBezTo>
                    <a:pt x="3651" y="31600"/>
                    <a:pt x="4355" y="31992"/>
                    <a:pt x="5035" y="31992"/>
                  </a:cubicBezTo>
                  <a:cubicBezTo>
                    <a:pt x="5271" y="31992"/>
                    <a:pt x="5497" y="31949"/>
                    <a:pt x="5715" y="31846"/>
                  </a:cubicBezTo>
                  <a:cubicBezTo>
                    <a:pt x="6353" y="31539"/>
                    <a:pt x="6641" y="30844"/>
                    <a:pt x="6645" y="30146"/>
                  </a:cubicBezTo>
                  <a:cubicBezTo>
                    <a:pt x="6645" y="29895"/>
                    <a:pt x="6608" y="29649"/>
                    <a:pt x="6536" y="29414"/>
                  </a:cubicBezTo>
                  <a:cubicBezTo>
                    <a:pt x="6268" y="28526"/>
                    <a:pt x="5645" y="27790"/>
                    <a:pt x="5163" y="26982"/>
                  </a:cubicBezTo>
                  <a:cubicBezTo>
                    <a:pt x="4869" y="26486"/>
                    <a:pt x="4747" y="25995"/>
                    <a:pt x="4747" y="25513"/>
                  </a:cubicBezTo>
                  <a:cubicBezTo>
                    <a:pt x="4747" y="24734"/>
                    <a:pt x="5068" y="23969"/>
                    <a:pt x="5488" y="23223"/>
                  </a:cubicBezTo>
                  <a:cubicBezTo>
                    <a:pt x="4974" y="21670"/>
                    <a:pt x="4710" y="20003"/>
                    <a:pt x="4511" y="18384"/>
                  </a:cubicBezTo>
                  <a:cubicBezTo>
                    <a:pt x="3755" y="12330"/>
                    <a:pt x="3973" y="6182"/>
                    <a:pt x="3893" y="100"/>
                  </a:cubicBezTo>
                  <a:lnTo>
                    <a:pt x="38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>
              <a:off x="2359498" y="1710417"/>
              <a:ext cx="374753" cy="312235"/>
            </a:xfrm>
            <a:custGeom>
              <a:avLst/>
              <a:gdLst/>
              <a:ahLst/>
              <a:cxnLst/>
              <a:rect l="l" t="t" r="r" b="b"/>
              <a:pathLst>
                <a:path w="11641" h="9699" extrusionOk="0">
                  <a:moveTo>
                    <a:pt x="5777" y="0"/>
                  </a:moveTo>
                  <a:cubicBezTo>
                    <a:pt x="5027" y="0"/>
                    <a:pt x="4280" y="165"/>
                    <a:pt x="3594" y="458"/>
                  </a:cubicBezTo>
                  <a:lnTo>
                    <a:pt x="3584" y="458"/>
                  </a:lnTo>
                  <a:cubicBezTo>
                    <a:pt x="2418" y="959"/>
                    <a:pt x="1431" y="1837"/>
                    <a:pt x="898" y="2947"/>
                  </a:cubicBezTo>
                  <a:cubicBezTo>
                    <a:pt x="1" y="4836"/>
                    <a:pt x="530" y="7268"/>
                    <a:pt x="2173" y="8613"/>
                  </a:cubicBezTo>
                  <a:cubicBezTo>
                    <a:pt x="2461" y="8850"/>
                    <a:pt x="2777" y="9048"/>
                    <a:pt x="3113" y="9199"/>
                  </a:cubicBezTo>
                  <a:cubicBezTo>
                    <a:pt x="3833" y="9541"/>
                    <a:pt x="4636" y="9698"/>
                    <a:pt x="5449" y="9698"/>
                  </a:cubicBezTo>
                  <a:cubicBezTo>
                    <a:pt x="6557" y="9698"/>
                    <a:pt x="7685" y="9407"/>
                    <a:pt x="8651" y="8892"/>
                  </a:cubicBezTo>
                  <a:cubicBezTo>
                    <a:pt x="9208" y="8600"/>
                    <a:pt x="9704" y="8231"/>
                    <a:pt x="10115" y="7802"/>
                  </a:cubicBezTo>
                  <a:cubicBezTo>
                    <a:pt x="11159" y="6725"/>
                    <a:pt x="11640" y="5266"/>
                    <a:pt x="11026" y="3622"/>
                  </a:cubicBezTo>
                  <a:cubicBezTo>
                    <a:pt x="10304" y="1672"/>
                    <a:pt x="8330" y="181"/>
                    <a:pt x="6172" y="15"/>
                  </a:cubicBezTo>
                  <a:cubicBezTo>
                    <a:pt x="6059" y="5"/>
                    <a:pt x="5950" y="0"/>
                    <a:pt x="5837" y="0"/>
                  </a:cubicBezTo>
                  <a:cubicBezTo>
                    <a:pt x="5817" y="0"/>
                    <a:pt x="5797" y="0"/>
                    <a:pt x="5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>
              <a:off x="2467570" y="1797982"/>
              <a:ext cx="183240" cy="150275"/>
            </a:xfrm>
            <a:custGeom>
              <a:avLst/>
              <a:gdLst/>
              <a:ahLst/>
              <a:cxnLst/>
              <a:rect l="l" t="t" r="r" b="b"/>
              <a:pathLst>
                <a:path w="5692" h="4668" extrusionOk="0">
                  <a:moveTo>
                    <a:pt x="2545" y="0"/>
                  </a:moveTo>
                  <a:cubicBezTo>
                    <a:pt x="2381" y="0"/>
                    <a:pt x="2218" y="16"/>
                    <a:pt x="2060" y="48"/>
                  </a:cubicBezTo>
                  <a:cubicBezTo>
                    <a:pt x="1253" y="209"/>
                    <a:pt x="539" y="780"/>
                    <a:pt x="298" y="1700"/>
                  </a:cubicBezTo>
                  <a:cubicBezTo>
                    <a:pt x="0" y="2833"/>
                    <a:pt x="709" y="4128"/>
                    <a:pt x="1857" y="4533"/>
                  </a:cubicBezTo>
                  <a:cubicBezTo>
                    <a:pt x="2118" y="4626"/>
                    <a:pt x="2373" y="4668"/>
                    <a:pt x="2619" y="4668"/>
                  </a:cubicBezTo>
                  <a:cubicBezTo>
                    <a:pt x="4433" y="4668"/>
                    <a:pt x="5691" y="2358"/>
                    <a:pt x="4472" y="907"/>
                  </a:cubicBezTo>
                  <a:cubicBezTo>
                    <a:pt x="3960" y="291"/>
                    <a:pt x="3243" y="0"/>
                    <a:pt x="2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>
              <a:off x="2519722" y="1710417"/>
              <a:ext cx="175320" cy="120432"/>
            </a:xfrm>
            <a:custGeom>
              <a:avLst/>
              <a:gdLst/>
              <a:ahLst/>
              <a:cxnLst/>
              <a:rect l="l" t="t" r="r" b="b"/>
              <a:pathLst>
                <a:path w="5446" h="3741" extrusionOk="0">
                  <a:moveTo>
                    <a:pt x="860" y="0"/>
                  </a:moveTo>
                  <a:cubicBezTo>
                    <a:pt x="568" y="76"/>
                    <a:pt x="284" y="170"/>
                    <a:pt x="10" y="288"/>
                  </a:cubicBezTo>
                  <a:lnTo>
                    <a:pt x="1" y="294"/>
                  </a:lnTo>
                  <a:cubicBezTo>
                    <a:pt x="1" y="294"/>
                    <a:pt x="1809" y="1049"/>
                    <a:pt x="3282" y="2749"/>
                  </a:cubicBezTo>
                  <a:cubicBezTo>
                    <a:pt x="3542" y="3047"/>
                    <a:pt x="3797" y="3376"/>
                    <a:pt x="4024" y="3740"/>
                  </a:cubicBezTo>
                  <a:cubicBezTo>
                    <a:pt x="4085" y="3495"/>
                    <a:pt x="4194" y="3263"/>
                    <a:pt x="4358" y="3060"/>
                  </a:cubicBezTo>
                  <a:cubicBezTo>
                    <a:pt x="4619" y="2739"/>
                    <a:pt x="5025" y="2526"/>
                    <a:pt x="5445" y="2470"/>
                  </a:cubicBezTo>
                  <a:cubicBezTo>
                    <a:pt x="4495" y="1105"/>
                    <a:pt x="2904" y="147"/>
                    <a:pt x="1195" y="15"/>
                  </a:cubicBezTo>
                  <a:cubicBezTo>
                    <a:pt x="1082" y="5"/>
                    <a:pt x="973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>
              <a:off x="2314814" y="1797499"/>
              <a:ext cx="1301704" cy="2141542"/>
            </a:xfrm>
            <a:custGeom>
              <a:avLst/>
              <a:gdLst/>
              <a:ahLst/>
              <a:cxnLst/>
              <a:rect l="l" t="t" r="r" b="b"/>
              <a:pathLst>
                <a:path w="40435" h="66523" extrusionOk="0">
                  <a:moveTo>
                    <a:pt x="35018" y="0"/>
                  </a:moveTo>
                  <a:cubicBezTo>
                    <a:pt x="34662" y="0"/>
                    <a:pt x="34305" y="23"/>
                    <a:pt x="33955" y="63"/>
                  </a:cubicBezTo>
                  <a:cubicBezTo>
                    <a:pt x="32227" y="266"/>
                    <a:pt x="30518" y="2122"/>
                    <a:pt x="30518" y="2122"/>
                  </a:cubicBezTo>
                  <a:cubicBezTo>
                    <a:pt x="30141" y="2872"/>
                    <a:pt x="29145" y="3807"/>
                    <a:pt x="29366" y="4237"/>
                  </a:cubicBezTo>
                  <a:lnTo>
                    <a:pt x="29295" y="4322"/>
                  </a:lnTo>
                  <a:cubicBezTo>
                    <a:pt x="29026" y="3901"/>
                    <a:pt x="28578" y="3604"/>
                    <a:pt x="27728" y="3179"/>
                  </a:cubicBezTo>
                  <a:cubicBezTo>
                    <a:pt x="25527" y="2085"/>
                    <a:pt x="22860" y="1719"/>
                    <a:pt x="20222" y="1719"/>
                  </a:cubicBezTo>
                  <a:cubicBezTo>
                    <a:pt x="20024" y="1719"/>
                    <a:pt x="19827" y="1721"/>
                    <a:pt x="19630" y="1725"/>
                  </a:cubicBezTo>
                  <a:cubicBezTo>
                    <a:pt x="18458" y="1748"/>
                    <a:pt x="17302" y="1843"/>
                    <a:pt x="16202" y="1970"/>
                  </a:cubicBezTo>
                  <a:cubicBezTo>
                    <a:pt x="15880" y="2003"/>
                    <a:pt x="15564" y="2046"/>
                    <a:pt x="15252" y="2088"/>
                  </a:cubicBezTo>
                  <a:cubicBezTo>
                    <a:pt x="12707" y="2443"/>
                    <a:pt x="10459" y="3316"/>
                    <a:pt x="8537" y="4581"/>
                  </a:cubicBezTo>
                  <a:cubicBezTo>
                    <a:pt x="6380" y="6008"/>
                    <a:pt x="4632" y="7953"/>
                    <a:pt x="3385" y="10153"/>
                  </a:cubicBezTo>
                  <a:cubicBezTo>
                    <a:pt x="1955" y="12679"/>
                    <a:pt x="1459" y="15262"/>
                    <a:pt x="1110" y="18105"/>
                  </a:cubicBezTo>
                  <a:cubicBezTo>
                    <a:pt x="378" y="24107"/>
                    <a:pt x="42" y="28649"/>
                    <a:pt x="138" y="36195"/>
                  </a:cubicBezTo>
                  <a:cubicBezTo>
                    <a:pt x="218" y="42277"/>
                    <a:pt x="0" y="48425"/>
                    <a:pt x="756" y="54479"/>
                  </a:cubicBezTo>
                  <a:cubicBezTo>
                    <a:pt x="1049" y="56839"/>
                    <a:pt x="1474" y="59304"/>
                    <a:pt x="2626" y="61372"/>
                  </a:cubicBezTo>
                  <a:cubicBezTo>
                    <a:pt x="2805" y="61708"/>
                    <a:pt x="3008" y="62028"/>
                    <a:pt x="3239" y="62340"/>
                  </a:cubicBezTo>
                  <a:cubicBezTo>
                    <a:pt x="3476" y="62666"/>
                    <a:pt x="3731" y="62972"/>
                    <a:pt x="4014" y="63266"/>
                  </a:cubicBezTo>
                  <a:cubicBezTo>
                    <a:pt x="5837" y="65154"/>
                    <a:pt x="8519" y="66108"/>
                    <a:pt x="11187" y="66387"/>
                  </a:cubicBezTo>
                  <a:cubicBezTo>
                    <a:pt x="12065" y="66480"/>
                    <a:pt x="12974" y="66523"/>
                    <a:pt x="13895" y="66523"/>
                  </a:cubicBezTo>
                  <a:cubicBezTo>
                    <a:pt x="16159" y="66523"/>
                    <a:pt x="18495" y="66262"/>
                    <a:pt x="20617" y="65840"/>
                  </a:cubicBezTo>
                  <a:cubicBezTo>
                    <a:pt x="24323" y="65103"/>
                    <a:pt x="28129" y="63813"/>
                    <a:pt x="30555" y="61032"/>
                  </a:cubicBezTo>
                  <a:cubicBezTo>
                    <a:pt x="32425" y="58884"/>
                    <a:pt x="33266" y="56055"/>
                    <a:pt x="33512" y="53269"/>
                  </a:cubicBezTo>
                  <a:cubicBezTo>
                    <a:pt x="33752" y="50478"/>
                    <a:pt x="33445" y="47679"/>
                    <a:pt x="33266" y="44883"/>
                  </a:cubicBezTo>
                  <a:cubicBezTo>
                    <a:pt x="32652" y="35033"/>
                    <a:pt x="33700" y="25155"/>
                    <a:pt x="33625" y="15290"/>
                  </a:cubicBezTo>
                  <a:cubicBezTo>
                    <a:pt x="33615" y="13747"/>
                    <a:pt x="33550" y="12066"/>
                    <a:pt x="33224" y="10465"/>
                  </a:cubicBezTo>
                  <a:lnTo>
                    <a:pt x="33582" y="9979"/>
                  </a:lnTo>
                  <a:cubicBezTo>
                    <a:pt x="34015" y="10082"/>
                    <a:pt x="34462" y="10133"/>
                    <a:pt x="34909" y="10133"/>
                  </a:cubicBezTo>
                  <a:cubicBezTo>
                    <a:pt x="35839" y="10133"/>
                    <a:pt x="36771" y="9911"/>
                    <a:pt x="37577" y="9464"/>
                  </a:cubicBezTo>
                  <a:cubicBezTo>
                    <a:pt x="39197" y="8571"/>
                    <a:pt x="40264" y="6843"/>
                    <a:pt x="40354" y="5054"/>
                  </a:cubicBezTo>
                  <a:cubicBezTo>
                    <a:pt x="40434" y="3500"/>
                    <a:pt x="39759" y="1890"/>
                    <a:pt x="38455" y="960"/>
                  </a:cubicBezTo>
                  <a:cubicBezTo>
                    <a:pt x="37478" y="264"/>
                    <a:pt x="36248" y="0"/>
                    <a:pt x="35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>
              <a:off x="2314814" y="1908951"/>
              <a:ext cx="374882" cy="1864300"/>
            </a:xfrm>
            <a:custGeom>
              <a:avLst/>
              <a:gdLst/>
              <a:ahLst/>
              <a:cxnLst/>
              <a:rect l="l" t="t" r="r" b="b"/>
              <a:pathLst>
                <a:path w="11645" h="57911" extrusionOk="0">
                  <a:moveTo>
                    <a:pt x="10540" y="1"/>
                  </a:moveTo>
                  <a:cubicBezTo>
                    <a:pt x="9836" y="326"/>
                    <a:pt x="9171" y="704"/>
                    <a:pt x="8537" y="1119"/>
                  </a:cubicBezTo>
                  <a:cubicBezTo>
                    <a:pt x="6380" y="2546"/>
                    <a:pt x="4632" y="4491"/>
                    <a:pt x="3385" y="6691"/>
                  </a:cubicBezTo>
                  <a:cubicBezTo>
                    <a:pt x="1955" y="9217"/>
                    <a:pt x="1459" y="11800"/>
                    <a:pt x="1110" y="14643"/>
                  </a:cubicBezTo>
                  <a:cubicBezTo>
                    <a:pt x="1077" y="14931"/>
                    <a:pt x="1044" y="15215"/>
                    <a:pt x="1011" y="15493"/>
                  </a:cubicBezTo>
                  <a:cubicBezTo>
                    <a:pt x="1195" y="15474"/>
                    <a:pt x="1384" y="15465"/>
                    <a:pt x="1568" y="15455"/>
                  </a:cubicBezTo>
                  <a:cubicBezTo>
                    <a:pt x="1705" y="15450"/>
                    <a:pt x="1870" y="15450"/>
                    <a:pt x="2049" y="15450"/>
                  </a:cubicBezTo>
                  <a:cubicBezTo>
                    <a:pt x="2167" y="15450"/>
                    <a:pt x="2295" y="15450"/>
                    <a:pt x="2428" y="15455"/>
                  </a:cubicBezTo>
                  <a:cubicBezTo>
                    <a:pt x="2791" y="13231"/>
                    <a:pt x="3334" y="11296"/>
                    <a:pt x="4004" y="9610"/>
                  </a:cubicBezTo>
                  <a:cubicBezTo>
                    <a:pt x="4104" y="9241"/>
                    <a:pt x="4255" y="8882"/>
                    <a:pt x="4458" y="8557"/>
                  </a:cubicBezTo>
                  <a:cubicBezTo>
                    <a:pt x="6441" y="4217"/>
                    <a:pt x="9265" y="1724"/>
                    <a:pt x="11645" y="303"/>
                  </a:cubicBezTo>
                  <a:cubicBezTo>
                    <a:pt x="11229" y="218"/>
                    <a:pt x="10814" y="227"/>
                    <a:pt x="10540" y="1"/>
                  </a:cubicBezTo>
                  <a:close/>
                  <a:moveTo>
                    <a:pt x="661" y="18690"/>
                  </a:moveTo>
                  <a:cubicBezTo>
                    <a:pt x="303" y="22326"/>
                    <a:pt x="123" y="25787"/>
                    <a:pt x="123" y="30320"/>
                  </a:cubicBezTo>
                  <a:cubicBezTo>
                    <a:pt x="123" y="31089"/>
                    <a:pt x="127" y="31893"/>
                    <a:pt x="138" y="32733"/>
                  </a:cubicBezTo>
                  <a:cubicBezTo>
                    <a:pt x="218" y="38815"/>
                    <a:pt x="0" y="44963"/>
                    <a:pt x="756" y="51017"/>
                  </a:cubicBezTo>
                  <a:cubicBezTo>
                    <a:pt x="1049" y="53377"/>
                    <a:pt x="1474" y="55842"/>
                    <a:pt x="2626" y="57910"/>
                  </a:cubicBezTo>
                  <a:cubicBezTo>
                    <a:pt x="2082" y="55838"/>
                    <a:pt x="1748" y="53249"/>
                    <a:pt x="1559" y="50053"/>
                  </a:cubicBezTo>
                  <a:cubicBezTo>
                    <a:pt x="1478" y="49722"/>
                    <a:pt x="1459" y="49378"/>
                    <a:pt x="1507" y="49042"/>
                  </a:cubicBezTo>
                  <a:cubicBezTo>
                    <a:pt x="1186" y="42224"/>
                    <a:pt x="1483" y="32813"/>
                    <a:pt x="1979" y="20059"/>
                  </a:cubicBezTo>
                  <a:cubicBezTo>
                    <a:pt x="1993" y="19630"/>
                    <a:pt x="2017" y="19214"/>
                    <a:pt x="2045" y="18804"/>
                  </a:cubicBezTo>
                  <a:cubicBezTo>
                    <a:pt x="1582" y="18804"/>
                    <a:pt x="1119" y="18765"/>
                    <a:pt x="661" y="18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>
              <a:off x="3395981" y="2118752"/>
              <a:ext cx="51025" cy="5022"/>
            </a:xfrm>
            <a:custGeom>
              <a:avLst/>
              <a:gdLst/>
              <a:ahLst/>
              <a:cxnLst/>
              <a:rect l="l" t="t" r="r" b="b"/>
              <a:pathLst>
                <a:path w="1585" h="156" extrusionOk="0">
                  <a:moveTo>
                    <a:pt x="0" y="0"/>
                  </a:moveTo>
                  <a:cubicBezTo>
                    <a:pt x="429" y="104"/>
                    <a:pt x="873" y="155"/>
                    <a:pt x="1316" y="155"/>
                  </a:cubicBezTo>
                  <a:cubicBezTo>
                    <a:pt x="1317" y="155"/>
                    <a:pt x="1318" y="155"/>
                    <a:pt x="1318" y="155"/>
                  </a:cubicBezTo>
                  <a:lnTo>
                    <a:pt x="1318" y="155"/>
                  </a:lnTo>
                  <a:cubicBezTo>
                    <a:pt x="1319" y="155"/>
                    <a:pt x="1320" y="155"/>
                    <a:pt x="1321" y="155"/>
                  </a:cubicBezTo>
                  <a:cubicBezTo>
                    <a:pt x="1410" y="155"/>
                    <a:pt x="1500" y="151"/>
                    <a:pt x="1585" y="146"/>
                  </a:cubicBezTo>
                  <a:lnTo>
                    <a:pt x="1585" y="146"/>
                  </a:lnTo>
                  <a:cubicBezTo>
                    <a:pt x="1496" y="151"/>
                    <a:pt x="1407" y="155"/>
                    <a:pt x="1318" y="155"/>
                  </a:cubicBezTo>
                  <a:lnTo>
                    <a:pt x="1318" y="155"/>
                  </a:lnTo>
                  <a:cubicBezTo>
                    <a:pt x="876" y="155"/>
                    <a:pt x="428" y="104"/>
                    <a:pt x="0" y="0"/>
                  </a:cubicBezTo>
                  <a:close/>
                </a:path>
              </a:pathLst>
            </a:custGeom>
            <a:solidFill>
              <a:srgbClr val="BDB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>
              <a:off x="3000234" y="1817266"/>
              <a:ext cx="610820" cy="1019730"/>
            </a:xfrm>
            <a:custGeom>
              <a:avLst/>
              <a:gdLst/>
              <a:ahLst/>
              <a:cxnLst/>
              <a:rect l="l" t="t" r="r" b="b"/>
              <a:pathLst>
                <a:path w="18974" h="31676" extrusionOk="0">
                  <a:moveTo>
                    <a:pt x="9009" y="9592"/>
                  </a:moveTo>
                  <a:cubicBezTo>
                    <a:pt x="9100" y="9592"/>
                    <a:pt x="9194" y="9644"/>
                    <a:pt x="9246" y="9718"/>
                  </a:cubicBezTo>
                  <a:cubicBezTo>
                    <a:pt x="9317" y="9809"/>
                    <a:pt x="9340" y="9922"/>
                    <a:pt x="9355" y="10030"/>
                  </a:cubicBezTo>
                  <a:cubicBezTo>
                    <a:pt x="9406" y="10389"/>
                    <a:pt x="9397" y="10749"/>
                    <a:pt x="9345" y="11107"/>
                  </a:cubicBezTo>
                  <a:cubicBezTo>
                    <a:pt x="9331" y="11206"/>
                    <a:pt x="9303" y="11324"/>
                    <a:pt x="9199" y="11357"/>
                  </a:cubicBezTo>
                  <a:cubicBezTo>
                    <a:pt x="9185" y="11362"/>
                    <a:pt x="9166" y="11362"/>
                    <a:pt x="9151" y="11362"/>
                  </a:cubicBezTo>
                  <a:cubicBezTo>
                    <a:pt x="9094" y="11362"/>
                    <a:pt x="9038" y="11339"/>
                    <a:pt x="9000" y="11296"/>
                  </a:cubicBezTo>
                  <a:cubicBezTo>
                    <a:pt x="8948" y="11248"/>
                    <a:pt x="8920" y="11183"/>
                    <a:pt x="8896" y="11112"/>
                  </a:cubicBezTo>
                  <a:cubicBezTo>
                    <a:pt x="8793" y="10829"/>
                    <a:pt x="8443" y="9757"/>
                    <a:pt x="8944" y="9601"/>
                  </a:cubicBezTo>
                  <a:cubicBezTo>
                    <a:pt x="8968" y="9596"/>
                    <a:pt x="8987" y="9592"/>
                    <a:pt x="9009" y="9592"/>
                  </a:cubicBezTo>
                  <a:close/>
                  <a:moveTo>
                    <a:pt x="10266" y="16358"/>
                  </a:moveTo>
                  <a:cubicBezTo>
                    <a:pt x="10351" y="16358"/>
                    <a:pt x="10436" y="16428"/>
                    <a:pt x="10483" y="16509"/>
                  </a:cubicBezTo>
                  <a:cubicBezTo>
                    <a:pt x="10602" y="16703"/>
                    <a:pt x="10611" y="16949"/>
                    <a:pt x="10596" y="17175"/>
                  </a:cubicBezTo>
                  <a:cubicBezTo>
                    <a:pt x="10578" y="17505"/>
                    <a:pt x="10526" y="17831"/>
                    <a:pt x="10432" y="18148"/>
                  </a:cubicBezTo>
                  <a:cubicBezTo>
                    <a:pt x="10412" y="18224"/>
                    <a:pt x="10375" y="18309"/>
                    <a:pt x="10299" y="18327"/>
                  </a:cubicBezTo>
                  <a:cubicBezTo>
                    <a:pt x="10290" y="18327"/>
                    <a:pt x="10280" y="18331"/>
                    <a:pt x="10271" y="18331"/>
                  </a:cubicBezTo>
                  <a:cubicBezTo>
                    <a:pt x="10214" y="18331"/>
                    <a:pt x="10162" y="18294"/>
                    <a:pt x="10134" y="18252"/>
                  </a:cubicBezTo>
                  <a:cubicBezTo>
                    <a:pt x="10096" y="18195"/>
                    <a:pt x="10086" y="18133"/>
                    <a:pt x="10077" y="18072"/>
                  </a:cubicBezTo>
                  <a:cubicBezTo>
                    <a:pt x="9997" y="17538"/>
                    <a:pt x="9987" y="17090"/>
                    <a:pt x="10096" y="16561"/>
                  </a:cubicBezTo>
                  <a:cubicBezTo>
                    <a:pt x="10110" y="16490"/>
                    <a:pt x="10134" y="16410"/>
                    <a:pt x="10199" y="16376"/>
                  </a:cubicBezTo>
                  <a:cubicBezTo>
                    <a:pt x="10223" y="16363"/>
                    <a:pt x="10242" y="16358"/>
                    <a:pt x="10266" y="16358"/>
                  </a:cubicBezTo>
                  <a:close/>
                  <a:moveTo>
                    <a:pt x="7004" y="27129"/>
                  </a:moveTo>
                  <a:cubicBezTo>
                    <a:pt x="7098" y="27129"/>
                    <a:pt x="7154" y="27223"/>
                    <a:pt x="7192" y="27308"/>
                  </a:cubicBezTo>
                  <a:cubicBezTo>
                    <a:pt x="7429" y="27885"/>
                    <a:pt x="7471" y="28536"/>
                    <a:pt x="7301" y="29140"/>
                  </a:cubicBezTo>
                  <a:cubicBezTo>
                    <a:pt x="7277" y="29225"/>
                    <a:pt x="7239" y="29319"/>
                    <a:pt x="7150" y="29348"/>
                  </a:cubicBezTo>
                  <a:cubicBezTo>
                    <a:pt x="7135" y="29352"/>
                    <a:pt x="7121" y="29352"/>
                    <a:pt x="7107" y="29352"/>
                  </a:cubicBezTo>
                  <a:cubicBezTo>
                    <a:pt x="7055" y="29352"/>
                    <a:pt x="7004" y="29324"/>
                    <a:pt x="6965" y="29291"/>
                  </a:cubicBezTo>
                  <a:cubicBezTo>
                    <a:pt x="6919" y="29245"/>
                    <a:pt x="6890" y="29182"/>
                    <a:pt x="6866" y="29121"/>
                  </a:cubicBezTo>
                  <a:cubicBezTo>
                    <a:pt x="6658" y="28606"/>
                    <a:pt x="6479" y="27724"/>
                    <a:pt x="6847" y="27233"/>
                  </a:cubicBezTo>
                  <a:cubicBezTo>
                    <a:pt x="6885" y="27185"/>
                    <a:pt x="6932" y="27133"/>
                    <a:pt x="6998" y="27129"/>
                  </a:cubicBezTo>
                  <a:close/>
                  <a:moveTo>
                    <a:pt x="13028" y="1"/>
                  </a:moveTo>
                  <a:cubicBezTo>
                    <a:pt x="11716" y="1"/>
                    <a:pt x="10648" y="303"/>
                    <a:pt x="10648" y="303"/>
                  </a:cubicBezTo>
                  <a:cubicBezTo>
                    <a:pt x="9813" y="870"/>
                    <a:pt x="9227" y="1508"/>
                    <a:pt x="9227" y="1508"/>
                  </a:cubicBezTo>
                  <a:cubicBezTo>
                    <a:pt x="8887" y="2182"/>
                    <a:pt x="8046" y="3010"/>
                    <a:pt x="8042" y="3481"/>
                  </a:cubicBezTo>
                  <a:cubicBezTo>
                    <a:pt x="8042" y="3533"/>
                    <a:pt x="8056" y="3581"/>
                    <a:pt x="8075" y="3623"/>
                  </a:cubicBezTo>
                  <a:lnTo>
                    <a:pt x="8004" y="3708"/>
                  </a:lnTo>
                  <a:cubicBezTo>
                    <a:pt x="7735" y="3287"/>
                    <a:pt x="7287" y="2990"/>
                    <a:pt x="6437" y="2565"/>
                  </a:cubicBezTo>
                  <a:cubicBezTo>
                    <a:pt x="5921" y="2310"/>
                    <a:pt x="5379" y="2093"/>
                    <a:pt x="4822" y="1914"/>
                  </a:cubicBezTo>
                  <a:cubicBezTo>
                    <a:pt x="4770" y="1918"/>
                    <a:pt x="4718" y="1918"/>
                    <a:pt x="4661" y="1918"/>
                  </a:cubicBezTo>
                  <a:cubicBezTo>
                    <a:pt x="4524" y="1918"/>
                    <a:pt x="4378" y="1909"/>
                    <a:pt x="4236" y="1899"/>
                  </a:cubicBezTo>
                  <a:cubicBezTo>
                    <a:pt x="4099" y="1890"/>
                    <a:pt x="3962" y="1881"/>
                    <a:pt x="3844" y="1881"/>
                  </a:cubicBezTo>
                  <a:cubicBezTo>
                    <a:pt x="3802" y="1881"/>
                    <a:pt x="3764" y="1885"/>
                    <a:pt x="3726" y="1885"/>
                  </a:cubicBezTo>
                  <a:cubicBezTo>
                    <a:pt x="3169" y="1923"/>
                    <a:pt x="2612" y="2008"/>
                    <a:pt x="2068" y="2140"/>
                  </a:cubicBezTo>
                  <a:cubicBezTo>
                    <a:pt x="1366" y="2306"/>
                    <a:pt x="680" y="2551"/>
                    <a:pt x="0" y="2806"/>
                  </a:cubicBezTo>
                  <a:cubicBezTo>
                    <a:pt x="1229" y="4250"/>
                    <a:pt x="2465" y="6183"/>
                    <a:pt x="3428" y="8737"/>
                  </a:cubicBezTo>
                  <a:cubicBezTo>
                    <a:pt x="5156" y="9369"/>
                    <a:pt x="6588" y="10701"/>
                    <a:pt x="6980" y="12566"/>
                  </a:cubicBezTo>
                  <a:cubicBezTo>
                    <a:pt x="7026" y="12812"/>
                    <a:pt x="7055" y="13057"/>
                    <a:pt x="7055" y="13303"/>
                  </a:cubicBezTo>
                  <a:cubicBezTo>
                    <a:pt x="7055" y="14497"/>
                    <a:pt x="6474" y="15692"/>
                    <a:pt x="5581" y="16546"/>
                  </a:cubicBezTo>
                  <a:cubicBezTo>
                    <a:pt x="5445" y="16679"/>
                    <a:pt x="5304" y="16807"/>
                    <a:pt x="5152" y="16925"/>
                  </a:cubicBezTo>
                  <a:cubicBezTo>
                    <a:pt x="5195" y="17496"/>
                    <a:pt x="5228" y="18086"/>
                    <a:pt x="5247" y="18690"/>
                  </a:cubicBezTo>
                  <a:cubicBezTo>
                    <a:pt x="5332" y="18690"/>
                    <a:pt x="5422" y="18686"/>
                    <a:pt x="5511" y="18686"/>
                  </a:cubicBezTo>
                  <a:cubicBezTo>
                    <a:pt x="6899" y="18686"/>
                    <a:pt x="8410" y="18969"/>
                    <a:pt x="8906" y="19719"/>
                  </a:cubicBezTo>
                  <a:cubicBezTo>
                    <a:pt x="9260" y="20258"/>
                    <a:pt x="9020" y="21018"/>
                    <a:pt x="8519" y="21439"/>
                  </a:cubicBezTo>
                  <a:cubicBezTo>
                    <a:pt x="8018" y="21859"/>
                    <a:pt x="7333" y="22010"/>
                    <a:pt x="6668" y="22071"/>
                  </a:cubicBezTo>
                  <a:cubicBezTo>
                    <a:pt x="6394" y="22099"/>
                    <a:pt x="6115" y="22110"/>
                    <a:pt x="5836" y="22110"/>
                  </a:cubicBezTo>
                  <a:cubicBezTo>
                    <a:pt x="5634" y="22110"/>
                    <a:pt x="5431" y="22105"/>
                    <a:pt x="5232" y="22090"/>
                  </a:cubicBezTo>
                  <a:lnTo>
                    <a:pt x="5232" y="22090"/>
                  </a:lnTo>
                  <a:cubicBezTo>
                    <a:pt x="5180" y="24995"/>
                    <a:pt x="5247" y="27719"/>
                    <a:pt x="5365" y="30274"/>
                  </a:cubicBezTo>
                  <a:cubicBezTo>
                    <a:pt x="6134" y="30038"/>
                    <a:pt x="6951" y="29905"/>
                    <a:pt x="7749" y="29905"/>
                  </a:cubicBezTo>
                  <a:cubicBezTo>
                    <a:pt x="9355" y="29905"/>
                    <a:pt x="10899" y="30429"/>
                    <a:pt x="11881" y="31675"/>
                  </a:cubicBezTo>
                  <a:cubicBezTo>
                    <a:pt x="12041" y="26345"/>
                    <a:pt x="12339" y="21014"/>
                    <a:pt x="12339" y="15687"/>
                  </a:cubicBezTo>
                  <a:cubicBezTo>
                    <a:pt x="12339" y="15352"/>
                    <a:pt x="12339" y="15012"/>
                    <a:pt x="12334" y="14676"/>
                  </a:cubicBezTo>
                  <a:cubicBezTo>
                    <a:pt x="12324" y="13133"/>
                    <a:pt x="12259" y="11452"/>
                    <a:pt x="11933" y="9851"/>
                  </a:cubicBezTo>
                  <a:lnTo>
                    <a:pt x="12291" y="9365"/>
                  </a:lnTo>
                  <a:cubicBezTo>
                    <a:pt x="12721" y="9469"/>
                    <a:pt x="13170" y="9520"/>
                    <a:pt x="13614" y="9520"/>
                  </a:cubicBezTo>
                  <a:cubicBezTo>
                    <a:pt x="13703" y="9520"/>
                    <a:pt x="13793" y="9516"/>
                    <a:pt x="13878" y="9511"/>
                  </a:cubicBezTo>
                  <a:cubicBezTo>
                    <a:pt x="14421" y="9487"/>
                    <a:pt x="14959" y="9389"/>
                    <a:pt x="15469" y="9208"/>
                  </a:cubicBezTo>
                  <a:cubicBezTo>
                    <a:pt x="15479" y="9208"/>
                    <a:pt x="15484" y="9204"/>
                    <a:pt x="15493" y="9199"/>
                  </a:cubicBezTo>
                  <a:cubicBezTo>
                    <a:pt x="18411" y="7996"/>
                    <a:pt x="18973" y="5148"/>
                    <a:pt x="17245" y="2046"/>
                  </a:cubicBezTo>
                  <a:cubicBezTo>
                    <a:pt x="16325" y="388"/>
                    <a:pt x="14516" y="1"/>
                    <a:pt x="13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>
              <a:off x="2419087" y="3121108"/>
              <a:ext cx="977461" cy="818011"/>
            </a:xfrm>
            <a:custGeom>
              <a:avLst/>
              <a:gdLst/>
              <a:ahLst/>
              <a:cxnLst/>
              <a:rect l="l" t="t" r="r" b="b"/>
              <a:pathLst>
                <a:path w="30363" h="25410" extrusionOk="0">
                  <a:moveTo>
                    <a:pt x="29866" y="0"/>
                  </a:moveTo>
                  <a:cubicBezTo>
                    <a:pt x="29753" y="146"/>
                    <a:pt x="29631" y="284"/>
                    <a:pt x="29504" y="421"/>
                  </a:cubicBezTo>
                  <a:cubicBezTo>
                    <a:pt x="29347" y="586"/>
                    <a:pt x="29182" y="741"/>
                    <a:pt x="29007" y="883"/>
                  </a:cubicBezTo>
                  <a:cubicBezTo>
                    <a:pt x="29040" y="1345"/>
                    <a:pt x="29059" y="1813"/>
                    <a:pt x="29059" y="2276"/>
                  </a:cubicBezTo>
                  <a:cubicBezTo>
                    <a:pt x="29059" y="4122"/>
                    <a:pt x="28790" y="5969"/>
                    <a:pt x="28271" y="7744"/>
                  </a:cubicBezTo>
                  <a:cubicBezTo>
                    <a:pt x="27543" y="10237"/>
                    <a:pt x="26009" y="12366"/>
                    <a:pt x="24705" y="14600"/>
                  </a:cubicBezTo>
                  <a:cubicBezTo>
                    <a:pt x="23851" y="16055"/>
                    <a:pt x="22534" y="17570"/>
                    <a:pt x="22534" y="19157"/>
                  </a:cubicBezTo>
                  <a:cubicBezTo>
                    <a:pt x="22534" y="19643"/>
                    <a:pt x="22657" y="20129"/>
                    <a:pt x="22949" y="20630"/>
                  </a:cubicBezTo>
                  <a:cubicBezTo>
                    <a:pt x="23317" y="21249"/>
                    <a:pt x="23770" y="21825"/>
                    <a:pt x="24082" y="22467"/>
                  </a:cubicBezTo>
                  <a:cubicBezTo>
                    <a:pt x="25300" y="21792"/>
                    <a:pt x="26405" y="20961"/>
                    <a:pt x="27316" y="19917"/>
                  </a:cubicBezTo>
                  <a:cubicBezTo>
                    <a:pt x="29186" y="17769"/>
                    <a:pt x="30027" y="14940"/>
                    <a:pt x="30273" y="12154"/>
                  </a:cubicBezTo>
                  <a:cubicBezTo>
                    <a:pt x="30334" y="11422"/>
                    <a:pt x="30363" y="10695"/>
                    <a:pt x="30363" y="9964"/>
                  </a:cubicBezTo>
                  <a:cubicBezTo>
                    <a:pt x="30363" y="7900"/>
                    <a:pt x="30160" y="5832"/>
                    <a:pt x="30027" y="3768"/>
                  </a:cubicBezTo>
                  <a:cubicBezTo>
                    <a:pt x="29951" y="2513"/>
                    <a:pt x="29900" y="1256"/>
                    <a:pt x="29866" y="0"/>
                  </a:cubicBezTo>
                  <a:close/>
                  <a:moveTo>
                    <a:pt x="14270" y="20956"/>
                  </a:moveTo>
                  <a:cubicBezTo>
                    <a:pt x="12122" y="22293"/>
                    <a:pt x="10276" y="22920"/>
                    <a:pt x="8061" y="22920"/>
                  </a:cubicBezTo>
                  <a:cubicBezTo>
                    <a:pt x="5922" y="22920"/>
                    <a:pt x="3439" y="22330"/>
                    <a:pt x="0" y="21225"/>
                  </a:cubicBezTo>
                  <a:lnTo>
                    <a:pt x="0" y="21225"/>
                  </a:lnTo>
                  <a:cubicBezTo>
                    <a:pt x="237" y="21551"/>
                    <a:pt x="492" y="21857"/>
                    <a:pt x="775" y="22151"/>
                  </a:cubicBezTo>
                  <a:cubicBezTo>
                    <a:pt x="1266" y="22661"/>
                    <a:pt x="1818" y="23099"/>
                    <a:pt x="2419" y="23478"/>
                  </a:cubicBezTo>
                  <a:cubicBezTo>
                    <a:pt x="2419" y="23474"/>
                    <a:pt x="2419" y="23468"/>
                    <a:pt x="2417" y="23464"/>
                  </a:cubicBezTo>
                  <a:lnTo>
                    <a:pt x="2417" y="23464"/>
                  </a:lnTo>
                  <a:lnTo>
                    <a:pt x="2437" y="23492"/>
                  </a:lnTo>
                  <a:cubicBezTo>
                    <a:pt x="4056" y="24507"/>
                    <a:pt x="6007" y="25069"/>
                    <a:pt x="7948" y="25272"/>
                  </a:cubicBezTo>
                  <a:cubicBezTo>
                    <a:pt x="8822" y="25366"/>
                    <a:pt x="9733" y="25409"/>
                    <a:pt x="10653" y="25409"/>
                  </a:cubicBezTo>
                  <a:cubicBezTo>
                    <a:pt x="12207" y="25409"/>
                    <a:pt x="13802" y="25286"/>
                    <a:pt x="15332" y="25074"/>
                  </a:cubicBezTo>
                  <a:cubicBezTo>
                    <a:pt x="14832" y="24313"/>
                    <a:pt x="14534" y="23213"/>
                    <a:pt x="14530" y="22288"/>
                  </a:cubicBezTo>
                  <a:cubicBezTo>
                    <a:pt x="14530" y="22051"/>
                    <a:pt x="14554" y="21829"/>
                    <a:pt x="14591" y="21626"/>
                  </a:cubicBezTo>
                  <a:cubicBezTo>
                    <a:pt x="14469" y="21414"/>
                    <a:pt x="14360" y="21188"/>
                    <a:pt x="14270" y="2095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>
              <a:off x="3318106" y="1872669"/>
              <a:ext cx="248912" cy="162057"/>
            </a:xfrm>
            <a:custGeom>
              <a:avLst/>
              <a:gdLst/>
              <a:ahLst/>
              <a:cxnLst/>
              <a:rect l="l" t="t" r="r" b="b"/>
              <a:pathLst>
                <a:path w="7732" h="5034" extrusionOk="0">
                  <a:moveTo>
                    <a:pt x="3825" y="0"/>
                  </a:moveTo>
                  <a:cubicBezTo>
                    <a:pt x="3440" y="0"/>
                    <a:pt x="3038" y="94"/>
                    <a:pt x="2635" y="306"/>
                  </a:cubicBezTo>
                  <a:cubicBezTo>
                    <a:pt x="0" y="1688"/>
                    <a:pt x="1734" y="5034"/>
                    <a:pt x="4074" y="5034"/>
                  </a:cubicBezTo>
                  <a:cubicBezTo>
                    <a:pt x="4541" y="5034"/>
                    <a:pt x="5031" y="4901"/>
                    <a:pt x="5516" y="4593"/>
                  </a:cubicBezTo>
                  <a:cubicBezTo>
                    <a:pt x="7732" y="3183"/>
                    <a:pt x="6071" y="0"/>
                    <a:pt x="3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>
              <a:off x="2973031" y="2779961"/>
              <a:ext cx="464441" cy="421722"/>
            </a:xfrm>
            <a:custGeom>
              <a:avLst/>
              <a:gdLst/>
              <a:ahLst/>
              <a:cxnLst/>
              <a:rect l="l" t="t" r="r" b="b"/>
              <a:pathLst>
                <a:path w="14427" h="13100" extrusionOk="0">
                  <a:moveTo>
                    <a:pt x="8596" y="1"/>
                  </a:moveTo>
                  <a:cubicBezTo>
                    <a:pt x="7406" y="1"/>
                    <a:pt x="6182" y="288"/>
                    <a:pt x="5133" y="780"/>
                  </a:cubicBezTo>
                  <a:cubicBezTo>
                    <a:pt x="3061" y="1753"/>
                    <a:pt x="1209" y="3410"/>
                    <a:pt x="642" y="5554"/>
                  </a:cubicBezTo>
                  <a:cubicBezTo>
                    <a:pt x="1" y="7995"/>
                    <a:pt x="1252" y="10724"/>
                    <a:pt x="3457" y="12094"/>
                  </a:cubicBezTo>
                  <a:cubicBezTo>
                    <a:pt x="4546" y="12773"/>
                    <a:pt x="5838" y="13100"/>
                    <a:pt x="7135" y="13100"/>
                  </a:cubicBezTo>
                  <a:cubicBezTo>
                    <a:pt x="9058" y="13100"/>
                    <a:pt x="10994" y="12380"/>
                    <a:pt x="12297" y="11018"/>
                  </a:cubicBezTo>
                  <a:cubicBezTo>
                    <a:pt x="14359" y="8860"/>
                    <a:pt x="14426" y="5478"/>
                    <a:pt x="13349" y="2848"/>
                  </a:cubicBezTo>
                  <a:cubicBezTo>
                    <a:pt x="12519" y="818"/>
                    <a:pt x="10604" y="1"/>
                    <a:pt x="8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>
              <a:off x="2862480" y="2843735"/>
              <a:ext cx="498662" cy="1114504"/>
            </a:xfrm>
            <a:custGeom>
              <a:avLst/>
              <a:gdLst/>
              <a:ahLst/>
              <a:cxnLst/>
              <a:rect l="l" t="t" r="r" b="b"/>
              <a:pathLst>
                <a:path w="15490" h="34620" extrusionOk="0">
                  <a:moveTo>
                    <a:pt x="10581" y="0"/>
                  </a:moveTo>
                  <a:cubicBezTo>
                    <a:pt x="9351" y="0"/>
                    <a:pt x="8211" y="694"/>
                    <a:pt x="7345" y="1703"/>
                  </a:cubicBezTo>
                  <a:cubicBezTo>
                    <a:pt x="6187" y="3044"/>
                    <a:pt x="5517" y="4952"/>
                    <a:pt x="5772" y="6539"/>
                  </a:cubicBezTo>
                  <a:cubicBezTo>
                    <a:pt x="6565" y="11469"/>
                    <a:pt x="5639" y="16398"/>
                    <a:pt x="3123" y="20799"/>
                  </a:cubicBezTo>
                  <a:cubicBezTo>
                    <a:pt x="2018" y="22734"/>
                    <a:pt x="606" y="24586"/>
                    <a:pt x="209" y="26757"/>
                  </a:cubicBezTo>
                  <a:cubicBezTo>
                    <a:pt x="1" y="27919"/>
                    <a:pt x="223" y="29218"/>
                    <a:pt x="818" y="30242"/>
                  </a:cubicBezTo>
                  <a:cubicBezTo>
                    <a:pt x="505" y="31843"/>
                    <a:pt x="1472" y="34619"/>
                    <a:pt x="2933" y="34619"/>
                  </a:cubicBezTo>
                  <a:cubicBezTo>
                    <a:pt x="3170" y="34619"/>
                    <a:pt x="3420" y="34546"/>
                    <a:pt x="3680" y="34383"/>
                  </a:cubicBezTo>
                  <a:cubicBezTo>
                    <a:pt x="4034" y="34157"/>
                    <a:pt x="4171" y="33742"/>
                    <a:pt x="4228" y="33326"/>
                  </a:cubicBezTo>
                  <a:cubicBezTo>
                    <a:pt x="4289" y="33397"/>
                    <a:pt x="4350" y="33463"/>
                    <a:pt x="4407" y="33520"/>
                  </a:cubicBezTo>
                  <a:cubicBezTo>
                    <a:pt x="4793" y="33909"/>
                    <a:pt x="5320" y="34261"/>
                    <a:pt x="5847" y="34261"/>
                  </a:cubicBezTo>
                  <a:cubicBezTo>
                    <a:pt x="5979" y="34261"/>
                    <a:pt x="6110" y="34239"/>
                    <a:pt x="6240" y="34191"/>
                  </a:cubicBezTo>
                  <a:cubicBezTo>
                    <a:pt x="6697" y="34015"/>
                    <a:pt x="6924" y="33572"/>
                    <a:pt x="7005" y="33095"/>
                  </a:cubicBezTo>
                  <a:cubicBezTo>
                    <a:pt x="7070" y="33184"/>
                    <a:pt x="7127" y="33269"/>
                    <a:pt x="7203" y="33350"/>
                  </a:cubicBezTo>
                  <a:cubicBezTo>
                    <a:pt x="7667" y="33863"/>
                    <a:pt x="8369" y="34256"/>
                    <a:pt x="9048" y="34256"/>
                  </a:cubicBezTo>
                  <a:cubicBezTo>
                    <a:pt x="9281" y="34256"/>
                    <a:pt x="9512" y="34209"/>
                    <a:pt x="9729" y="34106"/>
                  </a:cubicBezTo>
                  <a:cubicBezTo>
                    <a:pt x="10588" y="33690"/>
                    <a:pt x="10819" y="32565"/>
                    <a:pt x="10546" y="31678"/>
                  </a:cubicBezTo>
                  <a:cubicBezTo>
                    <a:pt x="10281" y="30791"/>
                    <a:pt x="9653" y="30048"/>
                    <a:pt x="9176" y="29246"/>
                  </a:cubicBezTo>
                  <a:cubicBezTo>
                    <a:pt x="7916" y="27117"/>
                    <a:pt x="9818" y="25110"/>
                    <a:pt x="10932" y="23216"/>
                  </a:cubicBezTo>
                  <a:cubicBezTo>
                    <a:pt x="12236" y="20982"/>
                    <a:pt x="13770" y="18853"/>
                    <a:pt x="14498" y="16360"/>
                  </a:cubicBezTo>
                  <a:cubicBezTo>
                    <a:pt x="15272" y="13716"/>
                    <a:pt x="15489" y="10916"/>
                    <a:pt x="15093" y="8196"/>
                  </a:cubicBezTo>
                  <a:cubicBezTo>
                    <a:pt x="14781" y="6043"/>
                    <a:pt x="14970" y="2761"/>
                    <a:pt x="13242" y="1160"/>
                  </a:cubicBezTo>
                  <a:cubicBezTo>
                    <a:pt x="12558" y="527"/>
                    <a:pt x="11858" y="182"/>
                    <a:pt x="11178" y="56"/>
                  </a:cubicBezTo>
                  <a:cubicBezTo>
                    <a:pt x="10977" y="18"/>
                    <a:pt x="10778" y="0"/>
                    <a:pt x="10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2362846" y="2509476"/>
              <a:ext cx="783340" cy="398060"/>
            </a:xfrm>
            <a:custGeom>
              <a:avLst/>
              <a:gdLst/>
              <a:ahLst/>
              <a:cxnLst/>
              <a:rect l="l" t="t" r="r" b="b"/>
              <a:pathLst>
                <a:path w="24333" h="12365" extrusionOk="0">
                  <a:moveTo>
                    <a:pt x="18899" y="0"/>
                  </a:moveTo>
                  <a:cubicBezTo>
                    <a:pt x="17547" y="0"/>
                    <a:pt x="16123" y="306"/>
                    <a:pt x="14775" y="569"/>
                  </a:cubicBezTo>
                  <a:cubicBezTo>
                    <a:pt x="14710" y="584"/>
                    <a:pt x="14634" y="593"/>
                    <a:pt x="14568" y="608"/>
                  </a:cubicBezTo>
                  <a:cubicBezTo>
                    <a:pt x="12797" y="947"/>
                    <a:pt x="10970" y="1183"/>
                    <a:pt x="9146" y="1212"/>
                  </a:cubicBezTo>
                  <a:cubicBezTo>
                    <a:pt x="8935" y="1217"/>
                    <a:pt x="8725" y="1220"/>
                    <a:pt x="8514" y="1220"/>
                  </a:cubicBezTo>
                  <a:cubicBezTo>
                    <a:pt x="7854" y="1220"/>
                    <a:pt x="7197" y="1191"/>
                    <a:pt x="6546" y="1127"/>
                  </a:cubicBezTo>
                  <a:cubicBezTo>
                    <a:pt x="5945" y="1074"/>
                    <a:pt x="5313" y="957"/>
                    <a:pt x="4698" y="915"/>
                  </a:cubicBezTo>
                  <a:cubicBezTo>
                    <a:pt x="4560" y="905"/>
                    <a:pt x="4422" y="899"/>
                    <a:pt x="4285" y="899"/>
                  </a:cubicBezTo>
                  <a:cubicBezTo>
                    <a:pt x="3544" y="899"/>
                    <a:pt x="2844" y="1066"/>
                    <a:pt x="2281" y="1660"/>
                  </a:cubicBezTo>
                  <a:cubicBezTo>
                    <a:pt x="1" y="4016"/>
                    <a:pt x="1139" y="6760"/>
                    <a:pt x="3188" y="8813"/>
                  </a:cubicBezTo>
                  <a:cubicBezTo>
                    <a:pt x="4472" y="10099"/>
                    <a:pt x="6115" y="11108"/>
                    <a:pt x="7494" y="11572"/>
                  </a:cubicBezTo>
                  <a:cubicBezTo>
                    <a:pt x="7749" y="11657"/>
                    <a:pt x="8009" y="11737"/>
                    <a:pt x="8268" y="11808"/>
                  </a:cubicBezTo>
                  <a:cubicBezTo>
                    <a:pt x="9615" y="12180"/>
                    <a:pt x="11015" y="12364"/>
                    <a:pt x="12416" y="12364"/>
                  </a:cubicBezTo>
                  <a:cubicBezTo>
                    <a:pt x="13767" y="12364"/>
                    <a:pt x="15118" y="12193"/>
                    <a:pt x="16423" y="11855"/>
                  </a:cubicBezTo>
                  <a:cubicBezTo>
                    <a:pt x="17146" y="11661"/>
                    <a:pt x="17854" y="11426"/>
                    <a:pt x="18543" y="11128"/>
                  </a:cubicBezTo>
                  <a:cubicBezTo>
                    <a:pt x="19507" y="10717"/>
                    <a:pt x="20442" y="10184"/>
                    <a:pt x="21250" y="9527"/>
                  </a:cubicBezTo>
                  <a:cubicBezTo>
                    <a:pt x="22203" y="8767"/>
                    <a:pt x="22987" y="7837"/>
                    <a:pt x="23464" y="6741"/>
                  </a:cubicBezTo>
                  <a:cubicBezTo>
                    <a:pt x="24332" y="4705"/>
                    <a:pt x="23856" y="2057"/>
                    <a:pt x="21967" y="810"/>
                  </a:cubicBezTo>
                  <a:cubicBezTo>
                    <a:pt x="21235" y="324"/>
                    <a:pt x="20418" y="98"/>
                    <a:pt x="19559" y="26"/>
                  </a:cubicBezTo>
                  <a:lnTo>
                    <a:pt x="19554" y="26"/>
                  </a:lnTo>
                  <a:cubicBezTo>
                    <a:pt x="19338" y="8"/>
                    <a:pt x="19119" y="0"/>
                    <a:pt x="18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2551336" y="2584647"/>
              <a:ext cx="396773" cy="234104"/>
            </a:xfrm>
            <a:custGeom>
              <a:avLst/>
              <a:gdLst/>
              <a:ahLst/>
              <a:cxnLst/>
              <a:rect l="l" t="t" r="r" b="b"/>
              <a:pathLst>
                <a:path w="12325" h="7272" extrusionOk="0">
                  <a:moveTo>
                    <a:pt x="7645" y="1"/>
                  </a:moveTo>
                  <a:cubicBezTo>
                    <a:pt x="6111" y="1"/>
                    <a:pt x="4463" y="256"/>
                    <a:pt x="3221" y="535"/>
                  </a:cubicBezTo>
                  <a:cubicBezTo>
                    <a:pt x="3174" y="779"/>
                    <a:pt x="3089" y="1030"/>
                    <a:pt x="2886" y="1171"/>
                  </a:cubicBezTo>
                  <a:cubicBezTo>
                    <a:pt x="2711" y="1299"/>
                    <a:pt x="2480" y="1322"/>
                    <a:pt x="2262" y="1332"/>
                  </a:cubicBezTo>
                  <a:cubicBezTo>
                    <a:pt x="2158" y="1337"/>
                    <a:pt x="2055" y="1337"/>
                    <a:pt x="1951" y="1337"/>
                  </a:cubicBezTo>
                  <a:cubicBezTo>
                    <a:pt x="1578" y="1337"/>
                    <a:pt x="1210" y="1313"/>
                    <a:pt x="841" y="1256"/>
                  </a:cubicBezTo>
                  <a:cubicBezTo>
                    <a:pt x="118" y="1653"/>
                    <a:pt x="67" y="2224"/>
                    <a:pt x="11" y="3717"/>
                  </a:cubicBezTo>
                  <a:cubicBezTo>
                    <a:pt x="0" y="4070"/>
                    <a:pt x="33" y="4406"/>
                    <a:pt x="109" y="4713"/>
                  </a:cubicBezTo>
                  <a:cubicBezTo>
                    <a:pt x="841" y="4813"/>
                    <a:pt x="1654" y="4954"/>
                    <a:pt x="2083" y="5530"/>
                  </a:cubicBezTo>
                  <a:cubicBezTo>
                    <a:pt x="2258" y="5757"/>
                    <a:pt x="2347" y="6025"/>
                    <a:pt x="2395" y="6304"/>
                  </a:cubicBezTo>
                  <a:lnTo>
                    <a:pt x="2461" y="6304"/>
                  </a:lnTo>
                  <a:cubicBezTo>
                    <a:pt x="3188" y="6304"/>
                    <a:pt x="3962" y="6545"/>
                    <a:pt x="4714" y="7221"/>
                  </a:cubicBezTo>
                  <a:cubicBezTo>
                    <a:pt x="4756" y="7258"/>
                    <a:pt x="4812" y="7272"/>
                    <a:pt x="4884" y="7272"/>
                  </a:cubicBezTo>
                  <a:cubicBezTo>
                    <a:pt x="5213" y="7272"/>
                    <a:pt x="5841" y="6890"/>
                    <a:pt x="6654" y="6502"/>
                  </a:cubicBezTo>
                  <a:cubicBezTo>
                    <a:pt x="7466" y="6116"/>
                    <a:pt x="8467" y="5728"/>
                    <a:pt x="9539" y="5728"/>
                  </a:cubicBezTo>
                  <a:cubicBezTo>
                    <a:pt x="9964" y="5728"/>
                    <a:pt x="10403" y="5789"/>
                    <a:pt x="10842" y="5936"/>
                  </a:cubicBezTo>
                  <a:cubicBezTo>
                    <a:pt x="10988" y="5818"/>
                    <a:pt x="11154" y="5724"/>
                    <a:pt x="11315" y="5629"/>
                  </a:cubicBezTo>
                  <a:cubicBezTo>
                    <a:pt x="11319" y="5629"/>
                    <a:pt x="11324" y="5624"/>
                    <a:pt x="11328" y="5624"/>
                  </a:cubicBezTo>
                  <a:cubicBezTo>
                    <a:pt x="12325" y="4194"/>
                    <a:pt x="12292" y="2423"/>
                    <a:pt x="11721" y="1431"/>
                  </a:cubicBezTo>
                  <a:lnTo>
                    <a:pt x="11721" y="1431"/>
                  </a:lnTo>
                  <a:cubicBezTo>
                    <a:pt x="11551" y="1446"/>
                    <a:pt x="11385" y="1455"/>
                    <a:pt x="11215" y="1455"/>
                  </a:cubicBezTo>
                  <a:cubicBezTo>
                    <a:pt x="11064" y="1455"/>
                    <a:pt x="10913" y="1450"/>
                    <a:pt x="10762" y="1431"/>
                  </a:cubicBezTo>
                  <a:cubicBezTo>
                    <a:pt x="9959" y="1322"/>
                    <a:pt x="9406" y="775"/>
                    <a:pt x="9114" y="95"/>
                  </a:cubicBezTo>
                  <a:cubicBezTo>
                    <a:pt x="8646" y="29"/>
                    <a:pt x="8151" y="1"/>
                    <a:pt x="764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519722" y="2773810"/>
              <a:ext cx="468658" cy="136174"/>
            </a:xfrm>
            <a:custGeom>
              <a:avLst/>
              <a:gdLst/>
              <a:ahLst/>
              <a:cxnLst/>
              <a:rect l="l" t="t" r="r" b="b"/>
              <a:pathLst>
                <a:path w="14558" h="4230" extrusionOk="0">
                  <a:moveTo>
                    <a:pt x="10526" y="0"/>
                  </a:moveTo>
                  <a:cubicBezTo>
                    <a:pt x="9451" y="0"/>
                    <a:pt x="8451" y="387"/>
                    <a:pt x="7636" y="774"/>
                  </a:cubicBezTo>
                  <a:cubicBezTo>
                    <a:pt x="6824" y="1161"/>
                    <a:pt x="6196" y="1547"/>
                    <a:pt x="5864" y="1547"/>
                  </a:cubicBezTo>
                  <a:cubicBezTo>
                    <a:pt x="5795" y="1547"/>
                    <a:pt x="5738" y="1530"/>
                    <a:pt x="5696" y="1493"/>
                  </a:cubicBezTo>
                  <a:cubicBezTo>
                    <a:pt x="4944" y="819"/>
                    <a:pt x="4170" y="576"/>
                    <a:pt x="3443" y="576"/>
                  </a:cubicBezTo>
                  <a:cubicBezTo>
                    <a:pt x="1561" y="576"/>
                    <a:pt x="1" y="2206"/>
                    <a:pt x="1" y="2206"/>
                  </a:cubicBezTo>
                  <a:cubicBezTo>
                    <a:pt x="2706" y="3729"/>
                    <a:pt x="5264" y="4230"/>
                    <a:pt x="7458" y="4230"/>
                  </a:cubicBezTo>
                  <a:cubicBezTo>
                    <a:pt x="11680" y="4230"/>
                    <a:pt x="14558" y="2376"/>
                    <a:pt x="14558" y="2376"/>
                  </a:cubicBezTo>
                  <a:cubicBezTo>
                    <a:pt x="13233" y="565"/>
                    <a:pt x="11825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>
              <a:off x="2853370" y="2085271"/>
              <a:ext cx="381127" cy="328653"/>
            </a:xfrm>
            <a:custGeom>
              <a:avLst/>
              <a:gdLst/>
              <a:ahLst/>
              <a:cxnLst/>
              <a:rect l="l" t="t" r="r" b="b"/>
              <a:pathLst>
                <a:path w="11839" h="10209" extrusionOk="0">
                  <a:moveTo>
                    <a:pt x="5657" y="0"/>
                  </a:moveTo>
                  <a:cubicBezTo>
                    <a:pt x="4021" y="0"/>
                    <a:pt x="2408" y="606"/>
                    <a:pt x="1342" y="1932"/>
                  </a:cubicBezTo>
                  <a:lnTo>
                    <a:pt x="1342" y="1937"/>
                  </a:lnTo>
                  <a:cubicBezTo>
                    <a:pt x="318" y="3212"/>
                    <a:pt x="1" y="4941"/>
                    <a:pt x="318" y="6517"/>
                  </a:cubicBezTo>
                  <a:cubicBezTo>
                    <a:pt x="558" y="7735"/>
                    <a:pt x="1205" y="8935"/>
                    <a:pt x="2296" y="9596"/>
                  </a:cubicBezTo>
                  <a:cubicBezTo>
                    <a:pt x="3027" y="10040"/>
                    <a:pt x="3891" y="10209"/>
                    <a:pt x="4766" y="10209"/>
                  </a:cubicBezTo>
                  <a:cubicBezTo>
                    <a:pt x="5213" y="10209"/>
                    <a:pt x="5662" y="10165"/>
                    <a:pt x="6098" y="10091"/>
                  </a:cubicBezTo>
                  <a:cubicBezTo>
                    <a:pt x="7599" y="9846"/>
                    <a:pt x="9072" y="9256"/>
                    <a:pt x="10143" y="8221"/>
                  </a:cubicBezTo>
                  <a:cubicBezTo>
                    <a:pt x="11220" y="7192"/>
                    <a:pt x="11839" y="5672"/>
                    <a:pt x="11542" y="4241"/>
                  </a:cubicBezTo>
                  <a:cubicBezTo>
                    <a:pt x="10985" y="1572"/>
                    <a:pt x="8292" y="0"/>
                    <a:pt x="5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2433542" y="2113375"/>
              <a:ext cx="286867" cy="262272"/>
            </a:xfrm>
            <a:custGeom>
              <a:avLst/>
              <a:gdLst/>
              <a:ahLst/>
              <a:cxnLst/>
              <a:rect l="l" t="t" r="r" b="b"/>
              <a:pathLst>
                <a:path w="8911" h="8147" extrusionOk="0">
                  <a:moveTo>
                    <a:pt x="4942" y="0"/>
                  </a:moveTo>
                  <a:cubicBezTo>
                    <a:pt x="4697" y="0"/>
                    <a:pt x="4453" y="18"/>
                    <a:pt x="4212" y="54"/>
                  </a:cubicBezTo>
                  <a:cubicBezTo>
                    <a:pt x="3712" y="129"/>
                    <a:pt x="3225" y="271"/>
                    <a:pt x="2772" y="479"/>
                  </a:cubicBezTo>
                  <a:cubicBezTo>
                    <a:pt x="2116" y="781"/>
                    <a:pt x="1525" y="1215"/>
                    <a:pt x="1077" y="1762"/>
                  </a:cubicBezTo>
                  <a:cubicBezTo>
                    <a:pt x="321" y="2697"/>
                    <a:pt x="0" y="3963"/>
                    <a:pt x="303" y="5106"/>
                  </a:cubicBezTo>
                  <a:cubicBezTo>
                    <a:pt x="600" y="6221"/>
                    <a:pt x="1535" y="7117"/>
                    <a:pt x="2678" y="7642"/>
                  </a:cubicBezTo>
                  <a:cubicBezTo>
                    <a:pt x="3389" y="7966"/>
                    <a:pt x="4179" y="8147"/>
                    <a:pt x="4945" y="8147"/>
                  </a:cubicBezTo>
                  <a:cubicBezTo>
                    <a:pt x="5841" y="8147"/>
                    <a:pt x="6704" y="7899"/>
                    <a:pt x="7371" y="7344"/>
                  </a:cubicBezTo>
                  <a:cubicBezTo>
                    <a:pt x="8362" y="6518"/>
                    <a:pt x="8863" y="5238"/>
                    <a:pt x="8892" y="3977"/>
                  </a:cubicBezTo>
                  <a:cubicBezTo>
                    <a:pt x="8911" y="2957"/>
                    <a:pt x="8617" y="1895"/>
                    <a:pt x="7896" y="1139"/>
                  </a:cubicBezTo>
                  <a:cubicBezTo>
                    <a:pt x="7157" y="363"/>
                    <a:pt x="6046" y="0"/>
                    <a:pt x="4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2466507" y="2207636"/>
              <a:ext cx="126967" cy="109326"/>
            </a:xfrm>
            <a:custGeom>
              <a:avLst/>
              <a:gdLst/>
              <a:ahLst/>
              <a:cxnLst/>
              <a:rect l="l" t="t" r="r" b="b"/>
              <a:pathLst>
                <a:path w="3944" h="3396" extrusionOk="0">
                  <a:moveTo>
                    <a:pt x="1732" y="0"/>
                  </a:moveTo>
                  <a:cubicBezTo>
                    <a:pt x="1458" y="0"/>
                    <a:pt x="1181" y="40"/>
                    <a:pt x="931" y="148"/>
                  </a:cubicBezTo>
                  <a:cubicBezTo>
                    <a:pt x="266" y="431"/>
                    <a:pt x="1" y="1149"/>
                    <a:pt x="124" y="1805"/>
                  </a:cubicBezTo>
                  <a:cubicBezTo>
                    <a:pt x="266" y="2579"/>
                    <a:pt x="889" y="3254"/>
                    <a:pt x="1715" y="3372"/>
                  </a:cubicBezTo>
                  <a:cubicBezTo>
                    <a:pt x="1812" y="3388"/>
                    <a:pt x="1912" y="3396"/>
                    <a:pt x="2011" y="3396"/>
                  </a:cubicBezTo>
                  <a:cubicBezTo>
                    <a:pt x="2056" y="3396"/>
                    <a:pt x="2100" y="3394"/>
                    <a:pt x="2145" y="3391"/>
                  </a:cubicBezTo>
                  <a:cubicBezTo>
                    <a:pt x="3112" y="3321"/>
                    <a:pt x="3943" y="2414"/>
                    <a:pt x="3849" y="1489"/>
                  </a:cubicBezTo>
                  <a:cubicBezTo>
                    <a:pt x="3751" y="516"/>
                    <a:pt x="2735" y="29"/>
                    <a:pt x="1805" y="1"/>
                  </a:cubicBezTo>
                  <a:lnTo>
                    <a:pt x="1776" y="1"/>
                  </a:lnTo>
                  <a:cubicBezTo>
                    <a:pt x="1761" y="0"/>
                    <a:pt x="1747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2901884" y="2206702"/>
              <a:ext cx="125873" cy="109100"/>
            </a:xfrm>
            <a:custGeom>
              <a:avLst/>
              <a:gdLst/>
              <a:ahLst/>
              <a:cxnLst/>
              <a:rect l="l" t="t" r="r" b="b"/>
              <a:pathLst>
                <a:path w="3910" h="3389" extrusionOk="0">
                  <a:moveTo>
                    <a:pt x="1915" y="1"/>
                  </a:moveTo>
                  <a:cubicBezTo>
                    <a:pt x="1718" y="1"/>
                    <a:pt x="1521" y="35"/>
                    <a:pt x="1332" y="110"/>
                  </a:cubicBezTo>
                  <a:lnTo>
                    <a:pt x="1139" y="195"/>
                  </a:lnTo>
                  <a:cubicBezTo>
                    <a:pt x="62" y="776"/>
                    <a:pt x="1" y="2505"/>
                    <a:pt x="1034" y="3152"/>
                  </a:cubicBezTo>
                  <a:cubicBezTo>
                    <a:pt x="1296" y="3315"/>
                    <a:pt x="1596" y="3389"/>
                    <a:pt x="1899" y="3389"/>
                  </a:cubicBezTo>
                  <a:cubicBezTo>
                    <a:pt x="2796" y="3389"/>
                    <a:pt x="3726" y="2745"/>
                    <a:pt x="3811" y="1867"/>
                  </a:cubicBezTo>
                  <a:cubicBezTo>
                    <a:pt x="3909" y="882"/>
                    <a:pt x="2912" y="1"/>
                    <a:pt x="1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2503755" y="2538901"/>
              <a:ext cx="155715" cy="88819"/>
            </a:xfrm>
            <a:custGeom>
              <a:avLst/>
              <a:gdLst/>
              <a:ahLst/>
              <a:cxnLst/>
              <a:rect l="l" t="t" r="r" b="b"/>
              <a:pathLst>
                <a:path w="4837" h="2759" extrusionOk="0">
                  <a:moveTo>
                    <a:pt x="321" y="1"/>
                  </a:moveTo>
                  <a:cubicBezTo>
                    <a:pt x="288" y="118"/>
                    <a:pt x="256" y="236"/>
                    <a:pt x="214" y="345"/>
                  </a:cubicBezTo>
                  <a:cubicBezTo>
                    <a:pt x="166" y="468"/>
                    <a:pt x="123" y="590"/>
                    <a:pt x="95" y="718"/>
                  </a:cubicBezTo>
                  <a:cubicBezTo>
                    <a:pt x="15" y="1025"/>
                    <a:pt x="1" y="1341"/>
                    <a:pt x="133" y="1629"/>
                  </a:cubicBezTo>
                  <a:cubicBezTo>
                    <a:pt x="355" y="2115"/>
                    <a:pt x="922" y="2361"/>
                    <a:pt x="1460" y="2503"/>
                  </a:cubicBezTo>
                  <a:cubicBezTo>
                    <a:pt x="2105" y="2676"/>
                    <a:pt x="2775" y="2759"/>
                    <a:pt x="3443" y="2759"/>
                  </a:cubicBezTo>
                  <a:cubicBezTo>
                    <a:pt x="3542" y="2759"/>
                    <a:pt x="3641" y="2757"/>
                    <a:pt x="3740" y="2753"/>
                  </a:cubicBezTo>
                  <a:cubicBezTo>
                    <a:pt x="3958" y="2743"/>
                    <a:pt x="4189" y="2720"/>
                    <a:pt x="4364" y="2592"/>
                  </a:cubicBezTo>
                  <a:cubicBezTo>
                    <a:pt x="4605" y="2427"/>
                    <a:pt x="4671" y="2115"/>
                    <a:pt x="4723" y="1832"/>
                  </a:cubicBezTo>
                  <a:cubicBezTo>
                    <a:pt x="4780" y="1520"/>
                    <a:pt x="4836" y="1191"/>
                    <a:pt x="4836" y="869"/>
                  </a:cubicBezTo>
                  <a:cubicBezTo>
                    <a:pt x="4836" y="675"/>
                    <a:pt x="4817" y="482"/>
                    <a:pt x="4769" y="302"/>
                  </a:cubicBezTo>
                  <a:cubicBezTo>
                    <a:pt x="4609" y="305"/>
                    <a:pt x="4450" y="306"/>
                    <a:pt x="4290" y="306"/>
                  </a:cubicBezTo>
                  <a:cubicBezTo>
                    <a:pt x="3578" y="306"/>
                    <a:pt x="2870" y="278"/>
                    <a:pt x="2169" y="213"/>
                  </a:cubicBezTo>
                  <a:cubicBezTo>
                    <a:pt x="1568" y="160"/>
                    <a:pt x="936" y="43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2834408" y="2509412"/>
              <a:ext cx="175288" cy="122138"/>
            </a:xfrm>
            <a:custGeom>
              <a:avLst/>
              <a:gdLst/>
              <a:ahLst/>
              <a:cxnLst/>
              <a:rect l="l" t="t" r="r" b="b"/>
              <a:pathLst>
                <a:path w="5445" h="3794" extrusionOk="0">
                  <a:moveTo>
                    <a:pt x="4238" y="1"/>
                  </a:moveTo>
                  <a:cubicBezTo>
                    <a:pt x="2890" y="1"/>
                    <a:pt x="1470" y="309"/>
                    <a:pt x="127" y="571"/>
                  </a:cubicBezTo>
                  <a:cubicBezTo>
                    <a:pt x="108" y="623"/>
                    <a:pt x="99" y="690"/>
                    <a:pt x="94" y="751"/>
                  </a:cubicBezTo>
                  <a:cubicBezTo>
                    <a:pt x="80" y="832"/>
                    <a:pt x="71" y="921"/>
                    <a:pt x="71" y="1006"/>
                  </a:cubicBezTo>
                  <a:cubicBezTo>
                    <a:pt x="0" y="2214"/>
                    <a:pt x="642" y="3589"/>
                    <a:pt x="1969" y="3768"/>
                  </a:cubicBezTo>
                  <a:cubicBezTo>
                    <a:pt x="2119" y="3786"/>
                    <a:pt x="2270" y="3794"/>
                    <a:pt x="2422" y="3794"/>
                  </a:cubicBezTo>
                  <a:cubicBezTo>
                    <a:pt x="2733" y="3794"/>
                    <a:pt x="3046" y="3763"/>
                    <a:pt x="3357" y="3731"/>
                  </a:cubicBezTo>
                  <a:cubicBezTo>
                    <a:pt x="3928" y="3674"/>
                    <a:pt x="4552" y="3593"/>
                    <a:pt x="4967" y="3206"/>
                  </a:cubicBezTo>
                  <a:cubicBezTo>
                    <a:pt x="5307" y="2890"/>
                    <a:pt x="5445" y="2423"/>
                    <a:pt x="5445" y="1969"/>
                  </a:cubicBezTo>
                  <a:cubicBezTo>
                    <a:pt x="5434" y="1521"/>
                    <a:pt x="5312" y="1087"/>
                    <a:pt x="5185" y="662"/>
                  </a:cubicBezTo>
                  <a:cubicBezTo>
                    <a:pt x="5185" y="656"/>
                    <a:pt x="5179" y="651"/>
                    <a:pt x="5179" y="647"/>
                  </a:cubicBezTo>
                  <a:cubicBezTo>
                    <a:pt x="5118" y="429"/>
                    <a:pt x="5048" y="198"/>
                    <a:pt x="4911" y="28"/>
                  </a:cubicBezTo>
                  <a:lnTo>
                    <a:pt x="4906" y="28"/>
                  </a:lnTo>
                  <a:cubicBezTo>
                    <a:pt x="4686" y="9"/>
                    <a:pt x="4463" y="1"/>
                    <a:pt x="4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2465445" y="2738591"/>
              <a:ext cx="166500" cy="155780"/>
            </a:xfrm>
            <a:custGeom>
              <a:avLst/>
              <a:gdLst/>
              <a:ahLst/>
              <a:cxnLst/>
              <a:rect l="l" t="t" r="r" b="b"/>
              <a:pathLst>
                <a:path w="5172" h="4839" extrusionOk="0">
                  <a:moveTo>
                    <a:pt x="1860" y="1"/>
                  </a:moveTo>
                  <a:cubicBezTo>
                    <a:pt x="1429" y="1"/>
                    <a:pt x="1014" y="75"/>
                    <a:pt x="672" y="315"/>
                  </a:cubicBezTo>
                  <a:cubicBezTo>
                    <a:pt x="374" y="528"/>
                    <a:pt x="180" y="844"/>
                    <a:pt x="86" y="1193"/>
                  </a:cubicBezTo>
                  <a:lnTo>
                    <a:pt x="86" y="1198"/>
                  </a:lnTo>
                  <a:cubicBezTo>
                    <a:pt x="34" y="1363"/>
                    <a:pt x="5" y="1543"/>
                    <a:pt x="1" y="1718"/>
                  </a:cubicBezTo>
                  <a:lnTo>
                    <a:pt x="1" y="1844"/>
                  </a:lnTo>
                  <a:cubicBezTo>
                    <a:pt x="1290" y="3130"/>
                    <a:pt x="2928" y="4135"/>
                    <a:pt x="4303" y="4603"/>
                  </a:cubicBezTo>
                  <a:cubicBezTo>
                    <a:pt x="4562" y="4688"/>
                    <a:pt x="4822" y="4768"/>
                    <a:pt x="5081" y="4839"/>
                  </a:cubicBezTo>
                  <a:lnTo>
                    <a:pt x="5087" y="4834"/>
                  </a:lnTo>
                  <a:cubicBezTo>
                    <a:pt x="5162" y="4692"/>
                    <a:pt x="5172" y="4531"/>
                    <a:pt x="5172" y="4372"/>
                  </a:cubicBezTo>
                  <a:cubicBezTo>
                    <a:pt x="5172" y="4338"/>
                    <a:pt x="5166" y="4305"/>
                    <a:pt x="5166" y="4272"/>
                  </a:cubicBezTo>
                  <a:cubicBezTo>
                    <a:pt x="5148" y="3653"/>
                    <a:pt x="5138" y="3034"/>
                    <a:pt x="5120" y="2417"/>
                  </a:cubicBezTo>
                  <a:cubicBezTo>
                    <a:pt x="5105" y="1888"/>
                    <a:pt x="5077" y="1321"/>
                    <a:pt x="4751" y="896"/>
                  </a:cubicBezTo>
                  <a:cubicBezTo>
                    <a:pt x="4322" y="320"/>
                    <a:pt x="3509" y="179"/>
                    <a:pt x="2777" y="79"/>
                  </a:cubicBezTo>
                  <a:cubicBezTo>
                    <a:pt x="2478" y="38"/>
                    <a:pt x="2165" y="1"/>
                    <a:pt x="1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883470" y="2740975"/>
              <a:ext cx="163474" cy="150017"/>
            </a:xfrm>
            <a:custGeom>
              <a:avLst/>
              <a:gdLst/>
              <a:ahLst/>
              <a:cxnLst/>
              <a:rect l="l" t="t" r="r" b="b"/>
              <a:pathLst>
                <a:path w="5078" h="4660" extrusionOk="0">
                  <a:moveTo>
                    <a:pt x="3133" y="0"/>
                  </a:moveTo>
                  <a:cubicBezTo>
                    <a:pt x="2958" y="0"/>
                    <a:pt x="2782" y="20"/>
                    <a:pt x="2613" y="55"/>
                  </a:cubicBezTo>
                  <a:cubicBezTo>
                    <a:pt x="2031" y="178"/>
                    <a:pt x="1508" y="480"/>
                    <a:pt x="998" y="773"/>
                  </a:cubicBezTo>
                  <a:cubicBezTo>
                    <a:pt x="681" y="957"/>
                    <a:pt x="336" y="1160"/>
                    <a:pt x="176" y="1486"/>
                  </a:cubicBezTo>
                  <a:cubicBezTo>
                    <a:pt x="1" y="1807"/>
                    <a:pt x="39" y="2185"/>
                    <a:pt x="77" y="2539"/>
                  </a:cubicBezTo>
                  <a:cubicBezTo>
                    <a:pt x="124" y="2969"/>
                    <a:pt x="162" y="3407"/>
                    <a:pt x="223" y="3843"/>
                  </a:cubicBezTo>
                  <a:cubicBezTo>
                    <a:pt x="227" y="3899"/>
                    <a:pt x="233" y="3956"/>
                    <a:pt x="233" y="4013"/>
                  </a:cubicBezTo>
                  <a:cubicBezTo>
                    <a:pt x="242" y="4224"/>
                    <a:pt x="237" y="4451"/>
                    <a:pt x="251" y="4660"/>
                  </a:cubicBezTo>
                  <a:cubicBezTo>
                    <a:pt x="974" y="4475"/>
                    <a:pt x="1682" y="4229"/>
                    <a:pt x="2367" y="3937"/>
                  </a:cubicBezTo>
                  <a:cubicBezTo>
                    <a:pt x="3335" y="3526"/>
                    <a:pt x="4270" y="2993"/>
                    <a:pt x="5078" y="2336"/>
                  </a:cubicBezTo>
                  <a:cubicBezTo>
                    <a:pt x="5054" y="2195"/>
                    <a:pt x="5025" y="2043"/>
                    <a:pt x="4993" y="1901"/>
                  </a:cubicBezTo>
                  <a:cubicBezTo>
                    <a:pt x="4954" y="1727"/>
                    <a:pt x="4917" y="1548"/>
                    <a:pt x="4865" y="1373"/>
                  </a:cubicBezTo>
                  <a:cubicBezTo>
                    <a:pt x="4751" y="999"/>
                    <a:pt x="4590" y="641"/>
                    <a:pt x="4293" y="386"/>
                  </a:cubicBezTo>
                  <a:cubicBezTo>
                    <a:pt x="3982" y="115"/>
                    <a:pt x="3559" y="0"/>
                    <a:pt x="3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2462612" y="1962005"/>
              <a:ext cx="221484" cy="91362"/>
            </a:xfrm>
            <a:custGeom>
              <a:avLst/>
              <a:gdLst/>
              <a:ahLst/>
              <a:cxnLst/>
              <a:rect l="l" t="t" r="r" b="b"/>
              <a:pathLst>
                <a:path w="6880" h="2838" extrusionOk="0">
                  <a:moveTo>
                    <a:pt x="4315" y="0"/>
                  </a:moveTo>
                  <a:cubicBezTo>
                    <a:pt x="3054" y="5"/>
                    <a:pt x="1793" y="440"/>
                    <a:pt x="825" y="1214"/>
                  </a:cubicBezTo>
                  <a:cubicBezTo>
                    <a:pt x="590" y="1403"/>
                    <a:pt x="363" y="1624"/>
                    <a:pt x="250" y="1899"/>
                  </a:cubicBezTo>
                  <a:cubicBezTo>
                    <a:pt x="0" y="2516"/>
                    <a:pt x="402" y="2838"/>
                    <a:pt x="913" y="2838"/>
                  </a:cubicBezTo>
                  <a:cubicBezTo>
                    <a:pt x="1031" y="2838"/>
                    <a:pt x="1155" y="2821"/>
                    <a:pt x="1279" y="2786"/>
                  </a:cubicBezTo>
                  <a:cubicBezTo>
                    <a:pt x="1889" y="2618"/>
                    <a:pt x="2425" y="2453"/>
                    <a:pt x="3031" y="2453"/>
                  </a:cubicBezTo>
                  <a:cubicBezTo>
                    <a:pt x="3189" y="2453"/>
                    <a:pt x="3352" y="2464"/>
                    <a:pt x="3521" y="2489"/>
                  </a:cubicBezTo>
                  <a:cubicBezTo>
                    <a:pt x="4031" y="2565"/>
                    <a:pt x="4523" y="2735"/>
                    <a:pt x="5038" y="2781"/>
                  </a:cubicBezTo>
                  <a:cubicBezTo>
                    <a:pt x="5111" y="2788"/>
                    <a:pt x="5186" y="2792"/>
                    <a:pt x="5261" y="2792"/>
                  </a:cubicBezTo>
                  <a:cubicBezTo>
                    <a:pt x="5708" y="2792"/>
                    <a:pt x="6167" y="2665"/>
                    <a:pt x="6450" y="2338"/>
                  </a:cubicBezTo>
                  <a:cubicBezTo>
                    <a:pt x="6879" y="1837"/>
                    <a:pt x="6699" y="1029"/>
                    <a:pt x="6204" y="586"/>
                  </a:cubicBezTo>
                  <a:cubicBezTo>
                    <a:pt x="5707" y="142"/>
                    <a:pt x="4990" y="0"/>
                    <a:pt x="4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002358" y="1953602"/>
              <a:ext cx="220905" cy="123136"/>
            </a:xfrm>
            <a:custGeom>
              <a:avLst/>
              <a:gdLst/>
              <a:ahLst/>
              <a:cxnLst/>
              <a:rect l="l" t="t" r="r" b="b"/>
              <a:pathLst>
                <a:path w="6862" h="3825" extrusionOk="0">
                  <a:moveTo>
                    <a:pt x="3528" y="0"/>
                  </a:moveTo>
                  <a:cubicBezTo>
                    <a:pt x="3421" y="0"/>
                    <a:pt x="3314" y="5"/>
                    <a:pt x="3207" y="15"/>
                  </a:cubicBezTo>
                  <a:cubicBezTo>
                    <a:pt x="2446" y="87"/>
                    <a:pt x="1725" y="418"/>
                    <a:pt x="1167" y="918"/>
                  </a:cubicBezTo>
                  <a:cubicBezTo>
                    <a:pt x="761" y="1286"/>
                    <a:pt x="1" y="2164"/>
                    <a:pt x="223" y="2759"/>
                  </a:cubicBezTo>
                  <a:cubicBezTo>
                    <a:pt x="312" y="2998"/>
                    <a:pt x="514" y="3063"/>
                    <a:pt x="744" y="3063"/>
                  </a:cubicBezTo>
                  <a:cubicBezTo>
                    <a:pt x="954" y="3063"/>
                    <a:pt x="1187" y="3008"/>
                    <a:pt x="1374" y="2981"/>
                  </a:cubicBezTo>
                  <a:cubicBezTo>
                    <a:pt x="1716" y="2931"/>
                    <a:pt x="2045" y="2899"/>
                    <a:pt x="2372" y="2899"/>
                  </a:cubicBezTo>
                  <a:cubicBezTo>
                    <a:pt x="2777" y="2899"/>
                    <a:pt x="3179" y="2948"/>
                    <a:pt x="3594" y="3071"/>
                  </a:cubicBezTo>
                  <a:cubicBezTo>
                    <a:pt x="4234" y="3262"/>
                    <a:pt x="4974" y="3825"/>
                    <a:pt x="5689" y="3825"/>
                  </a:cubicBezTo>
                  <a:cubicBezTo>
                    <a:pt x="5839" y="3825"/>
                    <a:pt x="5988" y="3800"/>
                    <a:pt x="6134" y="3742"/>
                  </a:cubicBezTo>
                  <a:cubicBezTo>
                    <a:pt x="6559" y="3576"/>
                    <a:pt x="6819" y="3132"/>
                    <a:pt x="6842" y="2693"/>
                  </a:cubicBezTo>
                  <a:cubicBezTo>
                    <a:pt x="6862" y="2254"/>
                    <a:pt x="6683" y="1824"/>
                    <a:pt x="6422" y="1460"/>
                  </a:cubicBezTo>
                  <a:cubicBezTo>
                    <a:pt x="5788" y="560"/>
                    <a:pt x="4662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2643922" y="1648028"/>
              <a:ext cx="556383" cy="301096"/>
            </a:xfrm>
            <a:custGeom>
              <a:avLst/>
              <a:gdLst/>
              <a:ahLst/>
              <a:cxnLst/>
              <a:rect l="l" t="t" r="r" b="b"/>
              <a:pathLst>
                <a:path w="17283" h="9353" extrusionOk="0">
                  <a:moveTo>
                    <a:pt x="3915" y="1"/>
                  </a:moveTo>
                  <a:cubicBezTo>
                    <a:pt x="3369" y="1"/>
                    <a:pt x="2823" y="266"/>
                    <a:pt x="2470" y="678"/>
                  </a:cubicBezTo>
                  <a:cubicBezTo>
                    <a:pt x="2017" y="1202"/>
                    <a:pt x="1856" y="1929"/>
                    <a:pt x="1917" y="2614"/>
                  </a:cubicBezTo>
                  <a:cubicBezTo>
                    <a:pt x="1974" y="3294"/>
                    <a:pt x="2229" y="3950"/>
                    <a:pt x="2522" y="4573"/>
                  </a:cubicBezTo>
                  <a:cubicBezTo>
                    <a:pt x="2307" y="4448"/>
                    <a:pt x="2061" y="4391"/>
                    <a:pt x="1812" y="4391"/>
                  </a:cubicBezTo>
                  <a:cubicBezTo>
                    <a:pt x="1317" y="4391"/>
                    <a:pt x="809" y="4618"/>
                    <a:pt x="500" y="4998"/>
                  </a:cubicBezTo>
                  <a:cubicBezTo>
                    <a:pt x="38" y="5569"/>
                    <a:pt x="1" y="6391"/>
                    <a:pt x="302" y="7053"/>
                  </a:cubicBezTo>
                  <a:cubicBezTo>
                    <a:pt x="600" y="7714"/>
                    <a:pt x="1195" y="8223"/>
                    <a:pt x="1866" y="8554"/>
                  </a:cubicBezTo>
                  <a:cubicBezTo>
                    <a:pt x="2536" y="8884"/>
                    <a:pt x="3283" y="9050"/>
                    <a:pt x="4028" y="9167"/>
                  </a:cubicBezTo>
                  <a:cubicBezTo>
                    <a:pt x="4699" y="9276"/>
                    <a:pt x="5381" y="9353"/>
                    <a:pt x="6062" y="9353"/>
                  </a:cubicBezTo>
                  <a:cubicBezTo>
                    <a:pt x="6387" y="9353"/>
                    <a:pt x="6712" y="9335"/>
                    <a:pt x="7036" y="9296"/>
                  </a:cubicBezTo>
                  <a:cubicBezTo>
                    <a:pt x="7966" y="9187"/>
                    <a:pt x="8849" y="8903"/>
                    <a:pt x="9723" y="8583"/>
                  </a:cubicBezTo>
                  <a:cubicBezTo>
                    <a:pt x="9736" y="8578"/>
                    <a:pt x="9747" y="8573"/>
                    <a:pt x="9760" y="8563"/>
                  </a:cubicBezTo>
                  <a:cubicBezTo>
                    <a:pt x="9808" y="8550"/>
                    <a:pt x="9860" y="8531"/>
                    <a:pt x="9912" y="8507"/>
                  </a:cubicBezTo>
                  <a:cubicBezTo>
                    <a:pt x="9930" y="8502"/>
                    <a:pt x="9945" y="8498"/>
                    <a:pt x="9963" y="8493"/>
                  </a:cubicBezTo>
                  <a:cubicBezTo>
                    <a:pt x="10120" y="8431"/>
                    <a:pt x="10270" y="8370"/>
                    <a:pt x="10427" y="8313"/>
                  </a:cubicBezTo>
                  <a:cubicBezTo>
                    <a:pt x="11314" y="7968"/>
                    <a:pt x="12212" y="7619"/>
                    <a:pt x="13136" y="7397"/>
                  </a:cubicBezTo>
                  <a:cubicBezTo>
                    <a:pt x="13680" y="7265"/>
                    <a:pt x="14237" y="7180"/>
                    <a:pt x="14794" y="7142"/>
                  </a:cubicBezTo>
                  <a:cubicBezTo>
                    <a:pt x="14828" y="7140"/>
                    <a:pt x="14864" y="7139"/>
                    <a:pt x="14901" y="7139"/>
                  </a:cubicBezTo>
                  <a:cubicBezTo>
                    <a:pt x="15024" y="7139"/>
                    <a:pt x="15162" y="7149"/>
                    <a:pt x="15304" y="7156"/>
                  </a:cubicBezTo>
                  <a:cubicBezTo>
                    <a:pt x="15449" y="7165"/>
                    <a:pt x="15598" y="7175"/>
                    <a:pt x="15741" y="7175"/>
                  </a:cubicBezTo>
                  <a:cubicBezTo>
                    <a:pt x="15957" y="7175"/>
                    <a:pt x="16159" y="7153"/>
                    <a:pt x="16309" y="7077"/>
                  </a:cubicBezTo>
                  <a:cubicBezTo>
                    <a:pt x="17283" y="6576"/>
                    <a:pt x="15904" y="5541"/>
                    <a:pt x="15389" y="5343"/>
                  </a:cubicBezTo>
                  <a:cubicBezTo>
                    <a:pt x="14773" y="5113"/>
                    <a:pt x="14096" y="5087"/>
                    <a:pt x="13429" y="5087"/>
                  </a:cubicBezTo>
                  <a:cubicBezTo>
                    <a:pt x="13330" y="5087"/>
                    <a:pt x="13231" y="5087"/>
                    <a:pt x="13132" y="5088"/>
                  </a:cubicBezTo>
                  <a:cubicBezTo>
                    <a:pt x="13035" y="5088"/>
                    <a:pt x="12938" y="5089"/>
                    <a:pt x="12841" y="5089"/>
                  </a:cubicBezTo>
                  <a:cubicBezTo>
                    <a:pt x="12171" y="5089"/>
                    <a:pt x="11498" y="5059"/>
                    <a:pt x="10875" y="4824"/>
                  </a:cubicBezTo>
                  <a:cubicBezTo>
                    <a:pt x="9708" y="4379"/>
                    <a:pt x="8967" y="3285"/>
                    <a:pt x="8476" y="2180"/>
                  </a:cubicBezTo>
                  <a:cubicBezTo>
                    <a:pt x="8311" y="1811"/>
                    <a:pt x="8165" y="1428"/>
                    <a:pt x="7919" y="1108"/>
                  </a:cubicBezTo>
                  <a:cubicBezTo>
                    <a:pt x="7674" y="781"/>
                    <a:pt x="7310" y="513"/>
                    <a:pt x="6894" y="489"/>
                  </a:cubicBezTo>
                  <a:cubicBezTo>
                    <a:pt x="6873" y="488"/>
                    <a:pt x="6852" y="487"/>
                    <a:pt x="6830" y="487"/>
                  </a:cubicBezTo>
                  <a:cubicBezTo>
                    <a:pt x="6654" y="487"/>
                    <a:pt x="6479" y="536"/>
                    <a:pt x="6323" y="617"/>
                  </a:cubicBezTo>
                  <a:cubicBezTo>
                    <a:pt x="6153" y="702"/>
                    <a:pt x="6011" y="833"/>
                    <a:pt x="5917" y="994"/>
                  </a:cubicBezTo>
                  <a:cubicBezTo>
                    <a:pt x="5809" y="1188"/>
                    <a:pt x="5770" y="1415"/>
                    <a:pt x="5804" y="1631"/>
                  </a:cubicBezTo>
                  <a:cubicBezTo>
                    <a:pt x="5506" y="957"/>
                    <a:pt x="5100" y="300"/>
                    <a:pt x="4397" y="73"/>
                  </a:cubicBezTo>
                  <a:cubicBezTo>
                    <a:pt x="4387" y="69"/>
                    <a:pt x="4382" y="69"/>
                    <a:pt x="4377" y="69"/>
                  </a:cubicBezTo>
                  <a:cubicBezTo>
                    <a:pt x="4226" y="22"/>
                    <a:pt x="4071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3" name="Google Shape;2403;p41"/>
            <p:cNvGrpSpPr/>
            <p:nvPr/>
          </p:nvGrpSpPr>
          <p:grpSpPr>
            <a:xfrm>
              <a:off x="2270259" y="2406330"/>
              <a:ext cx="1028079" cy="122718"/>
              <a:chOff x="2270259" y="2406330"/>
              <a:chExt cx="1028079" cy="122718"/>
            </a:xfrm>
          </p:grpSpPr>
          <p:sp>
            <p:nvSpPr>
              <p:cNvPr id="2404" name="Google Shape;2404;p41"/>
              <p:cNvSpPr/>
              <p:nvPr/>
            </p:nvSpPr>
            <p:spPr>
              <a:xfrm>
                <a:off x="2270259" y="2407715"/>
                <a:ext cx="77133" cy="102952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198" extrusionOk="0">
                    <a:moveTo>
                      <a:pt x="2395" y="0"/>
                    </a:moveTo>
                    <a:lnTo>
                      <a:pt x="2395" y="0"/>
                    </a:lnTo>
                    <a:cubicBezTo>
                      <a:pt x="1857" y="62"/>
                      <a:pt x="1332" y="199"/>
                      <a:pt x="903" y="506"/>
                    </a:cubicBezTo>
                    <a:cubicBezTo>
                      <a:pt x="327" y="916"/>
                      <a:pt x="1" y="1718"/>
                      <a:pt x="341" y="2324"/>
                    </a:cubicBezTo>
                    <a:cubicBezTo>
                      <a:pt x="633" y="2847"/>
                      <a:pt x="1290" y="3065"/>
                      <a:pt x="1899" y="3174"/>
                    </a:cubicBezTo>
                    <a:cubicBezTo>
                      <a:pt x="1947" y="3178"/>
                      <a:pt x="1999" y="3187"/>
                      <a:pt x="2045" y="3197"/>
                    </a:cubicBezTo>
                    <a:cubicBezTo>
                      <a:pt x="2145" y="2158"/>
                      <a:pt x="2263" y="1101"/>
                      <a:pt x="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1"/>
              <p:cNvSpPr/>
              <p:nvPr/>
            </p:nvSpPr>
            <p:spPr>
              <a:xfrm>
                <a:off x="2380617" y="2406459"/>
                <a:ext cx="124843" cy="10784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350" extrusionOk="0">
                    <a:moveTo>
                      <a:pt x="384" y="1"/>
                    </a:moveTo>
                    <a:cubicBezTo>
                      <a:pt x="214" y="1049"/>
                      <a:pt x="81" y="2169"/>
                      <a:pt x="1" y="3350"/>
                    </a:cubicBezTo>
                    <a:lnTo>
                      <a:pt x="58" y="3350"/>
                    </a:lnTo>
                    <a:cubicBezTo>
                      <a:pt x="742" y="3350"/>
                      <a:pt x="1422" y="3274"/>
                      <a:pt x="2088" y="3117"/>
                    </a:cubicBezTo>
                    <a:cubicBezTo>
                      <a:pt x="2522" y="3019"/>
                      <a:pt x="2967" y="2882"/>
                      <a:pt x="3307" y="2603"/>
                    </a:cubicBezTo>
                    <a:cubicBezTo>
                      <a:pt x="3651" y="2324"/>
                      <a:pt x="3878" y="1886"/>
                      <a:pt x="3784" y="1465"/>
                    </a:cubicBezTo>
                    <a:cubicBezTo>
                      <a:pt x="3523" y="294"/>
                      <a:pt x="1692" y="39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1"/>
              <p:cNvSpPr/>
              <p:nvPr/>
            </p:nvSpPr>
            <p:spPr>
              <a:xfrm>
                <a:off x="2336094" y="2406330"/>
                <a:ext cx="56884" cy="107974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354" extrusionOk="0">
                    <a:moveTo>
                      <a:pt x="1388" y="0"/>
                    </a:moveTo>
                    <a:cubicBezTo>
                      <a:pt x="1209" y="0"/>
                      <a:pt x="1044" y="0"/>
                      <a:pt x="907" y="5"/>
                    </a:cubicBezTo>
                    <a:cubicBezTo>
                      <a:pt x="723" y="15"/>
                      <a:pt x="534" y="24"/>
                      <a:pt x="350" y="43"/>
                    </a:cubicBezTo>
                    <a:cubicBezTo>
                      <a:pt x="218" y="1144"/>
                      <a:pt x="100" y="2201"/>
                      <a:pt x="0" y="3240"/>
                    </a:cubicBezTo>
                    <a:cubicBezTo>
                      <a:pt x="458" y="3315"/>
                      <a:pt x="921" y="3354"/>
                      <a:pt x="1384" y="3354"/>
                    </a:cubicBezTo>
                    <a:cubicBezTo>
                      <a:pt x="1464" y="2173"/>
                      <a:pt x="1597" y="1053"/>
                      <a:pt x="1767" y="5"/>
                    </a:cubicBezTo>
                    <a:cubicBezTo>
                      <a:pt x="1634" y="0"/>
                      <a:pt x="1506" y="0"/>
                      <a:pt x="1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1"/>
              <p:cNvSpPr/>
              <p:nvPr/>
            </p:nvSpPr>
            <p:spPr>
              <a:xfrm>
                <a:off x="3061947" y="2418950"/>
                <a:ext cx="108135" cy="10948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401" extrusionOk="0">
                    <a:moveTo>
                      <a:pt x="3330" y="0"/>
                    </a:moveTo>
                    <a:cubicBezTo>
                      <a:pt x="2537" y="20"/>
                      <a:pt x="1809" y="133"/>
                      <a:pt x="1370" y="293"/>
                    </a:cubicBezTo>
                    <a:cubicBezTo>
                      <a:pt x="605" y="582"/>
                      <a:pt x="1" y="1422"/>
                      <a:pt x="299" y="2154"/>
                    </a:cubicBezTo>
                    <a:cubicBezTo>
                      <a:pt x="539" y="2753"/>
                      <a:pt x="1243" y="3041"/>
                      <a:pt x="1894" y="3188"/>
                    </a:cubicBezTo>
                    <a:cubicBezTo>
                      <a:pt x="2357" y="3296"/>
                      <a:pt x="2834" y="3367"/>
                      <a:pt x="3315" y="3400"/>
                    </a:cubicBezTo>
                    <a:cubicBezTo>
                      <a:pt x="3320" y="3108"/>
                      <a:pt x="3324" y="2814"/>
                      <a:pt x="3335" y="2517"/>
                    </a:cubicBezTo>
                    <a:cubicBezTo>
                      <a:pt x="3358" y="1648"/>
                      <a:pt x="3353" y="808"/>
                      <a:pt x="3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41"/>
              <p:cNvSpPr/>
              <p:nvPr/>
            </p:nvSpPr>
            <p:spPr>
              <a:xfrm>
                <a:off x="3168667" y="2418789"/>
                <a:ext cx="129671" cy="110259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425" extrusionOk="0">
                    <a:moveTo>
                      <a:pt x="279" y="1"/>
                    </a:moveTo>
                    <a:cubicBezTo>
                      <a:pt x="190" y="1"/>
                      <a:pt x="100" y="5"/>
                      <a:pt x="15" y="5"/>
                    </a:cubicBezTo>
                    <a:cubicBezTo>
                      <a:pt x="38" y="813"/>
                      <a:pt x="43" y="1653"/>
                      <a:pt x="20" y="2522"/>
                    </a:cubicBezTo>
                    <a:cubicBezTo>
                      <a:pt x="9" y="2819"/>
                      <a:pt x="5" y="3113"/>
                      <a:pt x="0" y="3405"/>
                    </a:cubicBezTo>
                    <a:cubicBezTo>
                      <a:pt x="199" y="3420"/>
                      <a:pt x="402" y="3425"/>
                      <a:pt x="604" y="3425"/>
                    </a:cubicBezTo>
                    <a:cubicBezTo>
                      <a:pt x="883" y="3425"/>
                      <a:pt x="1162" y="3414"/>
                      <a:pt x="1436" y="3386"/>
                    </a:cubicBezTo>
                    <a:cubicBezTo>
                      <a:pt x="2101" y="3325"/>
                      <a:pt x="2786" y="3174"/>
                      <a:pt x="3287" y="2754"/>
                    </a:cubicBezTo>
                    <a:cubicBezTo>
                      <a:pt x="3788" y="2333"/>
                      <a:pt x="4028" y="1573"/>
                      <a:pt x="3674" y="1034"/>
                    </a:cubicBezTo>
                    <a:cubicBezTo>
                      <a:pt x="3178" y="284"/>
                      <a:pt x="1667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9" name="Google Shape;2409;p41"/>
            <p:cNvSpPr/>
            <p:nvPr/>
          </p:nvSpPr>
          <p:spPr>
            <a:xfrm>
              <a:off x="2192288" y="3623929"/>
              <a:ext cx="27396" cy="88851"/>
            </a:xfrm>
            <a:custGeom>
              <a:avLst/>
              <a:gdLst/>
              <a:ahLst/>
              <a:cxnLst/>
              <a:rect l="l" t="t" r="r" b="b"/>
              <a:pathLst>
                <a:path w="851" h="2760" extrusionOk="0">
                  <a:moveTo>
                    <a:pt x="590" y="1"/>
                  </a:moveTo>
                  <a:cubicBezTo>
                    <a:pt x="137" y="1"/>
                    <a:pt x="19" y="2126"/>
                    <a:pt x="5" y="2367"/>
                  </a:cubicBezTo>
                  <a:cubicBezTo>
                    <a:pt x="5" y="2452"/>
                    <a:pt x="1" y="2537"/>
                    <a:pt x="34" y="2612"/>
                  </a:cubicBezTo>
                  <a:cubicBezTo>
                    <a:pt x="67" y="2692"/>
                    <a:pt x="137" y="2759"/>
                    <a:pt x="222" y="2759"/>
                  </a:cubicBezTo>
                  <a:lnTo>
                    <a:pt x="228" y="2759"/>
                  </a:lnTo>
                  <a:cubicBezTo>
                    <a:pt x="355" y="2754"/>
                    <a:pt x="430" y="2622"/>
                    <a:pt x="472" y="2509"/>
                  </a:cubicBezTo>
                  <a:cubicBezTo>
                    <a:pt x="742" y="1801"/>
                    <a:pt x="851" y="1031"/>
                    <a:pt x="789" y="275"/>
                  </a:cubicBezTo>
                  <a:cubicBezTo>
                    <a:pt x="784" y="181"/>
                    <a:pt x="760" y="68"/>
                    <a:pt x="675" y="20"/>
                  </a:cubicBezTo>
                  <a:cubicBezTo>
                    <a:pt x="647" y="5"/>
                    <a:pt x="619" y="1"/>
                    <a:pt x="590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2737089" y="2313003"/>
              <a:ext cx="33158" cy="61906"/>
            </a:xfrm>
            <a:custGeom>
              <a:avLst/>
              <a:gdLst/>
              <a:ahLst/>
              <a:cxnLst/>
              <a:rect l="l" t="t" r="r" b="b"/>
              <a:pathLst>
                <a:path w="1030" h="1923" extrusionOk="0">
                  <a:moveTo>
                    <a:pt x="823" y="0"/>
                  </a:moveTo>
                  <a:cubicBezTo>
                    <a:pt x="615" y="0"/>
                    <a:pt x="322" y="260"/>
                    <a:pt x="232" y="373"/>
                  </a:cubicBezTo>
                  <a:cubicBezTo>
                    <a:pt x="1" y="652"/>
                    <a:pt x="38" y="1210"/>
                    <a:pt x="53" y="1539"/>
                  </a:cubicBezTo>
                  <a:cubicBezTo>
                    <a:pt x="58" y="1624"/>
                    <a:pt x="62" y="1705"/>
                    <a:pt x="100" y="1781"/>
                  </a:cubicBezTo>
                  <a:cubicBezTo>
                    <a:pt x="138" y="1856"/>
                    <a:pt x="208" y="1918"/>
                    <a:pt x="293" y="1922"/>
                  </a:cubicBezTo>
                  <a:lnTo>
                    <a:pt x="304" y="1922"/>
                  </a:lnTo>
                  <a:cubicBezTo>
                    <a:pt x="417" y="1922"/>
                    <a:pt x="502" y="1827"/>
                    <a:pt x="568" y="1738"/>
                  </a:cubicBezTo>
                  <a:cubicBezTo>
                    <a:pt x="870" y="1304"/>
                    <a:pt x="1030" y="774"/>
                    <a:pt x="1012" y="251"/>
                  </a:cubicBezTo>
                  <a:cubicBezTo>
                    <a:pt x="1012" y="180"/>
                    <a:pt x="1002" y="105"/>
                    <a:pt x="949" y="53"/>
                  </a:cubicBezTo>
                  <a:cubicBezTo>
                    <a:pt x="917" y="14"/>
                    <a:pt x="870" y="0"/>
                    <a:pt x="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1"/>
            <p:cNvSpPr/>
            <p:nvPr/>
          </p:nvSpPr>
          <p:spPr>
            <a:xfrm>
              <a:off x="2851116" y="2983999"/>
              <a:ext cx="33158" cy="64449"/>
            </a:xfrm>
            <a:custGeom>
              <a:avLst/>
              <a:gdLst/>
              <a:ahLst/>
              <a:cxnLst/>
              <a:rect l="l" t="t" r="r" b="b"/>
              <a:pathLst>
                <a:path w="1030" h="2002" extrusionOk="0">
                  <a:moveTo>
                    <a:pt x="647" y="0"/>
                  </a:moveTo>
                  <a:cubicBezTo>
                    <a:pt x="434" y="0"/>
                    <a:pt x="199" y="382"/>
                    <a:pt x="138" y="529"/>
                  </a:cubicBezTo>
                  <a:cubicBezTo>
                    <a:pt x="0" y="859"/>
                    <a:pt x="208" y="1383"/>
                    <a:pt x="321" y="1700"/>
                  </a:cubicBezTo>
                  <a:cubicBezTo>
                    <a:pt x="349" y="1775"/>
                    <a:pt x="378" y="1856"/>
                    <a:pt x="439" y="1912"/>
                  </a:cubicBezTo>
                  <a:cubicBezTo>
                    <a:pt x="487" y="1964"/>
                    <a:pt x="552" y="2002"/>
                    <a:pt x="624" y="2002"/>
                  </a:cubicBezTo>
                  <a:cubicBezTo>
                    <a:pt x="637" y="2002"/>
                    <a:pt x="652" y="1997"/>
                    <a:pt x="666" y="1997"/>
                  </a:cubicBezTo>
                  <a:cubicBezTo>
                    <a:pt x="779" y="1969"/>
                    <a:pt x="836" y="1851"/>
                    <a:pt x="870" y="1742"/>
                  </a:cubicBezTo>
                  <a:cubicBezTo>
                    <a:pt x="1029" y="1241"/>
                    <a:pt x="1025" y="694"/>
                    <a:pt x="850" y="199"/>
                  </a:cubicBezTo>
                  <a:cubicBezTo>
                    <a:pt x="827" y="132"/>
                    <a:pt x="794" y="62"/>
                    <a:pt x="732" y="23"/>
                  </a:cubicBezTo>
                  <a:cubicBezTo>
                    <a:pt x="704" y="9"/>
                    <a:pt x="676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1"/>
            <p:cNvSpPr/>
            <p:nvPr/>
          </p:nvSpPr>
          <p:spPr>
            <a:xfrm>
              <a:off x="2887462" y="3494288"/>
              <a:ext cx="33158" cy="64353"/>
            </a:xfrm>
            <a:custGeom>
              <a:avLst/>
              <a:gdLst/>
              <a:ahLst/>
              <a:cxnLst/>
              <a:rect l="l" t="t" r="r" b="b"/>
              <a:pathLst>
                <a:path w="1030" h="1999" extrusionOk="0">
                  <a:moveTo>
                    <a:pt x="647" y="0"/>
                  </a:moveTo>
                  <a:cubicBezTo>
                    <a:pt x="434" y="0"/>
                    <a:pt x="198" y="383"/>
                    <a:pt x="137" y="530"/>
                  </a:cubicBezTo>
                  <a:cubicBezTo>
                    <a:pt x="0" y="859"/>
                    <a:pt x="208" y="1384"/>
                    <a:pt x="321" y="1696"/>
                  </a:cubicBezTo>
                  <a:cubicBezTo>
                    <a:pt x="349" y="1776"/>
                    <a:pt x="382" y="1851"/>
                    <a:pt x="439" y="1913"/>
                  </a:cubicBezTo>
                  <a:cubicBezTo>
                    <a:pt x="486" y="1964"/>
                    <a:pt x="552" y="1998"/>
                    <a:pt x="623" y="1998"/>
                  </a:cubicBezTo>
                  <a:cubicBezTo>
                    <a:pt x="637" y="1998"/>
                    <a:pt x="652" y="1998"/>
                    <a:pt x="665" y="1993"/>
                  </a:cubicBezTo>
                  <a:cubicBezTo>
                    <a:pt x="779" y="1970"/>
                    <a:pt x="835" y="1851"/>
                    <a:pt x="868" y="1743"/>
                  </a:cubicBezTo>
                  <a:cubicBezTo>
                    <a:pt x="1029" y="1242"/>
                    <a:pt x="1025" y="695"/>
                    <a:pt x="850" y="199"/>
                  </a:cubicBezTo>
                  <a:cubicBezTo>
                    <a:pt x="826" y="133"/>
                    <a:pt x="793" y="57"/>
                    <a:pt x="732" y="24"/>
                  </a:cubicBezTo>
                  <a:cubicBezTo>
                    <a:pt x="704" y="5"/>
                    <a:pt x="676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1"/>
            <p:cNvSpPr/>
            <p:nvPr/>
          </p:nvSpPr>
          <p:spPr>
            <a:xfrm>
              <a:off x="2986391" y="3186782"/>
              <a:ext cx="33351" cy="64482"/>
            </a:xfrm>
            <a:custGeom>
              <a:avLst/>
              <a:gdLst/>
              <a:ahLst/>
              <a:cxnLst/>
              <a:rect l="l" t="t" r="r" b="b"/>
              <a:pathLst>
                <a:path w="1036" h="2003" extrusionOk="0">
                  <a:moveTo>
                    <a:pt x="648" y="0"/>
                  </a:moveTo>
                  <a:cubicBezTo>
                    <a:pt x="436" y="0"/>
                    <a:pt x="199" y="382"/>
                    <a:pt x="138" y="529"/>
                  </a:cubicBezTo>
                  <a:cubicBezTo>
                    <a:pt x="1" y="859"/>
                    <a:pt x="209" y="1384"/>
                    <a:pt x="322" y="1700"/>
                  </a:cubicBezTo>
                  <a:cubicBezTo>
                    <a:pt x="351" y="1776"/>
                    <a:pt x="384" y="1851"/>
                    <a:pt x="440" y="1912"/>
                  </a:cubicBezTo>
                  <a:cubicBezTo>
                    <a:pt x="487" y="1964"/>
                    <a:pt x="554" y="2003"/>
                    <a:pt x="624" y="2003"/>
                  </a:cubicBezTo>
                  <a:cubicBezTo>
                    <a:pt x="639" y="2003"/>
                    <a:pt x="652" y="1997"/>
                    <a:pt x="667" y="1997"/>
                  </a:cubicBezTo>
                  <a:cubicBezTo>
                    <a:pt x="780" y="1969"/>
                    <a:pt x="837" y="1851"/>
                    <a:pt x="870" y="1742"/>
                  </a:cubicBezTo>
                  <a:cubicBezTo>
                    <a:pt x="1035" y="1242"/>
                    <a:pt x="1025" y="694"/>
                    <a:pt x="850" y="198"/>
                  </a:cubicBezTo>
                  <a:cubicBezTo>
                    <a:pt x="827" y="133"/>
                    <a:pt x="794" y="61"/>
                    <a:pt x="733" y="24"/>
                  </a:cubicBezTo>
                  <a:cubicBezTo>
                    <a:pt x="704" y="9"/>
                    <a:pt x="67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1"/>
            <p:cNvSpPr/>
            <p:nvPr/>
          </p:nvSpPr>
          <p:spPr>
            <a:xfrm>
              <a:off x="2750159" y="2009135"/>
              <a:ext cx="33190" cy="61906"/>
            </a:xfrm>
            <a:custGeom>
              <a:avLst/>
              <a:gdLst/>
              <a:ahLst/>
              <a:cxnLst/>
              <a:rect l="l" t="t" r="r" b="b"/>
              <a:pathLst>
                <a:path w="1031" h="1923" extrusionOk="0">
                  <a:moveTo>
                    <a:pt x="822" y="1"/>
                  </a:moveTo>
                  <a:cubicBezTo>
                    <a:pt x="619" y="1"/>
                    <a:pt x="327" y="260"/>
                    <a:pt x="232" y="373"/>
                  </a:cubicBezTo>
                  <a:cubicBezTo>
                    <a:pt x="1" y="652"/>
                    <a:pt x="44" y="1209"/>
                    <a:pt x="57" y="1544"/>
                  </a:cubicBezTo>
                  <a:cubicBezTo>
                    <a:pt x="57" y="1625"/>
                    <a:pt x="68" y="1710"/>
                    <a:pt x="100" y="1781"/>
                  </a:cubicBezTo>
                  <a:cubicBezTo>
                    <a:pt x="138" y="1856"/>
                    <a:pt x="214" y="1917"/>
                    <a:pt x="299" y="1923"/>
                  </a:cubicBezTo>
                  <a:lnTo>
                    <a:pt x="308" y="1923"/>
                  </a:lnTo>
                  <a:cubicBezTo>
                    <a:pt x="417" y="1923"/>
                    <a:pt x="506" y="1827"/>
                    <a:pt x="567" y="1738"/>
                  </a:cubicBezTo>
                  <a:cubicBezTo>
                    <a:pt x="874" y="1304"/>
                    <a:pt x="1031" y="779"/>
                    <a:pt x="1016" y="256"/>
                  </a:cubicBezTo>
                  <a:cubicBezTo>
                    <a:pt x="1012" y="184"/>
                    <a:pt x="1002" y="104"/>
                    <a:pt x="955" y="53"/>
                  </a:cubicBezTo>
                  <a:cubicBezTo>
                    <a:pt x="917" y="14"/>
                    <a:pt x="874" y="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1"/>
            <p:cNvSpPr/>
            <p:nvPr/>
          </p:nvSpPr>
          <p:spPr>
            <a:xfrm>
              <a:off x="2377462" y="2888966"/>
              <a:ext cx="26140" cy="59492"/>
            </a:xfrm>
            <a:custGeom>
              <a:avLst/>
              <a:gdLst/>
              <a:ahLst/>
              <a:cxnLst/>
              <a:rect l="l" t="t" r="r" b="b"/>
              <a:pathLst>
                <a:path w="812" h="1848" extrusionOk="0">
                  <a:moveTo>
                    <a:pt x="363" y="0"/>
                  </a:moveTo>
                  <a:cubicBezTo>
                    <a:pt x="212" y="0"/>
                    <a:pt x="85" y="142"/>
                    <a:pt x="57" y="327"/>
                  </a:cubicBezTo>
                  <a:cubicBezTo>
                    <a:pt x="0" y="752"/>
                    <a:pt x="42" y="1186"/>
                    <a:pt x="184" y="1592"/>
                  </a:cubicBezTo>
                  <a:cubicBezTo>
                    <a:pt x="208" y="1658"/>
                    <a:pt x="236" y="1728"/>
                    <a:pt x="288" y="1781"/>
                  </a:cubicBezTo>
                  <a:cubicBezTo>
                    <a:pt x="325" y="1819"/>
                    <a:pt x="382" y="1847"/>
                    <a:pt x="439" y="1847"/>
                  </a:cubicBezTo>
                  <a:cubicBezTo>
                    <a:pt x="458" y="1847"/>
                    <a:pt x="476" y="1847"/>
                    <a:pt x="491" y="1837"/>
                  </a:cubicBezTo>
                  <a:cubicBezTo>
                    <a:pt x="567" y="1813"/>
                    <a:pt x="604" y="1734"/>
                    <a:pt x="633" y="1663"/>
                  </a:cubicBezTo>
                  <a:cubicBezTo>
                    <a:pt x="774" y="1285"/>
                    <a:pt x="812" y="874"/>
                    <a:pt x="737" y="482"/>
                  </a:cubicBezTo>
                  <a:cubicBezTo>
                    <a:pt x="718" y="369"/>
                    <a:pt x="689" y="261"/>
                    <a:pt x="624" y="166"/>
                  </a:cubicBezTo>
                  <a:cubicBezTo>
                    <a:pt x="543" y="48"/>
                    <a:pt x="448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2564567" y="2919678"/>
              <a:ext cx="26173" cy="59460"/>
            </a:xfrm>
            <a:custGeom>
              <a:avLst/>
              <a:gdLst/>
              <a:ahLst/>
              <a:cxnLst/>
              <a:rect l="l" t="t" r="r" b="b"/>
              <a:pathLst>
                <a:path w="813" h="1847" extrusionOk="0">
                  <a:moveTo>
                    <a:pt x="365" y="0"/>
                  </a:moveTo>
                  <a:cubicBezTo>
                    <a:pt x="213" y="0"/>
                    <a:pt x="86" y="142"/>
                    <a:pt x="57" y="331"/>
                  </a:cubicBezTo>
                  <a:cubicBezTo>
                    <a:pt x="1" y="752"/>
                    <a:pt x="43" y="1186"/>
                    <a:pt x="184" y="1592"/>
                  </a:cubicBezTo>
                  <a:cubicBezTo>
                    <a:pt x="208" y="1658"/>
                    <a:pt x="236" y="1729"/>
                    <a:pt x="289" y="1781"/>
                  </a:cubicBezTo>
                  <a:cubicBezTo>
                    <a:pt x="326" y="1823"/>
                    <a:pt x="383" y="1847"/>
                    <a:pt x="439" y="1847"/>
                  </a:cubicBezTo>
                  <a:cubicBezTo>
                    <a:pt x="459" y="1847"/>
                    <a:pt x="478" y="1847"/>
                    <a:pt x="491" y="1837"/>
                  </a:cubicBezTo>
                  <a:cubicBezTo>
                    <a:pt x="567" y="1814"/>
                    <a:pt x="605" y="1733"/>
                    <a:pt x="633" y="1663"/>
                  </a:cubicBezTo>
                  <a:cubicBezTo>
                    <a:pt x="775" y="1284"/>
                    <a:pt x="812" y="874"/>
                    <a:pt x="737" y="482"/>
                  </a:cubicBezTo>
                  <a:cubicBezTo>
                    <a:pt x="718" y="373"/>
                    <a:pt x="690" y="260"/>
                    <a:pt x="624" y="166"/>
                  </a:cubicBezTo>
                  <a:cubicBezTo>
                    <a:pt x="544" y="48"/>
                    <a:pt x="450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2363297" y="3477097"/>
              <a:ext cx="24209" cy="59460"/>
            </a:xfrm>
            <a:custGeom>
              <a:avLst/>
              <a:gdLst/>
              <a:ahLst/>
              <a:cxnLst/>
              <a:rect l="l" t="t" r="r" b="b"/>
              <a:pathLst>
                <a:path w="752" h="1847" extrusionOk="0">
                  <a:moveTo>
                    <a:pt x="303" y="1"/>
                  </a:moveTo>
                  <a:cubicBezTo>
                    <a:pt x="157" y="1"/>
                    <a:pt x="24" y="142"/>
                    <a:pt x="1" y="331"/>
                  </a:cubicBezTo>
                  <a:cubicBezTo>
                    <a:pt x="15" y="676"/>
                    <a:pt x="33" y="1011"/>
                    <a:pt x="53" y="1342"/>
                  </a:cubicBezTo>
                  <a:cubicBezTo>
                    <a:pt x="76" y="1427"/>
                    <a:pt x="100" y="1512"/>
                    <a:pt x="129" y="1592"/>
                  </a:cubicBezTo>
                  <a:cubicBezTo>
                    <a:pt x="151" y="1663"/>
                    <a:pt x="180" y="1729"/>
                    <a:pt x="232" y="1781"/>
                  </a:cubicBezTo>
                  <a:cubicBezTo>
                    <a:pt x="270" y="1824"/>
                    <a:pt x="327" y="1847"/>
                    <a:pt x="384" y="1847"/>
                  </a:cubicBezTo>
                  <a:cubicBezTo>
                    <a:pt x="402" y="1847"/>
                    <a:pt x="416" y="1847"/>
                    <a:pt x="435" y="1842"/>
                  </a:cubicBezTo>
                  <a:cubicBezTo>
                    <a:pt x="511" y="1814"/>
                    <a:pt x="548" y="1733"/>
                    <a:pt x="576" y="1663"/>
                  </a:cubicBezTo>
                  <a:cubicBezTo>
                    <a:pt x="718" y="1286"/>
                    <a:pt x="752" y="874"/>
                    <a:pt x="680" y="482"/>
                  </a:cubicBezTo>
                  <a:cubicBezTo>
                    <a:pt x="661" y="373"/>
                    <a:pt x="633" y="260"/>
                    <a:pt x="567" y="166"/>
                  </a:cubicBezTo>
                  <a:cubicBezTo>
                    <a:pt x="487" y="53"/>
                    <a:pt x="393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2361752" y="3487753"/>
              <a:ext cx="3251" cy="32579"/>
            </a:xfrm>
            <a:custGeom>
              <a:avLst/>
              <a:gdLst/>
              <a:ahLst/>
              <a:cxnLst/>
              <a:rect l="l" t="t" r="r" b="b"/>
              <a:pathLst>
                <a:path w="101" h="1012" extrusionOk="0">
                  <a:moveTo>
                    <a:pt x="49" y="0"/>
                  </a:moveTo>
                  <a:cubicBezTo>
                    <a:pt x="1" y="336"/>
                    <a:pt x="20" y="680"/>
                    <a:pt x="101" y="1011"/>
                  </a:cubicBezTo>
                  <a:cubicBezTo>
                    <a:pt x="81" y="680"/>
                    <a:pt x="63" y="345"/>
                    <a:pt x="49" y="0"/>
                  </a:cubicBezTo>
                  <a:close/>
                </a:path>
              </a:pathLst>
            </a:custGeom>
            <a:solidFill>
              <a:srgbClr val="6B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2288802" y="3829641"/>
              <a:ext cx="26173" cy="59460"/>
            </a:xfrm>
            <a:custGeom>
              <a:avLst/>
              <a:gdLst/>
              <a:ahLst/>
              <a:cxnLst/>
              <a:rect l="l" t="t" r="r" b="b"/>
              <a:pathLst>
                <a:path w="813" h="1847" extrusionOk="0">
                  <a:moveTo>
                    <a:pt x="364" y="0"/>
                  </a:moveTo>
                  <a:cubicBezTo>
                    <a:pt x="218" y="0"/>
                    <a:pt x="85" y="142"/>
                    <a:pt x="63" y="326"/>
                  </a:cubicBezTo>
                  <a:cubicBezTo>
                    <a:pt x="0" y="750"/>
                    <a:pt x="48" y="1186"/>
                    <a:pt x="185" y="1591"/>
                  </a:cubicBezTo>
                  <a:cubicBezTo>
                    <a:pt x="209" y="1657"/>
                    <a:pt x="237" y="1728"/>
                    <a:pt x="289" y="1781"/>
                  </a:cubicBezTo>
                  <a:cubicBezTo>
                    <a:pt x="331" y="1818"/>
                    <a:pt x="388" y="1846"/>
                    <a:pt x="440" y="1846"/>
                  </a:cubicBezTo>
                  <a:cubicBezTo>
                    <a:pt x="459" y="1846"/>
                    <a:pt x="478" y="1846"/>
                    <a:pt x="497" y="1837"/>
                  </a:cubicBezTo>
                  <a:cubicBezTo>
                    <a:pt x="567" y="1813"/>
                    <a:pt x="610" y="1733"/>
                    <a:pt x="634" y="1662"/>
                  </a:cubicBezTo>
                  <a:cubicBezTo>
                    <a:pt x="776" y="1284"/>
                    <a:pt x="813" y="874"/>
                    <a:pt x="743" y="482"/>
                  </a:cubicBezTo>
                  <a:cubicBezTo>
                    <a:pt x="719" y="369"/>
                    <a:pt x="691" y="260"/>
                    <a:pt x="629" y="166"/>
                  </a:cubicBezTo>
                  <a:cubicBezTo>
                    <a:pt x="544" y="47"/>
                    <a:pt x="449" y="0"/>
                    <a:pt x="364" y="0"/>
                  </a:cubicBezTo>
                  <a:close/>
                </a:path>
              </a:pathLst>
            </a:custGeom>
            <a:solidFill>
              <a:srgbClr val="2E6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2276955" y="3526481"/>
              <a:ext cx="26044" cy="59524"/>
            </a:xfrm>
            <a:custGeom>
              <a:avLst/>
              <a:gdLst/>
              <a:ahLst/>
              <a:cxnLst/>
              <a:rect l="l" t="t" r="r" b="b"/>
              <a:pathLst>
                <a:path w="809" h="1849" extrusionOk="0">
                  <a:moveTo>
                    <a:pt x="359" y="1"/>
                  </a:moveTo>
                  <a:cubicBezTo>
                    <a:pt x="213" y="1"/>
                    <a:pt x="85" y="138"/>
                    <a:pt x="57" y="327"/>
                  </a:cubicBezTo>
                  <a:cubicBezTo>
                    <a:pt x="0" y="752"/>
                    <a:pt x="43" y="1186"/>
                    <a:pt x="185" y="1593"/>
                  </a:cubicBezTo>
                  <a:cubicBezTo>
                    <a:pt x="209" y="1659"/>
                    <a:pt x="237" y="1729"/>
                    <a:pt x="289" y="1781"/>
                  </a:cubicBezTo>
                  <a:cubicBezTo>
                    <a:pt x="326" y="1820"/>
                    <a:pt x="383" y="1848"/>
                    <a:pt x="440" y="1848"/>
                  </a:cubicBezTo>
                  <a:cubicBezTo>
                    <a:pt x="459" y="1848"/>
                    <a:pt x="473" y="1843"/>
                    <a:pt x="492" y="1838"/>
                  </a:cubicBezTo>
                  <a:cubicBezTo>
                    <a:pt x="567" y="1810"/>
                    <a:pt x="605" y="1735"/>
                    <a:pt x="634" y="1659"/>
                  </a:cubicBezTo>
                  <a:cubicBezTo>
                    <a:pt x="775" y="1286"/>
                    <a:pt x="808" y="875"/>
                    <a:pt x="737" y="478"/>
                  </a:cubicBezTo>
                  <a:cubicBezTo>
                    <a:pt x="719" y="369"/>
                    <a:pt x="690" y="262"/>
                    <a:pt x="623" y="166"/>
                  </a:cubicBezTo>
                  <a:cubicBezTo>
                    <a:pt x="544" y="49"/>
                    <a:pt x="449" y="1"/>
                    <a:pt x="359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3121697" y="3288157"/>
              <a:ext cx="23887" cy="61295"/>
            </a:xfrm>
            <a:custGeom>
              <a:avLst/>
              <a:gdLst/>
              <a:ahLst/>
              <a:cxnLst/>
              <a:rect l="l" t="t" r="r" b="b"/>
              <a:pathLst>
                <a:path w="742" h="1904" extrusionOk="0">
                  <a:moveTo>
                    <a:pt x="232" y="0"/>
                  </a:moveTo>
                  <a:cubicBezTo>
                    <a:pt x="152" y="0"/>
                    <a:pt x="95" y="57"/>
                    <a:pt x="99" y="213"/>
                  </a:cubicBezTo>
                  <a:cubicBezTo>
                    <a:pt x="119" y="595"/>
                    <a:pt x="62" y="973"/>
                    <a:pt x="23" y="1356"/>
                  </a:cubicBezTo>
                  <a:cubicBezTo>
                    <a:pt x="14" y="1469"/>
                    <a:pt x="1" y="1587"/>
                    <a:pt x="38" y="1696"/>
                  </a:cubicBezTo>
                  <a:cubicBezTo>
                    <a:pt x="76" y="1805"/>
                    <a:pt x="175" y="1903"/>
                    <a:pt x="293" y="1903"/>
                  </a:cubicBezTo>
                  <a:lnTo>
                    <a:pt x="298" y="1903"/>
                  </a:lnTo>
                  <a:cubicBezTo>
                    <a:pt x="383" y="1903"/>
                    <a:pt x="463" y="1857"/>
                    <a:pt x="515" y="1790"/>
                  </a:cubicBezTo>
                  <a:cubicBezTo>
                    <a:pt x="567" y="1729"/>
                    <a:pt x="596" y="1648"/>
                    <a:pt x="618" y="1568"/>
                  </a:cubicBezTo>
                  <a:cubicBezTo>
                    <a:pt x="742" y="1153"/>
                    <a:pt x="727" y="704"/>
                    <a:pt x="581" y="303"/>
                  </a:cubicBezTo>
                  <a:cubicBezTo>
                    <a:pt x="529" y="147"/>
                    <a:pt x="354" y="0"/>
                    <a:pt x="232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2962664" y="3572871"/>
              <a:ext cx="41850" cy="72691"/>
            </a:xfrm>
            <a:custGeom>
              <a:avLst/>
              <a:gdLst/>
              <a:ahLst/>
              <a:cxnLst/>
              <a:rect l="l" t="t" r="r" b="b"/>
              <a:pathLst>
                <a:path w="1300" h="2258" extrusionOk="0">
                  <a:moveTo>
                    <a:pt x="898" y="0"/>
                  </a:moveTo>
                  <a:cubicBezTo>
                    <a:pt x="398" y="0"/>
                    <a:pt x="49" y="1526"/>
                    <a:pt x="20" y="1790"/>
                  </a:cubicBezTo>
                  <a:cubicBezTo>
                    <a:pt x="5" y="1875"/>
                    <a:pt x="1" y="1970"/>
                    <a:pt x="25" y="2055"/>
                  </a:cubicBezTo>
                  <a:cubicBezTo>
                    <a:pt x="49" y="2140"/>
                    <a:pt x="114" y="2220"/>
                    <a:pt x="204" y="2249"/>
                  </a:cubicBezTo>
                  <a:cubicBezTo>
                    <a:pt x="223" y="2253"/>
                    <a:pt x="242" y="2258"/>
                    <a:pt x="266" y="2258"/>
                  </a:cubicBezTo>
                  <a:cubicBezTo>
                    <a:pt x="356" y="2258"/>
                    <a:pt x="445" y="2201"/>
                    <a:pt x="506" y="2130"/>
                  </a:cubicBezTo>
                  <a:cubicBezTo>
                    <a:pt x="572" y="2045"/>
                    <a:pt x="606" y="1937"/>
                    <a:pt x="643" y="1828"/>
                  </a:cubicBezTo>
                  <a:cubicBezTo>
                    <a:pt x="728" y="1597"/>
                    <a:pt x="837" y="1370"/>
                    <a:pt x="969" y="1157"/>
                  </a:cubicBezTo>
                  <a:cubicBezTo>
                    <a:pt x="1068" y="1002"/>
                    <a:pt x="1186" y="846"/>
                    <a:pt x="1243" y="667"/>
                  </a:cubicBezTo>
                  <a:cubicBezTo>
                    <a:pt x="1300" y="492"/>
                    <a:pt x="1291" y="279"/>
                    <a:pt x="1163" y="142"/>
                  </a:cubicBezTo>
                  <a:cubicBezTo>
                    <a:pt x="1073" y="43"/>
                    <a:pt x="983" y="0"/>
                    <a:pt x="898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015300" y="3730970"/>
              <a:ext cx="57464" cy="66767"/>
            </a:xfrm>
            <a:custGeom>
              <a:avLst/>
              <a:gdLst/>
              <a:ahLst/>
              <a:cxnLst/>
              <a:rect l="l" t="t" r="r" b="b"/>
              <a:pathLst>
                <a:path w="1785" h="2074" extrusionOk="0">
                  <a:moveTo>
                    <a:pt x="1029" y="1"/>
                  </a:moveTo>
                  <a:cubicBezTo>
                    <a:pt x="336" y="15"/>
                    <a:pt x="24" y="1351"/>
                    <a:pt x="5" y="1828"/>
                  </a:cubicBezTo>
                  <a:cubicBezTo>
                    <a:pt x="0" y="1893"/>
                    <a:pt x="5" y="1969"/>
                    <a:pt x="48" y="2022"/>
                  </a:cubicBezTo>
                  <a:cubicBezTo>
                    <a:pt x="81" y="2054"/>
                    <a:pt x="133" y="2074"/>
                    <a:pt x="179" y="2074"/>
                  </a:cubicBezTo>
                  <a:cubicBezTo>
                    <a:pt x="212" y="2074"/>
                    <a:pt x="246" y="2069"/>
                    <a:pt x="274" y="2054"/>
                  </a:cubicBezTo>
                  <a:cubicBezTo>
                    <a:pt x="349" y="2026"/>
                    <a:pt x="406" y="1965"/>
                    <a:pt x="458" y="1908"/>
                  </a:cubicBezTo>
                  <a:cubicBezTo>
                    <a:pt x="643" y="1691"/>
                    <a:pt x="1785" y="1"/>
                    <a:pt x="1044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144941" y="2955734"/>
              <a:ext cx="27267" cy="49705"/>
            </a:xfrm>
            <a:custGeom>
              <a:avLst/>
              <a:gdLst/>
              <a:ahLst/>
              <a:cxnLst/>
              <a:rect l="l" t="t" r="r" b="b"/>
              <a:pathLst>
                <a:path w="847" h="1544" extrusionOk="0">
                  <a:moveTo>
                    <a:pt x="430" y="0"/>
                  </a:moveTo>
                  <a:cubicBezTo>
                    <a:pt x="1" y="0"/>
                    <a:pt x="223" y="1090"/>
                    <a:pt x="260" y="1269"/>
                  </a:cubicBezTo>
                  <a:cubicBezTo>
                    <a:pt x="270" y="1336"/>
                    <a:pt x="289" y="1402"/>
                    <a:pt x="327" y="1454"/>
                  </a:cubicBezTo>
                  <a:cubicBezTo>
                    <a:pt x="360" y="1502"/>
                    <a:pt x="417" y="1544"/>
                    <a:pt x="478" y="1544"/>
                  </a:cubicBezTo>
                  <a:cubicBezTo>
                    <a:pt x="482" y="1544"/>
                    <a:pt x="487" y="1544"/>
                    <a:pt x="491" y="1539"/>
                  </a:cubicBezTo>
                  <a:cubicBezTo>
                    <a:pt x="582" y="1530"/>
                    <a:pt x="639" y="1445"/>
                    <a:pt x="672" y="1369"/>
                  </a:cubicBezTo>
                  <a:cubicBezTo>
                    <a:pt x="831" y="1020"/>
                    <a:pt x="846" y="613"/>
                    <a:pt x="718" y="255"/>
                  </a:cubicBezTo>
                  <a:cubicBezTo>
                    <a:pt x="681" y="151"/>
                    <a:pt x="619" y="38"/>
                    <a:pt x="511" y="9"/>
                  </a:cubicBezTo>
                  <a:cubicBezTo>
                    <a:pt x="482" y="5"/>
                    <a:pt x="454" y="0"/>
                    <a:pt x="430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208779" y="2690593"/>
              <a:ext cx="31967" cy="71628"/>
            </a:xfrm>
            <a:custGeom>
              <a:avLst/>
              <a:gdLst/>
              <a:ahLst/>
              <a:cxnLst/>
              <a:rect l="l" t="t" r="r" b="b"/>
              <a:pathLst>
                <a:path w="993" h="2225" extrusionOk="0">
                  <a:moveTo>
                    <a:pt x="520" y="1"/>
                  </a:moveTo>
                  <a:cubicBezTo>
                    <a:pt x="454" y="5"/>
                    <a:pt x="407" y="57"/>
                    <a:pt x="369" y="105"/>
                  </a:cubicBezTo>
                  <a:cubicBezTo>
                    <a:pt x="1" y="596"/>
                    <a:pt x="180" y="1478"/>
                    <a:pt x="388" y="1993"/>
                  </a:cubicBezTo>
                  <a:cubicBezTo>
                    <a:pt x="412" y="2054"/>
                    <a:pt x="441" y="2117"/>
                    <a:pt x="487" y="2163"/>
                  </a:cubicBezTo>
                  <a:cubicBezTo>
                    <a:pt x="526" y="2196"/>
                    <a:pt x="577" y="2224"/>
                    <a:pt x="629" y="2224"/>
                  </a:cubicBezTo>
                  <a:cubicBezTo>
                    <a:pt x="643" y="2224"/>
                    <a:pt x="657" y="2224"/>
                    <a:pt x="672" y="2220"/>
                  </a:cubicBezTo>
                  <a:cubicBezTo>
                    <a:pt x="761" y="2191"/>
                    <a:pt x="799" y="2097"/>
                    <a:pt x="823" y="2012"/>
                  </a:cubicBezTo>
                  <a:cubicBezTo>
                    <a:pt x="993" y="1408"/>
                    <a:pt x="951" y="757"/>
                    <a:pt x="714" y="180"/>
                  </a:cubicBezTo>
                  <a:cubicBezTo>
                    <a:pt x="676" y="95"/>
                    <a:pt x="620" y="1"/>
                    <a:pt x="526" y="1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2573227" y="2457549"/>
              <a:ext cx="31935" cy="71661"/>
            </a:xfrm>
            <a:custGeom>
              <a:avLst/>
              <a:gdLst/>
              <a:ahLst/>
              <a:cxnLst/>
              <a:rect l="l" t="t" r="r" b="b"/>
              <a:pathLst>
                <a:path w="992" h="2226" extrusionOk="0">
                  <a:moveTo>
                    <a:pt x="521" y="0"/>
                  </a:moveTo>
                  <a:cubicBezTo>
                    <a:pt x="458" y="6"/>
                    <a:pt x="407" y="57"/>
                    <a:pt x="369" y="105"/>
                  </a:cubicBezTo>
                  <a:cubicBezTo>
                    <a:pt x="0" y="595"/>
                    <a:pt x="181" y="1479"/>
                    <a:pt x="388" y="1994"/>
                  </a:cubicBezTo>
                  <a:cubicBezTo>
                    <a:pt x="412" y="2055"/>
                    <a:pt x="440" y="2116"/>
                    <a:pt x="487" y="2164"/>
                  </a:cubicBezTo>
                  <a:cubicBezTo>
                    <a:pt x="525" y="2201"/>
                    <a:pt x="577" y="2225"/>
                    <a:pt x="628" y="2225"/>
                  </a:cubicBezTo>
                  <a:cubicBezTo>
                    <a:pt x="643" y="2225"/>
                    <a:pt x="656" y="2225"/>
                    <a:pt x="671" y="2221"/>
                  </a:cubicBezTo>
                  <a:cubicBezTo>
                    <a:pt x="761" y="2192"/>
                    <a:pt x="798" y="2097"/>
                    <a:pt x="822" y="2012"/>
                  </a:cubicBezTo>
                  <a:cubicBezTo>
                    <a:pt x="992" y="1408"/>
                    <a:pt x="950" y="756"/>
                    <a:pt x="713" y="181"/>
                  </a:cubicBezTo>
                  <a:cubicBezTo>
                    <a:pt x="680" y="96"/>
                    <a:pt x="619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321744" y="2343876"/>
              <a:ext cx="20088" cy="63548"/>
            </a:xfrm>
            <a:custGeom>
              <a:avLst/>
              <a:gdLst/>
              <a:ahLst/>
              <a:cxnLst/>
              <a:rect l="l" t="t" r="r" b="b"/>
              <a:pathLst>
                <a:path w="624" h="1974" extrusionOk="0">
                  <a:moveTo>
                    <a:pt x="279" y="0"/>
                  </a:moveTo>
                  <a:cubicBezTo>
                    <a:pt x="255" y="0"/>
                    <a:pt x="236" y="5"/>
                    <a:pt x="212" y="18"/>
                  </a:cubicBezTo>
                  <a:cubicBezTo>
                    <a:pt x="147" y="52"/>
                    <a:pt x="123" y="132"/>
                    <a:pt x="109" y="203"/>
                  </a:cubicBezTo>
                  <a:cubicBezTo>
                    <a:pt x="0" y="732"/>
                    <a:pt x="10" y="1180"/>
                    <a:pt x="90" y="1714"/>
                  </a:cubicBezTo>
                  <a:cubicBezTo>
                    <a:pt x="99" y="1775"/>
                    <a:pt x="109" y="1837"/>
                    <a:pt x="147" y="1894"/>
                  </a:cubicBezTo>
                  <a:cubicBezTo>
                    <a:pt x="175" y="1936"/>
                    <a:pt x="227" y="1973"/>
                    <a:pt x="284" y="1973"/>
                  </a:cubicBezTo>
                  <a:cubicBezTo>
                    <a:pt x="293" y="1973"/>
                    <a:pt x="303" y="1969"/>
                    <a:pt x="312" y="1969"/>
                  </a:cubicBezTo>
                  <a:cubicBezTo>
                    <a:pt x="388" y="1951"/>
                    <a:pt x="425" y="1866"/>
                    <a:pt x="445" y="1790"/>
                  </a:cubicBezTo>
                  <a:cubicBezTo>
                    <a:pt x="539" y="1473"/>
                    <a:pt x="591" y="1147"/>
                    <a:pt x="609" y="817"/>
                  </a:cubicBezTo>
                  <a:cubicBezTo>
                    <a:pt x="624" y="591"/>
                    <a:pt x="615" y="345"/>
                    <a:pt x="496" y="151"/>
                  </a:cubicBezTo>
                  <a:cubicBezTo>
                    <a:pt x="449" y="70"/>
                    <a:pt x="364" y="0"/>
                    <a:pt x="279" y="0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269270" y="3115475"/>
              <a:ext cx="20120" cy="63419"/>
            </a:xfrm>
            <a:custGeom>
              <a:avLst/>
              <a:gdLst/>
              <a:ahLst/>
              <a:cxnLst/>
              <a:rect l="l" t="t" r="r" b="b"/>
              <a:pathLst>
                <a:path w="625" h="1970" extrusionOk="0">
                  <a:moveTo>
                    <a:pt x="280" y="1"/>
                  </a:moveTo>
                  <a:cubicBezTo>
                    <a:pt x="256" y="1"/>
                    <a:pt x="238" y="5"/>
                    <a:pt x="214" y="14"/>
                  </a:cubicBezTo>
                  <a:cubicBezTo>
                    <a:pt x="148" y="47"/>
                    <a:pt x="124" y="128"/>
                    <a:pt x="110" y="199"/>
                  </a:cubicBezTo>
                  <a:cubicBezTo>
                    <a:pt x="1" y="727"/>
                    <a:pt x="11" y="1180"/>
                    <a:pt x="92" y="1710"/>
                  </a:cubicBezTo>
                  <a:cubicBezTo>
                    <a:pt x="101" y="1771"/>
                    <a:pt x="114" y="1838"/>
                    <a:pt x="148" y="1889"/>
                  </a:cubicBezTo>
                  <a:cubicBezTo>
                    <a:pt x="177" y="1932"/>
                    <a:pt x="228" y="1969"/>
                    <a:pt x="284" y="1969"/>
                  </a:cubicBezTo>
                  <a:cubicBezTo>
                    <a:pt x="294" y="1969"/>
                    <a:pt x="303" y="1969"/>
                    <a:pt x="313" y="1965"/>
                  </a:cubicBezTo>
                  <a:cubicBezTo>
                    <a:pt x="388" y="1945"/>
                    <a:pt x="426" y="1860"/>
                    <a:pt x="445" y="1790"/>
                  </a:cubicBezTo>
                  <a:cubicBezTo>
                    <a:pt x="539" y="1469"/>
                    <a:pt x="596" y="1143"/>
                    <a:pt x="611" y="812"/>
                  </a:cubicBezTo>
                  <a:cubicBezTo>
                    <a:pt x="624" y="585"/>
                    <a:pt x="615" y="345"/>
                    <a:pt x="497" y="147"/>
                  </a:cubicBezTo>
                  <a:cubicBezTo>
                    <a:pt x="450" y="71"/>
                    <a:pt x="365" y="1"/>
                    <a:pt x="280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272006" y="2126027"/>
              <a:ext cx="31066" cy="57013"/>
            </a:xfrm>
            <a:custGeom>
              <a:avLst/>
              <a:gdLst/>
              <a:ahLst/>
              <a:cxnLst/>
              <a:rect l="l" t="t" r="r" b="b"/>
              <a:pathLst>
                <a:path w="965" h="1771" extrusionOk="0">
                  <a:moveTo>
                    <a:pt x="567" y="1"/>
                  </a:moveTo>
                  <a:cubicBezTo>
                    <a:pt x="545" y="1"/>
                    <a:pt x="526" y="5"/>
                    <a:pt x="502" y="10"/>
                  </a:cubicBezTo>
                  <a:cubicBezTo>
                    <a:pt x="1" y="166"/>
                    <a:pt x="351" y="1238"/>
                    <a:pt x="454" y="1521"/>
                  </a:cubicBezTo>
                  <a:cubicBezTo>
                    <a:pt x="478" y="1592"/>
                    <a:pt x="506" y="1657"/>
                    <a:pt x="558" y="1705"/>
                  </a:cubicBezTo>
                  <a:cubicBezTo>
                    <a:pt x="596" y="1748"/>
                    <a:pt x="652" y="1771"/>
                    <a:pt x="709" y="1771"/>
                  </a:cubicBezTo>
                  <a:cubicBezTo>
                    <a:pt x="724" y="1771"/>
                    <a:pt x="743" y="1771"/>
                    <a:pt x="757" y="1766"/>
                  </a:cubicBezTo>
                  <a:cubicBezTo>
                    <a:pt x="861" y="1733"/>
                    <a:pt x="889" y="1615"/>
                    <a:pt x="903" y="1516"/>
                  </a:cubicBezTo>
                  <a:cubicBezTo>
                    <a:pt x="955" y="1158"/>
                    <a:pt x="964" y="798"/>
                    <a:pt x="913" y="439"/>
                  </a:cubicBezTo>
                  <a:cubicBezTo>
                    <a:pt x="898" y="331"/>
                    <a:pt x="875" y="218"/>
                    <a:pt x="804" y="127"/>
                  </a:cubicBezTo>
                  <a:cubicBezTo>
                    <a:pt x="752" y="53"/>
                    <a:pt x="658" y="1"/>
                    <a:pt x="567" y="1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2173455" y="3860643"/>
              <a:ext cx="31034" cy="57013"/>
            </a:xfrm>
            <a:custGeom>
              <a:avLst/>
              <a:gdLst/>
              <a:ahLst/>
              <a:cxnLst/>
              <a:rect l="l" t="t" r="r" b="b"/>
              <a:pathLst>
                <a:path w="964" h="1771" extrusionOk="0">
                  <a:moveTo>
                    <a:pt x="567" y="1"/>
                  </a:moveTo>
                  <a:cubicBezTo>
                    <a:pt x="543" y="1"/>
                    <a:pt x="519" y="1"/>
                    <a:pt x="501" y="10"/>
                  </a:cubicBezTo>
                  <a:cubicBezTo>
                    <a:pt x="0" y="166"/>
                    <a:pt x="349" y="1232"/>
                    <a:pt x="453" y="1520"/>
                  </a:cubicBezTo>
                  <a:cubicBezTo>
                    <a:pt x="477" y="1587"/>
                    <a:pt x="505" y="1653"/>
                    <a:pt x="558" y="1705"/>
                  </a:cubicBezTo>
                  <a:cubicBezTo>
                    <a:pt x="595" y="1742"/>
                    <a:pt x="652" y="1771"/>
                    <a:pt x="708" y="1771"/>
                  </a:cubicBezTo>
                  <a:cubicBezTo>
                    <a:pt x="722" y="1771"/>
                    <a:pt x="741" y="1766"/>
                    <a:pt x="756" y="1762"/>
                  </a:cubicBezTo>
                  <a:cubicBezTo>
                    <a:pt x="855" y="1729"/>
                    <a:pt x="887" y="1611"/>
                    <a:pt x="902" y="1511"/>
                  </a:cubicBezTo>
                  <a:cubicBezTo>
                    <a:pt x="949" y="1158"/>
                    <a:pt x="963" y="794"/>
                    <a:pt x="911" y="439"/>
                  </a:cubicBezTo>
                  <a:cubicBezTo>
                    <a:pt x="892" y="326"/>
                    <a:pt x="869" y="212"/>
                    <a:pt x="802" y="123"/>
                  </a:cubicBezTo>
                  <a:cubicBezTo>
                    <a:pt x="746" y="53"/>
                    <a:pt x="656" y="1"/>
                    <a:pt x="567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2371216" y="2989601"/>
              <a:ext cx="494380" cy="831854"/>
            </a:xfrm>
            <a:custGeom>
              <a:avLst/>
              <a:gdLst/>
              <a:ahLst/>
              <a:cxnLst/>
              <a:rect l="l" t="t" r="r" b="b"/>
              <a:pathLst>
                <a:path w="15357" h="25840" extrusionOk="0">
                  <a:moveTo>
                    <a:pt x="7040" y="1"/>
                  </a:moveTo>
                  <a:cubicBezTo>
                    <a:pt x="0" y="1"/>
                    <a:pt x="755" y="10549"/>
                    <a:pt x="1049" y="14332"/>
                  </a:cubicBezTo>
                  <a:cubicBezTo>
                    <a:pt x="1252" y="16915"/>
                    <a:pt x="2568" y="25839"/>
                    <a:pt x="7664" y="25839"/>
                  </a:cubicBezTo>
                  <a:cubicBezTo>
                    <a:pt x="8089" y="25839"/>
                    <a:pt x="8546" y="25772"/>
                    <a:pt x="9028" y="25641"/>
                  </a:cubicBezTo>
                  <a:cubicBezTo>
                    <a:pt x="15261" y="23893"/>
                    <a:pt x="13807" y="17717"/>
                    <a:pt x="14581" y="12391"/>
                  </a:cubicBezTo>
                  <a:cubicBezTo>
                    <a:pt x="15356" y="7065"/>
                    <a:pt x="14251" y="81"/>
                    <a:pt x="7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012081" y="2845505"/>
              <a:ext cx="344975" cy="1101048"/>
            </a:xfrm>
            <a:custGeom>
              <a:avLst/>
              <a:gdLst/>
              <a:ahLst/>
              <a:cxnLst/>
              <a:rect l="l" t="t" r="r" b="b"/>
              <a:pathLst>
                <a:path w="10716" h="34202" extrusionOk="0">
                  <a:moveTo>
                    <a:pt x="7741" y="16291"/>
                  </a:moveTo>
                  <a:cubicBezTo>
                    <a:pt x="7759" y="16291"/>
                    <a:pt x="7782" y="16291"/>
                    <a:pt x="7806" y="16300"/>
                  </a:cubicBezTo>
                  <a:cubicBezTo>
                    <a:pt x="7952" y="16352"/>
                    <a:pt x="7981" y="16536"/>
                    <a:pt x="7981" y="16683"/>
                  </a:cubicBezTo>
                  <a:cubicBezTo>
                    <a:pt x="7985" y="17250"/>
                    <a:pt x="7939" y="17858"/>
                    <a:pt x="7580" y="18312"/>
                  </a:cubicBezTo>
                  <a:cubicBezTo>
                    <a:pt x="7514" y="18392"/>
                    <a:pt x="7414" y="18473"/>
                    <a:pt x="7316" y="18473"/>
                  </a:cubicBezTo>
                  <a:cubicBezTo>
                    <a:pt x="7296" y="18473"/>
                    <a:pt x="7273" y="18468"/>
                    <a:pt x="7253" y="18463"/>
                  </a:cubicBezTo>
                  <a:cubicBezTo>
                    <a:pt x="7164" y="18430"/>
                    <a:pt x="7122" y="18331"/>
                    <a:pt x="7126" y="18242"/>
                  </a:cubicBezTo>
                  <a:cubicBezTo>
                    <a:pt x="7131" y="18151"/>
                    <a:pt x="7168" y="18066"/>
                    <a:pt x="7207" y="17981"/>
                  </a:cubicBezTo>
                  <a:cubicBezTo>
                    <a:pt x="7405" y="17505"/>
                    <a:pt x="7301" y="17009"/>
                    <a:pt x="7452" y="16531"/>
                  </a:cubicBezTo>
                  <a:cubicBezTo>
                    <a:pt x="7495" y="16409"/>
                    <a:pt x="7612" y="16291"/>
                    <a:pt x="7741" y="16291"/>
                  </a:cubicBezTo>
                  <a:close/>
                  <a:moveTo>
                    <a:pt x="6531" y="1"/>
                  </a:moveTo>
                  <a:cubicBezTo>
                    <a:pt x="6220" y="151"/>
                    <a:pt x="6045" y="236"/>
                    <a:pt x="6045" y="236"/>
                  </a:cubicBezTo>
                  <a:cubicBezTo>
                    <a:pt x="6045" y="236"/>
                    <a:pt x="10715" y="6870"/>
                    <a:pt x="7556" y="13929"/>
                  </a:cubicBezTo>
                  <a:cubicBezTo>
                    <a:pt x="4392" y="20984"/>
                    <a:pt x="1479" y="22882"/>
                    <a:pt x="1814" y="26641"/>
                  </a:cubicBezTo>
                  <a:cubicBezTo>
                    <a:pt x="2149" y="30396"/>
                    <a:pt x="0" y="29276"/>
                    <a:pt x="1593" y="34136"/>
                  </a:cubicBezTo>
                  <a:cubicBezTo>
                    <a:pt x="2050" y="33960"/>
                    <a:pt x="2277" y="33517"/>
                    <a:pt x="2358" y="33040"/>
                  </a:cubicBezTo>
                  <a:cubicBezTo>
                    <a:pt x="2423" y="33129"/>
                    <a:pt x="2480" y="33214"/>
                    <a:pt x="2556" y="33295"/>
                  </a:cubicBezTo>
                  <a:cubicBezTo>
                    <a:pt x="3018" y="33805"/>
                    <a:pt x="3722" y="34201"/>
                    <a:pt x="4402" y="34201"/>
                  </a:cubicBezTo>
                  <a:cubicBezTo>
                    <a:pt x="4633" y="34201"/>
                    <a:pt x="4864" y="34154"/>
                    <a:pt x="5082" y="34051"/>
                  </a:cubicBezTo>
                  <a:cubicBezTo>
                    <a:pt x="5719" y="33743"/>
                    <a:pt x="6007" y="33049"/>
                    <a:pt x="6007" y="32351"/>
                  </a:cubicBezTo>
                  <a:cubicBezTo>
                    <a:pt x="6007" y="32142"/>
                    <a:pt x="5984" y="31930"/>
                    <a:pt x="5932" y="31732"/>
                  </a:cubicBezTo>
                  <a:cubicBezTo>
                    <a:pt x="5922" y="31693"/>
                    <a:pt x="5913" y="31656"/>
                    <a:pt x="5899" y="31623"/>
                  </a:cubicBezTo>
                  <a:cubicBezTo>
                    <a:pt x="5634" y="30736"/>
                    <a:pt x="5006" y="29993"/>
                    <a:pt x="4529" y="29191"/>
                  </a:cubicBezTo>
                  <a:cubicBezTo>
                    <a:pt x="4237" y="28690"/>
                    <a:pt x="4114" y="28204"/>
                    <a:pt x="4114" y="27718"/>
                  </a:cubicBezTo>
                  <a:cubicBezTo>
                    <a:pt x="4114" y="26131"/>
                    <a:pt x="5431" y="24616"/>
                    <a:pt x="6285" y="23161"/>
                  </a:cubicBezTo>
                  <a:cubicBezTo>
                    <a:pt x="7589" y="20927"/>
                    <a:pt x="9123" y="18798"/>
                    <a:pt x="9851" y="16305"/>
                  </a:cubicBezTo>
                  <a:cubicBezTo>
                    <a:pt x="10370" y="14530"/>
                    <a:pt x="10639" y="12683"/>
                    <a:pt x="10639" y="10837"/>
                  </a:cubicBezTo>
                  <a:cubicBezTo>
                    <a:pt x="10639" y="9935"/>
                    <a:pt x="10574" y="9034"/>
                    <a:pt x="10446" y="8141"/>
                  </a:cubicBezTo>
                  <a:cubicBezTo>
                    <a:pt x="10134" y="5988"/>
                    <a:pt x="10323" y="2706"/>
                    <a:pt x="8595" y="1105"/>
                  </a:cubicBezTo>
                  <a:cubicBezTo>
                    <a:pt x="7911" y="472"/>
                    <a:pt x="7211" y="127"/>
                    <a:pt x="6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241326" y="3369959"/>
              <a:ext cx="27847" cy="70244"/>
            </a:xfrm>
            <a:custGeom>
              <a:avLst/>
              <a:gdLst/>
              <a:ahLst/>
              <a:cxnLst/>
              <a:rect l="l" t="t" r="r" b="b"/>
              <a:pathLst>
                <a:path w="865" h="2182" extrusionOk="0">
                  <a:moveTo>
                    <a:pt x="620" y="0"/>
                  </a:moveTo>
                  <a:cubicBezTo>
                    <a:pt x="491" y="0"/>
                    <a:pt x="374" y="118"/>
                    <a:pt x="331" y="240"/>
                  </a:cubicBezTo>
                  <a:cubicBezTo>
                    <a:pt x="180" y="718"/>
                    <a:pt x="284" y="1214"/>
                    <a:pt x="86" y="1690"/>
                  </a:cubicBezTo>
                  <a:cubicBezTo>
                    <a:pt x="47" y="1775"/>
                    <a:pt x="10" y="1860"/>
                    <a:pt x="5" y="1951"/>
                  </a:cubicBezTo>
                  <a:cubicBezTo>
                    <a:pt x="1" y="2040"/>
                    <a:pt x="43" y="2139"/>
                    <a:pt x="132" y="2172"/>
                  </a:cubicBezTo>
                  <a:cubicBezTo>
                    <a:pt x="152" y="2177"/>
                    <a:pt x="175" y="2182"/>
                    <a:pt x="195" y="2182"/>
                  </a:cubicBezTo>
                  <a:cubicBezTo>
                    <a:pt x="293" y="2182"/>
                    <a:pt x="393" y="2101"/>
                    <a:pt x="459" y="2021"/>
                  </a:cubicBezTo>
                  <a:cubicBezTo>
                    <a:pt x="818" y="1567"/>
                    <a:pt x="864" y="959"/>
                    <a:pt x="860" y="392"/>
                  </a:cubicBezTo>
                  <a:cubicBezTo>
                    <a:pt x="860" y="245"/>
                    <a:pt x="831" y="61"/>
                    <a:pt x="685" y="9"/>
                  </a:cubicBezTo>
                  <a:cubicBezTo>
                    <a:pt x="661" y="0"/>
                    <a:pt x="638" y="0"/>
                    <a:pt x="620" y="0"/>
                  </a:cubicBezTo>
                  <a:close/>
                </a:path>
              </a:pathLst>
            </a:custGeom>
            <a:solidFill>
              <a:srgbClr val="2D6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2347780" y="1725162"/>
              <a:ext cx="127128" cy="281427"/>
            </a:xfrm>
            <a:custGeom>
              <a:avLst/>
              <a:gdLst/>
              <a:ahLst/>
              <a:cxnLst/>
              <a:rect l="l" t="t" r="r" b="b"/>
              <a:pathLst>
                <a:path w="3949" h="8742" extrusionOk="0">
                  <a:moveTo>
                    <a:pt x="3948" y="0"/>
                  </a:moveTo>
                  <a:lnTo>
                    <a:pt x="3948" y="0"/>
                  </a:lnTo>
                  <a:cubicBezTo>
                    <a:pt x="2782" y="501"/>
                    <a:pt x="1795" y="1379"/>
                    <a:pt x="1262" y="2489"/>
                  </a:cubicBezTo>
                  <a:cubicBezTo>
                    <a:pt x="969" y="3108"/>
                    <a:pt x="827" y="3779"/>
                    <a:pt x="827" y="4454"/>
                  </a:cubicBezTo>
                  <a:cubicBezTo>
                    <a:pt x="827" y="5851"/>
                    <a:pt x="1427" y="7249"/>
                    <a:pt x="2537" y="8155"/>
                  </a:cubicBezTo>
                  <a:cubicBezTo>
                    <a:pt x="2825" y="8392"/>
                    <a:pt x="3141" y="8590"/>
                    <a:pt x="3477" y="8741"/>
                  </a:cubicBezTo>
                  <a:cubicBezTo>
                    <a:pt x="1" y="3287"/>
                    <a:pt x="3784" y="137"/>
                    <a:pt x="3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2689669" y="1917031"/>
              <a:ext cx="14326" cy="6406"/>
            </a:xfrm>
            <a:custGeom>
              <a:avLst/>
              <a:gdLst/>
              <a:ahLst/>
              <a:cxnLst/>
              <a:rect l="l" t="t" r="r" b="b"/>
              <a:pathLst>
                <a:path w="445" h="199" extrusionOk="0">
                  <a:moveTo>
                    <a:pt x="90" y="0"/>
                  </a:moveTo>
                  <a:cubicBezTo>
                    <a:pt x="57" y="18"/>
                    <a:pt x="29" y="37"/>
                    <a:pt x="1" y="52"/>
                  </a:cubicBezTo>
                  <a:cubicBezTo>
                    <a:pt x="132" y="81"/>
                    <a:pt x="265" y="116"/>
                    <a:pt x="390" y="172"/>
                  </a:cubicBezTo>
                  <a:lnTo>
                    <a:pt x="390" y="172"/>
                  </a:lnTo>
                  <a:cubicBezTo>
                    <a:pt x="286" y="122"/>
                    <a:pt x="187" y="64"/>
                    <a:pt x="90" y="0"/>
                  </a:cubicBezTo>
                  <a:close/>
                  <a:moveTo>
                    <a:pt x="390" y="172"/>
                  </a:moveTo>
                  <a:lnTo>
                    <a:pt x="390" y="172"/>
                  </a:lnTo>
                  <a:cubicBezTo>
                    <a:pt x="408" y="181"/>
                    <a:pt x="427" y="190"/>
                    <a:pt x="445" y="198"/>
                  </a:cubicBezTo>
                  <a:cubicBezTo>
                    <a:pt x="427" y="189"/>
                    <a:pt x="409" y="181"/>
                    <a:pt x="390" y="172"/>
                  </a:cubicBezTo>
                  <a:close/>
                </a:path>
              </a:pathLst>
            </a:custGeom>
            <a:solidFill>
              <a:srgbClr val="A2D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2612921" y="1648092"/>
              <a:ext cx="257508" cy="301032"/>
            </a:xfrm>
            <a:custGeom>
              <a:avLst/>
              <a:gdLst/>
              <a:ahLst/>
              <a:cxnLst/>
              <a:rect l="l" t="t" r="r" b="b"/>
              <a:pathLst>
                <a:path w="7999" h="9351" extrusionOk="0">
                  <a:moveTo>
                    <a:pt x="4882" y="1"/>
                  </a:moveTo>
                  <a:cubicBezTo>
                    <a:pt x="4335" y="1"/>
                    <a:pt x="3787" y="265"/>
                    <a:pt x="3433" y="676"/>
                  </a:cubicBezTo>
                  <a:cubicBezTo>
                    <a:pt x="3036" y="1134"/>
                    <a:pt x="2866" y="1738"/>
                    <a:pt x="2866" y="2338"/>
                  </a:cubicBezTo>
                  <a:cubicBezTo>
                    <a:pt x="2866" y="2428"/>
                    <a:pt x="2871" y="2518"/>
                    <a:pt x="2880" y="2612"/>
                  </a:cubicBezTo>
                  <a:cubicBezTo>
                    <a:pt x="2937" y="3292"/>
                    <a:pt x="3192" y="3948"/>
                    <a:pt x="3485" y="4571"/>
                  </a:cubicBezTo>
                  <a:cubicBezTo>
                    <a:pt x="3272" y="4449"/>
                    <a:pt x="3027" y="4388"/>
                    <a:pt x="2777" y="4388"/>
                  </a:cubicBezTo>
                  <a:cubicBezTo>
                    <a:pt x="2701" y="4388"/>
                    <a:pt x="2625" y="4397"/>
                    <a:pt x="2550" y="4406"/>
                  </a:cubicBezTo>
                  <a:cubicBezTo>
                    <a:pt x="2130" y="4462"/>
                    <a:pt x="1724" y="4675"/>
                    <a:pt x="1463" y="4996"/>
                  </a:cubicBezTo>
                  <a:cubicBezTo>
                    <a:pt x="1322" y="5171"/>
                    <a:pt x="1199" y="5450"/>
                    <a:pt x="1110" y="5761"/>
                  </a:cubicBezTo>
                  <a:cubicBezTo>
                    <a:pt x="1025" y="6191"/>
                    <a:pt x="1081" y="6650"/>
                    <a:pt x="1265" y="7051"/>
                  </a:cubicBezTo>
                  <a:cubicBezTo>
                    <a:pt x="1398" y="7352"/>
                    <a:pt x="1596" y="7622"/>
                    <a:pt x="1837" y="7858"/>
                  </a:cubicBezTo>
                  <a:cubicBezTo>
                    <a:pt x="2025" y="8047"/>
                    <a:pt x="2243" y="8212"/>
                    <a:pt x="2474" y="8354"/>
                  </a:cubicBezTo>
                  <a:cubicBezTo>
                    <a:pt x="2588" y="8429"/>
                    <a:pt x="2705" y="8496"/>
                    <a:pt x="2829" y="8552"/>
                  </a:cubicBezTo>
                  <a:cubicBezTo>
                    <a:pt x="3499" y="8882"/>
                    <a:pt x="4246" y="9048"/>
                    <a:pt x="4991" y="9165"/>
                  </a:cubicBezTo>
                  <a:cubicBezTo>
                    <a:pt x="5662" y="9274"/>
                    <a:pt x="6342" y="9350"/>
                    <a:pt x="7022" y="9350"/>
                  </a:cubicBezTo>
                  <a:cubicBezTo>
                    <a:pt x="7347" y="9350"/>
                    <a:pt x="7674" y="9331"/>
                    <a:pt x="7999" y="9294"/>
                  </a:cubicBezTo>
                  <a:cubicBezTo>
                    <a:pt x="0" y="8269"/>
                    <a:pt x="1261" y="5488"/>
                    <a:pt x="2899" y="5355"/>
                  </a:cubicBezTo>
                  <a:cubicBezTo>
                    <a:pt x="4538" y="5223"/>
                    <a:pt x="3934" y="4000"/>
                    <a:pt x="3934" y="4000"/>
                  </a:cubicBezTo>
                  <a:cubicBezTo>
                    <a:pt x="2394" y="1426"/>
                    <a:pt x="5360" y="71"/>
                    <a:pt x="5360" y="71"/>
                  </a:cubicBezTo>
                  <a:cubicBezTo>
                    <a:pt x="5350" y="67"/>
                    <a:pt x="5345" y="67"/>
                    <a:pt x="5340" y="67"/>
                  </a:cubicBezTo>
                  <a:cubicBezTo>
                    <a:pt x="5190" y="20"/>
                    <a:pt x="5039" y="1"/>
                    <a:pt x="4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2896572" y="2085271"/>
              <a:ext cx="330778" cy="324887"/>
            </a:xfrm>
            <a:custGeom>
              <a:avLst/>
              <a:gdLst/>
              <a:ahLst/>
              <a:cxnLst/>
              <a:rect l="l" t="t" r="r" b="b"/>
              <a:pathLst>
                <a:path w="10275" h="10092" extrusionOk="0">
                  <a:moveTo>
                    <a:pt x="4316" y="1"/>
                  </a:moveTo>
                  <a:cubicBezTo>
                    <a:pt x="2682" y="1"/>
                    <a:pt x="1067" y="606"/>
                    <a:pt x="0" y="1932"/>
                  </a:cubicBezTo>
                  <a:cubicBezTo>
                    <a:pt x="109" y="1885"/>
                    <a:pt x="1794" y="1101"/>
                    <a:pt x="3608" y="1101"/>
                  </a:cubicBezTo>
                  <a:cubicBezTo>
                    <a:pt x="5057" y="1101"/>
                    <a:pt x="6592" y="1602"/>
                    <a:pt x="7461" y="3372"/>
                  </a:cubicBezTo>
                  <a:cubicBezTo>
                    <a:pt x="9463" y="7443"/>
                    <a:pt x="8603" y="8624"/>
                    <a:pt x="4756" y="10091"/>
                  </a:cubicBezTo>
                  <a:cubicBezTo>
                    <a:pt x="6257" y="9846"/>
                    <a:pt x="7730" y="9256"/>
                    <a:pt x="8801" y="8221"/>
                  </a:cubicBezTo>
                  <a:cubicBezTo>
                    <a:pt x="9694" y="7367"/>
                    <a:pt x="10275" y="6172"/>
                    <a:pt x="10275" y="4978"/>
                  </a:cubicBezTo>
                  <a:cubicBezTo>
                    <a:pt x="10275" y="4732"/>
                    <a:pt x="10246" y="4487"/>
                    <a:pt x="10200" y="4241"/>
                  </a:cubicBezTo>
                  <a:cubicBezTo>
                    <a:pt x="9808" y="2376"/>
                    <a:pt x="8376" y="1044"/>
                    <a:pt x="6648" y="412"/>
                  </a:cubicBezTo>
                  <a:cubicBezTo>
                    <a:pt x="5907" y="142"/>
                    <a:pt x="5109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2519722" y="2113408"/>
              <a:ext cx="200237" cy="262272"/>
            </a:xfrm>
            <a:custGeom>
              <a:avLst/>
              <a:gdLst/>
              <a:ahLst/>
              <a:cxnLst/>
              <a:rect l="l" t="t" r="r" b="b"/>
              <a:pathLst>
                <a:path w="6220" h="8147" extrusionOk="0">
                  <a:moveTo>
                    <a:pt x="2267" y="0"/>
                  </a:moveTo>
                  <a:cubicBezTo>
                    <a:pt x="2022" y="0"/>
                    <a:pt x="1776" y="15"/>
                    <a:pt x="1535" y="53"/>
                  </a:cubicBezTo>
                  <a:cubicBezTo>
                    <a:pt x="1035" y="128"/>
                    <a:pt x="548" y="270"/>
                    <a:pt x="95" y="478"/>
                  </a:cubicBezTo>
                  <a:cubicBezTo>
                    <a:pt x="62" y="548"/>
                    <a:pt x="29" y="624"/>
                    <a:pt x="1" y="700"/>
                  </a:cubicBezTo>
                  <a:cubicBezTo>
                    <a:pt x="1" y="700"/>
                    <a:pt x="345" y="643"/>
                    <a:pt x="845" y="643"/>
                  </a:cubicBezTo>
                  <a:cubicBezTo>
                    <a:pt x="2069" y="643"/>
                    <a:pt x="4231" y="978"/>
                    <a:pt x="4722" y="3282"/>
                  </a:cubicBezTo>
                  <a:cubicBezTo>
                    <a:pt x="5332" y="6115"/>
                    <a:pt x="3986" y="7750"/>
                    <a:pt x="1294" y="7750"/>
                  </a:cubicBezTo>
                  <a:cubicBezTo>
                    <a:pt x="893" y="7750"/>
                    <a:pt x="463" y="7711"/>
                    <a:pt x="1" y="7641"/>
                  </a:cubicBezTo>
                  <a:lnTo>
                    <a:pt x="1" y="7641"/>
                  </a:lnTo>
                  <a:cubicBezTo>
                    <a:pt x="714" y="7966"/>
                    <a:pt x="1503" y="8146"/>
                    <a:pt x="2267" y="8146"/>
                  </a:cubicBezTo>
                  <a:cubicBezTo>
                    <a:pt x="3164" y="8146"/>
                    <a:pt x="4029" y="7900"/>
                    <a:pt x="4694" y="7343"/>
                  </a:cubicBezTo>
                  <a:cubicBezTo>
                    <a:pt x="5685" y="6517"/>
                    <a:pt x="6186" y="5237"/>
                    <a:pt x="6215" y="3976"/>
                  </a:cubicBezTo>
                  <a:cubicBezTo>
                    <a:pt x="6219" y="3948"/>
                    <a:pt x="6219" y="3919"/>
                    <a:pt x="6219" y="3891"/>
                  </a:cubicBezTo>
                  <a:cubicBezTo>
                    <a:pt x="6219" y="2895"/>
                    <a:pt x="5922" y="1875"/>
                    <a:pt x="5219" y="1138"/>
                  </a:cubicBezTo>
                  <a:cubicBezTo>
                    <a:pt x="4482" y="364"/>
                    <a:pt x="3372" y="0"/>
                    <a:pt x="2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2866762" y="2898559"/>
              <a:ext cx="265137" cy="1059681"/>
            </a:xfrm>
            <a:custGeom>
              <a:avLst/>
              <a:gdLst/>
              <a:ahLst/>
              <a:cxnLst/>
              <a:rect l="l" t="t" r="r" b="b"/>
              <a:pathLst>
                <a:path w="8236" h="32917" extrusionOk="0">
                  <a:moveTo>
                    <a:pt x="7212" y="0"/>
                  </a:moveTo>
                  <a:lnTo>
                    <a:pt x="7212" y="0"/>
                  </a:lnTo>
                  <a:cubicBezTo>
                    <a:pt x="6220" y="1153"/>
                    <a:pt x="5586" y="2720"/>
                    <a:pt x="5586" y="4141"/>
                  </a:cubicBezTo>
                  <a:cubicBezTo>
                    <a:pt x="5586" y="4377"/>
                    <a:pt x="5601" y="4614"/>
                    <a:pt x="5639" y="4836"/>
                  </a:cubicBezTo>
                  <a:cubicBezTo>
                    <a:pt x="5823" y="5983"/>
                    <a:pt x="5913" y="7131"/>
                    <a:pt x="5913" y="8269"/>
                  </a:cubicBezTo>
                  <a:cubicBezTo>
                    <a:pt x="5913" y="12026"/>
                    <a:pt x="4921" y="15720"/>
                    <a:pt x="2990" y="19096"/>
                  </a:cubicBezTo>
                  <a:cubicBezTo>
                    <a:pt x="1885" y="21031"/>
                    <a:pt x="473" y="22883"/>
                    <a:pt x="76" y="25054"/>
                  </a:cubicBezTo>
                  <a:cubicBezTo>
                    <a:pt x="24" y="25342"/>
                    <a:pt x="1" y="25640"/>
                    <a:pt x="1" y="25937"/>
                  </a:cubicBezTo>
                  <a:cubicBezTo>
                    <a:pt x="1" y="26844"/>
                    <a:pt x="236" y="27770"/>
                    <a:pt x="685" y="28539"/>
                  </a:cubicBezTo>
                  <a:cubicBezTo>
                    <a:pt x="648" y="28742"/>
                    <a:pt x="624" y="28964"/>
                    <a:pt x="624" y="29201"/>
                  </a:cubicBezTo>
                  <a:cubicBezTo>
                    <a:pt x="628" y="30806"/>
                    <a:pt x="1526" y="32917"/>
                    <a:pt x="2801" y="32917"/>
                  </a:cubicBezTo>
                  <a:cubicBezTo>
                    <a:pt x="3037" y="32917"/>
                    <a:pt x="3287" y="32841"/>
                    <a:pt x="3547" y="32680"/>
                  </a:cubicBezTo>
                  <a:cubicBezTo>
                    <a:pt x="1809" y="31160"/>
                    <a:pt x="1838" y="29082"/>
                    <a:pt x="1455" y="27996"/>
                  </a:cubicBezTo>
                  <a:cubicBezTo>
                    <a:pt x="1073" y="26911"/>
                    <a:pt x="657" y="24134"/>
                    <a:pt x="2848" y="20994"/>
                  </a:cubicBezTo>
                  <a:cubicBezTo>
                    <a:pt x="5035" y="17854"/>
                    <a:pt x="8236" y="11985"/>
                    <a:pt x="7404" y="6795"/>
                  </a:cubicBezTo>
                  <a:cubicBezTo>
                    <a:pt x="6866" y="3424"/>
                    <a:pt x="7031" y="1166"/>
                    <a:pt x="7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2164473" y="3999426"/>
              <a:ext cx="6567" cy="1706"/>
            </a:xfrm>
            <a:custGeom>
              <a:avLst/>
              <a:gdLst/>
              <a:ahLst/>
              <a:cxnLst/>
              <a:rect l="l" t="t" r="r" b="b"/>
              <a:pathLst>
                <a:path w="204" h="53" extrusionOk="0">
                  <a:moveTo>
                    <a:pt x="179" y="0"/>
                  </a:moveTo>
                  <a:cubicBezTo>
                    <a:pt x="118" y="20"/>
                    <a:pt x="57" y="33"/>
                    <a:pt x="0" y="42"/>
                  </a:cubicBezTo>
                  <a:cubicBezTo>
                    <a:pt x="66" y="42"/>
                    <a:pt x="133" y="48"/>
                    <a:pt x="203" y="53"/>
                  </a:cubicBezTo>
                  <a:cubicBezTo>
                    <a:pt x="203" y="53"/>
                    <a:pt x="194" y="33"/>
                    <a:pt x="179" y="0"/>
                  </a:cubicBezTo>
                  <a:close/>
                </a:path>
              </a:pathLst>
            </a:custGeom>
            <a:solidFill>
              <a:srgbClr val="FCF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2068989" y="3059523"/>
              <a:ext cx="259246" cy="941277"/>
            </a:xfrm>
            <a:custGeom>
              <a:avLst/>
              <a:gdLst/>
              <a:ahLst/>
              <a:cxnLst/>
              <a:rect l="l" t="t" r="r" b="b"/>
              <a:pathLst>
                <a:path w="8053" h="29239" extrusionOk="0">
                  <a:moveTo>
                    <a:pt x="5606" y="0"/>
                  </a:moveTo>
                  <a:cubicBezTo>
                    <a:pt x="5592" y="157"/>
                    <a:pt x="5587" y="312"/>
                    <a:pt x="5587" y="468"/>
                  </a:cubicBezTo>
                  <a:cubicBezTo>
                    <a:pt x="5587" y="709"/>
                    <a:pt x="5601" y="945"/>
                    <a:pt x="5638" y="1172"/>
                  </a:cubicBezTo>
                  <a:cubicBezTo>
                    <a:pt x="5823" y="2323"/>
                    <a:pt x="5917" y="3471"/>
                    <a:pt x="5917" y="4618"/>
                  </a:cubicBezTo>
                  <a:cubicBezTo>
                    <a:pt x="5917" y="8373"/>
                    <a:pt x="4921" y="12056"/>
                    <a:pt x="2995" y="15432"/>
                  </a:cubicBezTo>
                  <a:cubicBezTo>
                    <a:pt x="1885" y="17363"/>
                    <a:pt x="473" y="19215"/>
                    <a:pt x="76" y="21386"/>
                  </a:cubicBezTo>
                  <a:cubicBezTo>
                    <a:pt x="24" y="21674"/>
                    <a:pt x="1" y="21967"/>
                    <a:pt x="1" y="22264"/>
                  </a:cubicBezTo>
                  <a:cubicBezTo>
                    <a:pt x="1" y="23175"/>
                    <a:pt x="237" y="24101"/>
                    <a:pt x="686" y="24871"/>
                  </a:cubicBezTo>
                  <a:cubicBezTo>
                    <a:pt x="648" y="25074"/>
                    <a:pt x="629" y="25296"/>
                    <a:pt x="629" y="25527"/>
                  </a:cubicBezTo>
                  <a:cubicBezTo>
                    <a:pt x="629" y="27000"/>
                    <a:pt x="1389" y="28913"/>
                    <a:pt x="2499" y="29206"/>
                  </a:cubicBezTo>
                  <a:cubicBezTo>
                    <a:pt x="2655" y="29216"/>
                    <a:pt x="2805" y="29229"/>
                    <a:pt x="2966" y="29238"/>
                  </a:cubicBezTo>
                  <a:cubicBezTo>
                    <a:pt x="3023" y="29229"/>
                    <a:pt x="3084" y="29216"/>
                    <a:pt x="3145" y="29196"/>
                  </a:cubicBezTo>
                  <a:cubicBezTo>
                    <a:pt x="2924" y="28748"/>
                    <a:pt x="1309" y="25315"/>
                    <a:pt x="1791" y="23922"/>
                  </a:cubicBezTo>
                  <a:cubicBezTo>
                    <a:pt x="1791" y="23922"/>
                    <a:pt x="412" y="21466"/>
                    <a:pt x="3169" y="17075"/>
                  </a:cubicBezTo>
                  <a:cubicBezTo>
                    <a:pt x="5927" y="12684"/>
                    <a:pt x="8052" y="5573"/>
                    <a:pt x="5871" y="374"/>
                  </a:cubicBezTo>
                  <a:cubicBezTo>
                    <a:pt x="5804" y="213"/>
                    <a:pt x="5719" y="85"/>
                    <a:pt x="5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2246694" y="3876900"/>
              <a:ext cx="327044" cy="488586"/>
            </a:xfrm>
            <a:custGeom>
              <a:avLst/>
              <a:gdLst/>
              <a:ahLst/>
              <a:cxnLst/>
              <a:rect l="l" t="t" r="r" b="b"/>
              <a:pathLst>
                <a:path w="10159" h="15177" extrusionOk="0">
                  <a:moveTo>
                    <a:pt x="7774" y="1"/>
                  </a:moveTo>
                  <a:lnTo>
                    <a:pt x="7774" y="1"/>
                  </a:lnTo>
                  <a:cubicBezTo>
                    <a:pt x="7877" y="596"/>
                    <a:pt x="7990" y="1191"/>
                    <a:pt x="8103" y="1786"/>
                  </a:cubicBezTo>
                  <a:cubicBezTo>
                    <a:pt x="8349" y="1752"/>
                    <a:pt x="8590" y="1724"/>
                    <a:pt x="8831" y="1695"/>
                  </a:cubicBezTo>
                  <a:cubicBezTo>
                    <a:pt x="8391" y="884"/>
                    <a:pt x="8018" y="378"/>
                    <a:pt x="8018" y="378"/>
                  </a:cubicBezTo>
                  <a:lnTo>
                    <a:pt x="7792" y="15"/>
                  </a:lnTo>
                  <a:cubicBezTo>
                    <a:pt x="7787" y="10"/>
                    <a:pt x="7778" y="6"/>
                    <a:pt x="7774" y="1"/>
                  </a:cubicBezTo>
                  <a:close/>
                  <a:moveTo>
                    <a:pt x="9539" y="3249"/>
                  </a:moveTo>
                  <a:cubicBezTo>
                    <a:pt x="9110" y="3277"/>
                    <a:pt x="8727" y="3306"/>
                    <a:pt x="8387" y="3338"/>
                  </a:cubicBezTo>
                  <a:cubicBezTo>
                    <a:pt x="8467" y="3839"/>
                    <a:pt x="8543" y="4340"/>
                    <a:pt x="8590" y="4846"/>
                  </a:cubicBezTo>
                  <a:cubicBezTo>
                    <a:pt x="9071" y="4803"/>
                    <a:pt x="9535" y="4774"/>
                    <a:pt x="9984" y="4755"/>
                  </a:cubicBezTo>
                  <a:cubicBezTo>
                    <a:pt x="9870" y="4222"/>
                    <a:pt x="9714" y="3717"/>
                    <a:pt x="9539" y="3249"/>
                  </a:cubicBezTo>
                  <a:close/>
                  <a:moveTo>
                    <a:pt x="8675" y="6620"/>
                  </a:moveTo>
                  <a:cubicBezTo>
                    <a:pt x="8670" y="6890"/>
                    <a:pt x="8661" y="7159"/>
                    <a:pt x="8633" y="7428"/>
                  </a:cubicBezTo>
                  <a:cubicBezTo>
                    <a:pt x="8590" y="7871"/>
                    <a:pt x="8505" y="8340"/>
                    <a:pt x="8358" y="8774"/>
                  </a:cubicBezTo>
                  <a:cubicBezTo>
                    <a:pt x="8798" y="8806"/>
                    <a:pt x="9223" y="8859"/>
                    <a:pt x="9633" y="8934"/>
                  </a:cubicBezTo>
                  <a:cubicBezTo>
                    <a:pt x="9969" y="8202"/>
                    <a:pt x="10125" y="7446"/>
                    <a:pt x="10158" y="6705"/>
                  </a:cubicBezTo>
                  <a:cubicBezTo>
                    <a:pt x="9615" y="6653"/>
                    <a:pt x="9114" y="6631"/>
                    <a:pt x="8675" y="6620"/>
                  </a:cubicBezTo>
                  <a:close/>
                  <a:moveTo>
                    <a:pt x="7689" y="9963"/>
                  </a:moveTo>
                  <a:cubicBezTo>
                    <a:pt x="7476" y="10190"/>
                    <a:pt x="7216" y="10370"/>
                    <a:pt x="6904" y="10488"/>
                  </a:cubicBezTo>
                  <a:cubicBezTo>
                    <a:pt x="6635" y="10591"/>
                    <a:pt x="6362" y="10630"/>
                    <a:pt x="6083" y="10630"/>
                  </a:cubicBezTo>
                  <a:cubicBezTo>
                    <a:pt x="5577" y="10630"/>
                    <a:pt x="5054" y="10497"/>
                    <a:pt x="4525" y="10365"/>
                  </a:cubicBezTo>
                  <a:cubicBezTo>
                    <a:pt x="4000" y="10229"/>
                    <a:pt x="3467" y="10096"/>
                    <a:pt x="2938" y="10096"/>
                  </a:cubicBezTo>
                  <a:cubicBezTo>
                    <a:pt x="2844" y="10096"/>
                    <a:pt x="2753" y="10101"/>
                    <a:pt x="2664" y="10110"/>
                  </a:cubicBezTo>
                  <a:cubicBezTo>
                    <a:pt x="1531" y="10218"/>
                    <a:pt x="572" y="11079"/>
                    <a:pt x="203" y="12103"/>
                  </a:cubicBezTo>
                  <a:cubicBezTo>
                    <a:pt x="67" y="12495"/>
                    <a:pt x="1" y="12901"/>
                    <a:pt x="1" y="13307"/>
                  </a:cubicBezTo>
                  <a:cubicBezTo>
                    <a:pt x="1" y="13945"/>
                    <a:pt x="157" y="14586"/>
                    <a:pt x="417" y="15176"/>
                  </a:cubicBezTo>
                  <a:cubicBezTo>
                    <a:pt x="454" y="12608"/>
                    <a:pt x="1979" y="11748"/>
                    <a:pt x="3368" y="11748"/>
                  </a:cubicBezTo>
                  <a:cubicBezTo>
                    <a:pt x="3943" y="11748"/>
                    <a:pt x="4496" y="11900"/>
                    <a:pt x="4907" y="12131"/>
                  </a:cubicBezTo>
                  <a:cubicBezTo>
                    <a:pt x="5394" y="12405"/>
                    <a:pt x="5852" y="12585"/>
                    <a:pt x="6314" y="12585"/>
                  </a:cubicBezTo>
                  <a:cubicBezTo>
                    <a:pt x="7150" y="12585"/>
                    <a:pt x="7981" y="11990"/>
                    <a:pt x="8935" y="10314"/>
                  </a:cubicBezTo>
                  <a:cubicBezTo>
                    <a:pt x="8500" y="10162"/>
                    <a:pt x="8080" y="10048"/>
                    <a:pt x="7689" y="99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2494193" y="4159328"/>
              <a:ext cx="62647" cy="49609"/>
            </a:xfrm>
            <a:custGeom>
              <a:avLst/>
              <a:gdLst/>
              <a:ahLst/>
              <a:cxnLst/>
              <a:rect l="l" t="t" r="r" b="b"/>
              <a:pathLst>
                <a:path w="1946" h="1541" extrusionOk="0">
                  <a:moveTo>
                    <a:pt x="670" y="1"/>
                  </a:moveTo>
                  <a:cubicBezTo>
                    <a:pt x="520" y="454"/>
                    <a:pt x="307" y="865"/>
                    <a:pt x="1" y="1190"/>
                  </a:cubicBezTo>
                  <a:cubicBezTo>
                    <a:pt x="392" y="1275"/>
                    <a:pt x="812" y="1389"/>
                    <a:pt x="1247" y="1541"/>
                  </a:cubicBezTo>
                  <a:cubicBezTo>
                    <a:pt x="1474" y="1144"/>
                    <a:pt x="1705" y="685"/>
                    <a:pt x="1945" y="161"/>
                  </a:cubicBezTo>
                  <a:cubicBezTo>
                    <a:pt x="1535" y="86"/>
                    <a:pt x="1110" y="33"/>
                    <a:pt x="6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2523199" y="4029945"/>
              <a:ext cx="51444" cy="62840"/>
            </a:xfrm>
            <a:custGeom>
              <a:avLst/>
              <a:gdLst/>
              <a:ahLst/>
              <a:cxnLst/>
              <a:rect l="l" t="t" r="r" b="b"/>
              <a:pathLst>
                <a:path w="1598" h="1952" extrusionOk="0">
                  <a:moveTo>
                    <a:pt x="1395" y="1"/>
                  </a:moveTo>
                  <a:cubicBezTo>
                    <a:pt x="946" y="20"/>
                    <a:pt x="482" y="49"/>
                    <a:pt x="1" y="92"/>
                  </a:cubicBezTo>
                  <a:cubicBezTo>
                    <a:pt x="57" y="596"/>
                    <a:pt x="91" y="1101"/>
                    <a:pt x="91" y="1602"/>
                  </a:cubicBezTo>
                  <a:cubicBezTo>
                    <a:pt x="91" y="1692"/>
                    <a:pt x="91" y="1777"/>
                    <a:pt x="86" y="1866"/>
                  </a:cubicBezTo>
                  <a:cubicBezTo>
                    <a:pt x="525" y="1877"/>
                    <a:pt x="1026" y="1899"/>
                    <a:pt x="1569" y="1951"/>
                  </a:cubicBezTo>
                  <a:cubicBezTo>
                    <a:pt x="1597" y="1282"/>
                    <a:pt x="1526" y="624"/>
                    <a:pt x="139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507553" y="3931467"/>
              <a:ext cx="46261" cy="52924"/>
            </a:xfrm>
            <a:custGeom>
              <a:avLst/>
              <a:gdLst/>
              <a:ahLst/>
              <a:cxnLst/>
              <a:rect l="l" t="t" r="r" b="b"/>
              <a:pathLst>
                <a:path w="1437" h="1644" extrusionOk="0">
                  <a:moveTo>
                    <a:pt x="728" y="0"/>
                  </a:moveTo>
                  <a:cubicBezTo>
                    <a:pt x="487" y="29"/>
                    <a:pt x="246" y="57"/>
                    <a:pt x="0" y="91"/>
                  </a:cubicBezTo>
                  <a:cubicBezTo>
                    <a:pt x="100" y="605"/>
                    <a:pt x="199" y="1124"/>
                    <a:pt x="284" y="1643"/>
                  </a:cubicBezTo>
                  <a:cubicBezTo>
                    <a:pt x="624" y="1611"/>
                    <a:pt x="1007" y="1582"/>
                    <a:pt x="1436" y="1554"/>
                  </a:cubicBezTo>
                  <a:cubicBezTo>
                    <a:pt x="1214" y="969"/>
                    <a:pt x="959" y="440"/>
                    <a:pt x="72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2496769" y="3876288"/>
              <a:ext cx="773" cy="1095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1"/>
                  </a:moveTo>
                  <a:lnTo>
                    <a:pt x="4" y="6"/>
                  </a:lnTo>
                  <a:lnTo>
                    <a:pt x="4" y="6"/>
                  </a:lnTo>
                  <a:cubicBezTo>
                    <a:pt x="3" y="4"/>
                    <a:pt x="2" y="2"/>
                    <a:pt x="0" y="1"/>
                  </a:cubicBezTo>
                  <a:close/>
                  <a:moveTo>
                    <a:pt x="4" y="6"/>
                  </a:moveTo>
                  <a:cubicBezTo>
                    <a:pt x="6" y="10"/>
                    <a:pt x="6" y="16"/>
                    <a:pt x="6" y="20"/>
                  </a:cubicBezTo>
                  <a:cubicBezTo>
                    <a:pt x="10" y="25"/>
                    <a:pt x="19" y="29"/>
                    <a:pt x="24" y="3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97B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2958125" y="1921860"/>
              <a:ext cx="4925" cy="1867"/>
            </a:xfrm>
            <a:custGeom>
              <a:avLst/>
              <a:gdLst/>
              <a:ahLst/>
              <a:cxnLst/>
              <a:rect l="l" t="t" r="r" b="b"/>
              <a:pathLst>
                <a:path w="153" h="58" extrusionOk="0">
                  <a:moveTo>
                    <a:pt x="152" y="1"/>
                  </a:moveTo>
                  <a:cubicBezTo>
                    <a:pt x="85" y="25"/>
                    <a:pt x="39" y="44"/>
                    <a:pt x="0" y="57"/>
                  </a:cubicBezTo>
                  <a:cubicBezTo>
                    <a:pt x="48" y="44"/>
                    <a:pt x="100" y="25"/>
                    <a:pt x="152" y="1"/>
                  </a:cubicBezTo>
                  <a:close/>
                </a:path>
              </a:pathLst>
            </a:custGeom>
            <a:solidFill>
              <a:srgbClr val="0E8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2847478" y="1663609"/>
              <a:ext cx="332291" cy="252035"/>
            </a:xfrm>
            <a:custGeom>
              <a:avLst/>
              <a:gdLst/>
              <a:ahLst/>
              <a:cxnLst/>
              <a:rect l="l" t="t" r="r" b="b"/>
              <a:pathLst>
                <a:path w="10322" h="7829" extrusionOk="0">
                  <a:moveTo>
                    <a:pt x="506" y="0"/>
                  </a:moveTo>
                  <a:cubicBezTo>
                    <a:pt x="331" y="0"/>
                    <a:pt x="155" y="53"/>
                    <a:pt x="0" y="133"/>
                  </a:cubicBezTo>
                  <a:cubicBezTo>
                    <a:pt x="0" y="133"/>
                    <a:pt x="57" y="114"/>
                    <a:pt x="151" y="114"/>
                  </a:cubicBezTo>
                  <a:cubicBezTo>
                    <a:pt x="473" y="114"/>
                    <a:pt x="1185" y="308"/>
                    <a:pt x="1332" y="2021"/>
                  </a:cubicBezTo>
                  <a:cubicBezTo>
                    <a:pt x="1525" y="4235"/>
                    <a:pt x="3759" y="5190"/>
                    <a:pt x="6196" y="5360"/>
                  </a:cubicBezTo>
                  <a:cubicBezTo>
                    <a:pt x="8632" y="5521"/>
                    <a:pt x="8055" y="6072"/>
                    <a:pt x="6663" y="6304"/>
                  </a:cubicBezTo>
                  <a:cubicBezTo>
                    <a:pt x="5416" y="6512"/>
                    <a:pt x="5425" y="7253"/>
                    <a:pt x="4104" y="7829"/>
                  </a:cubicBezTo>
                  <a:cubicBezTo>
                    <a:pt x="4991" y="7484"/>
                    <a:pt x="5889" y="7135"/>
                    <a:pt x="6813" y="6913"/>
                  </a:cubicBezTo>
                  <a:cubicBezTo>
                    <a:pt x="7357" y="6781"/>
                    <a:pt x="7914" y="6696"/>
                    <a:pt x="8471" y="6658"/>
                  </a:cubicBezTo>
                  <a:cubicBezTo>
                    <a:pt x="8509" y="6658"/>
                    <a:pt x="8547" y="6654"/>
                    <a:pt x="8589" y="6654"/>
                  </a:cubicBezTo>
                  <a:cubicBezTo>
                    <a:pt x="8707" y="6654"/>
                    <a:pt x="8844" y="6663"/>
                    <a:pt x="8981" y="6672"/>
                  </a:cubicBezTo>
                  <a:cubicBezTo>
                    <a:pt x="9123" y="6682"/>
                    <a:pt x="9269" y="6691"/>
                    <a:pt x="9406" y="6691"/>
                  </a:cubicBezTo>
                  <a:cubicBezTo>
                    <a:pt x="9628" y="6691"/>
                    <a:pt x="9831" y="6667"/>
                    <a:pt x="9986" y="6593"/>
                  </a:cubicBezTo>
                  <a:cubicBezTo>
                    <a:pt x="10228" y="6469"/>
                    <a:pt x="10322" y="6309"/>
                    <a:pt x="10322" y="6139"/>
                  </a:cubicBezTo>
                  <a:cubicBezTo>
                    <a:pt x="10322" y="5629"/>
                    <a:pt x="9454" y="5011"/>
                    <a:pt x="9066" y="4859"/>
                  </a:cubicBezTo>
                  <a:cubicBezTo>
                    <a:pt x="8462" y="4632"/>
                    <a:pt x="7800" y="4604"/>
                    <a:pt x="7144" y="4604"/>
                  </a:cubicBezTo>
                  <a:lnTo>
                    <a:pt x="6497" y="4604"/>
                  </a:lnTo>
                  <a:cubicBezTo>
                    <a:pt x="5836" y="4604"/>
                    <a:pt x="5165" y="4575"/>
                    <a:pt x="4552" y="4340"/>
                  </a:cubicBezTo>
                  <a:cubicBezTo>
                    <a:pt x="3385" y="3895"/>
                    <a:pt x="2644" y="2801"/>
                    <a:pt x="2153" y="1696"/>
                  </a:cubicBezTo>
                  <a:cubicBezTo>
                    <a:pt x="1988" y="1327"/>
                    <a:pt x="1842" y="944"/>
                    <a:pt x="1596" y="624"/>
                  </a:cubicBezTo>
                  <a:cubicBezTo>
                    <a:pt x="1351" y="297"/>
                    <a:pt x="987" y="29"/>
                    <a:pt x="571" y="5"/>
                  </a:cubicBezTo>
                  <a:cubicBezTo>
                    <a:pt x="552" y="0"/>
                    <a:pt x="529" y="0"/>
                    <a:pt x="50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3343024" y="1799495"/>
              <a:ext cx="64932" cy="27396"/>
            </a:xfrm>
            <a:custGeom>
              <a:avLst/>
              <a:gdLst/>
              <a:ahLst/>
              <a:cxnLst/>
              <a:rect l="l" t="t" r="r" b="b"/>
              <a:pathLst>
                <a:path w="2017" h="851" extrusionOk="0">
                  <a:moveTo>
                    <a:pt x="2016" y="1"/>
                  </a:moveTo>
                  <a:cubicBezTo>
                    <a:pt x="1663" y="43"/>
                    <a:pt x="1314" y="152"/>
                    <a:pt x="978" y="303"/>
                  </a:cubicBezTo>
                  <a:cubicBezTo>
                    <a:pt x="1314" y="152"/>
                    <a:pt x="1667" y="43"/>
                    <a:pt x="2016" y="1"/>
                  </a:cubicBezTo>
                  <a:close/>
                  <a:moveTo>
                    <a:pt x="359" y="624"/>
                  </a:moveTo>
                  <a:cubicBezTo>
                    <a:pt x="237" y="694"/>
                    <a:pt x="118" y="775"/>
                    <a:pt x="0" y="851"/>
                  </a:cubicBezTo>
                  <a:cubicBezTo>
                    <a:pt x="118" y="775"/>
                    <a:pt x="237" y="700"/>
                    <a:pt x="359" y="624"/>
                  </a:cubicBezTo>
                  <a:close/>
                </a:path>
              </a:pathLst>
            </a:custGeom>
            <a:solidFill>
              <a:srgbClr val="8F9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3343024" y="1797531"/>
              <a:ext cx="271222" cy="315905"/>
            </a:xfrm>
            <a:custGeom>
              <a:avLst/>
              <a:gdLst/>
              <a:ahLst/>
              <a:cxnLst/>
              <a:rect l="l" t="t" r="r" b="b"/>
              <a:pathLst>
                <a:path w="8425" h="9813" extrusionOk="0">
                  <a:moveTo>
                    <a:pt x="3084" y="1"/>
                  </a:moveTo>
                  <a:cubicBezTo>
                    <a:pt x="2725" y="1"/>
                    <a:pt x="2371" y="24"/>
                    <a:pt x="2016" y="62"/>
                  </a:cubicBezTo>
                  <a:cubicBezTo>
                    <a:pt x="1667" y="104"/>
                    <a:pt x="1314" y="213"/>
                    <a:pt x="978" y="364"/>
                  </a:cubicBezTo>
                  <a:cubicBezTo>
                    <a:pt x="765" y="458"/>
                    <a:pt x="558" y="567"/>
                    <a:pt x="359" y="685"/>
                  </a:cubicBezTo>
                  <a:cubicBezTo>
                    <a:pt x="237" y="761"/>
                    <a:pt x="118" y="836"/>
                    <a:pt x="0" y="912"/>
                  </a:cubicBezTo>
                  <a:lnTo>
                    <a:pt x="0" y="916"/>
                  </a:lnTo>
                  <a:cubicBezTo>
                    <a:pt x="0" y="916"/>
                    <a:pt x="1068" y="614"/>
                    <a:pt x="2380" y="614"/>
                  </a:cubicBezTo>
                  <a:cubicBezTo>
                    <a:pt x="3868" y="614"/>
                    <a:pt x="5677" y="1001"/>
                    <a:pt x="6597" y="2659"/>
                  </a:cubicBezTo>
                  <a:cubicBezTo>
                    <a:pt x="8325" y="5761"/>
                    <a:pt x="7763" y="8609"/>
                    <a:pt x="4845" y="9812"/>
                  </a:cubicBezTo>
                  <a:cubicBezTo>
                    <a:pt x="5119" y="9723"/>
                    <a:pt x="5383" y="9600"/>
                    <a:pt x="5638" y="9463"/>
                  </a:cubicBezTo>
                  <a:cubicBezTo>
                    <a:pt x="7258" y="8570"/>
                    <a:pt x="8325" y="6842"/>
                    <a:pt x="8415" y="5053"/>
                  </a:cubicBezTo>
                  <a:cubicBezTo>
                    <a:pt x="8419" y="4968"/>
                    <a:pt x="8419" y="4887"/>
                    <a:pt x="8419" y="4807"/>
                  </a:cubicBezTo>
                  <a:cubicBezTo>
                    <a:pt x="8425" y="3334"/>
                    <a:pt x="7749" y="1838"/>
                    <a:pt x="6516" y="959"/>
                  </a:cubicBezTo>
                  <a:cubicBezTo>
                    <a:pt x="5540" y="265"/>
                    <a:pt x="4311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2465445" y="2777158"/>
              <a:ext cx="166500" cy="117213"/>
            </a:xfrm>
            <a:custGeom>
              <a:avLst/>
              <a:gdLst/>
              <a:ahLst/>
              <a:cxnLst/>
              <a:rect l="l" t="t" r="r" b="b"/>
              <a:pathLst>
                <a:path w="5172" h="3641" extrusionOk="0">
                  <a:moveTo>
                    <a:pt x="86" y="0"/>
                  </a:moveTo>
                  <a:cubicBezTo>
                    <a:pt x="34" y="165"/>
                    <a:pt x="5" y="345"/>
                    <a:pt x="1" y="520"/>
                  </a:cubicBezTo>
                  <a:lnTo>
                    <a:pt x="1" y="600"/>
                  </a:lnTo>
                  <a:lnTo>
                    <a:pt x="1" y="646"/>
                  </a:lnTo>
                  <a:cubicBezTo>
                    <a:pt x="1290" y="1932"/>
                    <a:pt x="2928" y="2937"/>
                    <a:pt x="4303" y="3405"/>
                  </a:cubicBezTo>
                  <a:cubicBezTo>
                    <a:pt x="4562" y="3490"/>
                    <a:pt x="4822" y="3570"/>
                    <a:pt x="5081" y="3641"/>
                  </a:cubicBezTo>
                  <a:lnTo>
                    <a:pt x="5087" y="3636"/>
                  </a:lnTo>
                  <a:cubicBezTo>
                    <a:pt x="5162" y="3494"/>
                    <a:pt x="5172" y="3333"/>
                    <a:pt x="5172" y="3174"/>
                  </a:cubicBezTo>
                  <a:cubicBezTo>
                    <a:pt x="1946" y="2248"/>
                    <a:pt x="175" y="108"/>
                    <a:pt x="8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2890939" y="2785176"/>
              <a:ext cx="156005" cy="105817"/>
            </a:xfrm>
            <a:custGeom>
              <a:avLst/>
              <a:gdLst/>
              <a:ahLst/>
              <a:cxnLst/>
              <a:rect l="l" t="t" r="r" b="b"/>
              <a:pathLst>
                <a:path w="4846" h="3287" extrusionOk="0">
                  <a:moveTo>
                    <a:pt x="4633" y="0"/>
                  </a:moveTo>
                  <a:cubicBezTo>
                    <a:pt x="3504" y="1454"/>
                    <a:pt x="2432" y="2162"/>
                    <a:pt x="1" y="2640"/>
                  </a:cubicBezTo>
                  <a:cubicBezTo>
                    <a:pt x="10" y="2851"/>
                    <a:pt x="5" y="3078"/>
                    <a:pt x="19" y="3287"/>
                  </a:cubicBezTo>
                  <a:cubicBezTo>
                    <a:pt x="742" y="3102"/>
                    <a:pt x="1450" y="2856"/>
                    <a:pt x="2135" y="2564"/>
                  </a:cubicBezTo>
                  <a:cubicBezTo>
                    <a:pt x="3103" y="2153"/>
                    <a:pt x="4038" y="1620"/>
                    <a:pt x="4846" y="963"/>
                  </a:cubicBezTo>
                  <a:cubicBezTo>
                    <a:pt x="4822" y="822"/>
                    <a:pt x="4793" y="670"/>
                    <a:pt x="4761" y="528"/>
                  </a:cubicBezTo>
                  <a:cubicBezTo>
                    <a:pt x="4722" y="354"/>
                    <a:pt x="4685" y="175"/>
                    <a:pt x="463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2506781" y="2538901"/>
              <a:ext cx="152689" cy="32547"/>
            </a:xfrm>
            <a:custGeom>
              <a:avLst/>
              <a:gdLst/>
              <a:ahLst/>
              <a:cxnLst/>
              <a:rect l="l" t="t" r="r" b="b"/>
              <a:pathLst>
                <a:path w="4743" h="1011" extrusionOk="0">
                  <a:moveTo>
                    <a:pt x="227" y="1"/>
                  </a:moveTo>
                  <a:cubicBezTo>
                    <a:pt x="194" y="118"/>
                    <a:pt x="162" y="236"/>
                    <a:pt x="120" y="345"/>
                  </a:cubicBezTo>
                  <a:cubicBezTo>
                    <a:pt x="72" y="468"/>
                    <a:pt x="29" y="590"/>
                    <a:pt x="1" y="718"/>
                  </a:cubicBezTo>
                  <a:cubicBezTo>
                    <a:pt x="436" y="746"/>
                    <a:pt x="1162" y="812"/>
                    <a:pt x="2343" y="982"/>
                  </a:cubicBezTo>
                  <a:cubicBezTo>
                    <a:pt x="2485" y="1001"/>
                    <a:pt x="2655" y="1010"/>
                    <a:pt x="2858" y="1010"/>
                  </a:cubicBezTo>
                  <a:cubicBezTo>
                    <a:pt x="3344" y="1010"/>
                    <a:pt x="3991" y="954"/>
                    <a:pt x="4742" y="869"/>
                  </a:cubicBezTo>
                  <a:cubicBezTo>
                    <a:pt x="4742" y="675"/>
                    <a:pt x="4723" y="482"/>
                    <a:pt x="4675" y="302"/>
                  </a:cubicBezTo>
                  <a:cubicBezTo>
                    <a:pt x="4501" y="302"/>
                    <a:pt x="4326" y="307"/>
                    <a:pt x="4152" y="307"/>
                  </a:cubicBezTo>
                  <a:cubicBezTo>
                    <a:pt x="3457" y="307"/>
                    <a:pt x="2764" y="278"/>
                    <a:pt x="2075" y="213"/>
                  </a:cubicBezTo>
                  <a:cubicBezTo>
                    <a:pt x="1474" y="160"/>
                    <a:pt x="842" y="43"/>
                    <a:pt x="22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2836661" y="2509380"/>
              <a:ext cx="164697" cy="32450"/>
            </a:xfrm>
            <a:custGeom>
              <a:avLst/>
              <a:gdLst/>
              <a:ahLst/>
              <a:cxnLst/>
              <a:rect l="l" t="t" r="r" b="b"/>
              <a:pathLst>
                <a:path w="5116" h="1008" extrusionOk="0">
                  <a:moveTo>
                    <a:pt x="4165" y="1"/>
                  </a:moveTo>
                  <a:cubicBezTo>
                    <a:pt x="2820" y="1"/>
                    <a:pt x="1398" y="308"/>
                    <a:pt x="57" y="572"/>
                  </a:cubicBezTo>
                  <a:cubicBezTo>
                    <a:pt x="38" y="624"/>
                    <a:pt x="29" y="691"/>
                    <a:pt x="24" y="752"/>
                  </a:cubicBezTo>
                  <a:cubicBezTo>
                    <a:pt x="10" y="833"/>
                    <a:pt x="1" y="922"/>
                    <a:pt x="1" y="1007"/>
                  </a:cubicBezTo>
                  <a:cubicBezTo>
                    <a:pt x="1620" y="785"/>
                    <a:pt x="3145" y="606"/>
                    <a:pt x="4231" y="606"/>
                  </a:cubicBezTo>
                  <a:cubicBezTo>
                    <a:pt x="4571" y="606"/>
                    <a:pt x="4869" y="624"/>
                    <a:pt x="5115" y="663"/>
                  </a:cubicBezTo>
                  <a:cubicBezTo>
                    <a:pt x="5115" y="657"/>
                    <a:pt x="5109" y="652"/>
                    <a:pt x="5109" y="648"/>
                  </a:cubicBezTo>
                  <a:cubicBezTo>
                    <a:pt x="5048" y="430"/>
                    <a:pt x="4978" y="199"/>
                    <a:pt x="4841" y="29"/>
                  </a:cubicBezTo>
                  <a:lnTo>
                    <a:pt x="4836" y="29"/>
                  </a:lnTo>
                  <a:cubicBezTo>
                    <a:pt x="4614" y="11"/>
                    <a:pt x="4392" y="1"/>
                    <a:pt x="416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2745942" y="4272003"/>
              <a:ext cx="63419" cy="90300"/>
            </a:xfrm>
            <a:custGeom>
              <a:avLst/>
              <a:gdLst/>
              <a:ahLst/>
              <a:cxnLst/>
              <a:rect l="l" t="t" r="r" b="b"/>
              <a:pathLst>
                <a:path w="1970" h="2805" extrusionOk="0">
                  <a:moveTo>
                    <a:pt x="1189" y="1"/>
                  </a:moveTo>
                  <a:cubicBezTo>
                    <a:pt x="716" y="1"/>
                    <a:pt x="162" y="528"/>
                    <a:pt x="38" y="1430"/>
                  </a:cubicBezTo>
                  <a:cubicBezTo>
                    <a:pt x="0" y="1733"/>
                    <a:pt x="14" y="2054"/>
                    <a:pt x="160" y="2328"/>
                  </a:cubicBezTo>
                  <a:cubicBezTo>
                    <a:pt x="305" y="2594"/>
                    <a:pt x="594" y="2805"/>
                    <a:pt x="910" y="2805"/>
                  </a:cubicBezTo>
                  <a:cubicBezTo>
                    <a:pt x="914" y="2805"/>
                    <a:pt x="917" y="2805"/>
                    <a:pt x="920" y="2805"/>
                  </a:cubicBezTo>
                  <a:cubicBezTo>
                    <a:pt x="1247" y="2795"/>
                    <a:pt x="1535" y="2568"/>
                    <a:pt x="1685" y="2290"/>
                  </a:cubicBezTo>
                  <a:cubicBezTo>
                    <a:pt x="1836" y="2012"/>
                    <a:pt x="1875" y="1690"/>
                    <a:pt x="1898" y="1374"/>
                  </a:cubicBezTo>
                  <a:cubicBezTo>
                    <a:pt x="1970" y="422"/>
                    <a:pt x="1611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2261278" y="4368292"/>
              <a:ext cx="143868" cy="146476"/>
            </a:xfrm>
            <a:custGeom>
              <a:avLst/>
              <a:gdLst/>
              <a:ahLst/>
              <a:cxnLst/>
              <a:rect l="l" t="t" r="r" b="b"/>
              <a:pathLst>
                <a:path w="4469" h="4550" extrusionOk="0">
                  <a:moveTo>
                    <a:pt x="2363" y="1"/>
                  </a:moveTo>
                  <a:cubicBezTo>
                    <a:pt x="2121" y="1"/>
                    <a:pt x="1876" y="61"/>
                    <a:pt x="1640" y="196"/>
                  </a:cubicBezTo>
                  <a:cubicBezTo>
                    <a:pt x="600" y="791"/>
                    <a:pt x="1" y="2510"/>
                    <a:pt x="271" y="3577"/>
                  </a:cubicBezTo>
                  <a:cubicBezTo>
                    <a:pt x="384" y="4046"/>
                    <a:pt x="748" y="4550"/>
                    <a:pt x="1227" y="4550"/>
                  </a:cubicBezTo>
                  <a:cubicBezTo>
                    <a:pt x="1263" y="4550"/>
                    <a:pt x="1300" y="4547"/>
                    <a:pt x="1337" y="4541"/>
                  </a:cubicBezTo>
                  <a:cubicBezTo>
                    <a:pt x="1810" y="4469"/>
                    <a:pt x="2036" y="3968"/>
                    <a:pt x="2329" y="3606"/>
                  </a:cubicBezTo>
                  <a:cubicBezTo>
                    <a:pt x="2660" y="3194"/>
                    <a:pt x="3160" y="2907"/>
                    <a:pt x="3694" y="2822"/>
                  </a:cubicBezTo>
                  <a:cubicBezTo>
                    <a:pt x="3897" y="2789"/>
                    <a:pt x="4124" y="2778"/>
                    <a:pt x="4274" y="2647"/>
                  </a:cubicBezTo>
                  <a:cubicBezTo>
                    <a:pt x="4440" y="2505"/>
                    <a:pt x="4468" y="2274"/>
                    <a:pt x="4454" y="2066"/>
                  </a:cubicBezTo>
                  <a:cubicBezTo>
                    <a:pt x="4393" y="1108"/>
                    <a:pt x="3404" y="1"/>
                    <a:pt x="2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2429872" y="4387318"/>
              <a:ext cx="146444" cy="151627"/>
            </a:xfrm>
            <a:custGeom>
              <a:avLst/>
              <a:gdLst/>
              <a:ahLst/>
              <a:cxnLst/>
              <a:rect l="l" t="t" r="r" b="b"/>
              <a:pathLst>
                <a:path w="4549" h="4710" extrusionOk="0">
                  <a:moveTo>
                    <a:pt x="1694" y="1"/>
                  </a:moveTo>
                  <a:cubicBezTo>
                    <a:pt x="1274" y="1"/>
                    <a:pt x="885" y="170"/>
                    <a:pt x="600" y="625"/>
                  </a:cubicBezTo>
                  <a:cubicBezTo>
                    <a:pt x="1" y="1583"/>
                    <a:pt x="62" y="3100"/>
                    <a:pt x="615" y="4044"/>
                  </a:cubicBezTo>
                  <a:cubicBezTo>
                    <a:pt x="812" y="4381"/>
                    <a:pt x="1159" y="4710"/>
                    <a:pt x="1541" y="4710"/>
                  </a:cubicBezTo>
                  <a:cubicBezTo>
                    <a:pt x="1598" y="4710"/>
                    <a:pt x="1657" y="4702"/>
                    <a:pt x="1715" y="4686"/>
                  </a:cubicBezTo>
                  <a:cubicBezTo>
                    <a:pt x="1880" y="4639"/>
                    <a:pt x="2012" y="4525"/>
                    <a:pt x="2145" y="4421"/>
                  </a:cubicBezTo>
                  <a:cubicBezTo>
                    <a:pt x="2701" y="3963"/>
                    <a:pt x="3259" y="3510"/>
                    <a:pt x="3816" y="3052"/>
                  </a:cubicBezTo>
                  <a:cubicBezTo>
                    <a:pt x="4071" y="2845"/>
                    <a:pt x="4345" y="2612"/>
                    <a:pt x="4444" y="2301"/>
                  </a:cubicBezTo>
                  <a:cubicBezTo>
                    <a:pt x="4549" y="1961"/>
                    <a:pt x="4420" y="1588"/>
                    <a:pt x="4198" y="1305"/>
                  </a:cubicBezTo>
                  <a:cubicBezTo>
                    <a:pt x="3976" y="1021"/>
                    <a:pt x="3670" y="819"/>
                    <a:pt x="3368" y="620"/>
                  </a:cubicBezTo>
                  <a:cubicBezTo>
                    <a:pt x="2865" y="297"/>
                    <a:pt x="2251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2202525" y="4281886"/>
              <a:ext cx="96030" cy="106074"/>
            </a:xfrm>
            <a:custGeom>
              <a:avLst/>
              <a:gdLst/>
              <a:ahLst/>
              <a:cxnLst/>
              <a:rect l="l" t="t" r="r" b="b"/>
              <a:pathLst>
                <a:path w="2983" h="3295" extrusionOk="0">
                  <a:moveTo>
                    <a:pt x="1600" y="1"/>
                  </a:moveTo>
                  <a:cubicBezTo>
                    <a:pt x="658" y="1"/>
                    <a:pt x="1" y="1462"/>
                    <a:pt x="98" y="2224"/>
                  </a:cubicBezTo>
                  <a:cubicBezTo>
                    <a:pt x="150" y="2635"/>
                    <a:pt x="400" y="3036"/>
                    <a:pt x="797" y="3206"/>
                  </a:cubicBezTo>
                  <a:cubicBezTo>
                    <a:pt x="935" y="3267"/>
                    <a:pt x="1083" y="3294"/>
                    <a:pt x="1232" y="3294"/>
                  </a:cubicBezTo>
                  <a:cubicBezTo>
                    <a:pt x="1617" y="3294"/>
                    <a:pt x="2009" y="3109"/>
                    <a:pt x="2261" y="2823"/>
                  </a:cubicBezTo>
                  <a:cubicBezTo>
                    <a:pt x="2846" y="2167"/>
                    <a:pt x="2983" y="467"/>
                    <a:pt x="1959" y="70"/>
                  </a:cubicBezTo>
                  <a:cubicBezTo>
                    <a:pt x="1835" y="23"/>
                    <a:pt x="1716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2955711" y="4364107"/>
              <a:ext cx="150951" cy="174387"/>
            </a:xfrm>
            <a:custGeom>
              <a:avLst/>
              <a:gdLst/>
              <a:ahLst/>
              <a:cxnLst/>
              <a:rect l="l" t="t" r="r" b="b"/>
              <a:pathLst>
                <a:path w="4689" h="5417" extrusionOk="0">
                  <a:moveTo>
                    <a:pt x="2255" y="0"/>
                  </a:moveTo>
                  <a:cubicBezTo>
                    <a:pt x="1195" y="0"/>
                    <a:pt x="162" y="708"/>
                    <a:pt x="42" y="2093"/>
                  </a:cubicBezTo>
                  <a:cubicBezTo>
                    <a:pt x="0" y="2621"/>
                    <a:pt x="108" y="3150"/>
                    <a:pt x="317" y="3641"/>
                  </a:cubicBezTo>
                  <a:cubicBezTo>
                    <a:pt x="435" y="3919"/>
                    <a:pt x="581" y="4189"/>
                    <a:pt x="746" y="4444"/>
                  </a:cubicBezTo>
                  <a:cubicBezTo>
                    <a:pt x="1025" y="4874"/>
                    <a:pt x="1402" y="5299"/>
                    <a:pt x="1921" y="5397"/>
                  </a:cubicBezTo>
                  <a:cubicBezTo>
                    <a:pt x="1995" y="5410"/>
                    <a:pt x="2069" y="5417"/>
                    <a:pt x="2142" y="5417"/>
                  </a:cubicBezTo>
                  <a:cubicBezTo>
                    <a:pt x="2513" y="5417"/>
                    <a:pt x="2880" y="5259"/>
                    <a:pt x="3187" y="5057"/>
                  </a:cubicBezTo>
                  <a:cubicBezTo>
                    <a:pt x="3843" y="4632"/>
                    <a:pt x="4325" y="3971"/>
                    <a:pt x="4528" y="3244"/>
                  </a:cubicBezTo>
                  <a:cubicBezTo>
                    <a:pt x="4675" y="2749"/>
                    <a:pt x="4689" y="2219"/>
                    <a:pt x="4534" y="1724"/>
                  </a:cubicBezTo>
                  <a:cubicBezTo>
                    <a:pt x="4176" y="568"/>
                    <a:pt x="3204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2763423" y="4360340"/>
              <a:ext cx="144577" cy="167562"/>
            </a:xfrm>
            <a:custGeom>
              <a:avLst/>
              <a:gdLst/>
              <a:ahLst/>
              <a:cxnLst/>
              <a:rect l="l" t="t" r="r" b="b"/>
              <a:pathLst>
                <a:path w="4491" h="5205" extrusionOk="0">
                  <a:moveTo>
                    <a:pt x="2618" y="1"/>
                  </a:moveTo>
                  <a:cubicBezTo>
                    <a:pt x="2581" y="1"/>
                    <a:pt x="2544" y="2"/>
                    <a:pt x="2507" y="4"/>
                  </a:cubicBezTo>
                  <a:cubicBezTo>
                    <a:pt x="2101" y="33"/>
                    <a:pt x="1737" y="259"/>
                    <a:pt x="1421" y="589"/>
                  </a:cubicBezTo>
                  <a:cubicBezTo>
                    <a:pt x="604" y="1445"/>
                    <a:pt x="122" y="3025"/>
                    <a:pt x="42" y="3847"/>
                  </a:cubicBezTo>
                  <a:cubicBezTo>
                    <a:pt x="0" y="4282"/>
                    <a:pt x="52" y="4797"/>
                    <a:pt x="425" y="5052"/>
                  </a:cubicBezTo>
                  <a:cubicBezTo>
                    <a:pt x="595" y="5166"/>
                    <a:pt x="800" y="5205"/>
                    <a:pt x="1011" y="5205"/>
                  </a:cubicBezTo>
                  <a:cubicBezTo>
                    <a:pt x="1158" y="5205"/>
                    <a:pt x="1308" y="5186"/>
                    <a:pt x="1449" y="5161"/>
                  </a:cubicBezTo>
                  <a:cubicBezTo>
                    <a:pt x="2106" y="5032"/>
                    <a:pt x="2753" y="4759"/>
                    <a:pt x="3272" y="4357"/>
                  </a:cubicBezTo>
                  <a:cubicBezTo>
                    <a:pt x="3603" y="4108"/>
                    <a:pt x="3881" y="3805"/>
                    <a:pt x="4084" y="3456"/>
                  </a:cubicBezTo>
                  <a:cubicBezTo>
                    <a:pt x="4141" y="3356"/>
                    <a:pt x="4193" y="3252"/>
                    <a:pt x="4235" y="3149"/>
                  </a:cubicBezTo>
                  <a:cubicBezTo>
                    <a:pt x="4490" y="2554"/>
                    <a:pt x="4433" y="1661"/>
                    <a:pt x="4080" y="977"/>
                  </a:cubicBezTo>
                  <a:cubicBezTo>
                    <a:pt x="3793" y="416"/>
                    <a:pt x="3301" y="1"/>
                    <a:pt x="2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61" name="Google Shape;2461;p41"/>
          <p:cNvCxnSpPr/>
          <p:nvPr/>
        </p:nvCxnSpPr>
        <p:spPr>
          <a:xfrm>
            <a:off x="4932000" y="1600200"/>
            <a:ext cx="0" cy="329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462" name="Google Shape;2462;p41"/>
          <p:cNvGrpSpPr/>
          <p:nvPr/>
        </p:nvGrpSpPr>
        <p:grpSpPr>
          <a:xfrm flipH="1">
            <a:off x="5765125" y="1760275"/>
            <a:ext cx="1734178" cy="3014667"/>
            <a:chOff x="2004700" y="1588825"/>
            <a:chExt cx="1734178" cy="3014667"/>
          </a:xfrm>
        </p:grpSpPr>
        <p:sp>
          <p:nvSpPr>
            <p:cNvPr id="2463" name="Google Shape;2463;p41"/>
            <p:cNvSpPr/>
            <p:nvPr/>
          </p:nvSpPr>
          <p:spPr>
            <a:xfrm>
              <a:off x="2004700" y="1588825"/>
              <a:ext cx="1734178" cy="3014667"/>
            </a:xfrm>
            <a:custGeom>
              <a:avLst/>
              <a:gdLst/>
              <a:ahLst/>
              <a:cxnLst/>
              <a:rect l="l" t="t" r="r" b="b"/>
              <a:pathLst>
                <a:path w="53869" h="93645" extrusionOk="0">
                  <a:moveTo>
                    <a:pt x="27515" y="74786"/>
                  </a:moveTo>
                  <a:cubicBezTo>
                    <a:pt x="28143" y="75325"/>
                    <a:pt x="28871" y="75613"/>
                    <a:pt x="29649" y="75613"/>
                  </a:cubicBezTo>
                  <a:cubicBezTo>
                    <a:pt x="30159" y="75613"/>
                    <a:pt x="30655" y="75489"/>
                    <a:pt x="31133" y="75244"/>
                  </a:cubicBezTo>
                  <a:cubicBezTo>
                    <a:pt x="31161" y="75528"/>
                    <a:pt x="31185" y="75811"/>
                    <a:pt x="31198" y="76094"/>
                  </a:cubicBezTo>
                  <a:cubicBezTo>
                    <a:pt x="31236" y="76698"/>
                    <a:pt x="31246" y="77208"/>
                    <a:pt x="31231" y="77723"/>
                  </a:cubicBezTo>
                  <a:cubicBezTo>
                    <a:pt x="31227" y="78162"/>
                    <a:pt x="31194" y="78616"/>
                    <a:pt x="31142" y="79045"/>
                  </a:cubicBezTo>
                  <a:cubicBezTo>
                    <a:pt x="31137" y="79078"/>
                    <a:pt x="31133" y="79111"/>
                    <a:pt x="31128" y="79144"/>
                  </a:cubicBezTo>
                  <a:cubicBezTo>
                    <a:pt x="31128" y="79139"/>
                    <a:pt x="30948" y="79064"/>
                    <a:pt x="30858" y="79026"/>
                  </a:cubicBezTo>
                  <a:cubicBezTo>
                    <a:pt x="30041" y="78696"/>
                    <a:pt x="29126" y="78520"/>
                    <a:pt x="28210" y="78520"/>
                  </a:cubicBezTo>
                  <a:cubicBezTo>
                    <a:pt x="27303" y="78520"/>
                    <a:pt x="26443" y="78686"/>
                    <a:pt x="25678" y="78998"/>
                  </a:cubicBezTo>
                  <a:cubicBezTo>
                    <a:pt x="25665" y="77978"/>
                    <a:pt x="25626" y="77099"/>
                    <a:pt x="25560" y="76282"/>
                  </a:cubicBezTo>
                  <a:cubicBezTo>
                    <a:pt x="25556" y="76197"/>
                    <a:pt x="25547" y="76108"/>
                    <a:pt x="25532" y="76023"/>
                  </a:cubicBezTo>
                  <a:cubicBezTo>
                    <a:pt x="25495" y="75678"/>
                    <a:pt x="25438" y="75367"/>
                    <a:pt x="25390" y="75092"/>
                  </a:cubicBezTo>
                  <a:cubicBezTo>
                    <a:pt x="25381" y="75050"/>
                    <a:pt x="25371" y="75007"/>
                    <a:pt x="25367" y="74965"/>
                  </a:cubicBezTo>
                  <a:cubicBezTo>
                    <a:pt x="26075" y="74928"/>
                    <a:pt x="26793" y="74866"/>
                    <a:pt x="27515" y="74786"/>
                  </a:cubicBezTo>
                  <a:close/>
                  <a:moveTo>
                    <a:pt x="23847" y="0"/>
                  </a:moveTo>
                  <a:cubicBezTo>
                    <a:pt x="22751" y="0"/>
                    <a:pt x="21665" y="506"/>
                    <a:pt x="20942" y="1341"/>
                  </a:cubicBezTo>
                  <a:cubicBezTo>
                    <a:pt x="20593" y="1748"/>
                    <a:pt x="20328" y="2210"/>
                    <a:pt x="20154" y="2720"/>
                  </a:cubicBezTo>
                  <a:cubicBezTo>
                    <a:pt x="19304" y="2295"/>
                    <a:pt x="18379" y="2036"/>
                    <a:pt x="17434" y="1964"/>
                  </a:cubicBezTo>
                  <a:cubicBezTo>
                    <a:pt x="17268" y="1951"/>
                    <a:pt x="17098" y="1940"/>
                    <a:pt x="16957" y="1940"/>
                  </a:cubicBezTo>
                  <a:lnTo>
                    <a:pt x="16863" y="1940"/>
                  </a:lnTo>
                  <a:cubicBezTo>
                    <a:pt x="16013" y="1940"/>
                    <a:pt x="15143" y="2097"/>
                    <a:pt x="14317" y="2399"/>
                  </a:cubicBezTo>
                  <a:lnTo>
                    <a:pt x="13827" y="2399"/>
                  </a:lnTo>
                  <a:lnTo>
                    <a:pt x="13515" y="2739"/>
                  </a:lnTo>
                  <a:cubicBezTo>
                    <a:pt x="12065" y="3461"/>
                    <a:pt x="10917" y="4599"/>
                    <a:pt x="10252" y="5983"/>
                  </a:cubicBezTo>
                  <a:cubicBezTo>
                    <a:pt x="8958" y="8703"/>
                    <a:pt x="9714" y="12060"/>
                    <a:pt x="12046" y="13968"/>
                  </a:cubicBezTo>
                  <a:cubicBezTo>
                    <a:pt x="12159" y="14057"/>
                    <a:pt x="12273" y="14147"/>
                    <a:pt x="12391" y="14227"/>
                  </a:cubicBezTo>
                  <a:cubicBezTo>
                    <a:pt x="12042" y="14728"/>
                    <a:pt x="11715" y="15247"/>
                    <a:pt x="11414" y="15776"/>
                  </a:cubicBezTo>
                  <a:cubicBezTo>
                    <a:pt x="9950" y="18364"/>
                    <a:pt x="9355" y="20946"/>
                    <a:pt x="8963" y="23993"/>
                  </a:cubicBezTo>
                  <a:cubicBezTo>
                    <a:pt x="8651" y="24119"/>
                    <a:pt x="8363" y="24276"/>
                    <a:pt x="8104" y="24464"/>
                  </a:cubicBezTo>
                  <a:cubicBezTo>
                    <a:pt x="6659" y="25499"/>
                    <a:pt x="6182" y="27359"/>
                    <a:pt x="6984" y="28790"/>
                  </a:cubicBezTo>
                  <a:cubicBezTo>
                    <a:pt x="7282" y="29323"/>
                    <a:pt x="7726" y="29753"/>
                    <a:pt x="8311" y="30065"/>
                  </a:cubicBezTo>
                  <a:cubicBezTo>
                    <a:pt x="8019" y="33493"/>
                    <a:pt x="7896" y="36807"/>
                    <a:pt x="7905" y="40755"/>
                  </a:cubicBezTo>
                  <a:cubicBezTo>
                    <a:pt x="6724" y="42092"/>
                    <a:pt x="5922" y="43871"/>
                    <a:pt x="5761" y="45586"/>
                  </a:cubicBezTo>
                  <a:cubicBezTo>
                    <a:pt x="5704" y="46148"/>
                    <a:pt x="5724" y="46710"/>
                    <a:pt x="5809" y="47248"/>
                  </a:cubicBezTo>
                  <a:cubicBezTo>
                    <a:pt x="6531" y="51725"/>
                    <a:pt x="5691" y="56219"/>
                    <a:pt x="3391" y="60247"/>
                  </a:cubicBezTo>
                  <a:cubicBezTo>
                    <a:pt x="3155" y="60658"/>
                    <a:pt x="2904" y="61068"/>
                    <a:pt x="2636" y="61503"/>
                  </a:cubicBezTo>
                  <a:cubicBezTo>
                    <a:pt x="1644" y="63114"/>
                    <a:pt x="619" y="64780"/>
                    <a:pt x="251" y="66815"/>
                  </a:cubicBezTo>
                  <a:cubicBezTo>
                    <a:pt x="1" y="68218"/>
                    <a:pt x="194" y="69715"/>
                    <a:pt x="779" y="71013"/>
                  </a:cubicBezTo>
                  <a:cubicBezTo>
                    <a:pt x="690" y="73194"/>
                    <a:pt x="1781" y="76236"/>
                    <a:pt x="4061" y="76835"/>
                  </a:cubicBezTo>
                  <a:cubicBezTo>
                    <a:pt x="4326" y="76906"/>
                    <a:pt x="4599" y="76944"/>
                    <a:pt x="4874" y="76944"/>
                  </a:cubicBezTo>
                  <a:cubicBezTo>
                    <a:pt x="4939" y="76944"/>
                    <a:pt x="5011" y="76940"/>
                    <a:pt x="5077" y="76934"/>
                  </a:cubicBezTo>
                  <a:lnTo>
                    <a:pt x="5142" y="76940"/>
                  </a:lnTo>
                  <a:lnTo>
                    <a:pt x="8104" y="77029"/>
                  </a:lnTo>
                  <a:lnTo>
                    <a:pt x="7924" y="76580"/>
                  </a:lnTo>
                  <a:cubicBezTo>
                    <a:pt x="8250" y="76566"/>
                    <a:pt x="8566" y="76500"/>
                    <a:pt x="8859" y="76387"/>
                  </a:cubicBezTo>
                  <a:cubicBezTo>
                    <a:pt x="9006" y="76330"/>
                    <a:pt x="9143" y="76269"/>
                    <a:pt x="9274" y="76193"/>
                  </a:cubicBezTo>
                  <a:cubicBezTo>
                    <a:pt x="9827" y="76443"/>
                    <a:pt x="10412" y="76580"/>
                    <a:pt x="10984" y="76580"/>
                  </a:cubicBezTo>
                  <a:cubicBezTo>
                    <a:pt x="11517" y="76580"/>
                    <a:pt x="12027" y="76467"/>
                    <a:pt x="12495" y="76240"/>
                  </a:cubicBezTo>
                  <a:cubicBezTo>
                    <a:pt x="13222" y="75896"/>
                    <a:pt x="13737" y="75358"/>
                    <a:pt x="14062" y="74730"/>
                  </a:cubicBezTo>
                  <a:cubicBezTo>
                    <a:pt x="14067" y="74752"/>
                    <a:pt x="14072" y="74776"/>
                    <a:pt x="14077" y="74800"/>
                  </a:cubicBezTo>
                  <a:cubicBezTo>
                    <a:pt x="14138" y="75188"/>
                    <a:pt x="14219" y="75698"/>
                    <a:pt x="14265" y="76208"/>
                  </a:cubicBezTo>
                  <a:cubicBezTo>
                    <a:pt x="14327" y="76779"/>
                    <a:pt x="14350" y="77280"/>
                    <a:pt x="14341" y="77756"/>
                  </a:cubicBezTo>
                  <a:cubicBezTo>
                    <a:pt x="14336" y="77978"/>
                    <a:pt x="14327" y="78191"/>
                    <a:pt x="14304" y="78407"/>
                  </a:cubicBezTo>
                  <a:cubicBezTo>
                    <a:pt x="14275" y="78681"/>
                    <a:pt x="14232" y="78941"/>
                    <a:pt x="14166" y="79172"/>
                  </a:cubicBezTo>
                  <a:lnTo>
                    <a:pt x="13779" y="79858"/>
                  </a:lnTo>
                  <a:cubicBezTo>
                    <a:pt x="13746" y="79867"/>
                    <a:pt x="13704" y="79867"/>
                    <a:pt x="13670" y="79867"/>
                  </a:cubicBezTo>
                  <a:cubicBezTo>
                    <a:pt x="13406" y="79867"/>
                    <a:pt x="13014" y="79767"/>
                    <a:pt x="12599" y="79664"/>
                  </a:cubicBezTo>
                  <a:cubicBezTo>
                    <a:pt x="11989" y="79508"/>
                    <a:pt x="11300" y="79333"/>
                    <a:pt x="10525" y="79333"/>
                  </a:cubicBezTo>
                  <a:cubicBezTo>
                    <a:pt x="10370" y="79333"/>
                    <a:pt x="10219" y="79342"/>
                    <a:pt x="10067" y="79357"/>
                  </a:cubicBezTo>
                  <a:cubicBezTo>
                    <a:pt x="8335" y="79522"/>
                    <a:pt x="6748" y="80736"/>
                    <a:pt x="6059" y="82412"/>
                  </a:cubicBezTo>
                  <a:cubicBezTo>
                    <a:pt x="4831" y="83304"/>
                    <a:pt x="4250" y="85032"/>
                    <a:pt x="4406" y="86213"/>
                  </a:cubicBezTo>
                  <a:cubicBezTo>
                    <a:pt x="4547" y="87323"/>
                    <a:pt x="5256" y="88281"/>
                    <a:pt x="6243" y="88711"/>
                  </a:cubicBezTo>
                  <a:cubicBezTo>
                    <a:pt x="6286" y="88730"/>
                    <a:pt x="6328" y="88748"/>
                    <a:pt x="6371" y="88763"/>
                  </a:cubicBezTo>
                  <a:cubicBezTo>
                    <a:pt x="6290" y="89358"/>
                    <a:pt x="6310" y="89944"/>
                    <a:pt x="6441" y="90467"/>
                  </a:cubicBezTo>
                  <a:cubicBezTo>
                    <a:pt x="6796" y="91899"/>
                    <a:pt x="7962" y="92899"/>
                    <a:pt x="9270" y="92899"/>
                  </a:cubicBezTo>
                  <a:cubicBezTo>
                    <a:pt x="9402" y="92899"/>
                    <a:pt x="9539" y="92890"/>
                    <a:pt x="9666" y="92866"/>
                  </a:cubicBezTo>
                  <a:cubicBezTo>
                    <a:pt x="10843" y="92686"/>
                    <a:pt x="11456" y="91818"/>
                    <a:pt x="11754" y="91398"/>
                  </a:cubicBezTo>
                  <a:cubicBezTo>
                    <a:pt x="11791" y="91346"/>
                    <a:pt x="11824" y="91293"/>
                    <a:pt x="11867" y="91241"/>
                  </a:cubicBezTo>
                  <a:cubicBezTo>
                    <a:pt x="11966" y="91520"/>
                    <a:pt x="12089" y="91785"/>
                    <a:pt x="12235" y="92030"/>
                  </a:cubicBezTo>
                  <a:cubicBezTo>
                    <a:pt x="12830" y="93045"/>
                    <a:pt x="13794" y="93645"/>
                    <a:pt x="14814" y="93645"/>
                  </a:cubicBezTo>
                  <a:cubicBezTo>
                    <a:pt x="15049" y="93645"/>
                    <a:pt x="15285" y="93617"/>
                    <a:pt x="15512" y="93551"/>
                  </a:cubicBezTo>
                  <a:cubicBezTo>
                    <a:pt x="16065" y="93395"/>
                    <a:pt x="16438" y="93089"/>
                    <a:pt x="16640" y="92923"/>
                  </a:cubicBezTo>
                  <a:lnTo>
                    <a:pt x="18312" y="91559"/>
                  </a:lnTo>
                  <a:cubicBezTo>
                    <a:pt x="18440" y="91454"/>
                    <a:pt x="18605" y="91317"/>
                    <a:pt x="18780" y="91138"/>
                  </a:cubicBezTo>
                  <a:cubicBezTo>
                    <a:pt x="19318" y="91067"/>
                    <a:pt x="19842" y="90964"/>
                    <a:pt x="20352" y="90822"/>
                  </a:cubicBezTo>
                  <a:cubicBezTo>
                    <a:pt x="20844" y="90689"/>
                    <a:pt x="21311" y="90524"/>
                    <a:pt x="21745" y="90326"/>
                  </a:cubicBezTo>
                  <a:cubicBezTo>
                    <a:pt x="21764" y="91762"/>
                    <a:pt x="22510" y="92498"/>
                    <a:pt x="22987" y="92819"/>
                  </a:cubicBezTo>
                  <a:cubicBezTo>
                    <a:pt x="23459" y="93145"/>
                    <a:pt x="24021" y="93305"/>
                    <a:pt x="24645" y="93305"/>
                  </a:cubicBezTo>
                  <a:cubicBezTo>
                    <a:pt x="24895" y="93305"/>
                    <a:pt x="25155" y="93281"/>
                    <a:pt x="25456" y="93225"/>
                  </a:cubicBezTo>
                  <a:cubicBezTo>
                    <a:pt x="26434" y="93036"/>
                    <a:pt x="27341" y="92630"/>
                    <a:pt x="28068" y="92073"/>
                  </a:cubicBezTo>
                  <a:cubicBezTo>
                    <a:pt x="28191" y="91978"/>
                    <a:pt x="28313" y="91879"/>
                    <a:pt x="28426" y="91775"/>
                  </a:cubicBezTo>
                  <a:cubicBezTo>
                    <a:pt x="28535" y="91794"/>
                    <a:pt x="28648" y="91803"/>
                    <a:pt x="28762" y="91818"/>
                  </a:cubicBezTo>
                  <a:cubicBezTo>
                    <a:pt x="29413" y="92810"/>
                    <a:pt x="30226" y="93405"/>
                    <a:pt x="31189" y="93584"/>
                  </a:cubicBezTo>
                  <a:cubicBezTo>
                    <a:pt x="31373" y="93617"/>
                    <a:pt x="31562" y="93636"/>
                    <a:pt x="31756" y="93636"/>
                  </a:cubicBezTo>
                  <a:cubicBezTo>
                    <a:pt x="32460" y="93636"/>
                    <a:pt x="33168" y="93409"/>
                    <a:pt x="33848" y="92965"/>
                  </a:cubicBezTo>
                  <a:cubicBezTo>
                    <a:pt x="34476" y="92559"/>
                    <a:pt x="35014" y="92006"/>
                    <a:pt x="35411" y="91369"/>
                  </a:cubicBezTo>
                  <a:cubicBezTo>
                    <a:pt x="37370" y="91180"/>
                    <a:pt x="39334" y="90774"/>
                    <a:pt x="40959" y="89504"/>
                  </a:cubicBezTo>
                  <a:cubicBezTo>
                    <a:pt x="41134" y="89367"/>
                    <a:pt x="41289" y="89235"/>
                    <a:pt x="41426" y="89107"/>
                  </a:cubicBezTo>
                  <a:cubicBezTo>
                    <a:pt x="42790" y="87837"/>
                    <a:pt x="43617" y="86104"/>
                    <a:pt x="43943" y="83800"/>
                  </a:cubicBezTo>
                  <a:cubicBezTo>
                    <a:pt x="44146" y="82341"/>
                    <a:pt x="44118" y="80878"/>
                    <a:pt x="44056" y="79508"/>
                  </a:cubicBezTo>
                  <a:cubicBezTo>
                    <a:pt x="44042" y="79272"/>
                    <a:pt x="44028" y="79036"/>
                    <a:pt x="44013" y="78795"/>
                  </a:cubicBezTo>
                  <a:cubicBezTo>
                    <a:pt x="43938" y="77567"/>
                    <a:pt x="43806" y="76345"/>
                    <a:pt x="43627" y="75168"/>
                  </a:cubicBezTo>
                  <a:cubicBezTo>
                    <a:pt x="43470" y="74129"/>
                    <a:pt x="43282" y="73096"/>
                    <a:pt x="43060" y="72118"/>
                  </a:cubicBezTo>
                  <a:cubicBezTo>
                    <a:pt x="43022" y="71925"/>
                    <a:pt x="42980" y="71736"/>
                    <a:pt x="42937" y="71566"/>
                  </a:cubicBezTo>
                  <a:cubicBezTo>
                    <a:pt x="42871" y="71278"/>
                    <a:pt x="42810" y="70938"/>
                    <a:pt x="42738" y="70574"/>
                  </a:cubicBezTo>
                  <a:cubicBezTo>
                    <a:pt x="42701" y="70367"/>
                    <a:pt x="42664" y="70149"/>
                    <a:pt x="42620" y="69942"/>
                  </a:cubicBezTo>
                  <a:cubicBezTo>
                    <a:pt x="42494" y="69275"/>
                    <a:pt x="42352" y="68742"/>
                    <a:pt x="42182" y="68284"/>
                  </a:cubicBezTo>
                  <a:cubicBezTo>
                    <a:pt x="43296" y="66834"/>
                    <a:pt x="44108" y="65106"/>
                    <a:pt x="44614" y="63118"/>
                  </a:cubicBezTo>
                  <a:cubicBezTo>
                    <a:pt x="45780" y="63104"/>
                    <a:pt x="46927" y="62750"/>
                    <a:pt x="47848" y="62117"/>
                  </a:cubicBezTo>
                  <a:cubicBezTo>
                    <a:pt x="49836" y="60757"/>
                    <a:pt x="50686" y="58518"/>
                    <a:pt x="51148" y="56956"/>
                  </a:cubicBezTo>
                  <a:cubicBezTo>
                    <a:pt x="52122" y="53693"/>
                    <a:pt x="52442" y="50161"/>
                    <a:pt x="52074" y="46756"/>
                  </a:cubicBezTo>
                  <a:cubicBezTo>
                    <a:pt x="52059" y="46601"/>
                    <a:pt x="52046" y="46440"/>
                    <a:pt x="52027" y="46279"/>
                  </a:cubicBezTo>
                  <a:cubicBezTo>
                    <a:pt x="51989" y="45893"/>
                    <a:pt x="51952" y="45481"/>
                    <a:pt x="51895" y="45061"/>
                  </a:cubicBezTo>
                  <a:cubicBezTo>
                    <a:pt x="52537" y="44438"/>
                    <a:pt x="52981" y="43598"/>
                    <a:pt x="53179" y="42606"/>
                  </a:cubicBezTo>
                  <a:cubicBezTo>
                    <a:pt x="53868" y="39102"/>
                    <a:pt x="51549" y="34323"/>
                    <a:pt x="49680" y="32364"/>
                  </a:cubicBezTo>
                  <a:cubicBezTo>
                    <a:pt x="48660" y="31287"/>
                    <a:pt x="47324" y="30712"/>
                    <a:pt x="45817" y="30697"/>
                  </a:cubicBezTo>
                  <a:lnTo>
                    <a:pt x="45780" y="30697"/>
                  </a:lnTo>
                  <a:cubicBezTo>
                    <a:pt x="45553" y="30697"/>
                    <a:pt x="45327" y="30712"/>
                    <a:pt x="45096" y="30735"/>
                  </a:cubicBezTo>
                  <a:cubicBezTo>
                    <a:pt x="45194" y="27902"/>
                    <a:pt x="45275" y="24861"/>
                    <a:pt x="45255" y="21844"/>
                  </a:cubicBezTo>
                  <a:cubicBezTo>
                    <a:pt x="45246" y="20857"/>
                    <a:pt x="45218" y="19752"/>
                    <a:pt x="45105" y="18610"/>
                  </a:cubicBezTo>
                  <a:cubicBezTo>
                    <a:pt x="45255" y="18599"/>
                    <a:pt x="45401" y="18586"/>
                    <a:pt x="45549" y="18566"/>
                  </a:cubicBezTo>
                  <a:cubicBezTo>
                    <a:pt x="45600" y="18562"/>
                    <a:pt x="45652" y="18553"/>
                    <a:pt x="45723" y="18543"/>
                  </a:cubicBezTo>
                  <a:cubicBezTo>
                    <a:pt x="45865" y="18520"/>
                    <a:pt x="46007" y="18496"/>
                    <a:pt x="46153" y="18468"/>
                  </a:cubicBezTo>
                  <a:cubicBezTo>
                    <a:pt x="46238" y="18449"/>
                    <a:pt x="46314" y="18429"/>
                    <a:pt x="46403" y="18411"/>
                  </a:cubicBezTo>
                  <a:cubicBezTo>
                    <a:pt x="46521" y="18383"/>
                    <a:pt x="46639" y="18350"/>
                    <a:pt x="46772" y="18311"/>
                  </a:cubicBezTo>
                  <a:cubicBezTo>
                    <a:pt x="46842" y="18288"/>
                    <a:pt x="46913" y="18270"/>
                    <a:pt x="46988" y="18246"/>
                  </a:cubicBezTo>
                  <a:cubicBezTo>
                    <a:pt x="47016" y="18237"/>
                    <a:pt x="47192" y="18180"/>
                    <a:pt x="47192" y="18180"/>
                  </a:cubicBezTo>
                  <a:lnTo>
                    <a:pt x="47267" y="18141"/>
                  </a:lnTo>
                  <a:cubicBezTo>
                    <a:pt x="47395" y="18100"/>
                    <a:pt x="47517" y="18052"/>
                    <a:pt x="47631" y="18000"/>
                  </a:cubicBezTo>
                  <a:cubicBezTo>
                    <a:pt x="47829" y="17915"/>
                    <a:pt x="48023" y="17821"/>
                    <a:pt x="48212" y="17717"/>
                  </a:cubicBezTo>
                  <a:cubicBezTo>
                    <a:pt x="50412" y="16498"/>
                    <a:pt x="51857" y="14199"/>
                    <a:pt x="51980" y="11720"/>
                  </a:cubicBezTo>
                  <a:cubicBezTo>
                    <a:pt x="52098" y="9439"/>
                    <a:pt x="51063" y="7234"/>
                    <a:pt x="49269" y="5959"/>
                  </a:cubicBezTo>
                  <a:cubicBezTo>
                    <a:pt x="48060" y="5100"/>
                    <a:pt x="46488" y="4647"/>
                    <a:pt x="44727" y="4647"/>
                  </a:cubicBezTo>
                  <a:cubicBezTo>
                    <a:pt x="44307" y="4647"/>
                    <a:pt x="43872" y="4670"/>
                    <a:pt x="43442" y="4723"/>
                  </a:cubicBezTo>
                  <a:cubicBezTo>
                    <a:pt x="43282" y="4741"/>
                    <a:pt x="43117" y="4769"/>
                    <a:pt x="42928" y="4812"/>
                  </a:cubicBezTo>
                  <a:cubicBezTo>
                    <a:pt x="42895" y="4817"/>
                    <a:pt x="42857" y="4826"/>
                    <a:pt x="42814" y="4840"/>
                  </a:cubicBezTo>
                  <a:cubicBezTo>
                    <a:pt x="42701" y="4869"/>
                    <a:pt x="42588" y="4897"/>
                    <a:pt x="42465" y="4939"/>
                  </a:cubicBezTo>
                  <a:lnTo>
                    <a:pt x="42337" y="4982"/>
                  </a:lnTo>
                  <a:cubicBezTo>
                    <a:pt x="42239" y="5015"/>
                    <a:pt x="42139" y="5052"/>
                    <a:pt x="42040" y="5091"/>
                  </a:cubicBezTo>
                  <a:cubicBezTo>
                    <a:pt x="42040" y="5091"/>
                    <a:pt x="41927" y="5137"/>
                    <a:pt x="41899" y="5148"/>
                  </a:cubicBezTo>
                  <a:cubicBezTo>
                    <a:pt x="41809" y="5189"/>
                    <a:pt x="41714" y="5233"/>
                    <a:pt x="41615" y="5279"/>
                  </a:cubicBezTo>
                  <a:cubicBezTo>
                    <a:pt x="41577" y="5298"/>
                    <a:pt x="41539" y="5318"/>
                    <a:pt x="41497" y="5336"/>
                  </a:cubicBezTo>
                  <a:cubicBezTo>
                    <a:pt x="41378" y="5397"/>
                    <a:pt x="41265" y="5459"/>
                    <a:pt x="41147" y="5525"/>
                  </a:cubicBezTo>
                  <a:lnTo>
                    <a:pt x="41081" y="5562"/>
                  </a:lnTo>
                  <a:cubicBezTo>
                    <a:pt x="40982" y="5623"/>
                    <a:pt x="40883" y="5680"/>
                    <a:pt x="40783" y="5747"/>
                  </a:cubicBezTo>
                  <a:lnTo>
                    <a:pt x="40722" y="5784"/>
                  </a:lnTo>
                  <a:cubicBezTo>
                    <a:pt x="40670" y="5817"/>
                    <a:pt x="40619" y="5856"/>
                    <a:pt x="40567" y="5889"/>
                  </a:cubicBezTo>
                  <a:lnTo>
                    <a:pt x="39722" y="6464"/>
                  </a:lnTo>
                  <a:lnTo>
                    <a:pt x="39722" y="6530"/>
                  </a:lnTo>
                  <a:cubicBezTo>
                    <a:pt x="39580" y="6649"/>
                    <a:pt x="39452" y="6762"/>
                    <a:pt x="39349" y="6856"/>
                  </a:cubicBezTo>
                  <a:lnTo>
                    <a:pt x="39316" y="6885"/>
                  </a:lnTo>
                  <a:lnTo>
                    <a:pt x="39282" y="6918"/>
                  </a:lnTo>
                  <a:cubicBezTo>
                    <a:pt x="39225" y="6970"/>
                    <a:pt x="39174" y="7017"/>
                    <a:pt x="39127" y="7064"/>
                  </a:cubicBezTo>
                  <a:lnTo>
                    <a:pt x="38994" y="7196"/>
                  </a:lnTo>
                  <a:lnTo>
                    <a:pt x="38834" y="7352"/>
                  </a:lnTo>
                  <a:lnTo>
                    <a:pt x="38612" y="7602"/>
                  </a:lnTo>
                  <a:lnTo>
                    <a:pt x="38499" y="7829"/>
                  </a:lnTo>
                  <a:cubicBezTo>
                    <a:pt x="38484" y="7862"/>
                    <a:pt x="38456" y="7909"/>
                    <a:pt x="38423" y="7957"/>
                  </a:cubicBezTo>
                  <a:cubicBezTo>
                    <a:pt x="38078" y="6564"/>
                    <a:pt x="36601" y="5704"/>
                    <a:pt x="35991" y="5468"/>
                  </a:cubicBezTo>
                  <a:cubicBezTo>
                    <a:pt x="35099" y="5133"/>
                    <a:pt x="34216" y="5085"/>
                    <a:pt x="33395" y="5085"/>
                  </a:cubicBezTo>
                  <a:lnTo>
                    <a:pt x="32747" y="5091"/>
                  </a:lnTo>
                  <a:cubicBezTo>
                    <a:pt x="32279" y="5091"/>
                    <a:pt x="31808" y="5076"/>
                    <a:pt x="31486" y="4954"/>
                  </a:cubicBezTo>
                  <a:cubicBezTo>
                    <a:pt x="30887" y="4727"/>
                    <a:pt x="30433" y="3938"/>
                    <a:pt x="30155" y="3315"/>
                  </a:cubicBezTo>
                  <a:lnTo>
                    <a:pt x="30074" y="3136"/>
                  </a:lnTo>
                  <a:cubicBezTo>
                    <a:pt x="29919" y="2768"/>
                    <a:pt x="29721" y="2314"/>
                    <a:pt x="29376" y="1866"/>
                  </a:cubicBezTo>
                  <a:cubicBezTo>
                    <a:pt x="28757" y="1053"/>
                    <a:pt x="27874" y="552"/>
                    <a:pt x="26953" y="495"/>
                  </a:cubicBezTo>
                  <a:cubicBezTo>
                    <a:pt x="26887" y="491"/>
                    <a:pt x="26822" y="486"/>
                    <a:pt x="26755" y="486"/>
                  </a:cubicBezTo>
                  <a:cubicBezTo>
                    <a:pt x="26453" y="486"/>
                    <a:pt x="26146" y="534"/>
                    <a:pt x="25848" y="633"/>
                  </a:cubicBezTo>
                  <a:cubicBezTo>
                    <a:pt x="25612" y="467"/>
                    <a:pt x="25343" y="321"/>
                    <a:pt x="25037" y="212"/>
                  </a:cubicBezTo>
                  <a:lnTo>
                    <a:pt x="24998" y="194"/>
                  </a:lnTo>
                  <a:lnTo>
                    <a:pt x="24861" y="151"/>
                  </a:lnTo>
                  <a:cubicBezTo>
                    <a:pt x="24536" y="52"/>
                    <a:pt x="24196" y="0"/>
                    <a:pt x="23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2241833" y="3722310"/>
              <a:ext cx="527217" cy="739397"/>
            </a:xfrm>
            <a:custGeom>
              <a:avLst/>
              <a:gdLst/>
              <a:ahLst/>
              <a:cxnLst/>
              <a:rect l="l" t="t" r="r" b="b"/>
              <a:pathLst>
                <a:path w="16377" h="22968" extrusionOk="0">
                  <a:moveTo>
                    <a:pt x="12433" y="0"/>
                  </a:moveTo>
                  <a:cubicBezTo>
                    <a:pt x="11609" y="0"/>
                    <a:pt x="10758" y="213"/>
                    <a:pt x="9959" y="434"/>
                  </a:cubicBezTo>
                  <a:cubicBezTo>
                    <a:pt x="9213" y="638"/>
                    <a:pt x="8411" y="883"/>
                    <a:pt x="7990" y="1506"/>
                  </a:cubicBezTo>
                  <a:cubicBezTo>
                    <a:pt x="7579" y="2106"/>
                    <a:pt x="7650" y="2890"/>
                    <a:pt x="7740" y="3598"/>
                  </a:cubicBezTo>
                  <a:cubicBezTo>
                    <a:pt x="7792" y="3990"/>
                    <a:pt x="7853" y="4387"/>
                    <a:pt x="7919" y="4784"/>
                  </a:cubicBezTo>
                  <a:cubicBezTo>
                    <a:pt x="8023" y="5379"/>
                    <a:pt x="8137" y="5983"/>
                    <a:pt x="8254" y="6588"/>
                  </a:cubicBezTo>
                  <a:cubicBezTo>
                    <a:pt x="8354" y="7102"/>
                    <a:pt x="8453" y="7621"/>
                    <a:pt x="8538" y="8140"/>
                  </a:cubicBezTo>
                  <a:cubicBezTo>
                    <a:pt x="8618" y="8641"/>
                    <a:pt x="8694" y="9142"/>
                    <a:pt x="8741" y="9648"/>
                  </a:cubicBezTo>
                  <a:cubicBezTo>
                    <a:pt x="8807" y="10243"/>
                    <a:pt x="8840" y="10832"/>
                    <a:pt x="8826" y="11422"/>
                  </a:cubicBezTo>
                  <a:cubicBezTo>
                    <a:pt x="8821" y="11692"/>
                    <a:pt x="8812" y="11961"/>
                    <a:pt x="8784" y="12230"/>
                  </a:cubicBezTo>
                  <a:cubicBezTo>
                    <a:pt x="8741" y="12673"/>
                    <a:pt x="8656" y="13142"/>
                    <a:pt x="8509" y="13576"/>
                  </a:cubicBezTo>
                  <a:cubicBezTo>
                    <a:pt x="8359" y="14029"/>
                    <a:pt x="8146" y="14440"/>
                    <a:pt x="7840" y="14765"/>
                  </a:cubicBezTo>
                  <a:cubicBezTo>
                    <a:pt x="7627" y="14992"/>
                    <a:pt x="7367" y="15172"/>
                    <a:pt x="7055" y="15290"/>
                  </a:cubicBezTo>
                  <a:cubicBezTo>
                    <a:pt x="6787" y="15392"/>
                    <a:pt x="6513" y="15432"/>
                    <a:pt x="6234" y="15432"/>
                  </a:cubicBezTo>
                  <a:cubicBezTo>
                    <a:pt x="5726" y="15432"/>
                    <a:pt x="5204" y="15299"/>
                    <a:pt x="4676" y="15167"/>
                  </a:cubicBezTo>
                  <a:cubicBezTo>
                    <a:pt x="4149" y="15035"/>
                    <a:pt x="3619" y="14898"/>
                    <a:pt x="3092" y="14898"/>
                  </a:cubicBezTo>
                  <a:cubicBezTo>
                    <a:pt x="2999" y="14898"/>
                    <a:pt x="2907" y="14903"/>
                    <a:pt x="2815" y="14912"/>
                  </a:cubicBezTo>
                  <a:cubicBezTo>
                    <a:pt x="1682" y="15020"/>
                    <a:pt x="723" y="15881"/>
                    <a:pt x="354" y="16905"/>
                  </a:cubicBezTo>
                  <a:cubicBezTo>
                    <a:pt x="1" y="17901"/>
                    <a:pt x="143" y="19011"/>
                    <a:pt x="568" y="19978"/>
                  </a:cubicBezTo>
                  <a:cubicBezTo>
                    <a:pt x="581" y="20011"/>
                    <a:pt x="596" y="20045"/>
                    <a:pt x="609" y="20083"/>
                  </a:cubicBezTo>
                  <a:cubicBezTo>
                    <a:pt x="1034" y="20989"/>
                    <a:pt x="1720" y="21806"/>
                    <a:pt x="2607" y="22316"/>
                  </a:cubicBezTo>
                  <a:cubicBezTo>
                    <a:pt x="2725" y="22382"/>
                    <a:pt x="2848" y="22443"/>
                    <a:pt x="2971" y="22500"/>
                  </a:cubicBezTo>
                  <a:cubicBezTo>
                    <a:pt x="3480" y="22730"/>
                    <a:pt x="4046" y="22851"/>
                    <a:pt x="4607" y="22851"/>
                  </a:cubicBezTo>
                  <a:cubicBezTo>
                    <a:pt x="5224" y="22851"/>
                    <a:pt x="5835" y="22705"/>
                    <a:pt x="6361" y="22397"/>
                  </a:cubicBezTo>
                  <a:cubicBezTo>
                    <a:pt x="7434" y="22777"/>
                    <a:pt x="8580" y="22968"/>
                    <a:pt x="9726" y="22968"/>
                  </a:cubicBezTo>
                  <a:cubicBezTo>
                    <a:pt x="10631" y="22968"/>
                    <a:pt x="11536" y="22848"/>
                    <a:pt x="12406" y="22609"/>
                  </a:cubicBezTo>
                  <a:cubicBezTo>
                    <a:pt x="13482" y="22316"/>
                    <a:pt x="14507" y="21811"/>
                    <a:pt x="15263" y="21018"/>
                  </a:cubicBezTo>
                  <a:cubicBezTo>
                    <a:pt x="15361" y="20913"/>
                    <a:pt x="15455" y="20805"/>
                    <a:pt x="15546" y="20691"/>
                  </a:cubicBezTo>
                  <a:cubicBezTo>
                    <a:pt x="16377" y="19643"/>
                    <a:pt x="16235" y="18538"/>
                    <a:pt x="16254" y="17263"/>
                  </a:cubicBezTo>
                  <a:cubicBezTo>
                    <a:pt x="16254" y="17184"/>
                    <a:pt x="16259" y="17103"/>
                    <a:pt x="16259" y="17018"/>
                  </a:cubicBezTo>
                  <a:cubicBezTo>
                    <a:pt x="16282" y="15772"/>
                    <a:pt x="16320" y="14506"/>
                    <a:pt x="16320" y="13250"/>
                  </a:cubicBezTo>
                  <a:cubicBezTo>
                    <a:pt x="16320" y="12178"/>
                    <a:pt x="16292" y="11106"/>
                    <a:pt x="16202" y="10053"/>
                  </a:cubicBezTo>
                  <a:cubicBezTo>
                    <a:pt x="16202" y="10001"/>
                    <a:pt x="16192" y="9949"/>
                    <a:pt x="16187" y="9897"/>
                  </a:cubicBezTo>
                  <a:cubicBezTo>
                    <a:pt x="16122" y="9308"/>
                    <a:pt x="15984" y="8788"/>
                    <a:pt x="15928" y="8225"/>
                  </a:cubicBezTo>
                  <a:cubicBezTo>
                    <a:pt x="15904" y="7985"/>
                    <a:pt x="15895" y="7739"/>
                    <a:pt x="15914" y="7475"/>
                  </a:cubicBezTo>
                  <a:cubicBezTo>
                    <a:pt x="15943" y="7168"/>
                    <a:pt x="15971" y="6856"/>
                    <a:pt x="16008" y="6549"/>
                  </a:cubicBezTo>
                  <a:cubicBezTo>
                    <a:pt x="16093" y="5756"/>
                    <a:pt x="16183" y="4967"/>
                    <a:pt x="16141" y="4165"/>
                  </a:cubicBezTo>
                  <a:cubicBezTo>
                    <a:pt x="16135" y="4028"/>
                    <a:pt x="16122" y="3891"/>
                    <a:pt x="16102" y="3755"/>
                  </a:cubicBezTo>
                  <a:cubicBezTo>
                    <a:pt x="15928" y="2286"/>
                    <a:pt x="15191" y="789"/>
                    <a:pt x="13779" y="236"/>
                  </a:cubicBezTo>
                  <a:cubicBezTo>
                    <a:pt x="13348" y="67"/>
                    <a:pt x="12894" y="0"/>
                    <a:pt x="12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2494193" y="4159328"/>
              <a:ext cx="274860" cy="239609"/>
            </a:xfrm>
            <a:custGeom>
              <a:avLst/>
              <a:gdLst/>
              <a:ahLst/>
              <a:cxnLst/>
              <a:rect l="l" t="t" r="r" b="b"/>
              <a:pathLst>
                <a:path w="8538" h="7443" extrusionOk="0">
                  <a:moveTo>
                    <a:pt x="670" y="1"/>
                  </a:moveTo>
                  <a:lnTo>
                    <a:pt x="1" y="1190"/>
                  </a:lnTo>
                  <a:cubicBezTo>
                    <a:pt x="1690" y="1550"/>
                    <a:pt x="3876" y="2465"/>
                    <a:pt x="5709" y="4680"/>
                  </a:cubicBezTo>
                  <a:cubicBezTo>
                    <a:pt x="6332" y="5436"/>
                    <a:pt x="6914" y="6347"/>
                    <a:pt x="7424" y="7443"/>
                  </a:cubicBezTo>
                  <a:cubicBezTo>
                    <a:pt x="7522" y="7338"/>
                    <a:pt x="7616" y="7230"/>
                    <a:pt x="7707" y="7116"/>
                  </a:cubicBezTo>
                  <a:cubicBezTo>
                    <a:pt x="8538" y="6068"/>
                    <a:pt x="8396" y="4963"/>
                    <a:pt x="8415" y="3688"/>
                  </a:cubicBezTo>
                  <a:cubicBezTo>
                    <a:pt x="8415" y="3609"/>
                    <a:pt x="8420" y="3528"/>
                    <a:pt x="8420" y="3443"/>
                  </a:cubicBezTo>
                  <a:cubicBezTo>
                    <a:pt x="7881" y="2966"/>
                    <a:pt x="7258" y="2470"/>
                    <a:pt x="6559" y="2012"/>
                  </a:cubicBezTo>
                  <a:cubicBezTo>
                    <a:pt x="4996" y="1002"/>
                    <a:pt x="3026" y="171"/>
                    <a:pt x="6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2523199" y="4028754"/>
              <a:ext cx="244019" cy="120142"/>
            </a:xfrm>
            <a:custGeom>
              <a:avLst/>
              <a:gdLst/>
              <a:ahLst/>
              <a:cxnLst/>
              <a:rect l="l" t="t" r="r" b="b"/>
              <a:pathLst>
                <a:path w="7580" h="3732" extrusionOk="0">
                  <a:moveTo>
                    <a:pt x="2954" y="1"/>
                  </a:moveTo>
                  <a:cubicBezTo>
                    <a:pt x="2053" y="1"/>
                    <a:pt x="1070" y="39"/>
                    <a:pt x="1" y="129"/>
                  </a:cubicBezTo>
                  <a:cubicBezTo>
                    <a:pt x="67" y="724"/>
                    <a:pt x="100" y="1313"/>
                    <a:pt x="86" y="1903"/>
                  </a:cubicBezTo>
                  <a:cubicBezTo>
                    <a:pt x="1574" y="1932"/>
                    <a:pt x="3751" y="2140"/>
                    <a:pt x="5913" y="2966"/>
                  </a:cubicBezTo>
                  <a:cubicBezTo>
                    <a:pt x="6475" y="3178"/>
                    <a:pt x="7033" y="3429"/>
                    <a:pt x="7580" y="3731"/>
                  </a:cubicBezTo>
                  <a:cubicBezTo>
                    <a:pt x="7580" y="2659"/>
                    <a:pt x="7552" y="1587"/>
                    <a:pt x="7462" y="534"/>
                  </a:cubicBezTo>
                  <a:cubicBezTo>
                    <a:pt x="7462" y="482"/>
                    <a:pt x="7452" y="430"/>
                    <a:pt x="7447" y="378"/>
                  </a:cubicBezTo>
                  <a:cubicBezTo>
                    <a:pt x="6876" y="275"/>
                    <a:pt x="6244" y="185"/>
                    <a:pt x="5545" y="114"/>
                  </a:cubicBezTo>
                  <a:cubicBezTo>
                    <a:pt x="4768" y="43"/>
                    <a:pt x="3907" y="1"/>
                    <a:pt x="295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2507553" y="3925125"/>
              <a:ext cx="249653" cy="62003"/>
            </a:xfrm>
            <a:custGeom>
              <a:avLst/>
              <a:gdLst/>
              <a:ahLst/>
              <a:cxnLst/>
              <a:rect l="l" t="t" r="r" b="b"/>
              <a:pathLst>
                <a:path w="7755" h="1926" extrusionOk="0">
                  <a:moveTo>
                    <a:pt x="4164" y="0"/>
                  </a:moveTo>
                  <a:cubicBezTo>
                    <a:pt x="3565" y="0"/>
                    <a:pt x="2930" y="19"/>
                    <a:pt x="2258" y="61"/>
                  </a:cubicBezTo>
                  <a:cubicBezTo>
                    <a:pt x="1545" y="108"/>
                    <a:pt x="794" y="179"/>
                    <a:pt x="0" y="288"/>
                  </a:cubicBezTo>
                  <a:cubicBezTo>
                    <a:pt x="100" y="802"/>
                    <a:pt x="199" y="1321"/>
                    <a:pt x="284" y="1840"/>
                  </a:cubicBezTo>
                  <a:cubicBezTo>
                    <a:pt x="1144" y="1761"/>
                    <a:pt x="2330" y="1687"/>
                    <a:pt x="3672" y="1687"/>
                  </a:cubicBezTo>
                  <a:cubicBezTo>
                    <a:pt x="4077" y="1687"/>
                    <a:pt x="4497" y="1693"/>
                    <a:pt x="4926" y="1709"/>
                  </a:cubicBezTo>
                  <a:cubicBezTo>
                    <a:pt x="5813" y="1737"/>
                    <a:pt x="6743" y="1803"/>
                    <a:pt x="7674" y="1925"/>
                  </a:cubicBezTo>
                  <a:cubicBezTo>
                    <a:pt x="7650" y="1685"/>
                    <a:pt x="7641" y="1439"/>
                    <a:pt x="7660" y="1175"/>
                  </a:cubicBezTo>
                  <a:cubicBezTo>
                    <a:pt x="7689" y="868"/>
                    <a:pt x="7717" y="556"/>
                    <a:pt x="7754" y="249"/>
                  </a:cubicBezTo>
                  <a:cubicBezTo>
                    <a:pt x="6770" y="104"/>
                    <a:pt x="5570" y="0"/>
                    <a:pt x="41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2325760" y="3883886"/>
              <a:ext cx="441456" cy="577823"/>
            </a:xfrm>
            <a:custGeom>
              <a:avLst/>
              <a:gdLst/>
              <a:ahLst/>
              <a:cxnLst/>
              <a:rect l="l" t="t" r="r" b="b"/>
              <a:pathLst>
                <a:path w="13713" h="17949" extrusionOk="0">
                  <a:moveTo>
                    <a:pt x="5676" y="0"/>
                  </a:moveTo>
                  <a:cubicBezTo>
                    <a:pt x="5634" y="53"/>
                    <a:pt x="5595" y="109"/>
                    <a:pt x="5562" y="161"/>
                  </a:cubicBezTo>
                  <a:cubicBezTo>
                    <a:pt x="5562" y="161"/>
                    <a:pt x="6639" y="657"/>
                    <a:pt x="7905" y="1342"/>
                  </a:cubicBezTo>
                  <a:cubicBezTo>
                    <a:pt x="8311" y="1318"/>
                    <a:pt x="8698" y="1299"/>
                    <a:pt x="9076" y="1290"/>
                  </a:cubicBezTo>
                  <a:cubicBezTo>
                    <a:pt x="7877" y="1020"/>
                    <a:pt x="6715" y="600"/>
                    <a:pt x="5676" y="0"/>
                  </a:cubicBezTo>
                  <a:close/>
                  <a:moveTo>
                    <a:pt x="10573" y="2990"/>
                  </a:moveTo>
                  <a:lnTo>
                    <a:pt x="10573" y="2990"/>
                  </a:lnTo>
                  <a:cubicBezTo>
                    <a:pt x="10701" y="3084"/>
                    <a:pt x="10828" y="3184"/>
                    <a:pt x="10941" y="3282"/>
                  </a:cubicBezTo>
                  <a:cubicBezTo>
                    <a:pt x="11253" y="3533"/>
                    <a:pt x="11498" y="4005"/>
                    <a:pt x="11678" y="4614"/>
                  </a:cubicBezTo>
                  <a:cubicBezTo>
                    <a:pt x="12377" y="4685"/>
                    <a:pt x="13009" y="4775"/>
                    <a:pt x="13580" y="4878"/>
                  </a:cubicBezTo>
                  <a:cubicBezTo>
                    <a:pt x="13515" y="4289"/>
                    <a:pt x="13377" y="3769"/>
                    <a:pt x="13321" y="3206"/>
                  </a:cubicBezTo>
                  <a:cubicBezTo>
                    <a:pt x="12390" y="3084"/>
                    <a:pt x="11460" y="3018"/>
                    <a:pt x="10573" y="2990"/>
                  </a:cubicBezTo>
                  <a:close/>
                  <a:moveTo>
                    <a:pt x="12046" y="7466"/>
                  </a:moveTo>
                  <a:lnTo>
                    <a:pt x="12046" y="7466"/>
                  </a:lnTo>
                  <a:cubicBezTo>
                    <a:pt x="12061" y="8476"/>
                    <a:pt x="11980" y="9553"/>
                    <a:pt x="11791" y="10568"/>
                  </a:cubicBezTo>
                  <a:cubicBezTo>
                    <a:pt x="12490" y="11026"/>
                    <a:pt x="13113" y="11522"/>
                    <a:pt x="13652" y="11999"/>
                  </a:cubicBezTo>
                  <a:cubicBezTo>
                    <a:pt x="13675" y="10753"/>
                    <a:pt x="13713" y="9487"/>
                    <a:pt x="13713" y="8231"/>
                  </a:cubicBezTo>
                  <a:cubicBezTo>
                    <a:pt x="13166" y="7929"/>
                    <a:pt x="12608" y="7678"/>
                    <a:pt x="12046" y="7466"/>
                  </a:cubicBezTo>
                  <a:close/>
                  <a:moveTo>
                    <a:pt x="10941" y="13236"/>
                  </a:moveTo>
                  <a:cubicBezTo>
                    <a:pt x="10568" y="13959"/>
                    <a:pt x="10096" y="14516"/>
                    <a:pt x="9524" y="14804"/>
                  </a:cubicBezTo>
                  <a:cubicBezTo>
                    <a:pt x="9019" y="15055"/>
                    <a:pt x="8491" y="15140"/>
                    <a:pt x="7938" y="15140"/>
                  </a:cubicBezTo>
                  <a:cubicBezTo>
                    <a:pt x="7334" y="15140"/>
                    <a:pt x="6706" y="15035"/>
                    <a:pt x="6068" y="14936"/>
                  </a:cubicBezTo>
                  <a:cubicBezTo>
                    <a:pt x="5431" y="14833"/>
                    <a:pt x="4784" y="14728"/>
                    <a:pt x="4137" y="14728"/>
                  </a:cubicBezTo>
                  <a:cubicBezTo>
                    <a:pt x="2711" y="14728"/>
                    <a:pt x="1289" y="15225"/>
                    <a:pt x="0" y="17297"/>
                  </a:cubicBezTo>
                  <a:cubicBezTo>
                    <a:pt x="118" y="17363"/>
                    <a:pt x="241" y="17424"/>
                    <a:pt x="364" y="17481"/>
                  </a:cubicBezTo>
                  <a:cubicBezTo>
                    <a:pt x="874" y="17712"/>
                    <a:pt x="1436" y="17831"/>
                    <a:pt x="1997" y="17831"/>
                  </a:cubicBezTo>
                  <a:cubicBezTo>
                    <a:pt x="2616" y="17831"/>
                    <a:pt x="3226" y="17684"/>
                    <a:pt x="3754" y="17378"/>
                  </a:cubicBezTo>
                  <a:cubicBezTo>
                    <a:pt x="4826" y="17755"/>
                    <a:pt x="5974" y="17949"/>
                    <a:pt x="7121" y="17949"/>
                  </a:cubicBezTo>
                  <a:cubicBezTo>
                    <a:pt x="8023" y="17949"/>
                    <a:pt x="8929" y="17831"/>
                    <a:pt x="9799" y="17590"/>
                  </a:cubicBezTo>
                  <a:cubicBezTo>
                    <a:pt x="10875" y="17297"/>
                    <a:pt x="11900" y="16792"/>
                    <a:pt x="12656" y="15999"/>
                  </a:cubicBezTo>
                  <a:cubicBezTo>
                    <a:pt x="12146" y="14903"/>
                    <a:pt x="11564" y="13992"/>
                    <a:pt x="10941" y="1323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2677950" y="4224100"/>
              <a:ext cx="87306" cy="174837"/>
            </a:xfrm>
            <a:custGeom>
              <a:avLst/>
              <a:gdLst/>
              <a:ahLst/>
              <a:cxnLst/>
              <a:rect l="l" t="t" r="r" b="b"/>
              <a:pathLst>
                <a:path w="2712" h="5431" extrusionOk="0">
                  <a:moveTo>
                    <a:pt x="851" y="0"/>
                  </a:moveTo>
                  <a:cubicBezTo>
                    <a:pt x="667" y="987"/>
                    <a:pt x="384" y="1918"/>
                    <a:pt x="1" y="2668"/>
                  </a:cubicBezTo>
                  <a:cubicBezTo>
                    <a:pt x="624" y="3424"/>
                    <a:pt x="1206" y="4335"/>
                    <a:pt x="1716" y="5431"/>
                  </a:cubicBezTo>
                  <a:cubicBezTo>
                    <a:pt x="1814" y="5326"/>
                    <a:pt x="1908" y="5218"/>
                    <a:pt x="1999" y="5104"/>
                  </a:cubicBezTo>
                  <a:cubicBezTo>
                    <a:pt x="2660" y="4269"/>
                    <a:pt x="2707" y="3400"/>
                    <a:pt x="2707" y="2437"/>
                  </a:cubicBezTo>
                  <a:cubicBezTo>
                    <a:pt x="2707" y="2281"/>
                    <a:pt x="2701" y="2125"/>
                    <a:pt x="2701" y="1970"/>
                  </a:cubicBezTo>
                  <a:cubicBezTo>
                    <a:pt x="2701" y="1870"/>
                    <a:pt x="2707" y="1776"/>
                    <a:pt x="2707" y="1676"/>
                  </a:cubicBezTo>
                  <a:cubicBezTo>
                    <a:pt x="2707" y="1597"/>
                    <a:pt x="2712" y="1516"/>
                    <a:pt x="2712" y="1431"/>
                  </a:cubicBezTo>
                  <a:cubicBezTo>
                    <a:pt x="2173" y="954"/>
                    <a:pt x="1550" y="458"/>
                    <a:pt x="85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2701677" y="4032392"/>
              <a:ext cx="65544" cy="116505"/>
            </a:xfrm>
            <a:custGeom>
              <a:avLst/>
              <a:gdLst/>
              <a:ahLst/>
              <a:cxnLst/>
              <a:rect l="l" t="t" r="r" b="b"/>
              <a:pathLst>
                <a:path w="2036" h="3619" extrusionOk="0">
                  <a:moveTo>
                    <a:pt x="1" y="1"/>
                  </a:moveTo>
                  <a:cubicBezTo>
                    <a:pt x="227" y="775"/>
                    <a:pt x="355" y="1777"/>
                    <a:pt x="369" y="2853"/>
                  </a:cubicBezTo>
                  <a:cubicBezTo>
                    <a:pt x="931" y="3065"/>
                    <a:pt x="1489" y="3316"/>
                    <a:pt x="2036" y="3618"/>
                  </a:cubicBezTo>
                  <a:cubicBezTo>
                    <a:pt x="2036" y="2546"/>
                    <a:pt x="2008" y="1474"/>
                    <a:pt x="1918" y="421"/>
                  </a:cubicBezTo>
                  <a:cubicBezTo>
                    <a:pt x="1918" y="369"/>
                    <a:pt x="1908" y="317"/>
                    <a:pt x="1903" y="265"/>
                  </a:cubicBezTo>
                  <a:cubicBezTo>
                    <a:pt x="1332" y="162"/>
                    <a:pt x="700" y="72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2580213" y="3925415"/>
              <a:ext cx="176222" cy="61713"/>
            </a:xfrm>
            <a:custGeom>
              <a:avLst/>
              <a:gdLst/>
              <a:ahLst/>
              <a:cxnLst/>
              <a:rect l="l" t="t" r="r" b="b"/>
              <a:pathLst>
                <a:path w="5474" h="1917" extrusionOk="0">
                  <a:moveTo>
                    <a:pt x="1172" y="0"/>
                  </a:moveTo>
                  <a:cubicBezTo>
                    <a:pt x="794" y="9"/>
                    <a:pt x="407" y="28"/>
                    <a:pt x="1" y="52"/>
                  </a:cubicBezTo>
                  <a:cubicBezTo>
                    <a:pt x="898" y="538"/>
                    <a:pt x="1899" y="1129"/>
                    <a:pt x="2669" y="1700"/>
                  </a:cubicBezTo>
                  <a:cubicBezTo>
                    <a:pt x="3556" y="1728"/>
                    <a:pt x="4486" y="1794"/>
                    <a:pt x="5417" y="1916"/>
                  </a:cubicBezTo>
                  <a:cubicBezTo>
                    <a:pt x="5403" y="1770"/>
                    <a:pt x="5393" y="1624"/>
                    <a:pt x="5393" y="1469"/>
                  </a:cubicBezTo>
                  <a:cubicBezTo>
                    <a:pt x="5393" y="1369"/>
                    <a:pt x="5398" y="1270"/>
                    <a:pt x="5403" y="1166"/>
                  </a:cubicBezTo>
                  <a:cubicBezTo>
                    <a:pt x="5426" y="920"/>
                    <a:pt x="5450" y="670"/>
                    <a:pt x="5473" y="425"/>
                  </a:cubicBezTo>
                  <a:cubicBezTo>
                    <a:pt x="4614" y="421"/>
                    <a:pt x="3764" y="377"/>
                    <a:pt x="2943" y="288"/>
                  </a:cubicBezTo>
                  <a:cubicBezTo>
                    <a:pt x="2348" y="227"/>
                    <a:pt x="1757" y="132"/>
                    <a:pt x="11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2778296" y="3764322"/>
              <a:ext cx="583457" cy="717056"/>
            </a:xfrm>
            <a:custGeom>
              <a:avLst/>
              <a:gdLst/>
              <a:ahLst/>
              <a:cxnLst/>
              <a:rect l="l" t="t" r="r" b="b"/>
              <a:pathLst>
                <a:path w="18124" h="22274" extrusionOk="0">
                  <a:moveTo>
                    <a:pt x="14024" y="0"/>
                  </a:moveTo>
                  <a:cubicBezTo>
                    <a:pt x="13802" y="0"/>
                    <a:pt x="13586" y="14"/>
                    <a:pt x="13388" y="36"/>
                  </a:cubicBezTo>
                  <a:cubicBezTo>
                    <a:pt x="11564" y="240"/>
                    <a:pt x="8345" y="1293"/>
                    <a:pt x="8528" y="3436"/>
                  </a:cubicBezTo>
                  <a:cubicBezTo>
                    <a:pt x="8566" y="3871"/>
                    <a:pt x="8609" y="4300"/>
                    <a:pt x="8656" y="4725"/>
                  </a:cubicBezTo>
                  <a:cubicBezTo>
                    <a:pt x="8685" y="4989"/>
                    <a:pt x="8717" y="5255"/>
                    <a:pt x="8746" y="5514"/>
                  </a:cubicBezTo>
                  <a:cubicBezTo>
                    <a:pt x="8783" y="5821"/>
                    <a:pt x="8816" y="6123"/>
                    <a:pt x="8849" y="6430"/>
                  </a:cubicBezTo>
                  <a:cubicBezTo>
                    <a:pt x="8920" y="7058"/>
                    <a:pt x="8982" y="7685"/>
                    <a:pt x="9019" y="8314"/>
                  </a:cubicBezTo>
                  <a:cubicBezTo>
                    <a:pt x="9053" y="8899"/>
                    <a:pt x="9071" y="9485"/>
                    <a:pt x="9053" y="10084"/>
                  </a:cubicBezTo>
                  <a:cubicBezTo>
                    <a:pt x="9047" y="10594"/>
                    <a:pt x="9014" y="11109"/>
                    <a:pt x="8949" y="11638"/>
                  </a:cubicBezTo>
                  <a:cubicBezTo>
                    <a:pt x="8920" y="11869"/>
                    <a:pt x="8877" y="12115"/>
                    <a:pt x="8812" y="12351"/>
                  </a:cubicBezTo>
                  <a:cubicBezTo>
                    <a:pt x="8670" y="12828"/>
                    <a:pt x="8434" y="13262"/>
                    <a:pt x="8009" y="13471"/>
                  </a:cubicBezTo>
                  <a:cubicBezTo>
                    <a:pt x="7957" y="13493"/>
                    <a:pt x="7905" y="13517"/>
                    <a:pt x="7844" y="13536"/>
                  </a:cubicBezTo>
                  <a:cubicBezTo>
                    <a:pt x="7723" y="13572"/>
                    <a:pt x="7602" y="13588"/>
                    <a:pt x="7481" y="13588"/>
                  </a:cubicBezTo>
                  <a:cubicBezTo>
                    <a:pt x="6993" y="13588"/>
                    <a:pt x="6500" y="13338"/>
                    <a:pt x="6030" y="13144"/>
                  </a:cubicBezTo>
                  <a:cubicBezTo>
                    <a:pt x="5433" y="12901"/>
                    <a:pt x="4768" y="12778"/>
                    <a:pt x="4107" y="12778"/>
                  </a:cubicBezTo>
                  <a:cubicBezTo>
                    <a:pt x="2638" y="12778"/>
                    <a:pt x="1188" y="13385"/>
                    <a:pt x="534" y="14622"/>
                  </a:cubicBezTo>
                  <a:cubicBezTo>
                    <a:pt x="360" y="14948"/>
                    <a:pt x="236" y="15350"/>
                    <a:pt x="161" y="15775"/>
                  </a:cubicBezTo>
                  <a:cubicBezTo>
                    <a:pt x="0" y="16672"/>
                    <a:pt x="62" y="17697"/>
                    <a:pt x="378" y="18405"/>
                  </a:cubicBezTo>
                  <a:cubicBezTo>
                    <a:pt x="383" y="18409"/>
                    <a:pt x="383" y="18414"/>
                    <a:pt x="388" y="18418"/>
                  </a:cubicBezTo>
                  <a:cubicBezTo>
                    <a:pt x="510" y="18688"/>
                    <a:pt x="709" y="18939"/>
                    <a:pt x="959" y="19103"/>
                  </a:cubicBezTo>
                  <a:cubicBezTo>
                    <a:pt x="1162" y="19250"/>
                    <a:pt x="1403" y="19340"/>
                    <a:pt x="1653" y="19344"/>
                  </a:cubicBezTo>
                  <a:cubicBezTo>
                    <a:pt x="1715" y="20203"/>
                    <a:pt x="2168" y="21030"/>
                    <a:pt x="2881" y="21559"/>
                  </a:cubicBezTo>
                  <a:cubicBezTo>
                    <a:pt x="3103" y="21729"/>
                    <a:pt x="3353" y="21861"/>
                    <a:pt x="3622" y="21970"/>
                  </a:cubicBezTo>
                  <a:cubicBezTo>
                    <a:pt x="4225" y="22195"/>
                    <a:pt x="4915" y="22273"/>
                    <a:pt x="5634" y="22273"/>
                  </a:cubicBezTo>
                  <a:cubicBezTo>
                    <a:pt x="5698" y="22273"/>
                    <a:pt x="5763" y="22273"/>
                    <a:pt x="5828" y="22272"/>
                  </a:cubicBezTo>
                  <a:cubicBezTo>
                    <a:pt x="7229" y="22253"/>
                    <a:pt x="8713" y="21955"/>
                    <a:pt x="9836" y="21890"/>
                  </a:cubicBezTo>
                  <a:cubicBezTo>
                    <a:pt x="9903" y="21885"/>
                    <a:pt x="9973" y="21879"/>
                    <a:pt x="10039" y="21875"/>
                  </a:cubicBezTo>
                  <a:cubicBezTo>
                    <a:pt x="12032" y="21743"/>
                    <a:pt x="14133" y="21530"/>
                    <a:pt x="15672" y="20327"/>
                  </a:cubicBezTo>
                  <a:cubicBezTo>
                    <a:pt x="15790" y="20236"/>
                    <a:pt x="15899" y="20142"/>
                    <a:pt x="16008" y="20038"/>
                  </a:cubicBezTo>
                  <a:cubicBezTo>
                    <a:pt x="17184" y="18952"/>
                    <a:pt x="17712" y="17446"/>
                    <a:pt x="17939" y="15873"/>
                  </a:cubicBezTo>
                  <a:cubicBezTo>
                    <a:pt x="18124" y="14537"/>
                    <a:pt x="18091" y="13153"/>
                    <a:pt x="18034" y="11935"/>
                  </a:cubicBezTo>
                  <a:cubicBezTo>
                    <a:pt x="18024" y="11708"/>
                    <a:pt x="18010" y="11482"/>
                    <a:pt x="17995" y="11251"/>
                  </a:cubicBezTo>
                  <a:cubicBezTo>
                    <a:pt x="17921" y="10094"/>
                    <a:pt x="17797" y="8938"/>
                    <a:pt x="17623" y="7785"/>
                  </a:cubicBezTo>
                  <a:cubicBezTo>
                    <a:pt x="17476" y="6807"/>
                    <a:pt x="17297" y="5830"/>
                    <a:pt x="17080" y="4862"/>
                  </a:cubicBezTo>
                  <a:cubicBezTo>
                    <a:pt x="17042" y="4682"/>
                    <a:pt x="17004" y="4508"/>
                    <a:pt x="16962" y="4333"/>
                  </a:cubicBezTo>
                  <a:cubicBezTo>
                    <a:pt x="16844" y="3828"/>
                    <a:pt x="16749" y="3233"/>
                    <a:pt x="16631" y="2648"/>
                  </a:cubicBezTo>
                  <a:cubicBezTo>
                    <a:pt x="16513" y="2029"/>
                    <a:pt x="16362" y="1424"/>
                    <a:pt x="16136" y="942"/>
                  </a:cubicBezTo>
                  <a:cubicBezTo>
                    <a:pt x="15777" y="200"/>
                    <a:pt x="14861" y="0"/>
                    <a:pt x="14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056958" y="3849568"/>
              <a:ext cx="271190" cy="121752"/>
            </a:xfrm>
            <a:custGeom>
              <a:avLst/>
              <a:gdLst/>
              <a:ahLst/>
              <a:cxnLst/>
              <a:rect l="l" t="t" r="r" b="b"/>
              <a:pathLst>
                <a:path w="8424" h="3782" extrusionOk="0">
                  <a:moveTo>
                    <a:pt x="7975" y="0"/>
                  </a:moveTo>
                  <a:cubicBezTo>
                    <a:pt x="6016" y="99"/>
                    <a:pt x="3414" y="656"/>
                    <a:pt x="0" y="2077"/>
                  </a:cubicBezTo>
                  <a:cubicBezTo>
                    <a:pt x="29" y="2341"/>
                    <a:pt x="61" y="2607"/>
                    <a:pt x="90" y="2866"/>
                  </a:cubicBezTo>
                  <a:cubicBezTo>
                    <a:pt x="127" y="3173"/>
                    <a:pt x="160" y="3475"/>
                    <a:pt x="193" y="3782"/>
                  </a:cubicBezTo>
                  <a:cubicBezTo>
                    <a:pt x="1751" y="3296"/>
                    <a:pt x="4193" y="2620"/>
                    <a:pt x="6606" y="2346"/>
                  </a:cubicBezTo>
                  <a:cubicBezTo>
                    <a:pt x="7219" y="2271"/>
                    <a:pt x="7833" y="2223"/>
                    <a:pt x="8424" y="2214"/>
                  </a:cubicBezTo>
                  <a:cubicBezTo>
                    <a:pt x="8386" y="2034"/>
                    <a:pt x="8348" y="1860"/>
                    <a:pt x="8306" y="1685"/>
                  </a:cubicBezTo>
                  <a:cubicBezTo>
                    <a:pt x="8188" y="1180"/>
                    <a:pt x="8093" y="585"/>
                    <a:pt x="797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036129" y="4161936"/>
              <a:ext cx="319672" cy="247464"/>
            </a:xfrm>
            <a:custGeom>
              <a:avLst/>
              <a:gdLst/>
              <a:ahLst/>
              <a:cxnLst/>
              <a:rect l="l" t="t" r="r" b="b"/>
              <a:pathLst>
                <a:path w="9930" h="7687" extrusionOk="0">
                  <a:moveTo>
                    <a:pt x="803" y="0"/>
                  </a:moveTo>
                  <a:cubicBezTo>
                    <a:pt x="661" y="477"/>
                    <a:pt x="425" y="911"/>
                    <a:pt x="0" y="1120"/>
                  </a:cubicBezTo>
                  <a:cubicBezTo>
                    <a:pt x="1781" y="1724"/>
                    <a:pt x="4179" y="2838"/>
                    <a:pt x="6030" y="4779"/>
                  </a:cubicBezTo>
                  <a:cubicBezTo>
                    <a:pt x="6809" y="5596"/>
                    <a:pt x="7493" y="6559"/>
                    <a:pt x="7999" y="7687"/>
                  </a:cubicBezTo>
                  <a:cubicBezTo>
                    <a:pt x="9175" y="6601"/>
                    <a:pt x="9703" y="5095"/>
                    <a:pt x="9930" y="3522"/>
                  </a:cubicBezTo>
                  <a:cubicBezTo>
                    <a:pt x="9297" y="3003"/>
                    <a:pt x="8489" y="2489"/>
                    <a:pt x="7470" y="2007"/>
                  </a:cubicBezTo>
                  <a:cubicBezTo>
                    <a:pt x="5850" y="1233"/>
                    <a:pt x="3683" y="534"/>
                    <a:pt x="80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068611" y="4005543"/>
              <a:ext cx="289024" cy="120979"/>
            </a:xfrm>
            <a:custGeom>
              <a:avLst/>
              <a:gdLst/>
              <a:ahLst/>
              <a:cxnLst/>
              <a:rect l="l" t="t" r="r" b="b"/>
              <a:pathLst>
                <a:path w="8978" h="3758" extrusionOk="0">
                  <a:moveTo>
                    <a:pt x="5811" y="0"/>
                  </a:moveTo>
                  <a:cubicBezTo>
                    <a:pt x="4272" y="0"/>
                    <a:pt x="2361" y="223"/>
                    <a:pt x="1" y="821"/>
                  </a:cubicBezTo>
                  <a:cubicBezTo>
                    <a:pt x="35" y="1406"/>
                    <a:pt x="53" y="1992"/>
                    <a:pt x="35" y="2591"/>
                  </a:cubicBezTo>
                  <a:cubicBezTo>
                    <a:pt x="564" y="2545"/>
                    <a:pt x="1320" y="2497"/>
                    <a:pt x="2206" y="2497"/>
                  </a:cubicBezTo>
                  <a:cubicBezTo>
                    <a:pt x="3574" y="2497"/>
                    <a:pt x="5252" y="2612"/>
                    <a:pt x="6885" y="3031"/>
                  </a:cubicBezTo>
                  <a:cubicBezTo>
                    <a:pt x="7604" y="3210"/>
                    <a:pt x="8308" y="3446"/>
                    <a:pt x="8977" y="3758"/>
                  </a:cubicBezTo>
                  <a:cubicBezTo>
                    <a:pt x="8903" y="2601"/>
                    <a:pt x="8779" y="1445"/>
                    <a:pt x="8605" y="292"/>
                  </a:cubicBezTo>
                  <a:cubicBezTo>
                    <a:pt x="8066" y="170"/>
                    <a:pt x="7443" y="70"/>
                    <a:pt x="6726" y="28"/>
                  </a:cubicBezTo>
                  <a:cubicBezTo>
                    <a:pt x="6436" y="10"/>
                    <a:pt x="6132" y="0"/>
                    <a:pt x="58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2780742" y="3960634"/>
              <a:ext cx="342045" cy="418663"/>
            </a:xfrm>
            <a:custGeom>
              <a:avLst/>
              <a:gdLst/>
              <a:ahLst/>
              <a:cxnLst/>
              <a:rect l="l" t="t" r="r" b="b"/>
              <a:pathLst>
                <a:path w="10625" h="13005" extrusionOk="0">
                  <a:moveTo>
                    <a:pt x="9884" y="1"/>
                  </a:moveTo>
                  <a:cubicBezTo>
                    <a:pt x="9481" y="114"/>
                    <a:pt x="9108" y="227"/>
                    <a:pt x="8773" y="332"/>
                  </a:cubicBezTo>
                  <a:cubicBezTo>
                    <a:pt x="8844" y="960"/>
                    <a:pt x="8906" y="1587"/>
                    <a:pt x="8943" y="2216"/>
                  </a:cubicBezTo>
                  <a:cubicBezTo>
                    <a:pt x="9468" y="2084"/>
                    <a:pt x="9969" y="1970"/>
                    <a:pt x="10450" y="1871"/>
                  </a:cubicBezTo>
                  <a:cubicBezTo>
                    <a:pt x="10327" y="1267"/>
                    <a:pt x="10139" y="643"/>
                    <a:pt x="9884" y="1"/>
                  </a:cubicBezTo>
                  <a:close/>
                  <a:moveTo>
                    <a:pt x="10625" y="3897"/>
                  </a:moveTo>
                  <a:lnTo>
                    <a:pt x="10625" y="3897"/>
                  </a:lnTo>
                  <a:cubicBezTo>
                    <a:pt x="9963" y="3911"/>
                    <a:pt x="9402" y="3949"/>
                    <a:pt x="8977" y="3986"/>
                  </a:cubicBezTo>
                  <a:cubicBezTo>
                    <a:pt x="8971" y="4496"/>
                    <a:pt x="8938" y="5011"/>
                    <a:pt x="8873" y="5540"/>
                  </a:cubicBezTo>
                  <a:cubicBezTo>
                    <a:pt x="8844" y="5771"/>
                    <a:pt x="8801" y="6017"/>
                    <a:pt x="8736" y="6253"/>
                  </a:cubicBezTo>
                  <a:cubicBezTo>
                    <a:pt x="9165" y="6329"/>
                    <a:pt x="9581" y="6414"/>
                    <a:pt x="9978" y="6499"/>
                  </a:cubicBezTo>
                  <a:cubicBezTo>
                    <a:pt x="10359" y="5771"/>
                    <a:pt x="10586" y="4889"/>
                    <a:pt x="10625" y="3897"/>
                  </a:cubicBezTo>
                  <a:close/>
                  <a:moveTo>
                    <a:pt x="4032" y="6683"/>
                  </a:moveTo>
                  <a:cubicBezTo>
                    <a:pt x="2564" y="6683"/>
                    <a:pt x="1110" y="7288"/>
                    <a:pt x="458" y="8524"/>
                  </a:cubicBezTo>
                  <a:cubicBezTo>
                    <a:pt x="284" y="8850"/>
                    <a:pt x="160" y="9252"/>
                    <a:pt x="85" y="9677"/>
                  </a:cubicBezTo>
                  <a:cubicBezTo>
                    <a:pt x="29" y="9997"/>
                    <a:pt x="0" y="10333"/>
                    <a:pt x="0" y="10664"/>
                  </a:cubicBezTo>
                  <a:cubicBezTo>
                    <a:pt x="0" y="11263"/>
                    <a:pt x="99" y="11849"/>
                    <a:pt x="302" y="12307"/>
                  </a:cubicBezTo>
                  <a:cubicBezTo>
                    <a:pt x="307" y="12311"/>
                    <a:pt x="307" y="12316"/>
                    <a:pt x="312" y="12320"/>
                  </a:cubicBezTo>
                  <a:cubicBezTo>
                    <a:pt x="434" y="12590"/>
                    <a:pt x="633" y="12841"/>
                    <a:pt x="883" y="13005"/>
                  </a:cubicBezTo>
                  <a:cubicBezTo>
                    <a:pt x="883" y="13005"/>
                    <a:pt x="907" y="8373"/>
                    <a:pt x="4335" y="8373"/>
                  </a:cubicBezTo>
                  <a:cubicBezTo>
                    <a:pt x="4680" y="8373"/>
                    <a:pt x="5057" y="8421"/>
                    <a:pt x="5468" y="8520"/>
                  </a:cubicBezTo>
                  <a:cubicBezTo>
                    <a:pt x="5846" y="8614"/>
                    <a:pt x="6209" y="8657"/>
                    <a:pt x="6554" y="8657"/>
                  </a:cubicBezTo>
                  <a:cubicBezTo>
                    <a:pt x="7498" y="8657"/>
                    <a:pt x="8325" y="8336"/>
                    <a:pt x="8991" y="7764"/>
                  </a:cubicBezTo>
                  <a:cubicBezTo>
                    <a:pt x="8622" y="7613"/>
                    <a:pt x="8263" y="7486"/>
                    <a:pt x="7933" y="7373"/>
                  </a:cubicBezTo>
                  <a:cubicBezTo>
                    <a:pt x="7881" y="7395"/>
                    <a:pt x="7829" y="7419"/>
                    <a:pt x="7768" y="7438"/>
                  </a:cubicBezTo>
                  <a:cubicBezTo>
                    <a:pt x="7645" y="7476"/>
                    <a:pt x="7526" y="7491"/>
                    <a:pt x="7404" y="7491"/>
                  </a:cubicBezTo>
                  <a:cubicBezTo>
                    <a:pt x="6913" y="7491"/>
                    <a:pt x="6421" y="7240"/>
                    <a:pt x="5954" y="7046"/>
                  </a:cubicBezTo>
                  <a:cubicBezTo>
                    <a:pt x="5360" y="6806"/>
                    <a:pt x="4693" y="6683"/>
                    <a:pt x="4032" y="66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2866633" y="4458335"/>
              <a:ext cx="234844" cy="80159"/>
            </a:xfrm>
            <a:custGeom>
              <a:avLst/>
              <a:gdLst/>
              <a:ahLst/>
              <a:cxnLst/>
              <a:rect l="l" t="t" r="r" b="b"/>
              <a:pathLst>
                <a:path w="7295" h="2490" extrusionOk="0">
                  <a:moveTo>
                    <a:pt x="137" y="1"/>
                  </a:moveTo>
                  <a:cubicBezTo>
                    <a:pt x="19" y="454"/>
                    <a:pt x="0" y="894"/>
                    <a:pt x="66" y="1313"/>
                  </a:cubicBezTo>
                  <a:cubicBezTo>
                    <a:pt x="397" y="1064"/>
                    <a:pt x="675" y="761"/>
                    <a:pt x="878" y="412"/>
                  </a:cubicBezTo>
                  <a:cubicBezTo>
                    <a:pt x="609" y="303"/>
                    <a:pt x="359" y="171"/>
                    <a:pt x="137" y="1"/>
                  </a:cubicBezTo>
                  <a:close/>
                  <a:moveTo>
                    <a:pt x="7295" y="317"/>
                  </a:moveTo>
                  <a:lnTo>
                    <a:pt x="7295" y="317"/>
                  </a:lnTo>
                  <a:cubicBezTo>
                    <a:pt x="7229" y="321"/>
                    <a:pt x="7159" y="327"/>
                    <a:pt x="7092" y="332"/>
                  </a:cubicBezTo>
                  <a:cubicBezTo>
                    <a:pt x="5969" y="397"/>
                    <a:pt x="4485" y="695"/>
                    <a:pt x="3084" y="714"/>
                  </a:cubicBezTo>
                  <a:cubicBezTo>
                    <a:pt x="3202" y="992"/>
                    <a:pt x="3348" y="1262"/>
                    <a:pt x="3513" y="1517"/>
                  </a:cubicBezTo>
                  <a:cubicBezTo>
                    <a:pt x="3792" y="1947"/>
                    <a:pt x="4169" y="2372"/>
                    <a:pt x="4688" y="2470"/>
                  </a:cubicBezTo>
                  <a:cubicBezTo>
                    <a:pt x="4764" y="2485"/>
                    <a:pt x="4836" y="2489"/>
                    <a:pt x="4910" y="2489"/>
                  </a:cubicBezTo>
                  <a:cubicBezTo>
                    <a:pt x="5279" y="2489"/>
                    <a:pt x="5647" y="2333"/>
                    <a:pt x="5954" y="2130"/>
                  </a:cubicBezTo>
                  <a:cubicBezTo>
                    <a:pt x="6610" y="1705"/>
                    <a:pt x="7092" y="1044"/>
                    <a:pt x="7295" y="317"/>
                  </a:cubicBezTo>
                  <a:close/>
                </a:path>
              </a:pathLst>
            </a:custGeom>
            <a:solidFill>
              <a:srgbClr val="BDB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1"/>
            <p:cNvSpPr/>
            <p:nvPr/>
          </p:nvSpPr>
          <p:spPr>
            <a:xfrm>
              <a:off x="2871043" y="3778068"/>
              <a:ext cx="489165" cy="703406"/>
            </a:xfrm>
            <a:custGeom>
              <a:avLst/>
              <a:gdLst/>
              <a:ahLst/>
              <a:cxnLst/>
              <a:rect l="l" t="t" r="r" b="b"/>
              <a:pathLst>
                <a:path w="15195" h="21850" extrusionOk="0">
                  <a:moveTo>
                    <a:pt x="12820" y="1"/>
                  </a:moveTo>
                  <a:cubicBezTo>
                    <a:pt x="12008" y="818"/>
                    <a:pt x="11068" y="1493"/>
                    <a:pt x="10043" y="2060"/>
                  </a:cubicBezTo>
                  <a:cubicBezTo>
                    <a:pt x="10138" y="2249"/>
                    <a:pt x="10218" y="2448"/>
                    <a:pt x="10280" y="2655"/>
                  </a:cubicBezTo>
                  <a:cubicBezTo>
                    <a:pt x="10294" y="2688"/>
                    <a:pt x="10303" y="2725"/>
                    <a:pt x="10313" y="2764"/>
                  </a:cubicBezTo>
                  <a:cubicBezTo>
                    <a:pt x="11634" y="2433"/>
                    <a:pt x="12773" y="2267"/>
                    <a:pt x="13750" y="2221"/>
                  </a:cubicBezTo>
                  <a:cubicBezTo>
                    <a:pt x="13632" y="1602"/>
                    <a:pt x="13481" y="997"/>
                    <a:pt x="13255" y="515"/>
                  </a:cubicBezTo>
                  <a:cubicBezTo>
                    <a:pt x="13151" y="304"/>
                    <a:pt x="13000" y="134"/>
                    <a:pt x="12820" y="1"/>
                  </a:cubicBezTo>
                  <a:close/>
                  <a:moveTo>
                    <a:pt x="14199" y="4435"/>
                  </a:moveTo>
                  <a:cubicBezTo>
                    <a:pt x="13608" y="4444"/>
                    <a:pt x="12994" y="4492"/>
                    <a:pt x="12381" y="4567"/>
                  </a:cubicBezTo>
                  <a:cubicBezTo>
                    <a:pt x="12575" y="5218"/>
                    <a:pt x="12745" y="6097"/>
                    <a:pt x="12863" y="7094"/>
                  </a:cubicBezTo>
                  <a:cubicBezTo>
                    <a:pt x="13580" y="7136"/>
                    <a:pt x="14203" y="7236"/>
                    <a:pt x="14742" y="7358"/>
                  </a:cubicBezTo>
                  <a:cubicBezTo>
                    <a:pt x="14595" y="6380"/>
                    <a:pt x="14416" y="5403"/>
                    <a:pt x="14199" y="4435"/>
                  </a:cubicBezTo>
                  <a:close/>
                  <a:moveTo>
                    <a:pt x="13022" y="10097"/>
                  </a:moveTo>
                  <a:cubicBezTo>
                    <a:pt x="13018" y="11423"/>
                    <a:pt x="12891" y="12769"/>
                    <a:pt x="12598" y="13931"/>
                  </a:cubicBezTo>
                  <a:cubicBezTo>
                    <a:pt x="13617" y="14413"/>
                    <a:pt x="14425" y="14927"/>
                    <a:pt x="15058" y="15446"/>
                  </a:cubicBezTo>
                  <a:cubicBezTo>
                    <a:pt x="15162" y="14691"/>
                    <a:pt x="15195" y="13916"/>
                    <a:pt x="15195" y="13171"/>
                  </a:cubicBezTo>
                  <a:cubicBezTo>
                    <a:pt x="15195" y="12599"/>
                    <a:pt x="15176" y="12037"/>
                    <a:pt x="15153" y="11508"/>
                  </a:cubicBezTo>
                  <a:cubicBezTo>
                    <a:pt x="15143" y="11281"/>
                    <a:pt x="15129" y="11055"/>
                    <a:pt x="15114" y="10824"/>
                  </a:cubicBezTo>
                  <a:cubicBezTo>
                    <a:pt x="14445" y="10512"/>
                    <a:pt x="13741" y="10276"/>
                    <a:pt x="13022" y="10097"/>
                  </a:cubicBezTo>
                  <a:close/>
                  <a:moveTo>
                    <a:pt x="11158" y="16703"/>
                  </a:moveTo>
                  <a:cubicBezTo>
                    <a:pt x="10827" y="17004"/>
                    <a:pt x="10435" y="17208"/>
                    <a:pt x="9991" y="17298"/>
                  </a:cubicBezTo>
                  <a:cubicBezTo>
                    <a:pt x="9406" y="17411"/>
                    <a:pt x="8844" y="17453"/>
                    <a:pt x="8301" y="17453"/>
                  </a:cubicBezTo>
                  <a:cubicBezTo>
                    <a:pt x="7465" y="17453"/>
                    <a:pt x="6676" y="17350"/>
                    <a:pt x="5935" y="17250"/>
                  </a:cubicBezTo>
                  <a:cubicBezTo>
                    <a:pt x="5198" y="17146"/>
                    <a:pt x="4509" y="17043"/>
                    <a:pt x="3871" y="17043"/>
                  </a:cubicBezTo>
                  <a:cubicBezTo>
                    <a:pt x="2607" y="17043"/>
                    <a:pt x="1554" y="17449"/>
                    <a:pt x="737" y="19064"/>
                  </a:cubicBezTo>
                  <a:cubicBezTo>
                    <a:pt x="463" y="19606"/>
                    <a:pt x="217" y="20286"/>
                    <a:pt x="0" y="21132"/>
                  </a:cubicBezTo>
                  <a:cubicBezTo>
                    <a:pt x="222" y="21302"/>
                    <a:pt x="472" y="21434"/>
                    <a:pt x="741" y="21543"/>
                  </a:cubicBezTo>
                  <a:cubicBezTo>
                    <a:pt x="1345" y="21770"/>
                    <a:pt x="2040" y="21849"/>
                    <a:pt x="2766" y="21849"/>
                  </a:cubicBezTo>
                  <a:cubicBezTo>
                    <a:pt x="2829" y="21849"/>
                    <a:pt x="2885" y="21849"/>
                    <a:pt x="2947" y="21845"/>
                  </a:cubicBezTo>
                  <a:cubicBezTo>
                    <a:pt x="4348" y="21826"/>
                    <a:pt x="5832" y="21528"/>
                    <a:pt x="6955" y="21463"/>
                  </a:cubicBezTo>
                  <a:cubicBezTo>
                    <a:pt x="7022" y="21458"/>
                    <a:pt x="7092" y="21452"/>
                    <a:pt x="7158" y="21448"/>
                  </a:cubicBezTo>
                  <a:cubicBezTo>
                    <a:pt x="9151" y="21316"/>
                    <a:pt x="11252" y="21103"/>
                    <a:pt x="12791" y="19900"/>
                  </a:cubicBezTo>
                  <a:cubicBezTo>
                    <a:pt x="12909" y="19809"/>
                    <a:pt x="13018" y="19715"/>
                    <a:pt x="13127" y="19611"/>
                  </a:cubicBezTo>
                  <a:cubicBezTo>
                    <a:pt x="12621" y="18483"/>
                    <a:pt x="11937" y="17520"/>
                    <a:pt x="11158" y="1670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1"/>
            <p:cNvSpPr/>
            <p:nvPr/>
          </p:nvSpPr>
          <p:spPr>
            <a:xfrm>
              <a:off x="3201632" y="3849568"/>
              <a:ext cx="126517" cy="75524"/>
            </a:xfrm>
            <a:custGeom>
              <a:avLst/>
              <a:gdLst/>
              <a:ahLst/>
              <a:cxnLst/>
              <a:rect l="l" t="t" r="r" b="b"/>
              <a:pathLst>
                <a:path w="3930" h="2346" extrusionOk="0">
                  <a:moveTo>
                    <a:pt x="3481" y="0"/>
                  </a:moveTo>
                  <a:cubicBezTo>
                    <a:pt x="2504" y="46"/>
                    <a:pt x="1365" y="212"/>
                    <a:pt x="44" y="543"/>
                  </a:cubicBezTo>
                  <a:cubicBezTo>
                    <a:pt x="96" y="741"/>
                    <a:pt x="119" y="953"/>
                    <a:pt x="119" y="1162"/>
                  </a:cubicBezTo>
                  <a:cubicBezTo>
                    <a:pt x="119" y="1421"/>
                    <a:pt x="81" y="1676"/>
                    <a:pt x="1" y="1912"/>
                  </a:cubicBezTo>
                  <a:cubicBezTo>
                    <a:pt x="502" y="1714"/>
                    <a:pt x="940" y="1487"/>
                    <a:pt x="1238" y="1227"/>
                  </a:cubicBezTo>
                  <a:cubicBezTo>
                    <a:pt x="1290" y="1184"/>
                    <a:pt x="1343" y="1162"/>
                    <a:pt x="1399" y="1162"/>
                  </a:cubicBezTo>
                  <a:cubicBezTo>
                    <a:pt x="1639" y="1162"/>
                    <a:pt x="1890" y="1609"/>
                    <a:pt x="2112" y="2346"/>
                  </a:cubicBezTo>
                  <a:cubicBezTo>
                    <a:pt x="2725" y="2271"/>
                    <a:pt x="3339" y="2223"/>
                    <a:pt x="3930" y="2214"/>
                  </a:cubicBezTo>
                  <a:cubicBezTo>
                    <a:pt x="3892" y="2034"/>
                    <a:pt x="3854" y="1860"/>
                    <a:pt x="3812" y="1685"/>
                  </a:cubicBezTo>
                  <a:cubicBezTo>
                    <a:pt x="3694" y="1180"/>
                    <a:pt x="3599" y="585"/>
                    <a:pt x="348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1"/>
            <p:cNvSpPr/>
            <p:nvPr/>
          </p:nvSpPr>
          <p:spPr>
            <a:xfrm>
              <a:off x="3230252" y="4226547"/>
              <a:ext cx="125551" cy="182853"/>
            </a:xfrm>
            <a:custGeom>
              <a:avLst/>
              <a:gdLst/>
              <a:ahLst/>
              <a:cxnLst/>
              <a:rect l="l" t="t" r="r" b="b"/>
              <a:pathLst>
                <a:path w="3900" h="5680" extrusionOk="0">
                  <a:moveTo>
                    <a:pt x="1440" y="0"/>
                  </a:moveTo>
                  <a:cubicBezTo>
                    <a:pt x="1147" y="1181"/>
                    <a:pt x="685" y="2172"/>
                    <a:pt x="0" y="2772"/>
                  </a:cubicBezTo>
                  <a:cubicBezTo>
                    <a:pt x="779" y="3589"/>
                    <a:pt x="1463" y="4552"/>
                    <a:pt x="1969" y="5680"/>
                  </a:cubicBezTo>
                  <a:cubicBezTo>
                    <a:pt x="3145" y="4594"/>
                    <a:pt x="3673" y="3088"/>
                    <a:pt x="3900" y="1515"/>
                  </a:cubicBezTo>
                  <a:cubicBezTo>
                    <a:pt x="3267" y="996"/>
                    <a:pt x="2459" y="482"/>
                    <a:pt x="14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3285109" y="4006444"/>
              <a:ext cx="72530" cy="120078"/>
            </a:xfrm>
            <a:custGeom>
              <a:avLst/>
              <a:gdLst/>
              <a:ahLst/>
              <a:cxnLst/>
              <a:rect l="l" t="t" r="r" b="b"/>
              <a:pathLst>
                <a:path w="2253" h="3730" extrusionOk="0">
                  <a:moveTo>
                    <a:pt x="1" y="0"/>
                  </a:moveTo>
                  <a:lnTo>
                    <a:pt x="1" y="0"/>
                  </a:lnTo>
                  <a:cubicBezTo>
                    <a:pt x="114" y="929"/>
                    <a:pt x="171" y="1964"/>
                    <a:pt x="160" y="3003"/>
                  </a:cubicBezTo>
                  <a:cubicBezTo>
                    <a:pt x="879" y="3182"/>
                    <a:pt x="1583" y="3418"/>
                    <a:pt x="2252" y="3730"/>
                  </a:cubicBezTo>
                  <a:cubicBezTo>
                    <a:pt x="2178" y="2573"/>
                    <a:pt x="2054" y="1417"/>
                    <a:pt x="1880" y="264"/>
                  </a:cubicBezTo>
                  <a:cubicBezTo>
                    <a:pt x="1341" y="142"/>
                    <a:pt x="718" y="42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3082937" y="3909125"/>
              <a:ext cx="33158" cy="31034"/>
            </a:xfrm>
            <a:custGeom>
              <a:avLst/>
              <a:gdLst/>
              <a:ahLst/>
              <a:cxnLst/>
              <a:rect l="l" t="t" r="r" b="b"/>
              <a:pathLst>
                <a:path w="1030" h="964" extrusionOk="0">
                  <a:moveTo>
                    <a:pt x="157" y="1"/>
                  </a:moveTo>
                  <a:cubicBezTo>
                    <a:pt x="128" y="180"/>
                    <a:pt x="76" y="354"/>
                    <a:pt x="0" y="511"/>
                  </a:cubicBezTo>
                  <a:cubicBezTo>
                    <a:pt x="81" y="661"/>
                    <a:pt x="151" y="813"/>
                    <a:pt x="222" y="964"/>
                  </a:cubicBezTo>
                  <a:cubicBezTo>
                    <a:pt x="458" y="921"/>
                    <a:pt x="732" y="870"/>
                    <a:pt x="1029" y="808"/>
                  </a:cubicBezTo>
                  <a:cubicBezTo>
                    <a:pt x="774" y="657"/>
                    <a:pt x="543" y="468"/>
                    <a:pt x="355" y="256"/>
                  </a:cubicBezTo>
                  <a:cubicBezTo>
                    <a:pt x="279" y="175"/>
                    <a:pt x="222" y="90"/>
                    <a:pt x="157" y="1"/>
                  </a:cubicBezTo>
                  <a:close/>
                </a:path>
              </a:pathLst>
            </a:custGeom>
            <a:solidFill>
              <a:srgbClr val="237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3063332" y="3925543"/>
              <a:ext cx="26784" cy="18897"/>
            </a:xfrm>
            <a:custGeom>
              <a:avLst/>
              <a:gdLst/>
              <a:ahLst/>
              <a:cxnLst/>
              <a:rect l="l" t="t" r="r" b="b"/>
              <a:pathLst>
                <a:path w="832" h="587" extrusionOk="0">
                  <a:moveTo>
                    <a:pt x="609" y="1"/>
                  </a:moveTo>
                  <a:cubicBezTo>
                    <a:pt x="482" y="260"/>
                    <a:pt x="288" y="473"/>
                    <a:pt x="1" y="587"/>
                  </a:cubicBezTo>
                  <a:cubicBezTo>
                    <a:pt x="1" y="587"/>
                    <a:pt x="330" y="539"/>
                    <a:pt x="831" y="454"/>
                  </a:cubicBezTo>
                  <a:cubicBezTo>
                    <a:pt x="760" y="303"/>
                    <a:pt x="690" y="151"/>
                    <a:pt x="609" y="1"/>
                  </a:cubicBezTo>
                  <a:close/>
                </a:path>
              </a:pathLst>
            </a:custGeom>
            <a:solidFill>
              <a:srgbClr val="618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3331917" y="2925891"/>
              <a:ext cx="296300" cy="630329"/>
            </a:xfrm>
            <a:custGeom>
              <a:avLst/>
              <a:gdLst/>
              <a:ahLst/>
              <a:cxnLst/>
              <a:rect l="l" t="t" r="r" b="b"/>
              <a:pathLst>
                <a:path w="9204" h="19580" extrusionOk="0">
                  <a:moveTo>
                    <a:pt x="5545" y="0"/>
                  </a:moveTo>
                  <a:cubicBezTo>
                    <a:pt x="5447" y="0"/>
                    <a:pt x="5346" y="4"/>
                    <a:pt x="5242" y="10"/>
                  </a:cubicBezTo>
                  <a:cubicBezTo>
                    <a:pt x="4939" y="30"/>
                    <a:pt x="4643" y="86"/>
                    <a:pt x="4359" y="176"/>
                  </a:cubicBezTo>
                  <a:cubicBezTo>
                    <a:pt x="3198" y="530"/>
                    <a:pt x="2215" y="1399"/>
                    <a:pt x="1596" y="2423"/>
                  </a:cubicBezTo>
                  <a:cubicBezTo>
                    <a:pt x="1413" y="2726"/>
                    <a:pt x="1256" y="3042"/>
                    <a:pt x="1125" y="3364"/>
                  </a:cubicBezTo>
                  <a:cubicBezTo>
                    <a:pt x="700" y="4402"/>
                    <a:pt x="497" y="5530"/>
                    <a:pt x="360" y="6644"/>
                  </a:cubicBezTo>
                  <a:cubicBezTo>
                    <a:pt x="1" y="9540"/>
                    <a:pt x="5" y="12463"/>
                    <a:pt x="5" y="15371"/>
                  </a:cubicBezTo>
                  <a:cubicBezTo>
                    <a:pt x="5" y="16419"/>
                    <a:pt x="34" y="17534"/>
                    <a:pt x="648" y="18397"/>
                  </a:cubicBezTo>
                  <a:cubicBezTo>
                    <a:pt x="1219" y="19200"/>
                    <a:pt x="2208" y="19580"/>
                    <a:pt x="3225" y="19580"/>
                  </a:cubicBezTo>
                  <a:cubicBezTo>
                    <a:pt x="4016" y="19580"/>
                    <a:pt x="4824" y="19350"/>
                    <a:pt x="5464" y="18912"/>
                  </a:cubicBezTo>
                  <a:cubicBezTo>
                    <a:pt x="6848" y="17963"/>
                    <a:pt x="7541" y="16353"/>
                    <a:pt x="8009" y="14786"/>
                  </a:cubicBezTo>
                  <a:cubicBezTo>
                    <a:pt x="8921" y="11726"/>
                    <a:pt x="9204" y="8501"/>
                    <a:pt x="8864" y="5337"/>
                  </a:cubicBezTo>
                  <a:cubicBezTo>
                    <a:pt x="8774" y="4473"/>
                    <a:pt x="8708" y="3462"/>
                    <a:pt x="8481" y="2551"/>
                  </a:cubicBezTo>
                  <a:cubicBezTo>
                    <a:pt x="8317" y="1904"/>
                    <a:pt x="8071" y="1314"/>
                    <a:pt x="7669" y="860"/>
                  </a:cubicBezTo>
                  <a:cubicBezTo>
                    <a:pt x="7205" y="336"/>
                    <a:pt x="6534" y="0"/>
                    <a:pt x="5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3312634" y="2636316"/>
              <a:ext cx="396773" cy="407589"/>
            </a:xfrm>
            <a:custGeom>
              <a:avLst/>
              <a:gdLst/>
              <a:ahLst/>
              <a:cxnLst/>
              <a:rect l="l" t="t" r="r" b="b"/>
              <a:pathLst>
                <a:path w="12325" h="12661" extrusionOk="0">
                  <a:moveTo>
                    <a:pt x="5075" y="0"/>
                  </a:moveTo>
                  <a:cubicBezTo>
                    <a:pt x="4539" y="0"/>
                    <a:pt x="4018" y="103"/>
                    <a:pt x="3561" y="246"/>
                  </a:cubicBezTo>
                  <a:cubicBezTo>
                    <a:pt x="2574" y="549"/>
                    <a:pt x="1870" y="1031"/>
                    <a:pt x="1870" y="1031"/>
                  </a:cubicBezTo>
                  <a:cubicBezTo>
                    <a:pt x="1870" y="1031"/>
                    <a:pt x="439" y="6041"/>
                    <a:pt x="114" y="9894"/>
                  </a:cubicBezTo>
                  <a:cubicBezTo>
                    <a:pt x="0" y="11211"/>
                    <a:pt x="671" y="11980"/>
                    <a:pt x="1724" y="12359"/>
                  </a:cubicBezTo>
                  <a:cubicBezTo>
                    <a:pt x="2315" y="12568"/>
                    <a:pt x="3021" y="12660"/>
                    <a:pt x="3779" y="12660"/>
                  </a:cubicBezTo>
                  <a:cubicBezTo>
                    <a:pt x="4026" y="12660"/>
                    <a:pt x="4278" y="12650"/>
                    <a:pt x="4533" y="12632"/>
                  </a:cubicBezTo>
                  <a:cubicBezTo>
                    <a:pt x="5289" y="12580"/>
                    <a:pt x="6068" y="12453"/>
                    <a:pt x="6819" y="12278"/>
                  </a:cubicBezTo>
                  <a:cubicBezTo>
                    <a:pt x="7641" y="12080"/>
                    <a:pt x="8424" y="11825"/>
                    <a:pt x="9080" y="11546"/>
                  </a:cubicBezTo>
                  <a:cubicBezTo>
                    <a:pt x="9127" y="11522"/>
                    <a:pt x="9175" y="11503"/>
                    <a:pt x="9217" y="11485"/>
                  </a:cubicBezTo>
                  <a:cubicBezTo>
                    <a:pt x="12324" y="10101"/>
                    <a:pt x="9851" y="3439"/>
                    <a:pt x="7589" y="1063"/>
                  </a:cubicBezTo>
                  <a:cubicBezTo>
                    <a:pt x="6837" y="275"/>
                    <a:pt x="5954" y="6"/>
                    <a:pt x="5109" y="0"/>
                  </a:cubicBezTo>
                  <a:cubicBezTo>
                    <a:pt x="5097" y="0"/>
                    <a:pt x="5086" y="0"/>
                    <a:pt x="50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3380561" y="3008015"/>
              <a:ext cx="241283" cy="548174"/>
            </a:xfrm>
            <a:custGeom>
              <a:avLst/>
              <a:gdLst/>
              <a:ahLst/>
              <a:cxnLst/>
              <a:rect l="l" t="t" r="r" b="b"/>
              <a:pathLst>
                <a:path w="7495" h="17028" extrusionOk="0">
                  <a:moveTo>
                    <a:pt x="6970" y="0"/>
                  </a:moveTo>
                  <a:cubicBezTo>
                    <a:pt x="6314" y="279"/>
                    <a:pt x="5531" y="534"/>
                    <a:pt x="4709" y="732"/>
                  </a:cubicBezTo>
                  <a:cubicBezTo>
                    <a:pt x="5128" y="3164"/>
                    <a:pt x="6734" y="14236"/>
                    <a:pt x="1380" y="14572"/>
                  </a:cubicBezTo>
                  <a:cubicBezTo>
                    <a:pt x="1380" y="14572"/>
                    <a:pt x="2012" y="5388"/>
                    <a:pt x="1380" y="3838"/>
                  </a:cubicBezTo>
                  <a:cubicBezTo>
                    <a:pt x="1380" y="3838"/>
                    <a:pt x="1989" y="2734"/>
                    <a:pt x="2423" y="1086"/>
                  </a:cubicBezTo>
                  <a:lnTo>
                    <a:pt x="2423" y="1086"/>
                  </a:lnTo>
                  <a:cubicBezTo>
                    <a:pt x="2168" y="1105"/>
                    <a:pt x="1918" y="1114"/>
                    <a:pt x="1678" y="1114"/>
                  </a:cubicBezTo>
                  <a:cubicBezTo>
                    <a:pt x="1502" y="1114"/>
                    <a:pt x="1327" y="1110"/>
                    <a:pt x="1157" y="1100"/>
                  </a:cubicBezTo>
                  <a:cubicBezTo>
                    <a:pt x="945" y="1969"/>
                    <a:pt x="567" y="2796"/>
                    <a:pt x="0" y="3513"/>
                  </a:cubicBezTo>
                  <a:cubicBezTo>
                    <a:pt x="34" y="4769"/>
                    <a:pt x="85" y="6026"/>
                    <a:pt x="161" y="7281"/>
                  </a:cubicBezTo>
                  <a:cubicBezTo>
                    <a:pt x="294" y="9345"/>
                    <a:pt x="497" y="11413"/>
                    <a:pt x="497" y="13477"/>
                  </a:cubicBezTo>
                  <a:cubicBezTo>
                    <a:pt x="497" y="14208"/>
                    <a:pt x="468" y="14935"/>
                    <a:pt x="407" y="15667"/>
                  </a:cubicBezTo>
                  <a:cubicBezTo>
                    <a:pt x="374" y="16027"/>
                    <a:pt x="331" y="16389"/>
                    <a:pt x="279" y="16749"/>
                  </a:cubicBezTo>
                  <a:cubicBezTo>
                    <a:pt x="719" y="16938"/>
                    <a:pt x="1210" y="17027"/>
                    <a:pt x="1710" y="17027"/>
                  </a:cubicBezTo>
                  <a:cubicBezTo>
                    <a:pt x="2504" y="17027"/>
                    <a:pt x="3311" y="16801"/>
                    <a:pt x="3953" y="16361"/>
                  </a:cubicBezTo>
                  <a:cubicBezTo>
                    <a:pt x="5337" y="15412"/>
                    <a:pt x="6030" y="13802"/>
                    <a:pt x="6498" y="12235"/>
                  </a:cubicBezTo>
                  <a:cubicBezTo>
                    <a:pt x="7164" y="10006"/>
                    <a:pt x="7495" y="7687"/>
                    <a:pt x="7495" y="5368"/>
                  </a:cubicBezTo>
                  <a:cubicBezTo>
                    <a:pt x="7495" y="4509"/>
                    <a:pt x="7447" y="3646"/>
                    <a:pt x="7353" y="2786"/>
                  </a:cubicBezTo>
                  <a:cubicBezTo>
                    <a:pt x="7263" y="1922"/>
                    <a:pt x="7197" y="911"/>
                    <a:pt x="6970" y="0"/>
                  </a:cubicBezTo>
                  <a:close/>
                </a:path>
              </a:pathLst>
            </a:custGeom>
            <a:solidFill>
              <a:srgbClr val="C3B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3382718" y="2636316"/>
              <a:ext cx="273797" cy="407589"/>
            </a:xfrm>
            <a:custGeom>
              <a:avLst/>
              <a:gdLst/>
              <a:ahLst/>
              <a:cxnLst/>
              <a:rect l="l" t="t" r="r" b="b"/>
              <a:pathLst>
                <a:path w="8505" h="12661" extrusionOk="0">
                  <a:moveTo>
                    <a:pt x="2927" y="0"/>
                  </a:moveTo>
                  <a:cubicBezTo>
                    <a:pt x="2927" y="0"/>
                    <a:pt x="7674" y="5837"/>
                    <a:pt x="6091" y="9855"/>
                  </a:cubicBezTo>
                  <a:cubicBezTo>
                    <a:pt x="5808" y="10578"/>
                    <a:pt x="5316" y="11244"/>
                    <a:pt x="4557" y="11806"/>
                  </a:cubicBezTo>
                  <a:cubicBezTo>
                    <a:pt x="4557" y="11806"/>
                    <a:pt x="4590" y="11976"/>
                    <a:pt x="4642" y="12278"/>
                  </a:cubicBezTo>
                  <a:cubicBezTo>
                    <a:pt x="5464" y="12080"/>
                    <a:pt x="6247" y="11825"/>
                    <a:pt x="6903" y="11546"/>
                  </a:cubicBezTo>
                  <a:cubicBezTo>
                    <a:pt x="6950" y="11522"/>
                    <a:pt x="6998" y="11503"/>
                    <a:pt x="7040" y="11485"/>
                  </a:cubicBezTo>
                  <a:cubicBezTo>
                    <a:pt x="8088" y="11017"/>
                    <a:pt x="8504" y="9945"/>
                    <a:pt x="8500" y="8642"/>
                  </a:cubicBezTo>
                  <a:cubicBezTo>
                    <a:pt x="8500" y="6087"/>
                    <a:pt x="6909" y="2635"/>
                    <a:pt x="5412" y="1063"/>
                  </a:cubicBezTo>
                  <a:cubicBezTo>
                    <a:pt x="4660" y="275"/>
                    <a:pt x="3777" y="6"/>
                    <a:pt x="2932" y="0"/>
                  </a:cubicBezTo>
                  <a:close/>
                  <a:moveTo>
                    <a:pt x="1384" y="246"/>
                  </a:moveTo>
                  <a:cubicBezTo>
                    <a:pt x="907" y="393"/>
                    <a:pt x="495" y="582"/>
                    <a:pt x="194" y="737"/>
                  </a:cubicBezTo>
                  <a:cubicBezTo>
                    <a:pt x="127" y="2570"/>
                    <a:pt x="52" y="4402"/>
                    <a:pt x="0" y="6233"/>
                  </a:cubicBezTo>
                  <a:cubicBezTo>
                    <a:pt x="245" y="6545"/>
                    <a:pt x="458" y="6904"/>
                    <a:pt x="623" y="7310"/>
                  </a:cubicBezTo>
                  <a:cubicBezTo>
                    <a:pt x="1293" y="8959"/>
                    <a:pt x="1526" y="10894"/>
                    <a:pt x="1090" y="12646"/>
                  </a:cubicBezTo>
                  <a:cubicBezTo>
                    <a:pt x="1260" y="12656"/>
                    <a:pt x="1435" y="12660"/>
                    <a:pt x="1611" y="12660"/>
                  </a:cubicBezTo>
                  <a:cubicBezTo>
                    <a:pt x="1851" y="12660"/>
                    <a:pt x="2101" y="12651"/>
                    <a:pt x="2356" y="12632"/>
                  </a:cubicBezTo>
                  <a:cubicBezTo>
                    <a:pt x="2620" y="11636"/>
                    <a:pt x="2819" y="10437"/>
                    <a:pt x="2781" y="9171"/>
                  </a:cubicBezTo>
                  <a:cubicBezTo>
                    <a:pt x="2744" y="8009"/>
                    <a:pt x="2507" y="6791"/>
                    <a:pt x="1931" y="5610"/>
                  </a:cubicBezTo>
                  <a:cubicBezTo>
                    <a:pt x="1931" y="5610"/>
                    <a:pt x="1190" y="2910"/>
                    <a:pt x="1384" y="24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2064772" y="2886616"/>
              <a:ext cx="498597" cy="1114569"/>
            </a:xfrm>
            <a:custGeom>
              <a:avLst/>
              <a:gdLst/>
              <a:ahLst/>
              <a:cxnLst/>
              <a:rect l="l" t="t" r="r" b="b"/>
              <a:pathLst>
                <a:path w="15488" h="34622" extrusionOk="0">
                  <a:moveTo>
                    <a:pt x="10584" y="1"/>
                  </a:moveTo>
                  <a:cubicBezTo>
                    <a:pt x="9927" y="1"/>
                    <a:pt x="9295" y="198"/>
                    <a:pt x="8716" y="537"/>
                  </a:cubicBezTo>
                  <a:lnTo>
                    <a:pt x="8711" y="537"/>
                  </a:lnTo>
                  <a:cubicBezTo>
                    <a:pt x="7111" y="1472"/>
                    <a:pt x="5917" y="3492"/>
                    <a:pt x="5737" y="5371"/>
                  </a:cubicBezTo>
                  <a:cubicBezTo>
                    <a:pt x="5699" y="5774"/>
                    <a:pt x="5713" y="6165"/>
                    <a:pt x="5769" y="6543"/>
                  </a:cubicBezTo>
                  <a:cubicBezTo>
                    <a:pt x="6563" y="11473"/>
                    <a:pt x="5643" y="16402"/>
                    <a:pt x="3126" y="20803"/>
                  </a:cubicBezTo>
                  <a:cubicBezTo>
                    <a:pt x="2016" y="22734"/>
                    <a:pt x="604" y="24586"/>
                    <a:pt x="207" y="26757"/>
                  </a:cubicBezTo>
                  <a:cubicBezTo>
                    <a:pt x="0" y="27923"/>
                    <a:pt x="222" y="29222"/>
                    <a:pt x="817" y="30242"/>
                  </a:cubicBezTo>
                  <a:cubicBezTo>
                    <a:pt x="528" y="31730"/>
                    <a:pt x="1345" y="34237"/>
                    <a:pt x="2630" y="34577"/>
                  </a:cubicBezTo>
                  <a:cubicBezTo>
                    <a:pt x="2731" y="34605"/>
                    <a:pt x="2832" y="34621"/>
                    <a:pt x="2938" y="34621"/>
                  </a:cubicBezTo>
                  <a:cubicBezTo>
                    <a:pt x="2990" y="34621"/>
                    <a:pt x="3043" y="34617"/>
                    <a:pt x="3097" y="34609"/>
                  </a:cubicBezTo>
                  <a:cubicBezTo>
                    <a:pt x="3154" y="34600"/>
                    <a:pt x="3215" y="34587"/>
                    <a:pt x="3276" y="34567"/>
                  </a:cubicBezTo>
                  <a:cubicBezTo>
                    <a:pt x="3409" y="34530"/>
                    <a:pt x="3541" y="34473"/>
                    <a:pt x="3679" y="34383"/>
                  </a:cubicBezTo>
                  <a:cubicBezTo>
                    <a:pt x="4037" y="34162"/>
                    <a:pt x="4174" y="33746"/>
                    <a:pt x="4226" y="33330"/>
                  </a:cubicBezTo>
                  <a:cubicBezTo>
                    <a:pt x="4287" y="33397"/>
                    <a:pt x="4353" y="33467"/>
                    <a:pt x="4410" y="33524"/>
                  </a:cubicBezTo>
                  <a:cubicBezTo>
                    <a:pt x="4791" y="33909"/>
                    <a:pt x="5321" y="34261"/>
                    <a:pt x="5849" y="34261"/>
                  </a:cubicBezTo>
                  <a:cubicBezTo>
                    <a:pt x="5981" y="34261"/>
                    <a:pt x="6113" y="34239"/>
                    <a:pt x="6242" y="34190"/>
                  </a:cubicBezTo>
                  <a:cubicBezTo>
                    <a:pt x="6695" y="34014"/>
                    <a:pt x="6927" y="33576"/>
                    <a:pt x="7002" y="33099"/>
                  </a:cubicBezTo>
                  <a:cubicBezTo>
                    <a:pt x="7068" y="33184"/>
                    <a:pt x="7129" y="33273"/>
                    <a:pt x="7201" y="33349"/>
                  </a:cubicBezTo>
                  <a:cubicBezTo>
                    <a:pt x="7666" y="33863"/>
                    <a:pt x="8369" y="34259"/>
                    <a:pt x="9049" y="34259"/>
                  </a:cubicBezTo>
                  <a:cubicBezTo>
                    <a:pt x="9281" y="34259"/>
                    <a:pt x="9511" y="34213"/>
                    <a:pt x="9727" y="34110"/>
                  </a:cubicBezTo>
                  <a:cubicBezTo>
                    <a:pt x="10592" y="33694"/>
                    <a:pt x="10818" y="32565"/>
                    <a:pt x="10548" y="31678"/>
                  </a:cubicBezTo>
                  <a:cubicBezTo>
                    <a:pt x="10280" y="30790"/>
                    <a:pt x="9657" y="30054"/>
                    <a:pt x="9175" y="29246"/>
                  </a:cubicBezTo>
                  <a:cubicBezTo>
                    <a:pt x="7914" y="27121"/>
                    <a:pt x="9821" y="25114"/>
                    <a:pt x="10926" y="23216"/>
                  </a:cubicBezTo>
                  <a:cubicBezTo>
                    <a:pt x="12235" y="20988"/>
                    <a:pt x="13769" y="18857"/>
                    <a:pt x="14501" y="16364"/>
                  </a:cubicBezTo>
                  <a:cubicBezTo>
                    <a:pt x="15271" y="13715"/>
                    <a:pt x="15487" y="10920"/>
                    <a:pt x="15091" y="8195"/>
                  </a:cubicBezTo>
                  <a:cubicBezTo>
                    <a:pt x="14779" y="6042"/>
                    <a:pt x="14973" y="2765"/>
                    <a:pt x="13240" y="1160"/>
                  </a:cubicBezTo>
                  <a:cubicBezTo>
                    <a:pt x="12357" y="344"/>
                    <a:pt x="11449" y="1"/>
                    <a:pt x="10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2193930" y="2959500"/>
              <a:ext cx="213951" cy="1029902"/>
            </a:xfrm>
            <a:custGeom>
              <a:avLst/>
              <a:gdLst/>
              <a:ahLst/>
              <a:cxnLst/>
              <a:rect l="l" t="t" r="r" b="b"/>
              <a:pathLst>
                <a:path w="6646" h="31992" extrusionOk="0">
                  <a:moveTo>
                    <a:pt x="3311" y="27029"/>
                  </a:moveTo>
                  <a:cubicBezTo>
                    <a:pt x="3396" y="27029"/>
                    <a:pt x="3491" y="27076"/>
                    <a:pt x="3576" y="27195"/>
                  </a:cubicBezTo>
                  <a:cubicBezTo>
                    <a:pt x="3638" y="27289"/>
                    <a:pt x="3666" y="27398"/>
                    <a:pt x="3690" y="27511"/>
                  </a:cubicBezTo>
                  <a:cubicBezTo>
                    <a:pt x="3760" y="27903"/>
                    <a:pt x="3723" y="28313"/>
                    <a:pt x="3581" y="28691"/>
                  </a:cubicBezTo>
                  <a:cubicBezTo>
                    <a:pt x="3557" y="28762"/>
                    <a:pt x="3514" y="28842"/>
                    <a:pt x="3444" y="28866"/>
                  </a:cubicBezTo>
                  <a:cubicBezTo>
                    <a:pt x="3425" y="28875"/>
                    <a:pt x="3406" y="28875"/>
                    <a:pt x="3387" y="28875"/>
                  </a:cubicBezTo>
                  <a:cubicBezTo>
                    <a:pt x="3335" y="28875"/>
                    <a:pt x="3278" y="28847"/>
                    <a:pt x="3236" y="28810"/>
                  </a:cubicBezTo>
                  <a:cubicBezTo>
                    <a:pt x="3184" y="28757"/>
                    <a:pt x="3156" y="28686"/>
                    <a:pt x="3132" y="28620"/>
                  </a:cubicBezTo>
                  <a:cubicBezTo>
                    <a:pt x="2995" y="28215"/>
                    <a:pt x="2947" y="27779"/>
                    <a:pt x="3010" y="27355"/>
                  </a:cubicBezTo>
                  <a:cubicBezTo>
                    <a:pt x="3032" y="27171"/>
                    <a:pt x="3165" y="27029"/>
                    <a:pt x="3311" y="27029"/>
                  </a:cubicBezTo>
                  <a:close/>
                  <a:moveTo>
                    <a:pt x="3893" y="1"/>
                  </a:moveTo>
                  <a:cubicBezTo>
                    <a:pt x="3383" y="1455"/>
                    <a:pt x="2726" y="4166"/>
                    <a:pt x="3000" y="8061"/>
                  </a:cubicBezTo>
                  <a:cubicBezTo>
                    <a:pt x="3435" y="14157"/>
                    <a:pt x="4285" y="17443"/>
                    <a:pt x="2457" y="22019"/>
                  </a:cubicBezTo>
                  <a:cubicBezTo>
                    <a:pt x="857" y="26023"/>
                    <a:pt x="1" y="28403"/>
                    <a:pt x="2230" y="31926"/>
                  </a:cubicBezTo>
                  <a:cubicBezTo>
                    <a:pt x="2683" y="31750"/>
                    <a:pt x="2915" y="31312"/>
                    <a:pt x="2990" y="30835"/>
                  </a:cubicBezTo>
                  <a:cubicBezTo>
                    <a:pt x="3056" y="30920"/>
                    <a:pt x="3117" y="31009"/>
                    <a:pt x="3189" y="31085"/>
                  </a:cubicBezTo>
                  <a:cubicBezTo>
                    <a:pt x="3651" y="31600"/>
                    <a:pt x="4355" y="31992"/>
                    <a:pt x="5035" y="31992"/>
                  </a:cubicBezTo>
                  <a:cubicBezTo>
                    <a:pt x="5271" y="31992"/>
                    <a:pt x="5497" y="31949"/>
                    <a:pt x="5715" y="31846"/>
                  </a:cubicBezTo>
                  <a:cubicBezTo>
                    <a:pt x="6353" y="31539"/>
                    <a:pt x="6641" y="30844"/>
                    <a:pt x="6645" y="30146"/>
                  </a:cubicBezTo>
                  <a:cubicBezTo>
                    <a:pt x="6645" y="29895"/>
                    <a:pt x="6608" y="29649"/>
                    <a:pt x="6536" y="29414"/>
                  </a:cubicBezTo>
                  <a:cubicBezTo>
                    <a:pt x="6268" y="28526"/>
                    <a:pt x="5645" y="27790"/>
                    <a:pt x="5163" y="26982"/>
                  </a:cubicBezTo>
                  <a:cubicBezTo>
                    <a:pt x="4869" y="26486"/>
                    <a:pt x="4747" y="25995"/>
                    <a:pt x="4747" y="25513"/>
                  </a:cubicBezTo>
                  <a:cubicBezTo>
                    <a:pt x="4747" y="24734"/>
                    <a:pt x="5068" y="23969"/>
                    <a:pt x="5488" y="23223"/>
                  </a:cubicBezTo>
                  <a:cubicBezTo>
                    <a:pt x="4974" y="21670"/>
                    <a:pt x="4710" y="20003"/>
                    <a:pt x="4511" y="18384"/>
                  </a:cubicBezTo>
                  <a:cubicBezTo>
                    <a:pt x="3755" y="12330"/>
                    <a:pt x="3973" y="6182"/>
                    <a:pt x="3893" y="100"/>
                  </a:cubicBezTo>
                  <a:lnTo>
                    <a:pt x="38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2359498" y="1710417"/>
              <a:ext cx="374753" cy="312235"/>
            </a:xfrm>
            <a:custGeom>
              <a:avLst/>
              <a:gdLst/>
              <a:ahLst/>
              <a:cxnLst/>
              <a:rect l="l" t="t" r="r" b="b"/>
              <a:pathLst>
                <a:path w="11641" h="9699" extrusionOk="0">
                  <a:moveTo>
                    <a:pt x="5777" y="0"/>
                  </a:moveTo>
                  <a:cubicBezTo>
                    <a:pt x="5027" y="0"/>
                    <a:pt x="4280" y="165"/>
                    <a:pt x="3594" y="458"/>
                  </a:cubicBezTo>
                  <a:lnTo>
                    <a:pt x="3584" y="458"/>
                  </a:lnTo>
                  <a:cubicBezTo>
                    <a:pt x="2418" y="959"/>
                    <a:pt x="1431" y="1837"/>
                    <a:pt x="898" y="2947"/>
                  </a:cubicBezTo>
                  <a:cubicBezTo>
                    <a:pt x="1" y="4836"/>
                    <a:pt x="530" y="7268"/>
                    <a:pt x="2173" y="8613"/>
                  </a:cubicBezTo>
                  <a:cubicBezTo>
                    <a:pt x="2461" y="8850"/>
                    <a:pt x="2777" y="9048"/>
                    <a:pt x="3113" y="9199"/>
                  </a:cubicBezTo>
                  <a:cubicBezTo>
                    <a:pt x="3833" y="9541"/>
                    <a:pt x="4636" y="9698"/>
                    <a:pt x="5449" y="9698"/>
                  </a:cubicBezTo>
                  <a:cubicBezTo>
                    <a:pt x="6557" y="9698"/>
                    <a:pt x="7685" y="9407"/>
                    <a:pt x="8651" y="8892"/>
                  </a:cubicBezTo>
                  <a:cubicBezTo>
                    <a:pt x="9208" y="8600"/>
                    <a:pt x="9704" y="8231"/>
                    <a:pt x="10115" y="7802"/>
                  </a:cubicBezTo>
                  <a:cubicBezTo>
                    <a:pt x="11159" y="6725"/>
                    <a:pt x="11640" y="5266"/>
                    <a:pt x="11026" y="3622"/>
                  </a:cubicBezTo>
                  <a:cubicBezTo>
                    <a:pt x="10304" y="1672"/>
                    <a:pt x="8330" y="181"/>
                    <a:pt x="6172" y="15"/>
                  </a:cubicBezTo>
                  <a:cubicBezTo>
                    <a:pt x="6059" y="5"/>
                    <a:pt x="5950" y="0"/>
                    <a:pt x="5837" y="0"/>
                  </a:cubicBezTo>
                  <a:cubicBezTo>
                    <a:pt x="5817" y="0"/>
                    <a:pt x="5797" y="0"/>
                    <a:pt x="5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2467570" y="1797982"/>
              <a:ext cx="183240" cy="150275"/>
            </a:xfrm>
            <a:custGeom>
              <a:avLst/>
              <a:gdLst/>
              <a:ahLst/>
              <a:cxnLst/>
              <a:rect l="l" t="t" r="r" b="b"/>
              <a:pathLst>
                <a:path w="5692" h="4668" extrusionOk="0">
                  <a:moveTo>
                    <a:pt x="2545" y="0"/>
                  </a:moveTo>
                  <a:cubicBezTo>
                    <a:pt x="2381" y="0"/>
                    <a:pt x="2218" y="16"/>
                    <a:pt x="2060" y="48"/>
                  </a:cubicBezTo>
                  <a:cubicBezTo>
                    <a:pt x="1253" y="209"/>
                    <a:pt x="539" y="780"/>
                    <a:pt x="298" y="1700"/>
                  </a:cubicBezTo>
                  <a:cubicBezTo>
                    <a:pt x="0" y="2833"/>
                    <a:pt x="709" y="4128"/>
                    <a:pt x="1857" y="4533"/>
                  </a:cubicBezTo>
                  <a:cubicBezTo>
                    <a:pt x="2118" y="4626"/>
                    <a:pt x="2373" y="4668"/>
                    <a:pt x="2619" y="4668"/>
                  </a:cubicBezTo>
                  <a:cubicBezTo>
                    <a:pt x="4433" y="4668"/>
                    <a:pt x="5691" y="2358"/>
                    <a:pt x="4472" y="907"/>
                  </a:cubicBezTo>
                  <a:cubicBezTo>
                    <a:pt x="3960" y="291"/>
                    <a:pt x="3243" y="0"/>
                    <a:pt x="2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2519722" y="1710417"/>
              <a:ext cx="175320" cy="120432"/>
            </a:xfrm>
            <a:custGeom>
              <a:avLst/>
              <a:gdLst/>
              <a:ahLst/>
              <a:cxnLst/>
              <a:rect l="l" t="t" r="r" b="b"/>
              <a:pathLst>
                <a:path w="5446" h="3741" extrusionOk="0">
                  <a:moveTo>
                    <a:pt x="860" y="0"/>
                  </a:moveTo>
                  <a:cubicBezTo>
                    <a:pt x="568" y="76"/>
                    <a:pt x="284" y="170"/>
                    <a:pt x="10" y="288"/>
                  </a:cubicBezTo>
                  <a:lnTo>
                    <a:pt x="1" y="294"/>
                  </a:lnTo>
                  <a:cubicBezTo>
                    <a:pt x="1" y="294"/>
                    <a:pt x="1809" y="1049"/>
                    <a:pt x="3282" y="2749"/>
                  </a:cubicBezTo>
                  <a:cubicBezTo>
                    <a:pt x="3542" y="3047"/>
                    <a:pt x="3797" y="3376"/>
                    <a:pt x="4024" y="3740"/>
                  </a:cubicBezTo>
                  <a:cubicBezTo>
                    <a:pt x="4085" y="3495"/>
                    <a:pt x="4194" y="3263"/>
                    <a:pt x="4358" y="3060"/>
                  </a:cubicBezTo>
                  <a:cubicBezTo>
                    <a:pt x="4619" y="2739"/>
                    <a:pt x="5025" y="2526"/>
                    <a:pt x="5445" y="2470"/>
                  </a:cubicBezTo>
                  <a:cubicBezTo>
                    <a:pt x="4495" y="1105"/>
                    <a:pt x="2904" y="147"/>
                    <a:pt x="1195" y="15"/>
                  </a:cubicBezTo>
                  <a:cubicBezTo>
                    <a:pt x="1082" y="5"/>
                    <a:pt x="973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2314814" y="1797499"/>
              <a:ext cx="1301704" cy="2141542"/>
            </a:xfrm>
            <a:custGeom>
              <a:avLst/>
              <a:gdLst/>
              <a:ahLst/>
              <a:cxnLst/>
              <a:rect l="l" t="t" r="r" b="b"/>
              <a:pathLst>
                <a:path w="40435" h="66523" extrusionOk="0">
                  <a:moveTo>
                    <a:pt x="35018" y="0"/>
                  </a:moveTo>
                  <a:cubicBezTo>
                    <a:pt x="34662" y="0"/>
                    <a:pt x="34305" y="23"/>
                    <a:pt x="33955" y="63"/>
                  </a:cubicBezTo>
                  <a:cubicBezTo>
                    <a:pt x="32227" y="266"/>
                    <a:pt x="30518" y="2122"/>
                    <a:pt x="30518" y="2122"/>
                  </a:cubicBezTo>
                  <a:cubicBezTo>
                    <a:pt x="30141" y="2872"/>
                    <a:pt x="29145" y="3807"/>
                    <a:pt x="29366" y="4237"/>
                  </a:cubicBezTo>
                  <a:lnTo>
                    <a:pt x="29295" y="4322"/>
                  </a:lnTo>
                  <a:cubicBezTo>
                    <a:pt x="29026" y="3901"/>
                    <a:pt x="28578" y="3604"/>
                    <a:pt x="27728" y="3179"/>
                  </a:cubicBezTo>
                  <a:cubicBezTo>
                    <a:pt x="25527" y="2085"/>
                    <a:pt x="22860" y="1719"/>
                    <a:pt x="20222" y="1719"/>
                  </a:cubicBezTo>
                  <a:cubicBezTo>
                    <a:pt x="20024" y="1719"/>
                    <a:pt x="19827" y="1721"/>
                    <a:pt x="19630" y="1725"/>
                  </a:cubicBezTo>
                  <a:cubicBezTo>
                    <a:pt x="18458" y="1748"/>
                    <a:pt x="17302" y="1843"/>
                    <a:pt x="16202" y="1970"/>
                  </a:cubicBezTo>
                  <a:cubicBezTo>
                    <a:pt x="15880" y="2003"/>
                    <a:pt x="15564" y="2046"/>
                    <a:pt x="15252" y="2088"/>
                  </a:cubicBezTo>
                  <a:cubicBezTo>
                    <a:pt x="12707" y="2443"/>
                    <a:pt x="10459" y="3316"/>
                    <a:pt x="8537" y="4581"/>
                  </a:cubicBezTo>
                  <a:cubicBezTo>
                    <a:pt x="6380" y="6008"/>
                    <a:pt x="4632" y="7953"/>
                    <a:pt x="3385" y="10153"/>
                  </a:cubicBezTo>
                  <a:cubicBezTo>
                    <a:pt x="1955" y="12679"/>
                    <a:pt x="1459" y="15262"/>
                    <a:pt x="1110" y="18105"/>
                  </a:cubicBezTo>
                  <a:cubicBezTo>
                    <a:pt x="378" y="24107"/>
                    <a:pt x="42" y="28649"/>
                    <a:pt x="138" y="36195"/>
                  </a:cubicBezTo>
                  <a:cubicBezTo>
                    <a:pt x="218" y="42277"/>
                    <a:pt x="0" y="48425"/>
                    <a:pt x="756" y="54479"/>
                  </a:cubicBezTo>
                  <a:cubicBezTo>
                    <a:pt x="1049" y="56839"/>
                    <a:pt x="1474" y="59304"/>
                    <a:pt x="2626" y="61372"/>
                  </a:cubicBezTo>
                  <a:cubicBezTo>
                    <a:pt x="2805" y="61708"/>
                    <a:pt x="3008" y="62028"/>
                    <a:pt x="3239" y="62340"/>
                  </a:cubicBezTo>
                  <a:cubicBezTo>
                    <a:pt x="3476" y="62666"/>
                    <a:pt x="3731" y="62972"/>
                    <a:pt x="4014" y="63266"/>
                  </a:cubicBezTo>
                  <a:cubicBezTo>
                    <a:pt x="5837" y="65154"/>
                    <a:pt x="8519" y="66108"/>
                    <a:pt x="11187" y="66387"/>
                  </a:cubicBezTo>
                  <a:cubicBezTo>
                    <a:pt x="12065" y="66480"/>
                    <a:pt x="12974" y="66523"/>
                    <a:pt x="13895" y="66523"/>
                  </a:cubicBezTo>
                  <a:cubicBezTo>
                    <a:pt x="16159" y="66523"/>
                    <a:pt x="18495" y="66262"/>
                    <a:pt x="20617" y="65840"/>
                  </a:cubicBezTo>
                  <a:cubicBezTo>
                    <a:pt x="24323" y="65103"/>
                    <a:pt x="28129" y="63813"/>
                    <a:pt x="30555" y="61032"/>
                  </a:cubicBezTo>
                  <a:cubicBezTo>
                    <a:pt x="32425" y="58884"/>
                    <a:pt x="33266" y="56055"/>
                    <a:pt x="33512" y="53269"/>
                  </a:cubicBezTo>
                  <a:cubicBezTo>
                    <a:pt x="33752" y="50478"/>
                    <a:pt x="33445" y="47679"/>
                    <a:pt x="33266" y="44883"/>
                  </a:cubicBezTo>
                  <a:cubicBezTo>
                    <a:pt x="32652" y="35033"/>
                    <a:pt x="33700" y="25155"/>
                    <a:pt x="33625" y="15290"/>
                  </a:cubicBezTo>
                  <a:cubicBezTo>
                    <a:pt x="33615" y="13747"/>
                    <a:pt x="33550" y="12066"/>
                    <a:pt x="33224" y="10465"/>
                  </a:cubicBezTo>
                  <a:lnTo>
                    <a:pt x="33582" y="9979"/>
                  </a:lnTo>
                  <a:cubicBezTo>
                    <a:pt x="34015" y="10082"/>
                    <a:pt x="34462" y="10133"/>
                    <a:pt x="34909" y="10133"/>
                  </a:cubicBezTo>
                  <a:cubicBezTo>
                    <a:pt x="35839" y="10133"/>
                    <a:pt x="36771" y="9911"/>
                    <a:pt x="37577" y="9464"/>
                  </a:cubicBezTo>
                  <a:cubicBezTo>
                    <a:pt x="39197" y="8571"/>
                    <a:pt x="40264" y="6843"/>
                    <a:pt x="40354" y="5054"/>
                  </a:cubicBezTo>
                  <a:cubicBezTo>
                    <a:pt x="40434" y="3500"/>
                    <a:pt x="39759" y="1890"/>
                    <a:pt x="38455" y="960"/>
                  </a:cubicBezTo>
                  <a:cubicBezTo>
                    <a:pt x="37478" y="264"/>
                    <a:pt x="36248" y="0"/>
                    <a:pt x="35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2314814" y="1908951"/>
              <a:ext cx="374882" cy="1864300"/>
            </a:xfrm>
            <a:custGeom>
              <a:avLst/>
              <a:gdLst/>
              <a:ahLst/>
              <a:cxnLst/>
              <a:rect l="l" t="t" r="r" b="b"/>
              <a:pathLst>
                <a:path w="11645" h="57911" extrusionOk="0">
                  <a:moveTo>
                    <a:pt x="10540" y="1"/>
                  </a:moveTo>
                  <a:cubicBezTo>
                    <a:pt x="9836" y="326"/>
                    <a:pt x="9171" y="704"/>
                    <a:pt x="8537" y="1119"/>
                  </a:cubicBezTo>
                  <a:cubicBezTo>
                    <a:pt x="6380" y="2546"/>
                    <a:pt x="4632" y="4491"/>
                    <a:pt x="3385" y="6691"/>
                  </a:cubicBezTo>
                  <a:cubicBezTo>
                    <a:pt x="1955" y="9217"/>
                    <a:pt x="1459" y="11800"/>
                    <a:pt x="1110" y="14643"/>
                  </a:cubicBezTo>
                  <a:cubicBezTo>
                    <a:pt x="1077" y="14931"/>
                    <a:pt x="1044" y="15215"/>
                    <a:pt x="1011" y="15493"/>
                  </a:cubicBezTo>
                  <a:cubicBezTo>
                    <a:pt x="1195" y="15474"/>
                    <a:pt x="1384" y="15465"/>
                    <a:pt x="1568" y="15455"/>
                  </a:cubicBezTo>
                  <a:cubicBezTo>
                    <a:pt x="1705" y="15450"/>
                    <a:pt x="1870" y="15450"/>
                    <a:pt x="2049" y="15450"/>
                  </a:cubicBezTo>
                  <a:cubicBezTo>
                    <a:pt x="2167" y="15450"/>
                    <a:pt x="2295" y="15450"/>
                    <a:pt x="2428" y="15455"/>
                  </a:cubicBezTo>
                  <a:cubicBezTo>
                    <a:pt x="2791" y="13231"/>
                    <a:pt x="3334" y="11296"/>
                    <a:pt x="4004" y="9610"/>
                  </a:cubicBezTo>
                  <a:cubicBezTo>
                    <a:pt x="4104" y="9241"/>
                    <a:pt x="4255" y="8882"/>
                    <a:pt x="4458" y="8557"/>
                  </a:cubicBezTo>
                  <a:cubicBezTo>
                    <a:pt x="6441" y="4217"/>
                    <a:pt x="9265" y="1724"/>
                    <a:pt x="11645" y="303"/>
                  </a:cubicBezTo>
                  <a:cubicBezTo>
                    <a:pt x="11229" y="218"/>
                    <a:pt x="10814" y="227"/>
                    <a:pt x="10540" y="1"/>
                  </a:cubicBezTo>
                  <a:close/>
                  <a:moveTo>
                    <a:pt x="661" y="18690"/>
                  </a:moveTo>
                  <a:cubicBezTo>
                    <a:pt x="303" y="22326"/>
                    <a:pt x="123" y="25787"/>
                    <a:pt x="123" y="30320"/>
                  </a:cubicBezTo>
                  <a:cubicBezTo>
                    <a:pt x="123" y="31089"/>
                    <a:pt x="127" y="31893"/>
                    <a:pt x="138" y="32733"/>
                  </a:cubicBezTo>
                  <a:cubicBezTo>
                    <a:pt x="218" y="38815"/>
                    <a:pt x="0" y="44963"/>
                    <a:pt x="756" y="51017"/>
                  </a:cubicBezTo>
                  <a:cubicBezTo>
                    <a:pt x="1049" y="53377"/>
                    <a:pt x="1474" y="55842"/>
                    <a:pt x="2626" y="57910"/>
                  </a:cubicBezTo>
                  <a:cubicBezTo>
                    <a:pt x="2082" y="55838"/>
                    <a:pt x="1748" y="53249"/>
                    <a:pt x="1559" y="50053"/>
                  </a:cubicBezTo>
                  <a:cubicBezTo>
                    <a:pt x="1478" y="49722"/>
                    <a:pt x="1459" y="49378"/>
                    <a:pt x="1507" y="49042"/>
                  </a:cubicBezTo>
                  <a:cubicBezTo>
                    <a:pt x="1186" y="42224"/>
                    <a:pt x="1483" y="32813"/>
                    <a:pt x="1979" y="20059"/>
                  </a:cubicBezTo>
                  <a:cubicBezTo>
                    <a:pt x="1993" y="19630"/>
                    <a:pt x="2017" y="19214"/>
                    <a:pt x="2045" y="18804"/>
                  </a:cubicBezTo>
                  <a:cubicBezTo>
                    <a:pt x="1582" y="18804"/>
                    <a:pt x="1119" y="18765"/>
                    <a:pt x="661" y="186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3395981" y="2118752"/>
              <a:ext cx="51025" cy="5022"/>
            </a:xfrm>
            <a:custGeom>
              <a:avLst/>
              <a:gdLst/>
              <a:ahLst/>
              <a:cxnLst/>
              <a:rect l="l" t="t" r="r" b="b"/>
              <a:pathLst>
                <a:path w="1585" h="156" extrusionOk="0">
                  <a:moveTo>
                    <a:pt x="0" y="0"/>
                  </a:moveTo>
                  <a:cubicBezTo>
                    <a:pt x="429" y="104"/>
                    <a:pt x="873" y="155"/>
                    <a:pt x="1316" y="155"/>
                  </a:cubicBezTo>
                  <a:cubicBezTo>
                    <a:pt x="1317" y="155"/>
                    <a:pt x="1318" y="155"/>
                    <a:pt x="1318" y="155"/>
                  </a:cubicBezTo>
                  <a:lnTo>
                    <a:pt x="1318" y="155"/>
                  </a:lnTo>
                  <a:cubicBezTo>
                    <a:pt x="1319" y="155"/>
                    <a:pt x="1320" y="155"/>
                    <a:pt x="1321" y="155"/>
                  </a:cubicBezTo>
                  <a:cubicBezTo>
                    <a:pt x="1410" y="155"/>
                    <a:pt x="1500" y="151"/>
                    <a:pt x="1585" y="146"/>
                  </a:cubicBezTo>
                  <a:lnTo>
                    <a:pt x="1585" y="146"/>
                  </a:lnTo>
                  <a:cubicBezTo>
                    <a:pt x="1496" y="151"/>
                    <a:pt x="1407" y="155"/>
                    <a:pt x="1318" y="155"/>
                  </a:cubicBezTo>
                  <a:lnTo>
                    <a:pt x="1318" y="155"/>
                  </a:lnTo>
                  <a:cubicBezTo>
                    <a:pt x="876" y="155"/>
                    <a:pt x="428" y="104"/>
                    <a:pt x="0" y="0"/>
                  </a:cubicBezTo>
                  <a:close/>
                </a:path>
              </a:pathLst>
            </a:custGeom>
            <a:solidFill>
              <a:srgbClr val="BDB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3000234" y="1817266"/>
              <a:ext cx="610820" cy="1019730"/>
            </a:xfrm>
            <a:custGeom>
              <a:avLst/>
              <a:gdLst/>
              <a:ahLst/>
              <a:cxnLst/>
              <a:rect l="l" t="t" r="r" b="b"/>
              <a:pathLst>
                <a:path w="18974" h="31676" extrusionOk="0">
                  <a:moveTo>
                    <a:pt x="9009" y="9592"/>
                  </a:moveTo>
                  <a:cubicBezTo>
                    <a:pt x="9100" y="9592"/>
                    <a:pt x="9194" y="9644"/>
                    <a:pt x="9246" y="9718"/>
                  </a:cubicBezTo>
                  <a:cubicBezTo>
                    <a:pt x="9317" y="9809"/>
                    <a:pt x="9340" y="9922"/>
                    <a:pt x="9355" y="10030"/>
                  </a:cubicBezTo>
                  <a:cubicBezTo>
                    <a:pt x="9406" y="10389"/>
                    <a:pt x="9397" y="10749"/>
                    <a:pt x="9345" y="11107"/>
                  </a:cubicBezTo>
                  <a:cubicBezTo>
                    <a:pt x="9331" y="11206"/>
                    <a:pt x="9303" y="11324"/>
                    <a:pt x="9199" y="11357"/>
                  </a:cubicBezTo>
                  <a:cubicBezTo>
                    <a:pt x="9185" y="11362"/>
                    <a:pt x="9166" y="11362"/>
                    <a:pt x="9151" y="11362"/>
                  </a:cubicBezTo>
                  <a:cubicBezTo>
                    <a:pt x="9094" y="11362"/>
                    <a:pt x="9038" y="11339"/>
                    <a:pt x="9000" y="11296"/>
                  </a:cubicBezTo>
                  <a:cubicBezTo>
                    <a:pt x="8948" y="11248"/>
                    <a:pt x="8920" y="11183"/>
                    <a:pt x="8896" y="11112"/>
                  </a:cubicBezTo>
                  <a:cubicBezTo>
                    <a:pt x="8793" y="10829"/>
                    <a:pt x="8443" y="9757"/>
                    <a:pt x="8944" y="9601"/>
                  </a:cubicBezTo>
                  <a:cubicBezTo>
                    <a:pt x="8968" y="9596"/>
                    <a:pt x="8987" y="9592"/>
                    <a:pt x="9009" y="9592"/>
                  </a:cubicBezTo>
                  <a:close/>
                  <a:moveTo>
                    <a:pt x="10266" y="16358"/>
                  </a:moveTo>
                  <a:cubicBezTo>
                    <a:pt x="10351" y="16358"/>
                    <a:pt x="10436" y="16428"/>
                    <a:pt x="10483" y="16509"/>
                  </a:cubicBezTo>
                  <a:cubicBezTo>
                    <a:pt x="10602" y="16703"/>
                    <a:pt x="10611" y="16949"/>
                    <a:pt x="10596" y="17175"/>
                  </a:cubicBezTo>
                  <a:cubicBezTo>
                    <a:pt x="10578" y="17505"/>
                    <a:pt x="10526" y="17831"/>
                    <a:pt x="10432" y="18148"/>
                  </a:cubicBezTo>
                  <a:cubicBezTo>
                    <a:pt x="10412" y="18224"/>
                    <a:pt x="10375" y="18309"/>
                    <a:pt x="10299" y="18327"/>
                  </a:cubicBezTo>
                  <a:cubicBezTo>
                    <a:pt x="10290" y="18327"/>
                    <a:pt x="10280" y="18331"/>
                    <a:pt x="10271" y="18331"/>
                  </a:cubicBezTo>
                  <a:cubicBezTo>
                    <a:pt x="10214" y="18331"/>
                    <a:pt x="10162" y="18294"/>
                    <a:pt x="10134" y="18252"/>
                  </a:cubicBezTo>
                  <a:cubicBezTo>
                    <a:pt x="10096" y="18195"/>
                    <a:pt x="10086" y="18133"/>
                    <a:pt x="10077" y="18072"/>
                  </a:cubicBezTo>
                  <a:cubicBezTo>
                    <a:pt x="9997" y="17538"/>
                    <a:pt x="9987" y="17090"/>
                    <a:pt x="10096" y="16561"/>
                  </a:cubicBezTo>
                  <a:cubicBezTo>
                    <a:pt x="10110" y="16490"/>
                    <a:pt x="10134" y="16410"/>
                    <a:pt x="10199" y="16376"/>
                  </a:cubicBezTo>
                  <a:cubicBezTo>
                    <a:pt x="10223" y="16363"/>
                    <a:pt x="10242" y="16358"/>
                    <a:pt x="10266" y="16358"/>
                  </a:cubicBezTo>
                  <a:close/>
                  <a:moveTo>
                    <a:pt x="7004" y="27129"/>
                  </a:moveTo>
                  <a:cubicBezTo>
                    <a:pt x="7098" y="27129"/>
                    <a:pt x="7154" y="27223"/>
                    <a:pt x="7192" y="27308"/>
                  </a:cubicBezTo>
                  <a:cubicBezTo>
                    <a:pt x="7429" y="27885"/>
                    <a:pt x="7471" y="28536"/>
                    <a:pt x="7301" y="29140"/>
                  </a:cubicBezTo>
                  <a:cubicBezTo>
                    <a:pt x="7277" y="29225"/>
                    <a:pt x="7239" y="29319"/>
                    <a:pt x="7150" y="29348"/>
                  </a:cubicBezTo>
                  <a:cubicBezTo>
                    <a:pt x="7135" y="29352"/>
                    <a:pt x="7121" y="29352"/>
                    <a:pt x="7107" y="29352"/>
                  </a:cubicBezTo>
                  <a:cubicBezTo>
                    <a:pt x="7055" y="29352"/>
                    <a:pt x="7004" y="29324"/>
                    <a:pt x="6965" y="29291"/>
                  </a:cubicBezTo>
                  <a:cubicBezTo>
                    <a:pt x="6919" y="29245"/>
                    <a:pt x="6890" y="29182"/>
                    <a:pt x="6866" y="29121"/>
                  </a:cubicBezTo>
                  <a:cubicBezTo>
                    <a:pt x="6658" y="28606"/>
                    <a:pt x="6479" y="27724"/>
                    <a:pt x="6847" y="27233"/>
                  </a:cubicBezTo>
                  <a:cubicBezTo>
                    <a:pt x="6885" y="27185"/>
                    <a:pt x="6932" y="27133"/>
                    <a:pt x="6998" y="27129"/>
                  </a:cubicBezTo>
                  <a:close/>
                  <a:moveTo>
                    <a:pt x="13028" y="1"/>
                  </a:moveTo>
                  <a:cubicBezTo>
                    <a:pt x="11716" y="1"/>
                    <a:pt x="10648" y="303"/>
                    <a:pt x="10648" y="303"/>
                  </a:cubicBezTo>
                  <a:cubicBezTo>
                    <a:pt x="9813" y="870"/>
                    <a:pt x="9227" y="1508"/>
                    <a:pt x="9227" y="1508"/>
                  </a:cubicBezTo>
                  <a:cubicBezTo>
                    <a:pt x="8887" y="2182"/>
                    <a:pt x="8046" y="3010"/>
                    <a:pt x="8042" y="3481"/>
                  </a:cubicBezTo>
                  <a:cubicBezTo>
                    <a:pt x="8042" y="3533"/>
                    <a:pt x="8056" y="3581"/>
                    <a:pt x="8075" y="3623"/>
                  </a:cubicBezTo>
                  <a:lnTo>
                    <a:pt x="8004" y="3708"/>
                  </a:lnTo>
                  <a:cubicBezTo>
                    <a:pt x="7735" y="3287"/>
                    <a:pt x="7287" y="2990"/>
                    <a:pt x="6437" y="2565"/>
                  </a:cubicBezTo>
                  <a:cubicBezTo>
                    <a:pt x="5921" y="2310"/>
                    <a:pt x="5379" y="2093"/>
                    <a:pt x="4822" y="1914"/>
                  </a:cubicBezTo>
                  <a:cubicBezTo>
                    <a:pt x="4770" y="1918"/>
                    <a:pt x="4718" y="1918"/>
                    <a:pt x="4661" y="1918"/>
                  </a:cubicBezTo>
                  <a:cubicBezTo>
                    <a:pt x="4524" y="1918"/>
                    <a:pt x="4378" y="1909"/>
                    <a:pt x="4236" y="1899"/>
                  </a:cubicBezTo>
                  <a:cubicBezTo>
                    <a:pt x="4099" y="1890"/>
                    <a:pt x="3962" y="1881"/>
                    <a:pt x="3844" y="1881"/>
                  </a:cubicBezTo>
                  <a:cubicBezTo>
                    <a:pt x="3802" y="1881"/>
                    <a:pt x="3764" y="1885"/>
                    <a:pt x="3726" y="1885"/>
                  </a:cubicBezTo>
                  <a:cubicBezTo>
                    <a:pt x="3169" y="1923"/>
                    <a:pt x="2612" y="2008"/>
                    <a:pt x="2068" y="2140"/>
                  </a:cubicBezTo>
                  <a:cubicBezTo>
                    <a:pt x="1366" y="2306"/>
                    <a:pt x="680" y="2551"/>
                    <a:pt x="0" y="2806"/>
                  </a:cubicBezTo>
                  <a:cubicBezTo>
                    <a:pt x="1229" y="4250"/>
                    <a:pt x="2465" y="6183"/>
                    <a:pt x="3428" y="8737"/>
                  </a:cubicBezTo>
                  <a:cubicBezTo>
                    <a:pt x="5156" y="9369"/>
                    <a:pt x="6588" y="10701"/>
                    <a:pt x="6980" y="12566"/>
                  </a:cubicBezTo>
                  <a:cubicBezTo>
                    <a:pt x="7026" y="12812"/>
                    <a:pt x="7055" y="13057"/>
                    <a:pt x="7055" y="13303"/>
                  </a:cubicBezTo>
                  <a:cubicBezTo>
                    <a:pt x="7055" y="14497"/>
                    <a:pt x="6474" y="15692"/>
                    <a:pt x="5581" y="16546"/>
                  </a:cubicBezTo>
                  <a:cubicBezTo>
                    <a:pt x="5445" y="16679"/>
                    <a:pt x="5304" y="16807"/>
                    <a:pt x="5152" y="16925"/>
                  </a:cubicBezTo>
                  <a:cubicBezTo>
                    <a:pt x="5195" y="17496"/>
                    <a:pt x="5228" y="18086"/>
                    <a:pt x="5247" y="18690"/>
                  </a:cubicBezTo>
                  <a:cubicBezTo>
                    <a:pt x="5332" y="18690"/>
                    <a:pt x="5422" y="18686"/>
                    <a:pt x="5511" y="18686"/>
                  </a:cubicBezTo>
                  <a:cubicBezTo>
                    <a:pt x="6899" y="18686"/>
                    <a:pt x="8410" y="18969"/>
                    <a:pt x="8906" y="19719"/>
                  </a:cubicBezTo>
                  <a:cubicBezTo>
                    <a:pt x="9260" y="20258"/>
                    <a:pt x="9020" y="21018"/>
                    <a:pt x="8519" y="21439"/>
                  </a:cubicBezTo>
                  <a:cubicBezTo>
                    <a:pt x="8018" y="21859"/>
                    <a:pt x="7333" y="22010"/>
                    <a:pt x="6668" y="22071"/>
                  </a:cubicBezTo>
                  <a:cubicBezTo>
                    <a:pt x="6394" y="22099"/>
                    <a:pt x="6115" y="22110"/>
                    <a:pt x="5836" y="22110"/>
                  </a:cubicBezTo>
                  <a:cubicBezTo>
                    <a:pt x="5634" y="22110"/>
                    <a:pt x="5431" y="22105"/>
                    <a:pt x="5232" y="22090"/>
                  </a:cubicBezTo>
                  <a:lnTo>
                    <a:pt x="5232" y="22090"/>
                  </a:lnTo>
                  <a:cubicBezTo>
                    <a:pt x="5180" y="24995"/>
                    <a:pt x="5247" y="27719"/>
                    <a:pt x="5365" y="30274"/>
                  </a:cubicBezTo>
                  <a:cubicBezTo>
                    <a:pt x="6134" y="30038"/>
                    <a:pt x="6951" y="29905"/>
                    <a:pt x="7749" y="29905"/>
                  </a:cubicBezTo>
                  <a:cubicBezTo>
                    <a:pt x="9355" y="29905"/>
                    <a:pt x="10899" y="30429"/>
                    <a:pt x="11881" y="31675"/>
                  </a:cubicBezTo>
                  <a:cubicBezTo>
                    <a:pt x="12041" y="26345"/>
                    <a:pt x="12339" y="21014"/>
                    <a:pt x="12339" y="15687"/>
                  </a:cubicBezTo>
                  <a:cubicBezTo>
                    <a:pt x="12339" y="15352"/>
                    <a:pt x="12339" y="15012"/>
                    <a:pt x="12334" y="14676"/>
                  </a:cubicBezTo>
                  <a:cubicBezTo>
                    <a:pt x="12324" y="13133"/>
                    <a:pt x="12259" y="11452"/>
                    <a:pt x="11933" y="9851"/>
                  </a:cubicBezTo>
                  <a:lnTo>
                    <a:pt x="12291" y="9365"/>
                  </a:lnTo>
                  <a:cubicBezTo>
                    <a:pt x="12721" y="9469"/>
                    <a:pt x="13170" y="9520"/>
                    <a:pt x="13614" y="9520"/>
                  </a:cubicBezTo>
                  <a:cubicBezTo>
                    <a:pt x="13703" y="9520"/>
                    <a:pt x="13793" y="9516"/>
                    <a:pt x="13878" y="9511"/>
                  </a:cubicBezTo>
                  <a:cubicBezTo>
                    <a:pt x="14421" y="9487"/>
                    <a:pt x="14959" y="9389"/>
                    <a:pt x="15469" y="9208"/>
                  </a:cubicBezTo>
                  <a:cubicBezTo>
                    <a:pt x="15479" y="9208"/>
                    <a:pt x="15484" y="9204"/>
                    <a:pt x="15493" y="9199"/>
                  </a:cubicBezTo>
                  <a:cubicBezTo>
                    <a:pt x="18411" y="7996"/>
                    <a:pt x="18973" y="5148"/>
                    <a:pt x="17245" y="2046"/>
                  </a:cubicBezTo>
                  <a:cubicBezTo>
                    <a:pt x="16325" y="388"/>
                    <a:pt x="14516" y="1"/>
                    <a:pt x="13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2419087" y="3121108"/>
              <a:ext cx="977461" cy="818011"/>
            </a:xfrm>
            <a:custGeom>
              <a:avLst/>
              <a:gdLst/>
              <a:ahLst/>
              <a:cxnLst/>
              <a:rect l="l" t="t" r="r" b="b"/>
              <a:pathLst>
                <a:path w="30363" h="25410" extrusionOk="0">
                  <a:moveTo>
                    <a:pt x="29866" y="0"/>
                  </a:moveTo>
                  <a:cubicBezTo>
                    <a:pt x="29753" y="146"/>
                    <a:pt x="29631" y="284"/>
                    <a:pt x="29504" y="421"/>
                  </a:cubicBezTo>
                  <a:cubicBezTo>
                    <a:pt x="29347" y="586"/>
                    <a:pt x="29182" y="741"/>
                    <a:pt x="29007" y="883"/>
                  </a:cubicBezTo>
                  <a:cubicBezTo>
                    <a:pt x="29040" y="1345"/>
                    <a:pt x="29059" y="1813"/>
                    <a:pt x="29059" y="2276"/>
                  </a:cubicBezTo>
                  <a:cubicBezTo>
                    <a:pt x="29059" y="4122"/>
                    <a:pt x="28790" y="5969"/>
                    <a:pt x="28271" y="7744"/>
                  </a:cubicBezTo>
                  <a:cubicBezTo>
                    <a:pt x="27543" y="10237"/>
                    <a:pt x="26009" y="12366"/>
                    <a:pt x="24705" y="14600"/>
                  </a:cubicBezTo>
                  <a:cubicBezTo>
                    <a:pt x="23851" y="16055"/>
                    <a:pt x="22534" y="17570"/>
                    <a:pt x="22534" y="19157"/>
                  </a:cubicBezTo>
                  <a:cubicBezTo>
                    <a:pt x="22534" y="19643"/>
                    <a:pt x="22657" y="20129"/>
                    <a:pt x="22949" y="20630"/>
                  </a:cubicBezTo>
                  <a:cubicBezTo>
                    <a:pt x="23317" y="21249"/>
                    <a:pt x="23770" y="21825"/>
                    <a:pt x="24082" y="22467"/>
                  </a:cubicBezTo>
                  <a:cubicBezTo>
                    <a:pt x="25300" y="21792"/>
                    <a:pt x="26405" y="20961"/>
                    <a:pt x="27316" y="19917"/>
                  </a:cubicBezTo>
                  <a:cubicBezTo>
                    <a:pt x="29186" y="17769"/>
                    <a:pt x="30027" y="14940"/>
                    <a:pt x="30273" y="12154"/>
                  </a:cubicBezTo>
                  <a:cubicBezTo>
                    <a:pt x="30334" y="11422"/>
                    <a:pt x="30363" y="10695"/>
                    <a:pt x="30363" y="9964"/>
                  </a:cubicBezTo>
                  <a:cubicBezTo>
                    <a:pt x="30363" y="7900"/>
                    <a:pt x="30160" y="5832"/>
                    <a:pt x="30027" y="3768"/>
                  </a:cubicBezTo>
                  <a:cubicBezTo>
                    <a:pt x="29951" y="2513"/>
                    <a:pt x="29900" y="1256"/>
                    <a:pt x="29866" y="0"/>
                  </a:cubicBezTo>
                  <a:close/>
                  <a:moveTo>
                    <a:pt x="14270" y="20956"/>
                  </a:moveTo>
                  <a:cubicBezTo>
                    <a:pt x="12122" y="22293"/>
                    <a:pt x="10276" y="22920"/>
                    <a:pt x="8061" y="22920"/>
                  </a:cubicBezTo>
                  <a:cubicBezTo>
                    <a:pt x="5922" y="22920"/>
                    <a:pt x="3439" y="22330"/>
                    <a:pt x="0" y="21225"/>
                  </a:cubicBezTo>
                  <a:lnTo>
                    <a:pt x="0" y="21225"/>
                  </a:lnTo>
                  <a:cubicBezTo>
                    <a:pt x="237" y="21551"/>
                    <a:pt x="492" y="21857"/>
                    <a:pt x="775" y="22151"/>
                  </a:cubicBezTo>
                  <a:cubicBezTo>
                    <a:pt x="1266" y="22661"/>
                    <a:pt x="1818" y="23099"/>
                    <a:pt x="2419" y="23478"/>
                  </a:cubicBezTo>
                  <a:cubicBezTo>
                    <a:pt x="2419" y="23474"/>
                    <a:pt x="2419" y="23468"/>
                    <a:pt x="2417" y="23464"/>
                  </a:cubicBezTo>
                  <a:lnTo>
                    <a:pt x="2417" y="23464"/>
                  </a:lnTo>
                  <a:lnTo>
                    <a:pt x="2437" y="23492"/>
                  </a:lnTo>
                  <a:cubicBezTo>
                    <a:pt x="4056" y="24507"/>
                    <a:pt x="6007" y="25069"/>
                    <a:pt x="7948" y="25272"/>
                  </a:cubicBezTo>
                  <a:cubicBezTo>
                    <a:pt x="8822" y="25366"/>
                    <a:pt x="9733" y="25409"/>
                    <a:pt x="10653" y="25409"/>
                  </a:cubicBezTo>
                  <a:cubicBezTo>
                    <a:pt x="12207" y="25409"/>
                    <a:pt x="13802" y="25286"/>
                    <a:pt x="15332" y="25074"/>
                  </a:cubicBezTo>
                  <a:cubicBezTo>
                    <a:pt x="14832" y="24313"/>
                    <a:pt x="14534" y="23213"/>
                    <a:pt x="14530" y="22288"/>
                  </a:cubicBezTo>
                  <a:cubicBezTo>
                    <a:pt x="14530" y="22051"/>
                    <a:pt x="14554" y="21829"/>
                    <a:pt x="14591" y="21626"/>
                  </a:cubicBezTo>
                  <a:cubicBezTo>
                    <a:pt x="14469" y="21414"/>
                    <a:pt x="14360" y="21188"/>
                    <a:pt x="14270" y="2095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3318106" y="1872669"/>
              <a:ext cx="248912" cy="162057"/>
            </a:xfrm>
            <a:custGeom>
              <a:avLst/>
              <a:gdLst/>
              <a:ahLst/>
              <a:cxnLst/>
              <a:rect l="l" t="t" r="r" b="b"/>
              <a:pathLst>
                <a:path w="7732" h="5034" extrusionOk="0">
                  <a:moveTo>
                    <a:pt x="3825" y="0"/>
                  </a:moveTo>
                  <a:cubicBezTo>
                    <a:pt x="3440" y="0"/>
                    <a:pt x="3038" y="94"/>
                    <a:pt x="2635" y="306"/>
                  </a:cubicBezTo>
                  <a:cubicBezTo>
                    <a:pt x="0" y="1688"/>
                    <a:pt x="1734" y="5034"/>
                    <a:pt x="4074" y="5034"/>
                  </a:cubicBezTo>
                  <a:cubicBezTo>
                    <a:pt x="4541" y="5034"/>
                    <a:pt x="5031" y="4901"/>
                    <a:pt x="5516" y="4593"/>
                  </a:cubicBezTo>
                  <a:cubicBezTo>
                    <a:pt x="7732" y="3183"/>
                    <a:pt x="6071" y="0"/>
                    <a:pt x="38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2973031" y="2779961"/>
              <a:ext cx="464441" cy="421722"/>
            </a:xfrm>
            <a:custGeom>
              <a:avLst/>
              <a:gdLst/>
              <a:ahLst/>
              <a:cxnLst/>
              <a:rect l="l" t="t" r="r" b="b"/>
              <a:pathLst>
                <a:path w="14427" h="13100" extrusionOk="0">
                  <a:moveTo>
                    <a:pt x="8596" y="1"/>
                  </a:moveTo>
                  <a:cubicBezTo>
                    <a:pt x="7406" y="1"/>
                    <a:pt x="6182" y="288"/>
                    <a:pt x="5133" y="780"/>
                  </a:cubicBezTo>
                  <a:cubicBezTo>
                    <a:pt x="3061" y="1753"/>
                    <a:pt x="1209" y="3410"/>
                    <a:pt x="642" y="5554"/>
                  </a:cubicBezTo>
                  <a:cubicBezTo>
                    <a:pt x="1" y="7995"/>
                    <a:pt x="1252" y="10724"/>
                    <a:pt x="3457" y="12094"/>
                  </a:cubicBezTo>
                  <a:cubicBezTo>
                    <a:pt x="4546" y="12773"/>
                    <a:pt x="5838" y="13100"/>
                    <a:pt x="7135" y="13100"/>
                  </a:cubicBezTo>
                  <a:cubicBezTo>
                    <a:pt x="9058" y="13100"/>
                    <a:pt x="10994" y="12380"/>
                    <a:pt x="12297" y="11018"/>
                  </a:cubicBezTo>
                  <a:cubicBezTo>
                    <a:pt x="14359" y="8860"/>
                    <a:pt x="14426" y="5478"/>
                    <a:pt x="13349" y="2848"/>
                  </a:cubicBezTo>
                  <a:cubicBezTo>
                    <a:pt x="12519" y="818"/>
                    <a:pt x="10604" y="1"/>
                    <a:pt x="8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2862480" y="2843735"/>
              <a:ext cx="498662" cy="1114504"/>
            </a:xfrm>
            <a:custGeom>
              <a:avLst/>
              <a:gdLst/>
              <a:ahLst/>
              <a:cxnLst/>
              <a:rect l="l" t="t" r="r" b="b"/>
              <a:pathLst>
                <a:path w="15490" h="34620" extrusionOk="0">
                  <a:moveTo>
                    <a:pt x="10581" y="0"/>
                  </a:moveTo>
                  <a:cubicBezTo>
                    <a:pt x="9351" y="0"/>
                    <a:pt x="8211" y="694"/>
                    <a:pt x="7345" y="1703"/>
                  </a:cubicBezTo>
                  <a:cubicBezTo>
                    <a:pt x="6187" y="3044"/>
                    <a:pt x="5517" y="4952"/>
                    <a:pt x="5772" y="6539"/>
                  </a:cubicBezTo>
                  <a:cubicBezTo>
                    <a:pt x="6565" y="11469"/>
                    <a:pt x="5639" y="16398"/>
                    <a:pt x="3123" y="20799"/>
                  </a:cubicBezTo>
                  <a:cubicBezTo>
                    <a:pt x="2018" y="22734"/>
                    <a:pt x="606" y="24586"/>
                    <a:pt x="209" y="26757"/>
                  </a:cubicBezTo>
                  <a:cubicBezTo>
                    <a:pt x="1" y="27919"/>
                    <a:pt x="223" y="29218"/>
                    <a:pt x="818" y="30242"/>
                  </a:cubicBezTo>
                  <a:cubicBezTo>
                    <a:pt x="505" y="31843"/>
                    <a:pt x="1472" y="34619"/>
                    <a:pt x="2933" y="34619"/>
                  </a:cubicBezTo>
                  <a:cubicBezTo>
                    <a:pt x="3170" y="34619"/>
                    <a:pt x="3420" y="34546"/>
                    <a:pt x="3680" y="34383"/>
                  </a:cubicBezTo>
                  <a:cubicBezTo>
                    <a:pt x="4034" y="34157"/>
                    <a:pt x="4171" y="33742"/>
                    <a:pt x="4228" y="33326"/>
                  </a:cubicBezTo>
                  <a:cubicBezTo>
                    <a:pt x="4289" y="33397"/>
                    <a:pt x="4350" y="33463"/>
                    <a:pt x="4407" y="33520"/>
                  </a:cubicBezTo>
                  <a:cubicBezTo>
                    <a:pt x="4793" y="33909"/>
                    <a:pt x="5320" y="34261"/>
                    <a:pt x="5847" y="34261"/>
                  </a:cubicBezTo>
                  <a:cubicBezTo>
                    <a:pt x="5979" y="34261"/>
                    <a:pt x="6110" y="34239"/>
                    <a:pt x="6240" y="34191"/>
                  </a:cubicBezTo>
                  <a:cubicBezTo>
                    <a:pt x="6697" y="34015"/>
                    <a:pt x="6924" y="33572"/>
                    <a:pt x="7005" y="33095"/>
                  </a:cubicBezTo>
                  <a:cubicBezTo>
                    <a:pt x="7070" y="33184"/>
                    <a:pt x="7127" y="33269"/>
                    <a:pt x="7203" y="33350"/>
                  </a:cubicBezTo>
                  <a:cubicBezTo>
                    <a:pt x="7667" y="33863"/>
                    <a:pt x="8369" y="34256"/>
                    <a:pt x="9048" y="34256"/>
                  </a:cubicBezTo>
                  <a:cubicBezTo>
                    <a:pt x="9281" y="34256"/>
                    <a:pt x="9512" y="34209"/>
                    <a:pt x="9729" y="34106"/>
                  </a:cubicBezTo>
                  <a:cubicBezTo>
                    <a:pt x="10588" y="33690"/>
                    <a:pt x="10819" y="32565"/>
                    <a:pt x="10546" y="31678"/>
                  </a:cubicBezTo>
                  <a:cubicBezTo>
                    <a:pt x="10281" y="30791"/>
                    <a:pt x="9653" y="30048"/>
                    <a:pt x="9176" y="29246"/>
                  </a:cubicBezTo>
                  <a:cubicBezTo>
                    <a:pt x="7916" y="27117"/>
                    <a:pt x="9818" y="25110"/>
                    <a:pt x="10932" y="23216"/>
                  </a:cubicBezTo>
                  <a:cubicBezTo>
                    <a:pt x="12236" y="20982"/>
                    <a:pt x="13770" y="18853"/>
                    <a:pt x="14498" y="16360"/>
                  </a:cubicBezTo>
                  <a:cubicBezTo>
                    <a:pt x="15272" y="13716"/>
                    <a:pt x="15489" y="10916"/>
                    <a:pt x="15093" y="8196"/>
                  </a:cubicBezTo>
                  <a:cubicBezTo>
                    <a:pt x="14781" y="6043"/>
                    <a:pt x="14970" y="2761"/>
                    <a:pt x="13242" y="1160"/>
                  </a:cubicBezTo>
                  <a:cubicBezTo>
                    <a:pt x="12558" y="527"/>
                    <a:pt x="11858" y="182"/>
                    <a:pt x="11178" y="56"/>
                  </a:cubicBezTo>
                  <a:cubicBezTo>
                    <a:pt x="10977" y="18"/>
                    <a:pt x="10778" y="0"/>
                    <a:pt x="10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2362846" y="2509476"/>
              <a:ext cx="783340" cy="398060"/>
            </a:xfrm>
            <a:custGeom>
              <a:avLst/>
              <a:gdLst/>
              <a:ahLst/>
              <a:cxnLst/>
              <a:rect l="l" t="t" r="r" b="b"/>
              <a:pathLst>
                <a:path w="24333" h="12365" extrusionOk="0">
                  <a:moveTo>
                    <a:pt x="18899" y="0"/>
                  </a:moveTo>
                  <a:cubicBezTo>
                    <a:pt x="17547" y="0"/>
                    <a:pt x="16123" y="306"/>
                    <a:pt x="14775" y="569"/>
                  </a:cubicBezTo>
                  <a:cubicBezTo>
                    <a:pt x="14710" y="584"/>
                    <a:pt x="14634" y="593"/>
                    <a:pt x="14568" y="608"/>
                  </a:cubicBezTo>
                  <a:cubicBezTo>
                    <a:pt x="12797" y="947"/>
                    <a:pt x="10970" y="1183"/>
                    <a:pt x="9146" y="1212"/>
                  </a:cubicBezTo>
                  <a:cubicBezTo>
                    <a:pt x="8935" y="1217"/>
                    <a:pt x="8725" y="1220"/>
                    <a:pt x="8514" y="1220"/>
                  </a:cubicBezTo>
                  <a:cubicBezTo>
                    <a:pt x="7854" y="1220"/>
                    <a:pt x="7197" y="1191"/>
                    <a:pt x="6546" y="1127"/>
                  </a:cubicBezTo>
                  <a:cubicBezTo>
                    <a:pt x="5945" y="1074"/>
                    <a:pt x="5313" y="957"/>
                    <a:pt x="4698" y="915"/>
                  </a:cubicBezTo>
                  <a:cubicBezTo>
                    <a:pt x="4560" y="905"/>
                    <a:pt x="4422" y="899"/>
                    <a:pt x="4285" y="899"/>
                  </a:cubicBezTo>
                  <a:cubicBezTo>
                    <a:pt x="3544" y="899"/>
                    <a:pt x="2844" y="1066"/>
                    <a:pt x="2281" y="1660"/>
                  </a:cubicBezTo>
                  <a:cubicBezTo>
                    <a:pt x="1" y="4016"/>
                    <a:pt x="1139" y="6760"/>
                    <a:pt x="3188" y="8813"/>
                  </a:cubicBezTo>
                  <a:cubicBezTo>
                    <a:pt x="4472" y="10099"/>
                    <a:pt x="6115" y="11108"/>
                    <a:pt x="7494" y="11572"/>
                  </a:cubicBezTo>
                  <a:cubicBezTo>
                    <a:pt x="7749" y="11657"/>
                    <a:pt x="8009" y="11737"/>
                    <a:pt x="8268" y="11808"/>
                  </a:cubicBezTo>
                  <a:cubicBezTo>
                    <a:pt x="9615" y="12180"/>
                    <a:pt x="11015" y="12364"/>
                    <a:pt x="12416" y="12364"/>
                  </a:cubicBezTo>
                  <a:cubicBezTo>
                    <a:pt x="13767" y="12364"/>
                    <a:pt x="15118" y="12193"/>
                    <a:pt x="16423" y="11855"/>
                  </a:cubicBezTo>
                  <a:cubicBezTo>
                    <a:pt x="17146" y="11661"/>
                    <a:pt x="17854" y="11426"/>
                    <a:pt x="18543" y="11128"/>
                  </a:cubicBezTo>
                  <a:cubicBezTo>
                    <a:pt x="19507" y="10717"/>
                    <a:pt x="20442" y="10184"/>
                    <a:pt x="21250" y="9527"/>
                  </a:cubicBezTo>
                  <a:cubicBezTo>
                    <a:pt x="22203" y="8767"/>
                    <a:pt x="22987" y="7837"/>
                    <a:pt x="23464" y="6741"/>
                  </a:cubicBezTo>
                  <a:cubicBezTo>
                    <a:pt x="24332" y="4705"/>
                    <a:pt x="23856" y="2057"/>
                    <a:pt x="21967" y="810"/>
                  </a:cubicBezTo>
                  <a:cubicBezTo>
                    <a:pt x="21235" y="324"/>
                    <a:pt x="20418" y="98"/>
                    <a:pt x="19559" y="26"/>
                  </a:cubicBezTo>
                  <a:lnTo>
                    <a:pt x="19554" y="26"/>
                  </a:lnTo>
                  <a:cubicBezTo>
                    <a:pt x="19338" y="8"/>
                    <a:pt x="19119" y="0"/>
                    <a:pt x="18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2551336" y="2584647"/>
              <a:ext cx="396773" cy="234104"/>
            </a:xfrm>
            <a:custGeom>
              <a:avLst/>
              <a:gdLst/>
              <a:ahLst/>
              <a:cxnLst/>
              <a:rect l="l" t="t" r="r" b="b"/>
              <a:pathLst>
                <a:path w="12325" h="7272" extrusionOk="0">
                  <a:moveTo>
                    <a:pt x="7645" y="1"/>
                  </a:moveTo>
                  <a:cubicBezTo>
                    <a:pt x="6111" y="1"/>
                    <a:pt x="4463" y="256"/>
                    <a:pt x="3221" y="535"/>
                  </a:cubicBezTo>
                  <a:cubicBezTo>
                    <a:pt x="3174" y="779"/>
                    <a:pt x="3089" y="1030"/>
                    <a:pt x="2886" y="1171"/>
                  </a:cubicBezTo>
                  <a:cubicBezTo>
                    <a:pt x="2711" y="1299"/>
                    <a:pt x="2480" y="1322"/>
                    <a:pt x="2262" y="1332"/>
                  </a:cubicBezTo>
                  <a:cubicBezTo>
                    <a:pt x="2158" y="1337"/>
                    <a:pt x="2055" y="1337"/>
                    <a:pt x="1951" y="1337"/>
                  </a:cubicBezTo>
                  <a:cubicBezTo>
                    <a:pt x="1578" y="1337"/>
                    <a:pt x="1210" y="1313"/>
                    <a:pt x="841" y="1256"/>
                  </a:cubicBezTo>
                  <a:cubicBezTo>
                    <a:pt x="118" y="1653"/>
                    <a:pt x="67" y="2224"/>
                    <a:pt x="11" y="3717"/>
                  </a:cubicBezTo>
                  <a:cubicBezTo>
                    <a:pt x="0" y="4070"/>
                    <a:pt x="33" y="4406"/>
                    <a:pt x="109" y="4713"/>
                  </a:cubicBezTo>
                  <a:cubicBezTo>
                    <a:pt x="841" y="4813"/>
                    <a:pt x="1654" y="4954"/>
                    <a:pt x="2083" y="5530"/>
                  </a:cubicBezTo>
                  <a:cubicBezTo>
                    <a:pt x="2258" y="5757"/>
                    <a:pt x="2347" y="6025"/>
                    <a:pt x="2395" y="6304"/>
                  </a:cubicBezTo>
                  <a:lnTo>
                    <a:pt x="2461" y="6304"/>
                  </a:lnTo>
                  <a:cubicBezTo>
                    <a:pt x="3188" y="6304"/>
                    <a:pt x="3962" y="6545"/>
                    <a:pt x="4714" y="7221"/>
                  </a:cubicBezTo>
                  <a:cubicBezTo>
                    <a:pt x="4756" y="7258"/>
                    <a:pt x="4812" y="7272"/>
                    <a:pt x="4884" y="7272"/>
                  </a:cubicBezTo>
                  <a:cubicBezTo>
                    <a:pt x="5213" y="7272"/>
                    <a:pt x="5841" y="6890"/>
                    <a:pt x="6654" y="6502"/>
                  </a:cubicBezTo>
                  <a:cubicBezTo>
                    <a:pt x="7466" y="6116"/>
                    <a:pt x="8467" y="5728"/>
                    <a:pt x="9539" y="5728"/>
                  </a:cubicBezTo>
                  <a:cubicBezTo>
                    <a:pt x="9964" y="5728"/>
                    <a:pt x="10403" y="5789"/>
                    <a:pt x="10842" y="5936"/>
                  </a:cubicBezTo>
                  <a:cubicBezTo>
                    <a:pt x="10988" y="5818"/>
                    <a:pt x="11154" y="5724"/>
                    <a:pt x="11315" y="5629"/>
                  </a:cubicBezTo>
                  <a:cubicBezTo>
                    <a:pt x="11319" y="5629"/>
                    <a:pt x="11324" y="5624"/>
                    <a:pt x="11328" y="5624"/>
                  </a:cubicBezTo>
                  <a:cubicBezTo>
                    <a:pt x="12325" y="4194"/>
                    <a:pt x="12292" y="2423"/>
                    <a:pt x="11721" y="1431"/>
                  </a:cubicBezTo>
                  <a:lnTo>
                    <a:pt x="11721" y="1431"/>
                  </a:lnTo>
                  <a:cubicBezTo>
                    <a:pt x="11551" y="1446"/>
                    <a:pt x="11385" y="1455"/>
                    <a:pt x="11215" y="1455"/>
                  </a:cubicBezTo>
                  <a:cubicBezTo>
                    <a:pt x="11064" y="1455"/>
                    <a:pt x="10913" y="1450"/>
                    <a:pt x="10762" y="1431"/>
                  </a:cubicBezTo>
                  <a:cubicBezTo>
                    <a:pt x="9959" y="1322"/>
                    <a:pt x="9406" y="775"/>
                    <a:pt x="9114" y="95"/>
                  </a:cubicBezTo>
                  <a:cubicBezTo>
                    <a:pt x="8646" y="29"/>
                    <a:pt x="8151" y="1"/>
                    <a:pt x="764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2519722" y="2773810"/>
              <a:ext cx="468658" cy="136174"/>
            </a:xfrm>
            <a:custGeom>
              <a:avLst/>
              <a:gdLst/>
              <a:ahLst/>
              <a:cxnLst/>
              <a:rect l="l" t="t" r="r" b="b"/>
              <a:pathLst>
                <a:path w="14558" h="4230" extrusionOk="0">
                  <a:moveTo>
                    <a:pt x="10526" y="0"/>
                  </a:moveTo>
                  <a:cubicBezTo>
                    <a:pt x="9451" y="0"/>
                    <a:pt x="8451" y="387"/>
                    <a:pt x="7636" y="774"/>
                  </a:cubicBezTo>
                  <a:cubicBezTo>
                    <a:pt x="6824" y="1161"/>
                    <a:pt x="6196" y="1547"/>
                    <a:pt x="5864" y="1547"/>
                  </a:cubicBezTo>
                  <a:cubicBezTo>
                    <a:pt x="5795" y="1547"/>
                    <a:pt x="5738" y="1530"/>
                    <a:pt x="5696" y="1493"/>
                  </a:cubicBezTo>
                  <a:cubicBezTo>
                    <a:pt x="4944" y="819"/>
                    <a:pt x="4170" y="576"/>
                    <a:pt x="3443" y="576"/>
                  </a:cubicBezTo>
                  <a:cubicBezTo>
                    <a:pt x="1561" y="576"/>
                    <a:pt x="1" y="2206"/>
                    <a:pt x="1" y="2206"/>
                  </a:cubicBezTo>
                  <a:cubicBezTo>
                    <a:pt x="2706" y="3729"/>
                    <a:pt x="5264" y="4230"/>
                    <a:pt x="7458" y="4230"/>
                  </a:cubicBezTo>
                  <a:cubicBezTo>
                    <a:pt x="11680" y="4230"/>
                    <a:pt x="14558" y="2376"/>
                    <a:pt x="14558" y="2376"/>
                  </a:cubicBezTo>
                  <a:cubicBezTo>
                    <a:pt x="13233" y="565"/>
                    <a:pt x="11825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2853370" y="2085271"/>
              <a:ext cx="381127" cy="328653"/>
            </a:xfrm>
            <a:custGeom>
              <a:avLst/>
              <a:gdLst/>
              <a:ahLst/>
              <a:cxnLst/>
              <a:rect l="l" t="t" r="r" b="b"/>
              <a:pathLst>
                <a:path w="11839" h="10209" extrusionOk="0">
                  <a:moveTo>
                    <a:pt x="5657" y="0"/>
                  </a:moveTo>
                  <a:cubicBezTo>
                    <a:pt x="4021" y="0"/>
                    <a:pt x="2408" y="606"/>
                    <a:pt x="1342" y="1932"/>
                  </a:cubicBezTo>
                  <a:lnTo>
                    <a:pt x="1342" y="1937"/>
                  </a:lnTo>
                  <a:cubicBezTo>
                    <a:pt x="318" y="3212"/>
                    <a:pt x="1" y="4941"/>
                    <a:pt x="318" y="6517"/>
                  </a:cubicBezTo>
                  <a:cubicBezTo>
                    <a:pt x="558" y="7735"/>
                    <a:pt x="1205" y="8935"/>
                    <a:pt x="2296" y="9596"/>
                  </a:cubicBezTo>
                  <a:cubicBezTo>
                    <a:pt x="3027" y="10040"/>
                    <a:pt x="3891" y="10209"/>
                    <a:pt x="4766" y="10209"/>
                  </a:cubicBezTo>
                  <a:cubicBezTo>
                    <a:pt x="5213" y="10209"/>
                    <a:pt x="5662" y="10165"/>
                    <a:pt x="6098" y="10091"/>
                  </a:cubicBezTo>
                  <a:cubicBezTo>
                    <a:pt x="7599" y="9846"/>
                    <a:pt x="9072" y="9256"/>
                    <a:pt x="10143" y="8221"/>
                  </a:cubicBezTo>
                  <a:cubicBezTo>
                    <a:pt x="11220" y="7192"/>
                    <a:pt x="11839" y="5672"/>
                    <a:pt x="11542" y="4241"/>
                  </a:cubicBezTo>
                  <a:cubicBezTo>
                    <a:pt x="10985" y="1572"/>
                    <a:pt x="8292" y="0"/>
                    <a:pt x="5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2433542" y="2113375"/>
              <a:ext cx="286867" cy="262272"/>
            </a:xfrm>
            <a:custGeom>
              <a:avLst/>
              <a:gdLst/>
              <a:ahLst/>
              <a:cxnLst/>
              <a:rect l="l" t="t" r="r" b="b"/>
              <a:pathLst>
                <a:path w="8911" h="8147" extrusionOk="0">
                  <a:moveTo>
                    <a:pt x="4942" y="0"/>
                  </a:moveTo>
                  <a:cubicBezTo>
                    <a:pt x="4697" y="0"/>
                    <a:pt x="4453" y="18"/>
                    <a:pt x="4212" y="54"/>
                  </a:cubicBezTo>
                  <a:cubicBezTo>
                    <a:pt x="3712" y="129"/>
                    <a:pt x="3225" y="271"/>
                    <a:pt x="2772" y="479"/>
                  </a:cubicBezTo>
                  <a:cubicBezTo>
                    <a:pt x="2116" y="781"/>
                    <a:pt x="1525" y="1215"/>
                    <a:pt x="1077" y="1762"/>
                  </a:cubicBezTo>
                  <a:cubicBezTo>
                    <a:pt x="321" y="2697"/>
                    <a:pt x="0" y="3963"/>
                    <a:pt x="303" y="5106"/>
                  </a:cubicBezTo>
                  <a:cubicBezTo>
                    <a:pt x="600" y="6221"/>
                    <a:pt x="1535" y="7117"/>
                    <a:pt x="2678" y="7642"/>
                  </a:cubicBezTo>
                  <a:cubicBezTo>
                    <a:pt x="3389" y="7966"/>
                    <a:pt x="4179" y="8147"/>
                    <a:pt x="4945" y="8147"/>
                  </a:cubicBezTo>
                  <a:cubicBezTo>
                    <a:pt x="5841" y="8147"/>
                    <a:pt x="6704" y="7899"/>
                    <a:pt x="7371" y="7344"/>
                  </a:cubicBezTo>
                  <a:cubicBezTo>
                    <a:pt x="8362" y="6518"/>
                    <a:pt x="8863" y="5238"/>
                    <a:pt x="8892" y="3977"/>
                  </a:cubicBezTo>
                  <a:cubicBezTo>
                    <a:pt x="8911" y="2957"/>
                    <a:pt x="8617" y="1895"/>
                    <a:pt x="7896" y="1139"/>
                  </a:cubicBezTo>
                  <a:cubicBezTo>
                    <a:pt x="7157" y="363"/>
                    <a:pt x="6046" y="0"/>
                    <a:pt x="4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2466507" y="2207636"/>
              <a:ext cx="126967" cy="109326"/>
            </a:xfrm>
            <a:custGeom>
              <a:avLst/>
              <a:gdLst/>
              <a:ahLst/>
              <a:cxnLst/>
              <a:rect l="l" t="t" r="r" b="b"/>
              <a:pathLst>
                <a:path w="3944" h="3396" extrusionOk="0">
                  <a:moveTo>
                    <a:pt x="1732" y="0"/>
                  </a:moveTo>
                  <a:cubicBezTo>
                    <a:pt x="1458" y="0"/>
                    <a:pt x="1181" y="40"/>
                    <a:pt x="931" y="148"/>
                  </a:cubicBezTo>
                  <a:cubicBezTo>
                    <a:pt x="266" y="431"/>
                    <a:pt x="1" y="1149"/>
                    <a:pt x="124" y="1805"/>
                  </a:cubicBezTo>
                  <a:cubicBezTo>
                    <a:pt x="266" y="2579"/>
                    <a:pt x="889" y="3254"/>
                    <a:pt x="1715" y="3372"/>
                  </a:cubicBezTo>
                  <a:cubicBezTo>
                    <a:pt x="1812" y="3388"/>
                    <a:pt x="1912" y="3396"/>
                    <a:pt x="2011" y="3396"/>
                  </a:cubicBezTo>
                  <a:cubicBezTo>
                    <a:pt x="2056" y="3396"/>
                    <a:pt x="2100" y="3394"/>
                    <a:pt x="2145" y="3391"/>
                  </a:cubicBezTo>
                  <a:cubicBezTo>
                    <a:pt x="3112" y="3321"/>
                    <a:pt x="3943" y="2414"/>
                    <a:pt x="3849" y="1489"/>
                  </a:cubicBezTo>
                  <a:cubicBezTo>
                    <a:pt x="3751" y="516"/>
                    <a:pt x="2735" y="29"/>
                    <a:pt x="1805" y="1"/>
                  </a:cubicBezTo>
                  <a:lnTo>
                    <a:pt x="1776" y="1"/>
                  </a:lnTo>
                  <a:cubicBezTo>
                    <a:pt x="1761" y="0"/>
                    <a:pt x="1747" y="0"/>
                    <a:pt x="1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2901884" y="2206702"/>
              <a:ext cx="125873" cy="109100"/>
            </a:xfrm>
            <a:custGeom>
              <a:avLst/>
              <a:gdLst/>
              <a:ahLst/>
              <a:cxnLst/>
              <a:rect l="l" t="t" r="r" b="b"/>
              <a:pathLst>
                <a:path w="3910" h="3389" extrusionOk="0">
                  <a:moveTo>
                    <a:pt x="1915" y="1"/>
                  </a:moveTo>
                  <a:cubicBezTo>
                    <a:pt x="1718" y="1"/>
                    <a:pt x="1521" y="35"/>
                    <a:pt x="1332" y="110"/>
                  </a:cubicBezTo>
                  <a:lnTo>
                    <a:pt x="1139" y="195"/>
                  </a:lnTo>
                  <a:cubicBezTo>
                    <a:pt x="62" y="776"/>
                    <a:pt x="1" y="2505"/>
                    <a:pt x="1034" y="3152"/>
                  </a:cubicBezTo>
                  <a:cubicBezTo>
                    <a:pt x="1296" y="3315"/>
                    <a:pt x="1596" y="3389"/>
                    <a:pt x="1899" y="3389"/>
                  </a:cubicBezTo>
                  <a:cubicBezTo>
                    <a:pt x="2796" y="3389"/>
                    <a:pt x="3726" y="2745"/>
                    <a:pt x="3811" y="1867"/>
                  </a:cubicBezTo>
                  <a:cubicBezTo>
                    <a:pt x="3909" y="882"/>
                    <a:pt x="2912" y="1"/>
                    <a:pt x="1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503755" y="2538901"/>
              <a:ext cx="155715" cy="88819"/>
            </a:xfrm>
            <a:custGeom>
              <a:avLst/>
              <a:gdLst/>
              <a:ahLst/>
              <a:cxnLst/>
              <a:rect l="l" t="t" r="r" b="b"/>
              <a:pathLst>
                <a:path w="4837" h="2759" extrusionOk="0">
                  <a:moveTo>
                    <a:pt x="321" y="1"/>
                  </a:moveTo>
                  <a:cubicBezTo>
                    <a:pt x="288" y="118"/>
                    <a:pt x="256" y="236"/>
                    <a:pt x="214" y="345"/>
                  </a:cubicBezTo>
                  <a:cubicBezTo>
                    <a:pt x="166" y="468"/>
                    <a:pt x="123" y="590"/>
                    <a:pt x="95" y="718"/>
                  </a:cubicBezTo>
                  <a:cubicBezTo>
                    <a:pt x="15" y="1025"/>
                    <a:pt x="1" y="1341"/>
                    <a:pt x="133" y="1629"/>
                  </a:cubicBezTo>
                  <a:cubicBezTo>
                    <a:pt x="355" y="2115"/>
                    <a:pt x="922" y="2361"/>
                    <a:pt x="1460" y="2503"/>
                  </a:cubicBezTo>
                  <a:cubicBezTo>
                    <a:pt x="2105" y="2676"/>
                    <a:pt x="2775" y="2759"/>
                    <a:pt x="3443" y="2759"/>
                  </a:cubicBezTo>
                  <a:cubicBezTo>
                    <a:pt x="3542" y="2759"/>
                    <a:pt x="3641" y="2757"/>
                    <a:pt x="3740" y="2753"/>
                  </a:cubicBezTo>
                  <a:cubicBezTo>
                    <a:pt x="3958" y="2743"/>
                    <a:pt x="4189" y="2720"/>
                    <a:pt x="4364" y="2592"/>
                  </a:cubicBezTo>
                  <a:cubicBezTo>
                    <a:pt x="4605" y="2427"/>
                    <a:pt x="4671" y="2115"/>
                    <a:pt x="4723" y="1832"/>
                  </a:cubicBezTo>
                  <a:cubicBezTo>
                    <a:pt x="4780" y="1520"/>
                    <a:pt x="4836" y="1191"/>
                    <a:pt x="4836" y="869"/>
                  </a:cubicBezTo>
                  <a:cubicBezTo>
                    <a:pt x="4836" y="675"/>
                    <a:pt x="4817" y="482"/>
                    <a:pt x="4769" y="302"/>
                  </a:cubicBezTo>
                  <a:cubicBezTo>
                    <a:pt x="4609" y="305"/>
                    <a:pt x="4450" y="306"/>
                    <a:pt x="4290" y="306"/>
                  </a:cubicBezTo>
                  <a:cubicBezTo>
                    <a:pt x="3578" y="306"/>
                    <a:pt x="2870" y="278"/>
                    <a:pt x="2169" y="213"/>
                  </a:cubicBezTo>
                  <a:cubicBezTo>
                    <a:pt x="1568" y="160"/>
                    <a:pt x="936" y="43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465445" y="2738591"/>
              <a:ext cx="166500" cy="155780"/>
            </a:xfrm>
            <a:custGeom>
              <a:avLst/>
              <a:gdLst/>
              <a:ahLst/>
              <a:cxnLst/>
              <a:rect l="l" t="t" r="r" b="b"/>
              <a:pathLst>
                <a:path w="5172" h="4839" extrusionOk="0">
                  <a:moveTo>
                    <a:pt x="1860" y="1"/>
                  </a:moveTo>
                  <a:cubicBezTo>
                    <a:pt x="1429" y="1"/>
                    <a:pt x="1014" y="75"/>
                    <a:pt x="672" y="315"/>
                  </a:cubicBezTo>
                  <a:cubicBezTo>
                    <a:pt x="374" y="528"/>
                    <a:pt x="180" y="844"/>
                    <a:pt x="86" y="1193"/>
                  </a:cubicBezTo>
                  <a:lnTo>
                    <a:pt x="86" y="1198"/>
                  </a:lnTo>
                  <a:cubicBezTo>
                    <a:pt x="34" y="1363"/>
                    <a:pt x="5" y="1543"/>
                    <a:pt x="1" y="1718"/>
                  </a:cubicBezTo>
                  <a:lnTo>
                    <a:pt x="1" y="1844"/>
                  </a:lnTo>
                  <a:cubicBezTo>
                    <a:pt x="1290" y="3130"/>
                    <a:pt x="2928" y="4135"/>
                    <a:pt x="4303" y="4603"/>
                  </a:cubicBezTo>
                  <a:cubicBezTo>
                    <a:pt x="4562" y="4688"/>
                    <a:pt x="4822" y="4768"/>
                    <a:pt x="5081" y="4839"/>
                  </a:cubicBezTo>
                  <a:lnTo>
                    <a:pt x="5087" y="4834"/>
                  </a:lnTo>
                  <a:cubicBezTo>
                    <a:pt x="5162" y="4692"/>
                    <a:pt x="5172" y="4531"/>
                    <a:pt x="5172" y="4372"/>
                  </a:cubicBezTo>
                  <a:cubicBezTo>
                    <a:pt x="5172" y="4338"/>
                    <a:pt x="5166" y="4305"/>
                    <a:pt x="5166" y="4272"/>
                  </a:cubicBezTo>
                  <a:cubicBezTo>
                    <a:pt x="5148" y="3653"/>
                    <a:pt x="5138" y="3034"/>
                    <a:pt x="5120" y="2417"/>
                  </a:cubicBezTo>
                  <a:cubicBezTo>
                    <a:pt x="5105" y="1888"/>
                    <a:pt x="5077" y="1321"/>
                    <a:pt x="4751" y="896"/>
                  </a:cubicBezTo>
                  <a:cubicBezTo>
                    <a:pt x="4322" y="320"/>
                    <a:pt x="3509" y="179"/>
                    <a:pt x="2777" y="79"/>
                  </a:cubicBezTo>
                  <a:cubicBezTo>
                    <a:pt x="2478" y="38"/>
                    <a:pt x="2165" y="1"/>
                    <a:pt x="18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883470" y="2740975"/>
              <a:ext cx="163474" cy="150017"/>
            </a:xfrm>
            <a:custGeom>
              <a:avLst/>
              <a:gdLst/>
              <a:ahLst/>
              <a:cxnLst/>
              <a:rect l="l" t="t" r="r" b="b"/>
              <a:pathLst>
                <a:path w="5078" h="4660" extrusionOk="0">
                  <a:moveTo>
                    <a:pt x="3133" y="0"/>
                  </a:moveTo>
                  <a:cubicBezTo>
                    <a:pt x="2958" y="0"/>
                    <a:pt x="2782" y="20"/>
                    <a:pt x="2613" y="55"/>
                  </a:cubicBezTo>
                  <a:cubicBezTo>
                    <a:pt x="2031" y="178"/>
                    <a:pt x="1508" y="480"/>
                    <a:pt x="998" y="773"/>
                  </a:cubicBezTo>
                  <a:cubicBezTo>
                    <a:pt x="681" y="957"/>
                    <a:pt x="336" y="1160"/>
                    <a:pt x="176" y="1486"/>
                  </a:cubicBezTo>
                  <a:cubicBezTo>
                    <a:pt x="1" y="1807"/>
                    <a:pt x="39" y="2185"/>
                    <a:pt x="77" y="2539"/>
                  </a:cubicBezTo>
                  <a:cubicBezTo>
                    <a:pt x="124" y="2969"/>
                    <a:pt x="162" y="3407"/>
                    <a:pt x="223" y="3843"/>
                  </a:cubicBezTo>
                  <a:cubicBezTo>
                    <a:pt x="227" y="3899"/>
                    <a:pt x="233" y="3956"/>
                    <a:pt x="233" y="4013"/>
                  </a:cubicBezTo>
                  <a:cubicBezTo>
                    <a:pt x="242" y="4224"/>
                    <a:pt x="237" y="4451"/>
                    <a:pt x="251" y="4660"/>
                  </a:cubicBezTo>
                  <a:cubicBezTo>
                    <a:pt x="974" y="4475"/>
                    <a:pt x="1682" y="4229"/>
                    <a:pt x="2367" y="3937"/>
                  </a:cubicBezTo>
                  <a:cubicBezTo>
                    <a:pt x="3335" y="3526"/>
                    <a:pt x="4270" y="2993"/>
                    <a:pt x="5078" y="2336"/>
                  </a:cubicBezTo>
                  <a:cubicBezTo>
                    <a:pt x="5054" y="2195"/>
                    <a:pt x="5025" y="2043"/>
                    <a:pt x="4993" y="1901"/>
                  </a:cubicBezTo>
                  <a:cubicBezTo>
                    <a:pt x="4954" y="1727"/>
                    <a:pt x="4917" y="1548"/>
                    <a:pt x="4865" y="1373"/>
                  </a:cubicBezTo>
                  <a:cubicBezTo>
                    <a:pt x="4751" y="999"/>
                    <a:pt x="4590" y="641"/>
                    <a:pt x="4293" y="386"/>
                  </a:cubicBezTo>
                  <a:cubicBezTo>
                    <a:pt x="3982" y="115"/>
                    <a:pt x="3559" y="0"/>
                    <a:pt x="3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3002358" y="1953602"/>
              <a:ext cx="220905" cy="123136"/>
            </a:xfrm>
            <a:custGeom>
              <a:avLst/>
              <a:gdLst/>
              <a:ahLst/>
              <a:cxnLst/>
              <a:rect l="l" t="t" r="r" b="b"/>
              <a:pathLst>
                <a:path w="6862" h="3825" extrusionOk="0">
                  <a:moveTo>
                    <a:pt x="3528" y="0"/>
                  </a:moveTo>
                  <a:cubicBezTo>
                    <a:pt x="3421" y="0"/>
                    <a:pt x="3314" y="5"/>
                    <a:pt x="3207" y="15"/>
                  </a:cubicBezTo>
                  <a:cubicBezTo>
                    <a:pt x="2446" y="87"/>
                    <a:pt x="1725" y="418"/>
                    <a:pt x="1167" y="918"/>
                  </a:cubicBezTo>
                  <a:cubicBezTo>
                    <a:pt x="761" y="1286"/>
                    <a:pt x="1" y="2164"/>
                    <a:pt x="223" y="2759"/>
                  </a:cubicBezTo>
                  <a:cubicBezTo>
                    <a:pt x="312" y="2998"/>
                    <a:pt x="514" y="3063"/>
                    <a:pt x="744" y="3063"/>
                  </a:cubicBezTo>
                  <a:cubicBezTo>
                    <a:pt x="954" y="3063"/>
                    <a:pt x="1187" y="3008"/>
                    <a:pt x="1374" y="2981"/>
                  </a:cubicBezTo>
                  <a:cubicBezTo>
                    <a:pt x="1716" y="2931"/>
                    <a:pt x="2045" y="2899"/>
                    <a:pt x="2372" y="2899"/>
                  </a:cubicBezTo>
                  <a:cubicBezTo>
                    <a:pt x="2777" y="2899"/>
                    <a:pt x="3179" y="2948"/>
                    <a:pt x="3594" y="3071"/>
                  </a:cubicBezTo>
                  <a:cubicBezTo>
                    <a:pt x="4234" y="3262"/>
                    <a:pt x="4974" y="3825"/>
                    <a:pt x="5689" y="3825"/>
                  </a:cubicBezTo>
                  <a:cubicBezTo>
                    <a:pt x="5839" y="3825"/>
                    <a:pt x="5988" y="3800"/>
                    <a:pt x="6134" y="3742"/>
                  </a:cubicBezTo>
                  <a:cubicBezTo>
                    <a:pt x="6559" y="3576"/>
                    <a:pt x="6819" y="3132"/>
                    <a:pt x="6842" y="2693"/>
                  </a:cubicBezTo>
                  <a:cubicBezTo>
                    <a:pt x="6862" y="2254"/>
                    <a:pt x="6683" y="1824"/>
                    <a:pt x="6422" y="1460"/>
                  </a:cubicBezTo>
                  <a:cubicBezTo>
                    <a:pt x="5788" y="560"/>
                    <a:pt x="4662" y="0"/>
                    <a:pt x="3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643922" y="1648028"/>
              <a:ext cx="556383" cy="301096"/>
            </a:xfrm>
            <a:custGeom>
              <a:avLst/>
              <a:gdLst/>
              <a:ahLst/>
              <a:cxnLst/>
              <a:rect l="l" t="t" r="r" b="b"/>
              <a:pathLst>
                <a:path w="17283" h="9353" extrusionOk="0">
                  <a:moveTo>
                    <a:pt x="3915" y="1"/>
                  </a:moveTo>
                  <a:cubicBezTo>
                    <a:pt x="3369" y="1"/>
                    <a:pt x="2823" y="266"/>
                    <a:pt x="2470" y="678"/>
                  </a:cubicBezTo>
                  <a:cubicBezTo>
                    <a:pt x="2017" y="1202"/>
                    <a:pt x="1856" y="1929"/>
                    <a:pt x="1917" y="2614"/>
                  </a:cubicBezTo>
                  <a:cubicBezTo>
                    <a:pt x="1974" y="3294"/>
                    <a:pt x="2229" y="3950"/>
                    <a:pt x="2522" y="4573"/>
                  </a:cubicBezTo>
                  <a:cubicBezTo>
                    <a:pt x="2307" y="4448"/>
                    <a:pt x="2061" y="4391"/>
                    <a:pt x="1812" y="4391"/>
                  </a:cubicBezTo>
                  <a:cubicBezTo>
                    <a:pt x="1317" y="4391"/>
                    <a:pt x="809" y="4618"/>
                    <a:pt x="500" y="4998"/>
                  </a:cubicBezTo>
                  <a:cubicBezTo>
                    <a:pt x="38" y="5569"/>
                    <a:pt x="1" y="6391"/>
                    <a:pt x="302" y="7053"/>
                  </a:cubicBezTo>
                  <a:cubicBezTo>
                    <a:pt x="600" y="7714"/>
                    <a:pt x="1195" y="8223"/>
                    <a:pt x="1866" y="8554"/>
                  </a:cubicBezTo>
                  <a:cubicBezTo>
                    <a:pt x="2536" y="8884"/>
                    <a:pt x="3283" y="9050"/>
                    <a:pt x="4028" y="9167"/>
                  </a:cubicBezTo>
                  <a:cubicBezTo>
                    <a:pt x="4699" y="9276"/>
                    <a:pt x="5381" y="9353"/>
                    <a:pt x="6062" y="9353"/>
                  </a:cubicBezTo>
                  <a:cubicBezTo>
                    <a:pt x="6387" y="9353"/>
                    <a:pt x="6712" y="9335"/>
                    <a:pt x="7036" y="9296"/>
                  </a:cubicBezTo>
                  <a:cubicBezTo>
                    <a:pt x="7966" y="9187"/>
                    <a:pt x="8849" y="8903"/>
                    <a:pt x="9723" y="8583"/>
                  </a:cubicBezTo>
                  <a:cubicBezTo>
                    <a:pt x="9736" y="8578"/>
                    <a:pt x="9747" y="8573"/>
                    <a:pt x="9760" y="8563"/>
                  </a:cubicBezTo>
                  <a:cubicBezTo>
                    <a:pt x="9808" y="8550"/>
                    <a:pt x="9860" y="8531"/>
                    <a:pt x="9912" y="8507"/>
                  </a:cubicBezTo>
                  <a:cubicBezTo>
                    <a:pt x="9930" y="8502"/>
                    <a:pt x="9945" y="8498"/>
                    <a:pt x="9963" y="8493"/>
                  </a:cubicBezTo>
                  <a:cubicBezTo>
                    <a:pt x="10120" y="8431"/>
                    <a:pt x="10270" y="8370"/>
                    <a:pt x="10427" y="8313"/>
                  </a:cubicBezTo>
                  <a:cubicBezTo>
                    <a:pt x="11314" y="7968"/>
                    <a:pt x="12212" y="7619"/>
                    <a:pt x="13136" y="7397"/>
                  </a:cubicBezTo>
                  <a:cubicBezTo>
                    <a:pt x="13680" y="7265"/>
                    <a:pt x="14237" y="7180"/>
                    <a:pt x="14794" y="7142"/>
                  </a:cubicBezTo>
                  <a:cubicBezTo>
                    <a:pt x="14828" y="7140"/>
                    <a:pt x="14864" y="7139"/>
                    <a:pt x="14901" y="7139"/>
                  </a:cubicBezTo>
                  <a:cubicBezTo>
                    <a:pt x="15024" y="7139"/>
                    <a:pt x="15162" y="7149"/>
                    <a:pt x="15304" y="7156"/>
                  </a:cubicBezTo>
                  <a:cubicBezTo>
                    <a:pt x="15449" y="7165"/>
                    <a:pt x="15598" y="7175"/>
                    <a:pt x="15741" y="7175"/>
                  </a:cubicBezTo>
                  <a:cubicBezTo>
                    <a:pt x="15957" y="7175"/>
                    <a:pt x="16159" y="7153"/>
                    <a:pt x="16309" y="7077"/>
                  </a:cubicBezTo>
                  <a:cubicBezTo>
                    <a:pt x="17283" y="6576"/>
                    <a:pt x="15904" y="5541"/>
                    <a:pt x="15389" y="5343"/>
                  </a:cubicBezTo>
                  <a:cubicBezTo>
                    <a:pt x="14773" y="5113"/>
                    <a:pt x="14096" y="5087"/>
                    <a:pt x="13429" y="5087"/>
                  </a:cubicBezTo>
                  <a:cubicBezTo>
                    <a:pt x="13330" y="5087"/>
                    <a:pt x="13231" y="5087"/>
                    <a:pt x="13132" y="5088"/>
                  </a:cubicBezTo>
                  <a:cubicBezTo>
                    <a:pt x="13035" y="5088"/>
                    <a:pt x="12938" y="5089"/>
                    <a:pt x="12841" y="5089"/>
                  </a:cubicBezTo>
                  <a:cubicBezTo>
                    <a:pt x="12171" y="5089"/>
                    <a:pt x="11498" y="5059"/>
                    <a:pt x="10875" y="4824"/>
                  </a:cubicBezTo>
                  <a:cubicBezTo>
                    <a:pt x="9708" y="4379"/>
                    <a:pt x="8967" y="3285"/>
                    <a:pt x="8476" y="2180"/>
                  </a:cubicBezTo>
                  <a:cubicBezTo>
                    <a:pt x="8311" y="1811"/>
                    <a:pt x="8165" y="1428"/>
                    <a:pt x="7919" y="1108"/>
                  </a:cubicBezTo>
                  <a:cubicBezTo>
                    <a:pt x="7674" y="781"/>
                    <a:pt x="7310" y="513"/>
                    <a:pt x="6894" y="489"/>
                  </a:cubicBezTo>
                  <a:cubicBezTo>
                    <a:pt x="6873" y="488"/>
                    <a:pt x="6852" y="487"/>
                    <a:pt x="6830" y="487"/>
                  </a:cubicBezTo>
                  <a:cubicBezTo>
                    <a:pt x="6654" y="487"/>
                    <a:pt x="6479" y="536"/>
                    <a:pt x="6323" y="617"/>
                  </a:cubicBezTo>
                  <a:cubicBezTo>
                    <a:pt x="6153" y="702"/>
                    <a:pt x="6011" y="833"/>
                    <a:pt x="5917" y="994"/>
                  </a:cubicBezTo>
                  <a:cubicBezTo>
                    <a:pt x="5809" y="1188"/>
                    <a:pt x="5770" y="1415"/>
                    <a:pt x="5804" y="1631"/>
                  </a:cubicBezTo>
                  <a:cubicBezTo>
                    <a:pt x="5506" y="957"/>
                    <a:pt x="5100" y="300"/>
                    <a:pt x="4397" y="73"/>
                  </a:cubicBezTo>
                  <a:cubicBezTo>
                    <a:pt x="4387" y="69"/>
                    <a:pt x="4382" y="69"/>
                    <a:pt x="4377" y="69"/>
                  </a:cubicBezTo>
                  <a:cubicBezTo>
                    <a:pt x="4226" y="22"/>
                    <a:pt x="4071" y="1"/>
                    <a:pt x="39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3" name="Google Shape;2513;p41"/>
            <p:cNvGrpSpPr/>
            <p:nvPr/>
          </p:nvGrpSpPr>
          <p:grpSpPr>
            <a:xfrm>
              <a:off x="2270259" y="2406330"/>
              <a:ext cx="1028079" cy="122718"/>
              <a:chOff x="2270259" y="2406330"/>
              <a:chExt cx="1028079" cy="122718"/>
            </a:xfrm>
          </p:grpSpPr>
          <p:sp>
            <p:nvSpPr>
              <p:cNvPr id="2514" name="Google Shape;2514;p41"/>
              <p:cNvSpPr/>
              <p:nvPr/>
            </p:nvSpPr>
            <p:spPr>
              <a:xfrm>
                <a:off x="2270259" y="2407715"/>
                <a:ext cx="77133" cy="102952"/>
              </a:xfrm>
              <a:custGeom>
                <a:avLst/>
                <a:gdLst/>
                <a:ahLst/>
                <a:cxnLst/>
                <a:rect l="l" t="t" r="r" b="b"/>
                <a:pathLst>
                  <a:path w="2396" h="3198" extrusionOk="0">
                    <a:moveTo>
                      <a:pt x="2395" y="0"/>
                    </a:moveTo>
                    <a:lnTo>
                      <a:pt x="2395" y="0"/>
                    </a:lnTo>
                    <a:cubicBezTo>
                      <a:pt x="1857" y="62"/>
                      <a:pt x="1332" y="199"/>
                      <a:pt x="903" y="506"/>
                    </a:cubicBezTo>
                    <a:cubicBezTo>
                      <a:pt x="327" y="916"/>
                      <a:pt x="1" y="1718"/>
                      <a:pt x="341" y="2324"/>
                    </a:cubicBezTo>
                    <a:cubicBezTo>
                      <a:pt x="633" y="2847"/>
                      <a:pt x="1290" y="3065"/>
                      <a:pt x="1899" y="3174"/>
                    </a:cubicBezTo>
                    <a:cubicBezTo>
                      <a:pt x="1947" y="3178"/>
                      <a:pt x="1999" y="3187"/>
                      <a:pt x="2045" y="3197"/>
                    </a:cubicBezTo>
                    <a:cubicBezTo>
                      <a:pt x="2145" y="2158"/>
                      <a:pt x="2263" y="1101"/>
                      <a:pt x="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1"/>
              <p:cNvSpPr/>
              <p:nvPr/>
            </p:nvSpPr>
            <p:spPr>
              <a:xfrm>
                <a:off x="2380617" y="2406459"/>
                <a:ext cx="124843" cy="107845"/>
              </a:xfrm>
              <a:custGeom>
                <a:avLst/>
                <a:gdLst/>
                <a:ahLst/>
                <a:cxnLst/>
                <a:rect l="l" t="t" r="r" b="b"/>
                <a:pathLst>
                  <a:path w="3878" h="3350" extrusionOk="0">
                    <a:moveTo>
                      <a:pt x="384" y="1"/>
                    </a:moveTo>
                    <a:cubicBezTo>
                      <a:pt x="214" y="1049"/>
                      <a:pt x="81" y="2169"/>
                      <a:pt x="1" y="3350"/>
                    </a:cubicBezTo>
                    <a:lnTo>
                      <a:pt x="58" y="3350"/>
                    </a:lnTo>
                    <a:cubicBezTo>
                      <a:pt x="742" y="3350"/>
                      <a:pt x="1422" y="3274"/>
                      <a:pt x="2088" y="3117"/>
                    </a:cubicBezTo>
                    <a:cubicBezTo>
                      <a:pt x="2522" y="3019"/>
                      <a:pt x="2967" y="2882"/>
                      <a:pt x="3307" y="2603"/>
                    </a:cubicBezTo>
                    <a:cubicBezTo>
                      <a:pt x="3651" y="2324"/>
                      <a:pt x="3878" y="1886"/>
                      <a:pt x="3784" y="1465"/>
                    </a:cubicBezTo>
                    <a:cubicBezTo>
                      <a:pt x="3523" y="294"/>
                      <a:pt x="1692" y="39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1"/>
              <p:cNvSpPr/>
              <p:nvPr/>
            </p:nvSpPr>
            <p:spPr>
              <a:xfrm>
                <a:off x="2336094" y="2406330"/>
                <a:ext cx="56884" cy="107974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3354" extrusionOk="0">
                    <a:moveTo>
                      <a:pt x="1388" y="0"/>
                    </a:moveTo>
                    <a:cubicBezTo>
                      <a:pt x="1209" y="0"/>
                      <a:pt x="1044" y="0"/>
                      <a:pt x="907" y="5"/>
                    </a:cubicBezTo>
                    <a:cubicBezTo>
                      <a:pt x="723" y="15"/>
                      <a:pt x="534" y="24"/>
                      <a:pt x="350" y="43"/>
                    </a:cubicBezTo>
                    <a:cubicBezTo>
                      <a:pt x="218" y="1144"/>
                      <a:pt x="100" y="2201"/>
                      <a:pt x="0" y="3240"/>
                    </a:cubicBezTo>
                    <a:cubicBezTo>
                      <a:pt x="458" y="3315"/>
                      <a:pt x="921" y="3354"/>
                      <a:pt x="1384" y="3354"/>
                    </a:cubicBezTo>
                    <a:cubicBezTo>
                      <a:pt x="1464" y="2173"/>
                      <a:pt x="1597" y="1053"/>
                      <a:pt x="1767" y="5"/>
                    </a:cubicBezTo>
                    <a:cubicBezTo>
                      <a:pt x="1634" y="0"/>
                      <a:pt x="1506" y="0"/>
                      <a:pt x="1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1"/>
              <p:cNvSpPr/>
              <p:nvPr/>
            </p:nvSpPr>
            <p:spPr>
              <a:xfrm>
                <a:off x="3061947" y="2418950"/>
                <a:ext cx="108135" cy="10948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401" extrusionOk="0">
                    <a:moveTo>
                      <a:pt x="3330" y="0"/>
                    </a:moveTo>
                    <a:cubicBezTo>
                      <a:pt x="2537" y="20"/>
                      <a:pt x="1809" y="133"/>
                      <a:pt x="1370" y="293"/>
                    </a:cubicBezTo>
                    <a:cubicBezTo>
                      <a:pt x="605" y="582"/>
                      <a:pt x="1" y="1422"/>
                      <a:pt x="299" y="2154"/>
                    </a:cubicBezTo>
                    <a:cubicBezTo>
                      <a:pt x="539" y="2753"/>
                      <a:pt x="1243" y="3041"/>
                      <a:pt x="1894" y="3188"/>
                    </a:cubicBezTo>
                    <a:cubicBezTo>
                      <a:pt x="2357" y="3296"/>
                      <a:pt x="2834" y="3367"/>
                      <a:pt x="3315" y="3400"/>
                    </a:cubicBezTo>
                    <a:cubicBezTo>
                      <a:pt x="3320" y="3108"/>
                      <a:pt x="3324" y="2814"/>
                      <a:pt x="3335" y="2517"/>
                    </a:cubicBezTo>
                    <a:cubicBezTo>
                      <a:pt x="3358" y="1648"/>
                      <a:pt x="3353" y="808"/>
                      <a:pt x="3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1"/>
              <p:cNvSpPr/>
              <p:nvPr/>
            </p:nvSpPr>
            <p:spPr>
              <a:xfrm>
                <a:off x="3168667" y="2418789"/>
                <a:ext cx="129671" cy="110259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425" extrusionOk="0">
                    <a:moveTo>
                      <a:pt x="279" y="1"/>
                    </a:moveTo>
                    <a:cubicBezTo>
                      <a:pt x="190" y="1"/>
                      <a:pt x="100" y="5"/>
                      <a:pt x="15" y="5"/>
                    </a:cubicBezTo>
                    <a:cubicBezTo>
                      <a:pt x="38" y="813"/>
                      <a:pt x="43" y="1653"/>
                      <a:pt x="20" y="2522"/>
                    </a:cubicBezTo>
                    <a:cubicBezTo>
                      <a:pt x="9" y="2819"/>
                      <a:pt x="5" y="3113"/>
                      <a:pt x="0" y="3405"/>
                    </a:cubicBezTo>
                    <a:cubicBezTo>
                      <a:pt x="199" y="3420"/>
                      <a:pt x="402" y="3425"/>
                      <a:pt x="604" y="3425"/>
                    </a:cubicBezTo>
                    <a:cubicBezTo>
                      <a:pt x="883" y="3425"/>
                      <a:pt x="1162" y="3414"/>
                      <a:pt x="1436" y="3386"/>
                    </a:cubicBezTo>
                    <a:cubicBezTo>
                      <a:pt x="2101" y="3325"/>
                      <a:pt x="2786" y="3174"/>
                      <a:pt x="3287" y="2754"/>
                    </a:cubicBezTo>
                    <a:cubicBezTo>
                      <a:pt x="3788" y="2333"/>
                      <a:pt x="4028" y="1573"/>
                      <a:pt x="3674" y="1034"/>
                    </a:cubicBezTo>
                    <a:cubicBezTo>
                      <a:pt x="3178" y="284"/>
                      <a:pt x="1667" y="1"/>
                      <a:pt x="2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9" name="Google Shape;2519;p41"/>
            <p:cNvSpPr/>
            <p:nvPr/>
          </p:nvSpPr>
          <p:spPr>
            <a:xfrm>
              <a:off x="2192288" y="3623929"/>
              <a:ext cx="27396" cy="88851"/>
            </a:xfrm>
            <a:custGeom>
              <a:avLst/>
              <a:gdLst/>
              <a:ahLst/>
              <a:cxnLst/>
              <a:rect l="l" t="t" r="r" b="b"/>
              <a:pathLst>
                <a:path w="851" h="2760" extrusionOk="0">
                  <a:moveTo>
                    <a:pt x="590" y="1"/>
                  </a:moveTo>
                  <a:cubicBezTo>
                    <a:pt x="137" y="1"/>
                    <a:pt x="19" y="2126"/>
                    <a:pt x="5" y="2367"/>
                  </a:cubicBezTo>
                  <a:cubicBezTo>
                    <a:pt x="5" y="2452"/>
                    <a:pt x="1" y="2537"/>
                    <a:pt x="34" y="2612"/>
                  </a:cubicBezTo>
                  <a:cubicBezTo>
                    <a:pt x="67" y="2692"/>
                    <a:pt x="137" y="2759"/>
                    <a:pt x="222" y="2759"/>
                  </a:cubicBezTo>
                  <a:lnTo>
                    <a:pt x="228" y="2759"/>
                  </a:lnTo>
                  <a:cubicBezTo>
                    <a:pt x="355" y="2754"/>
                    <a:pt x="430" y="2622"/>
                    <a:pt x="472" y="2509"/>
                  </a:cubicBezTo>
                  <a:cubicBezTo>
                    <a:pt x="742" y="1801"/>
                    <a:pt x="851" y="1031"/>
                    <a:pt x="789" y="275"/>
                  </a:cubicBezTo>
                  <a:cubicBezTo>
                    <a:pt x="784" y="181"/>
                    <a:pt x="760" y="68"/>
                    <a:pt x="675" y="20"/>
                  </a:cubicBezTo>
                  <a:cubicBezTo>
                    <a:pt x="647" y="5"/>
                    <a:pt x="619" y="1"/>
                    <a:pt x="590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737089" y="2313003"/>
              <a:ext cx="33158" cy="61906"/>
            </a:xfrm>
            <a:custGeom>
              <a:avLst/>
              <a:gdLst/>
              <a:ahLst/>
              <a:cxnLst/>
              <a:rect l="l" t="t" r="r" b="b"/>
              <a:pathLst>
                <a:path w="1030" h="1923" extrusionOk="0">
                  <a:moveTo>
                    <a:pt x="823" y="0"/>
                  </a:moveTo>
                  <a:cubicBezTo>
                    <a:pt x="615" y="0"/>
                    <a:pt x="322" y="260"/>
                    <a:pt x="232" y="373"/>
                  </a:cubicBezTo>
                  <a:cubicBezTo>
                    <a:pt x="1" y="652"/>
                    <a:pt x="38" y="1210"/>
                    <a:pt x="53" y="1539"/>
                  </a:cubicBezTo>
                  <a:cubicBezTo>
                    <a:pt x="58" y="1624"/>
                    <a:pt x="62" y="1705"/>
                    <a:pt x="100" y="1781"/>
                  </a:cubicBezTo>
                  <a:cubicBezTo>
                    <a:pt x="138" y="1856"/>
                    <a:pt x="208" y="1918"/>
                    <a:pt x="293" y="1922"/>
                  </a:cubicBezTo>
                  <a:lnTo>
                    <a:pt x="304" y="1922"/>
                  </a:lnTo>
                  <a:cubicBezTo>
                    <a:pt x="417" y="1922"/>
                    <a:pt x="502" y="1827"/>
                    <a:pt x="568" y="1738"/>
                  </a:cubicBezTo>
                  <a:cubicBezTo>
                    <a:pt x="870" y="1304"/>
                    <a:pt x="1030" y="774"/>
                    <a:pt x="1012" y="251"/>
                  </a:cubicBezTo>
                  <a:cubicBezTo>
                    <a:pt x="1012" y="180"/>
                    <a:pt x="1002" y="105"/>
                    <a:pt x="949" y="53"/>
                  </a:cubicBezTo>
                  <a:cubicBezTo>
                    <a:pt x="917" y="14"/>
                    <a:pt x="870" y="0"/>
                    <a:pt x="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851116" y="2983999"/>
              <a:ext cx="33158" cy="64449"/>
            </a:xfrm>
            <a:custGeom>
              <a:avLst/>
              <a:gdLst/>
              <a:ahLst/>
              <a:cxnLst/>
              <a:rect l="l" t="t" r="r" b="b"/>
              <a:pathLst>
                <a:path w="1030" h="2002" extrusionOk="0">
                  <a:moveTo>
                    <a:pt x="647" y="0"/>
                  </a:moveTo>
                  <a:cubicBezTo>
                    <a:pt x="434" y="0"/>
                    <a:pt x="199" y="382"/>
                    <a:pt x="138" y="529"/>
                  </a:cubicBezTo>
                  <a:cubicBezTo>
                    <a:pt x="0" y="859"/>
                    <a:pt x="208" y="1383"/>
                    <a:pt x="321" y="1700"/>
                  </a:cubicBezTo>
                  <a:cubicBezTo>
                    <a:pt x="349" y="1775"/>
                    <a:pt x="378" y="1856"/>
                    <a:pt x="439" y="1912"/>
                  </a:cubicBezTo>
                  <a:cubicBezTo>
                    <a:pt x="487" y="1964"/>
                    <a:pt x="552" y="2002"/>
                    <a:pt x="624" y="2002"/>
                  </a:cubicBezTo>
                  <a:cubicBezTo>
                    <a:pt x="637" y="2002"/>
                    <a:pt x="652" y="1997"/>
                    <a:pt x="666" y="1997"/>
                  </a:cubicBezTo>
                  <a:cubicBezTo>
                    <a:pt x="779" y="1969"/>
                    <a:pt x="836" y="1851"/>
                    <a:pt x="870" y="1742"/>
                  </a:cubicBezTo>
                  <a:cubicBezTo>
                    <a:pt x="1029" y="1241"/>
                    <a:pt x="1025" y="694"/>
                    <a:pt x="850" y="199"/>
                  </a:cubicBezTo>
                  <a:cubicBezTo>
                    <a:pt x="827" y="132"/>
                    <a:pt x="794" y="62"/>
                    <a:pt x="732" y="23"/>
                  </a:cubicBezTo>
                  <a:cubicBezTo>
                    <a:pt x="704" y="9"/>
                    <a:pt x="676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887462" y="3494288"/>
              <a:ext cx="33158" cy="64353"/>
            </a:xfrm>
            <a:custGeom>
              <a:avLst/>
              <a:gdLst/>
              <a:ahLst/>
              <a:cxnLst/>
              <a:rect l="l" t="t" r="r" b="b"/>
              <a:pathLst>
                <a:path w="1030" h="1999" extrusionOk="0">
                  <a:moveTo>
                    <a:pt x="647" y="0"/>
                  </a:moveTo>
                  <a:cubicBezTo>
                    <a:pt x="434" y="0"/>
                    <a:pt x="198" y="383"/>
                    <a:pt x="137" y="530"/>
                  </a:cubicBezTo>
                  <a:cubicBezTo>
                    <a:pt x="0" y="859"/>
                    <a:pt x="208" y="1384"/>
                    <a:pt x="321" y="1696"/>
                  </a:cubicBezTo>
                  <a:cubicBezTo>
                    <a:pt x="349" y="1776"/>
                    <a:pt x="382" y="1851"/>
                    <a:pt x="439" y="1913"/>
                  </a:cubicBezTo>
                  <a:cubicBezTo>
                    <a:pt x="486" y="1964"/>
                    <a:pt x="552" y="1998"/>
                    <a:pt x="623" y="1998"/>
                  </a:cubicBezTo>
                  <a:cubicBezTo>
                    <a:pt x="637" y="1998"/>
                    <a:pt x="652" y="1998"/>
                    <a:pt x="665" y="1993"/>
                  </a:cubicBezTo>
                  <a:cubicBezTo>
                    <a:pt x="779" y="1970"/>
                    <a:pt x="835" y="1851"/>
                    <a:pt x="868" y="1743"/>
                  </a:cubicBezTo>
                  <a:cubicBezTo>
                    <a:pt x="1029" y="1242"/>
                    <a:pt x="1025" y="695"/>
                    <a:pt x="850" y="199"/>
                  </a:cubicBezTo>
                  <a:cubicBezTo>
                    <a:pt x="826" y="133"/>
                    <a:pt x="793" y="57"/>
                    <a:pt x="732" y="24"/>
                  </a:cubicBezTo>
                  <a:cubicBezTo>
                    <a:pt x="704" y="5"/>
                    <a:pt x="676" y="0"/>
                    <a:pt x="6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986391" y="3186782"/>
              <a:ext cx="33351" cy="64482"/>
            </a:xfrm>
            <a:custGeom>
              <a:avLst/>
              <a:gdLst/>
              <a:ahLst/>
              <a:cxnLst/>
              <a:rect l="l" t="t" r="r" b="b"/>
              <a:pathLst>
                <a:path w="1036" h="2003" extrusionOk="0">
                  <a:moveTo>
                    <a:pt x="648" y="0"/>
                  </a:moveTo>
                  <a:cubicBezTo>
                    <a:pt x="436" y="0"/>
                    <a:pt x="199" y="382"/>
                    <a:pt x="138" y="529"/>
                  </a:cubicBezTo>
                  <a:cubicBezTo>
                    <a:pt x="1" y="859"/>
                    <a:pt x="209" y="1384"/>
                    <a:pt x="322" y="1700"/>
                  </a:cubicBezTo>
                  <a:cubicBezTo>
                    <a:pt x="351" y="1776"/>
                    <a:pt x="384" y="1851"/>
                    <a:pt x="440" y="1912"/>
                  </a:cubicBezTo>
                  <a:cubicBezTo>
                    <a:pt x="487" y="1964"/>
                    <a:pt x="554" y="2003"/>
                    <a:pt x="624" y="2003"/>
                  </a:cubicBezTo>
                  <a:cubicBezTo>
                    <a:pt x="639" y="2003"/>
                    <a:pt x="652" y="1997"/>
                    <a:pt x="667" y="1997"/>
                  </a:cubicBezTo>
                  <a:cubicBezTo>
                    <a:pt x="780" y="1969"/>
                    <a:pt x="837" y="1851"/>
                    <a:pt x="870" y="1742"/>
                  </a:cubicBezTo>
                  <a:cubicBezTo>
                    <a:pt x="1035" y="1242"/>
                    <a:pt x="1025" y="694"/>
                    <a:pt x="850" y="198"/>
                  </a:cubicBezTo>
                  <a:cubicBezTo>
                    <a:pt x="827" y="133"/>
                    <a:pt x="794" y="61"/>
                    <a:pt x="733" y="24"/>
                  </a:cubicBezTo>
                  <a:cubicBezTo>
                    <a:pt x="704" y="9"/>
                    <a:pt x="67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750159" y="2009135"/>
              <a:ext cx="33190" cy="61906"/>
            </a:xfrm>
            <a:custGeom>
              <a:avLst/>
              <a:gdLst/>
              <a:ahLst/>
              <a:cxnLst/>
              <a:rect l="l" t="t" r="r" b="b"/>
              <a:pathLst>
                <a:path w="1031" h="1923" extrusionOk="0">
                  <a:moveTo>
                    <a:pt x="822" y="1"/>
                  </a:moveTo>
                  <a:cubicBezTo>
                    <a:pt x="619" y="1"/>
                    <a:pt x="327" y="260"/>
                    <a:pt x="232" y="373"/>
                  </a:cubicBezTo>
                  <a:cubicBezTo>
                    <a:pt x="1" y="652"/>
                    <a:pt x="44" y="1209"/>
                    <a:pt x="57" y="1544"/>
                  </a:cubicBezTo>
                  <a:cubicBezTo>
                    <a:pt x="57" y="1625"/>
                    <a:pt x="68" y="1710"/>
                    <a:pt x="100" y="1781"/>
                  </a:cubicBezTo>
                  <a:cubicBezTo>
                    <a:pt x="138" y="1856"/>
                    <a:pt x="214" y="1917"/>
                    <a:pt x="299" y="1923"/>
                  </a:cubicBezTo>
                  <a:lnTo>
                    <a:pt x="308" y="1923"/>
                  </a:lnTo>
                  <a:cubicBezTo>
                    <a:pt x="417" y="1923"/>
                    <a:pt x="506" y="1827"/>
                    <a:pt x="567" y="1738"/>
                  </a:cubicBezTo>
                  <a:cubicBezTo>
                    <a:pt x="874" y="1304"/>
                    <a:pt x="1031" y="779"/>
                    <a:pt x="1016" y="256"/>
                  </a:cubicBezTo>
                  <a:cubicBezTo>
                    <a:pt x="1012" y="184"/>
                    <a:pt x="1002" y="104"/>
                    <a:pt x="955" y="53"/>
                  </a:cubicBezTo>
                  <a:cubicBezTo>
                    <a:pt x="917" y="14"/>
                    <a:pt x="874" y="1"/>
                    <a:pt x="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377462" y="2888966"/>
              <a:ext cx="26140" cy="59492"/>
            </a:xfrm>
            <a:custGeom>
              <a:avLst/>
              <a:gdLst/>
              <a:ahLst/>
              <a:cxnLst/>
              <a:rect l="l" t="t" r="r" b="b"/>
              <a:pathLst>
                <a:path w="812" h="1848" extrusionOk="0">
                  <a:moveTo>
                    <a:pt x="363" y="0"/>
                  </a:moveTo>
                  <a:cubicBezTo>
                    <a:pt x="212" y="0"/>
                    <a:pt x="85" y="142"/>
                    <a:pt x="57" y="327"/>
                  </a:cubicBezTo>
                  <a:cubicBezTo>
                    <a:pt x="0" y="752"/>
                    <a:pt x="42" y="1186"/>
                    <a:pt x="184" y="1592"/>
                  </a:cubicBezTo>
                  <a:cubicBezTo>
                    <a:pt x="208" y="1658"/>
                    <a:pt x="236" y="1728"/>
                    <a:pt x="288" y="1781"/>
                  </a:cubicBezTo>
                  <a:cubicBezTo>
                    <a:pt x="325" y="1819"/>
                    <a:pt x="382" y="1847"/>
                    <a:pt x="439" y="1847"/>
                  </a:cubicBezTo>
                  <a:cubicBezTo>
                    <a:pt x="458" y="1847"/>
                    <a:pt x="476" y="1847"/>
                    <a:pt x="491" y="1837"/>
                  </a:cubicBezTo>
                  <a:cubicBezTo>
                    <a:pt x="567" y="1813"/>
                    <a:pt x="604" y="1734"/>
                    <a:pt x="633" y="1663"/>
                  </a:cubicBezTo>
                  <a:cubicBezTo>
                    <a:pt x="774" y="1285"/>
                    <a:pt x="812" y="874"/>
                    <a:pt x="737" y="482"/>
                  </a:cubicBezTo>
                  <a:cubicBezTo>
                    <a:pt x="718" y="369"/>
                    <a:pt x="689" y="261"/>
                    <a:pt x="624" y="166"/>
                  </a:cubicBezTo>
                  <a:cubicBezTo>
                    <a:pt x="543" y="48"/>
                    <a:pt x="448" y="0"/>
                    <a:pt x="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64567" y="2919678"/>
              <a:ext cx="26173" cy="59460"/>
            </a:xfrm>
            <a:custGeom>
              <a:avLst/>
              <a:gdLst/>
              <a:ahLst/>
              <a:cxnLst/>
              <a:rect l="l" t="t" r="r" b="b"/>
              <a:pathLst>
                <a:path w="813" h="1847" extrusionOk="0">
                  <a:moveTo>
                    <a:pt x="365" y="0"/>
                  </a:moveTo>
                  <a:cubicBezTo>
                    <a:pt x="213" y="0"/>
                    <a:pt x="86" y="142"/>
                    <a:pt x="57" y="331"/>
                  </a:cubicBezTo>
                  <a:cubicBezTo>
                    <a:pt x="1" y="752"/>
                    <a:pt x="43" y="1186"/>
                    <a:pt x="184" y="1592"/>
                  </a:cubicBezTo>
                  <a:cubicBezTo>
                    <a:pt x="208" y="1658"/>
                    <a:pt x="236" y="1729"/>
                    <a:pt x="289" y="1781"/>
                  </a:cubicBezTo>
                  <a:cubicBezTo>
                    <a:pt x="326" y="1823"/>
                    <a:pt x="383" y="1847"/>
                    <a:pt x="439" y="1847"/>
                  </a:cubicBezTo>
                  <a:cubicBezTo>
                    <a:pt x="459" y="1847"/>
                    <a:pt x="478" y="1847"/>
                    <a:pt x="491" y="1837"/>
                  </a:cubicBezTo>
                  <a:cubicBezTo>
                    <a:pt x="567" y="1814"/>
                    <a:pt x="605" y="1733"/>
                    <a:pt x="633" y="1663"/>
                  </a:cubicBezTo>
                  <a:cubicBezTo>
                    <a:pt x="775" y="1284"/>
                    <a:pt x="812" y="874"/>
                    <a:pt x="737" y="482"/>
                  </a:cubicBezTo>
                  <a:cubicBezTo>
                    <a:pt x="718" y="373"/>
                    <a:pt x="690" y="260"/>
                    <a:pt x="624" y="166"/>
                  </a:cubicBezTo>
                  <a:cubicBezTo>
                    <a:pt x="544" y="48"/>
                    <a:pt x="450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363297" y="3477097"/>
              <a:ext cx="24209" cy="59460"/>
            </a:xfrm>
            <a:custGeom>
              <a:avLst/>
              <a:gdLst/>
              <a:ahLst/>
              <a:cxnLst/>
              <a:rect l="l" t="t" r="r" b="b"/>
              <a:pathLst>
                <a:path w="752" h="1847" extrusionOk="0">
                  <a:moveTo>
                    <a:pt x="303" y="1"/>
                  </a:moveTo>
                  <a:cubicBezTo>
                    <a:pt x="157" y="1"/>
                    <a:pt x="24" y="142"/>
                    <a:pt x="1" y="331"/>
                  </a:cubicBezTo>
                  <a:cubicBezTo>
                    <a:pt x="15" y="676"/>
                    <a:pt x="33" y="1011"/>
                    <a:pt x="53" y="1342"/>
                  </a:cubicBezTo>
                  <a:cubicBezTo>
                    <a:pt x="76" y="1427"/>
                    <a:pt x="100" y="1512"/>
                    <a:pt x="129" y="1592"/>
                  </a:cubicBezTo>
                  <a:cubicBezTo>
                    <a:pt x="151" y="1663"/>
                    <a:pt x="180" y="1729"/>
                    <a:pt x="232" y="1781"/>
                  </a:cubicBezTo>
                  <a:cubicBezTo>
                    <a:pt x="270" y="1824"/>
                    <a:pt x="327" y="1847"/>
                    <a:pt x="384" y="1847"/>
                  </a:cubicBezTo>
                  <a:cubicBezTo>
                    <a:pt x="402" y="1847"/>
                    <a:pt x="416" y="1847"/>
                    <a:pt x="435" y="1842"/>
                  </a:cubicBezTo>
                  <a:cubicBezTo>
                    <a:pt x="511" y="1814"/>
                    <a:pt x="548" y="1733"/>
                    <a:pt x="576" y="1663"/>
                  </a:cubicBezTo>
                  <a:cubicBezTo>
                    <a:pt x="718" y="1286"/>
                    <a:pt x="752" y="874"/>
                    <a:pt x="680" y="482"/>
                  </a:cubicBezTo>
                  <a:cubicBezTo>
                    <a:pt x="661" y="373"/>
                    <a:pt x="633" y="260"/>
                    <a:pt x="567" y="166"/>
                  </a:cubicBezTo>
                  <a:cubicBezTo>
                    <a:pt x="487" y="53"/>
                    <a:pt x="393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361752" y="3487753"/>
              <a:ext cx="3251" cy="32579"/>
            </a:xfrm>
            <a:custGeom>
              <a:avLst/>
              <a:gdLst/>
              <a:ahLst/>
              <a:cxnLst/>
              <a:rect l="l" t="t" r="r" b="b"/>
              <a:pathLst>
                <a:path w="101" h="1012" extrusionOk="0">
                  <a:moveTo>
                    <a:pt x="49" y="0"/>
                  </a:moveTo>
                  <a:cubicBezTo>
                    <a:pt x="1" y="336"/>
                    <a:pt x="20" y="680"/>
                    <a:pt x="101" y="1011"/>
                  </a:cubicBezTo>
                  <a:cubicBezTo>
                    <a:pt x="81" y="680"/>
                    <a:pt x="63" y="345"/>
                    <a:pt x="49" y="0"/>
                  </a:cubicBezTo>
                  <a:close/>
                </a:path>
              </a:pathLst>
            </a:custGeom>
            <a:solidFill>
              <a:srgbClr val="6B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288802" y="3829641"/>
              <a:ext cx="26173" cy="59460"/>
            </a:xfrm>
            <a:custGeom>
              <a:avLst/>
              <a:gdLst/>
              <a:ahLst/>
              <a:cxnLst/>
              <a:rect l="l" t="t" r="r" b="b"/>
              <a:pathLst>
                <a:path w="813" h="1847" extrusionOk="0">
                  <a:moveTo>
                    <a:pt x="364" y="0"/>
                  </a:moveTo>
                  <a:cubicBezTo>
                    <a:pt x="218" y="0"/>
                    <a:pt x="85" y="142"/>
                    <a:pt x="63" y="326"/>
                  </a:cubicBezTo>
                  <a:cubicBezTo>
                    <a:pt x="0" y="750"/>
                    <a:pt x="48" y="1186"/>
                    <a:pt x="185" y="1591"/>
                  </a:cubicBezTo>
                  <a:cubicBezTo>
                    <a:pt x="209" y="1657"/>
                    <a:pt x="237" y="1728"/>
                    <a:pt x="289" y="1781"/>
                  </a:cubicBezTo>
                  <a:cubicBezTo>
                    <a:pt x="331" y="1818"/>
                    <a:pt x="388" y="1846"/>
                    <a:pt x="440" y="1846"/>
                  </a:cubicBezTo>
                  <a:cubicBezTo>
                    <a:pt x="459" y="1846"/>
                    <a:pt x="478" y="1846"/>
                    <a:pt x="497" y="1837"/>
                  </a:cubicBezTo>
                  <a:cubicBezTo>
                    <a:pt x="567" y="1813"/>
                    <a:pt x="610" y="1733"/>
                    <a:pt x="634" y="1662"/>
                  </a:cubicBezTo>
                  <a:cubicBezTo>
                    <a:pt x="776" y="1284"/>
                    <a:pt x="813" y="874"/>
                    <a:pt x="743" y="482"/>
                  </a:cubicBezTo>
                  <a:cubicBezTo>
                    <a:pt x="719" y="369"/>
                    <a:pt x="691" y="260"/>
                    <a:pt x="629" y="166"/>
                  </a:cubicBezTo>
                  <a:cubicBezTo>
                    <a:pt x="544" y="47"/>
                    <a:pt x="449" y="0"/>
                    <a:pt x="364" y="0"/>
                  </a:cubicBezTo>
                  <a:close/>
                </a:path>
              </a:pathLst>
            </a:custGeom>
            <a:solidFill>
              <a:srgbClr val="2E6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276955" y="3526481"/>
              <a:ext cx="26044" cy="59524"/>
            </a:xfrm>
            <a:custGeom>
              <a:avLst/>
              <a:gdLst/>
              <a:ahLst/>
              <a:cxnLst/>
              <a:rect l="l" t="t" r="r" b="b"/>
              <a:pathLst>
                <a:path w="809" h="1849" extrusionOk="0">
                  <a:moveTo>
                    <a:pt x="359" y="1"/>
                  </a:moveTo>
                  <a:cubicBezTo>
                    <a:pt x="213" y="1"/>
                    <a:pt x="85" y="138"/>
                    <a:pt x="57" y="327"/>
                  </a:cubicBezTo>
                  <a:cubicBezTo>
                    <a:pt x="0" y="752"/>
                    <a:pt x="43" y="1186"/>
                    <a:pt x="185" y="1593"/>
                  </a:cubicBezTo>
                  <a:cubicBezTo>
                    <a:pt x="209" y="1659"/>
                    <a:pt x="237" y="1729"/>
                    <a:pt x="289" y="1781"/>
                  </a:cubicBezTo>
                  <a:cubicBezTo>
                    <a:pt x="326" y="1820"/>
                    <a:pt x="383" y="1848"/>
                    <a:pt x="440" y="1848"/>
                  </a:cubicBezTo>
                  <a:cubicBezTo>
                    <a:pt x="459" y="1848"/>
                    <a:pt x="473" y="1843"/>
                    <a:pt x="492" y="1838"/>
                  </a:cubicBezTo>
                  <a:cubicBezTo>
                    <a:pt x="567" y="1810"/>
                    <a:pt x="605" y="1735"/>
                    <a:pt x="634" y="1659"/>
                  </a:cubicBezTo>
                  <a:cubicBezTo>
                    <a:pt x="775" y="1286"/>
                    <a:pt x="808" y="875"/>
                    <a:pt x="737" y="478"/>
                  </a:cubicBezTo>
                  <a:cubicBezTo>
                    <a:pt x="719" y="369"/>
                    <a:pt x="690" y="262"/>
                    <a:pt x="623" y="166"/>
                  </a:cubicBezTo>
                  <a:cubicBezTo>
                    <a:pt x="544" y="49"/>
                    <a:pt x="449" y="1"/>
                    <a:pt x="359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3121697" y="3288157"/>
              <a:ext cx="23887" cy="61295"/>
            </a:xfrm>
            <a:custGeom>
              <a:avLst/>
              <a:gdLst/>
              <a:ahLst/>
              <a:cxnLst/>
              <a:rect l="l" t="t" r="r" b="b"/>
              <a:pathLst>
                <a:path w="742" h="1904" extrusionOk="0">
                  <a:moveTo>
                    <a:pt x="232" y="0"/>
                  </a:moveTo>
                  <a:cubicBezTo>
                    <a:pt x="152" y="0"/>
                    <a:pt x="95" y="57"/>
                    <a:pt x="99" y="213"/>
                  </a:cubicBezTo>
                  <a:cubicBezTo>
                    <a:pt x="119" y="595"/>
                    <a:pt x="62" y="973"/>
                    <a:pt x="23" y="1356"/>
                  </a:cubicBezTo>
                  <a:cubicBezTo>
                    <a:pt x="14" y="1469"/>
                    <a:pt x="1" y="1587"/>
                    <a:pt x="38" y="1696"/>
                  </a:cubicBezTo>
                  <a:cubicBezTo>
                    <a:pt x="76" y="1805"/>
                    <a:pt x="175" y="1903"/>
                    <a:pt x="293" y="1903"/>
                  </a:cubicBezTo>
                  <a:lnTo>
                    <a:pt x="298" y="1903"/>
                  </a:lnTo>
                  <a:cubicBezTo>
                    <a:pt x="383" y="1903"/>
                    <a:pt x="463" y="1857"/>
                    <a:pt x="515" y="1790"/>
                  </a:cubicBezTo>
                  <a:cubicBezTo>
                    <a:pt x="567" y="1729"/>
                    <a:pt x="596" y="1648"/>
                    <a:pt x="618" y="1568"/>
                  </a:cubicBezTo>
                  <a:cubicBezTo>
                    <a:pt x="742" y="1153"/>
                    <a:pt x="727" y="704"/>
                    <a:pt x="581" y="303"/>
                  </a:cubicBezTo>
                  <a:cubicBezTo>
                    <a:pt x="529" y="147"/>
                    <a:pt x="354" y="0"/>
                    <a:pt x="232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3015300" y="3730970"/>
              <a:ext cx="57464" cy="66767"/>
            </a:xfrm>
            <a:custGeom>
              <a:avLst/>
              <a:gdLst/>
              <a:ahLst/>
              <a:cxnLst/>
              <a:rect l="l" t="t" r="r" b="b"/>
              <a:pathLst>
                <a:path w="1785" h="2074" extrusionOk="0">
                  <a:moveTo>
                    <a:pt x="1029" y="1"/>
                  </a:moveTo>
                  <a:cubicBezTo>
                    <a:pt x="336" y="15"/>
                    <a:pt x="24" y="1351"/>
                    <a:pt x="5" y="1828"/>
                  </a:cubicBezTo>
                  <a:cubicBezTo>
                    <a:pt x="0" y="1893"/>
                    <a:pt x="5" y="1969"/>
                    <a:pt x="48" y="2022"/>
                  </a:cubicBezTo>
                  <a:cubicBezTo>
                    <a:pt x="81" y="2054"/>
                    <a:pt x="133" y="2074"/>
                    <a:pt x="179" y="2074"/>
                  </a:cubicBezTo>
                  <a:cubicBezTo>
                    <a:pt x="212" y="2074"/>
                    <a:pt x="246" y="2069"/>
                    <a:pt x="274" y="2054"/>
                  </a:cubicBezTo>
                  <a:cubicBezTo>
                    <a:pt x="349" y="2026"/>
                    <a:pt x="406" y="1965"/>
                    <a:pt x="458" y="1908"/>
                  </a:cubicBezTo>
                  <a:cubicBezTo>
                    <a:pt x="643" y="1691"/>
                    <a:pt x="1785" y="1"/>
                    <a:pt x="1044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3144941" y="2955734"/>
              <a:ext cx="27267" cy="49705"/>
            </a:xfrm>
            <a:custGeom>
              <a:avLst/>
              <a:gdLst/>
              <a:ahLst/>
              <a:cxnLst/>
              <a:rect l="l" t="t" r="r" b="b"/>
              <a:pathLst>
                <a:path w="847" h="1544" extrusionOk="0">
                  <a:moveTo>
                    <a:pt x="430" y="0"/>
                  </a:moveTo>
                  <a:cubicBezTo>
                    <a:pt x="1" y="0"/>
                    <a:pt x="223" y="1090"/>
                    <a:pt x="260" y="1269"/>
                  </a:cubicBezTo>
                  <a:cubicBezTo>
                    <a:pt x="270" y="1336"/>
                    <a:pt x="289" y="1402"/>
                    <a:pt x="327" y="1454"/>
                  </a:cubicBezTo>
                  <a:cubicBezTo>
                    <a:pt x="360" y="1502"/>
                    <a:pt x="417" y="1544"/>
                    <a:pt x="478" y="1544"/>
                  </a:cubicBezTo>
                  <a:cubicBezTo>
                    <a:pt x="482" y="1544"/>
                    <a:pt x="487" y="1544"/>
                    <a:pt x="491" y="1539"/>
                  </a:cubicBezTo>
                  <a:cubicBezTo>
                    <a:pt x="582" y="1530"/>
                    <a:pt x="639" y="1445"/>
                    <a:pt x="672" y="1369"/>
                  </a:cubicBezTo>
                  <a:cubicBezTo>
                    <a:pt x="831" y="1020"/>
                    <a:pt x="846" y="613"/>
                    <a:pt x="718" y="255"/>
                  </a:cubicBezTo>
                  <a:cubicBezTo>
                    <a:pt x="681" y="151"/>
                    <a:pt x="619" y="38"/>
                    <a:pt x="511" y="9"/>
                  </a:cubicBezTo>
                  <a:cubicBezTo>
                    <a:pt x="482" y="5"/>
                    <a:pt x="454" y="0"/>
                    <a:pt x="430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3208779" y="2690593"/>
              <a:ext cx="31967" cy="71628"/>
            </a:xfrm>
            <a:custGeom>
              <a:avLst/>
              <a:gdLst/>
              <a:ahLst/>
              <a:cxnLst/>
              <a:rect l="l" t="t" r="r" b="b"/>
              <a:pathLst>
                <a:path w="993" h="2225" extrusionOk="0">
                  <a:moveTo>
                    <a:pt x="520" y="1"/>
                  </a:moveTo>
                  <a:cubicBezTo>
                    <a:pt x="454" y="5"/>
                    <a:pt x="407" y="57"/>
                    <a:pt x="369" y="105"/>
                  </a:cubicBezTo>
                  <a:cubicBezTo>
                    <a:pt x="1" y="596"/>
                    <a:pt x="180" y="1478"/>
                    <a:pt x="388" y="1993"/>
                  </a:cubicBezTo>
                  <a:cubicBezTo>
                    <a:pt x="412" y="2054"/>
                    <a:pt x="441" y="2117"/>
                    <a:pt x="487" y="2163"/>
                  </a:cubicBezTo>
                  <a:cubicBezTo>
                    <a:pt x="526" y="2196"/>
                    <a:pt x="577" y="2224"/>
                    <a:pt x="629" y="2224"/>
                  </a:cubicBezTo>
                  <a:cubicBezTo>
                    <a:pt x="643" y="2224"/>
                    <a:pt x="657" y="2224"/>
                    <a:pt x="672" y="2220"/>
                  </a:cubicBezTo>
                  <a:cubicBezTo>
                    <a:pt x="761" y="2191"/>
                    <a:pt x="799" y="2097"/>
                    <a:pt x="823" y="2012"/>
                  </a:cubicBezTo>
                  <a:cubicBezTo>
                    <a:pt x="993" y="1408"/>
                    <a:pt x="951" y="757"/>
                    <a:pt x="714" y="180"/>
                  </a:cubicBezTo>
                  <a:cubicBezTo>
                    <a:pt x="676" y="95"/>
                    <a:pt x="620" y="1"/>
                    <a:pt x="526" y="1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573227" y="2457549"/>
              <a:ext cx="31935" cy="71661"/>
            </a:xfrm>
            <a:custGeom>
              <a:avLst/>
              <a:gdLst/>
              <a:ahLst/>
              <a:cxnLst/>
              <a:rect l="l" t="t" r="r" b="b"/>
              <a:pathLst>
                <a:path w="992" h="2226" extrusionOk="0">
                  <a:moveTo>
                    <a:pt x="521" y="0"/>
                  </a:moveTo>
                  <a:cubicBezTo>
                    <a:pt x="458" y="6"/>
                    <a:pt x="407" y="57"/>
                    <a:pt x="369" y="105"/>
                  </a:cubicBezTo>
                  <a:cubicBezTo>
                    <a:pt x="0" y="595"/>
                    <a:pt x="181" y="1479"/>
                    <a:pt x="388" y="1994"/>
                  </a:cubicBezTo>
                  <a:cubicBezTo>
                    <a:pt x="412" y="2055"/>
                    <a:pt x="440" y="2116"/>
                    <a:pt x="487" y="2164"/>
                  </a:cubicBezTo>
                  <a:cubicBezTo>
                    <a:pt x="525" y="2201"/>
                    <a:pt x="577" y="2225"/>
                    <a:pt x="628" y="2225"/>
                  </a:cubicBezTo>
                  <a:cubicBezTo>
                    <a:pt x="643" y="2225"/>
                    <a:pt x="656" y="2225"/>
                    <a:pt x="671" y="2221"/>
                  </a:cubicBezTo>
                  <a:cubicBezTo>
                    <a:pt x="761" y="2192"/>
                    <a:pt x="798" y="2097"/>
                    <a:pt x="822" y="2012"/>
                  </a:cubicBezTo>
                  <a:cubicBezTo>
                    <a:pt x="992" y="1408"/>
                    <a:pt x="950" y="756"/>
                    <a:pt x="713" y="181"/>
                  </a:cubicBezTo>
                  <a:cubicBezTo>
                    <a:pt x="680" y="96"/>
                    <a:pt x="619" y="0"/>
                    <a:pt x="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3321744" y="2343876"/>
              <a:ext cx="20088" cy="63548"/>
            </a:xfrm>
            <a:custGeom>
              <a:avLst/>
              <a:gdLst/>
              <a:ahLst/>
              <a:cxnLst/>
              <a:rect l="l" t="t" r="r" b="b"/>
              <a:pathLst>
                <a:path w="624" h="1974" extrusionOk="0">
                  <a:moveTo>
                    <a:pt x="279" y="0"/>
                  </a:moveTo>
                  <a:cubicBezTo>
                    <a:pt x="255" y="0"/>
                    <a:pt x="236" y="5"/>
                    <a:pt x="212" y="18"/>
                  </a:cubicBezTo>
                  <a:cubicBezTo>
                    <a:pt x="147" y="52"/>
                    <a:pt x="123" y="132"/>
                    <a:pt x="109" y="203"/>
                  </a:cubicBezTo>
                  <a:cubicBezTo>
                    <a:pt x="0" y="732"/>
                    <a:pt x="10" y="1180"/>
                    <a:pt x="90" y="1714"/>
                  </a:cubicBezTo>
                  <a:cubicBezTo>
                    <a:pt x="99" y="1775"/>
                    <a:pt x="109" y="1837"/>
                    <a:pt x="147" y="1894"/>
                  </a:cubicBezTo>
                  <a:cubicBezTo>
                    <a:pt x="175" y="1936"/>
                    <a:pt x="227" y="1973"/>
                    <a:pt x="284" y="1973"/>
                  </a:cubicBezTo>
                  <a:cubicBezTo>
                    <a:pt x="293" y="1973"/>
                    <a:pt x="303" y="1969"/>
                    <a:pt x="312" y="1969"/>
                  </a:cubicBezTo>
                  <a:cubicBezTo>
                    <a:pt x="388" y="1951"/>
                    <a:pt x="425" y="1866"/>
                    <a:pt x="445" y="1790"/>
                  </a:cubicBezTo>
                  <a:cubicBezTo>
                    <a:pt x="539" y="1473"/>
                    <a:pt x="591" y="1147"/>
                    <a:pt x="609" y="817"/>
                  </a:cubicBezTo>
                  <a:cubicBezTo>
                    <a:pt x="624" y="591"/>
                    <a:pt x="615" y="345"/>
                    <a:pt x="496" y="151"/>
                  </a:cubicBezTo>
                  <a:cubicBezTo>
                    <a:pt x="449" y="70"/>
                    <a:pt x="364" y="0"/>
                    <a:pt x="279" y="0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3269270" y="3115475"/>
              <a:ext cx="20120" cy="63419"/>
            </a:xfrm>
            <a:custGeom>
              <a:avLst/>
              <a:gdLst/>
              <a:ahLst/>
              <a:cxnLst/>
              <a:rect l="l" t="t" r="r" b="b"/>
              <a:pathLst>
                <a:path w="625" h="1970" extrusionOk="0">
                  <a:moveTo>
                    <a:pt x="280" y="1"/>
                  </a:moveTo>
                  <a:cubicBezTo>
                    <a:pt x="256" y="1"/>
                    <a:pt x="238" y="5"/>
                    <a:pt x="214" y="14"/>
                  </a:cubicBezTo>
                  <a:cubicBezTo>
                    <a:pt x="148" y="47"/>
                    <a:pt x="124" y="128"/>
                    <a:pt x="110" y="199"/>
                  </a:cubicBezTo>
                  <a:cubicBezTo>
                    <a:pt x="1" y="727"/>
                    <a:pt x="11" y="1180"/>
                    <a:pt x="92" y="1710"/>
                  </a:cubicBezTo>
                  <a:cubicBezTo>
                    <a:pt x="101" y="1771"/>
                    <a:pt x="114" y="1838"/>
                    <a:pt x="148" y="1889"/>
                  </a:cubicBezTo>
                  <a:cubicBezTo>
                    <a:pt x="177" y="1932"/>
                    <a:pt x="228" y="1969"/>
                    <a:pt x="284" y="1969"/>
                  </a:cubicBezTo>
                  <a:cubicBezTo>
                    <a:pt x="294" y="1969"/>
                    <a:pt x="303" y="1969"/>
                    <a:pt x="313" y="1965"/>
                  </a:cubicBezTo>
                  <a:cubicBezTo>
                    <a:pt x="388" y="1945"/>
                    <a:pt x="426" y="1860"/>
                    <a:pt x="445" y="1790"/>
                  </a:cubicBezTo>
                  <a:cubicBezTo>
                    <a:pt x="539" y="1469"/>
                    <a:pt x="596" y="1143"/>
                    <a:pt x="611" y="812"/>
                  </a:cubicBezTo>
                  <a:cubicBezTo>
                    <a:pt x="624" y="585"/>
                    <a:pt x="615" y="345"/>
                    <a:pt x="497" y="147"/>
                  </a:cubicBezTo>
                  <a:cubicBezTo>
                    <a:pt x="450" y="71"/>
                    <a:pt x="365" y="1"/>
                    <a:pt x="280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3272006" y="2126027"/>
              <a:ext cx="31066" cy="57013"/>
            </a:xfrm>
            <a:custGeom>
              <a:avLst/>
              <a:gdLst/>
              <a:ahLst/>
              <a:cxnLst/>
              <a:rect l="l" t="t" r="r" b="b"/>
              <a:pathLst>
                <a:path w="965" h="1771" extrusionOk="0">
                  <a:moveTo>
                    <a:pt x="567" y="1"/>
                  </a:moveTo>
                  <a:cubicBezTo>
                    <a:pt x="545" y="1"/>
                    <a:pt x="526" y="5"/>
                    <a:pt x="502" y="10"/>
                  </a:cubicBezTo>
                  <a:cubicBezTo>
                    <a:pt x="1" y="166"/>
                    <a:pt x="351" y="1238"/>
                    <a:pt x="454" y="1521"/>
                  </a:cubicBezTo>
                  <a:cubicBezTo>
                    <a:pt x="478" y="1592"/>
                    <a:pt x="506" y="1657"/>
                    <a:pt x="558" y="1705"/>
                  </a:cubicBezTo>
                  <a:cubicBezTo>
                    <a:pt x="596" y="1748"/>
                    <a:pt x="652" y="1771"/>
                    <a:pt x="709" y="1771"/>
                  </a:cubicBezTo>
                  <a:cubicBezTo>
                    <a:pt x="724" y="1771"/>
                    <a:pt x="743" y="1771"/>
                    <a:pt x="757" y="1766"/>
                  </a:cubicBezTo>
                  <a:cubicBezTo>
                    <a:pt x="861" y="1733"/>
                    <a:pt x="889" y="1615"/>
                    <a:pt x="903" y="1516"/>
                  </a:cubicBezTo>
                  <a:cubicBezTo>
                    <a:pt x="955" y="1158"/>
                    <a:pt x="964" y="798"/>
                    <a:pt x="913" y="439"/>
                  </a:cubicBezTo>
                  <a:cubicBezTo>
                    <a:pt x="898" y="331"/>
                    <a:pt x="875" y="218"/>
                    <a:pt x="804" y="127"/>
                  </a:cubicBezTo>
                  <a:cubicBezTo>
                    <a:pt x="752" y="53"/>
                    <a:pt x="658" y="1"/>
                    <a:pt x="567" y="1"/>
                  </a:cubicBezTo>
                  <a:close/>
                </a:path>
              </a:pathLst>
            </a:custGeom>
            <a:solidFill>
              <a:srgbClr val="417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173455" y="3860643"/>
              <a:ext cx="31034" cy="57013"/>
            </a:xfrm>
            <a:custGeom>
              <a:avLst/>
              <a:gdLst/>
              <a:ahLst/>
              <a:cxnLst/>
              <a:rect l="l" t="t" r="r" b="b"/>
              <a:pathLst>
                <a:path w="964" h="1771" extrusionOk="0">
                  <a:moveTo>
                    <a:pt x="567" y="1"/>
                  </a:moveTo>
                  <a:cubicBezTo>
                    <a:pt x="543" y="1"/>
                    <a:pt x="519" y="1"/>
                    <a:pt x="501" y="10"/>
                  </a:cubicBezTo>
                  <a:cubicBezTo>
                    <a:pt x="0" y="166"/>
                    <a:pt x="349" y="1232"/>
                    <a:pt x="453" y="1520"/>
                  </a:cubicBezTo>
                  <a:cubicBezTo>
                    <a:pt x="477" y="1587"/>
                    <a:pt x="505" y="1653"/>
                    <a:pt x="558" y="1705"/>
                  </a:cubicBezTo>
                  <a:cubicBezTo>
                    <a:pt x="595" y="1742"/>
                    <a:pt x="652" y="1771"/>
                    <a:pt x="708" y="1771"/>
                  </a:cubicBezTo>
                  <a:cubicBezTo>
                    <a:pt x="722" y="1771"/>
                    <a:pt x="741" y="1766"/>
                    <a:pt x="756" y="1762"/>
                  </a:cubicBezTo>
                  <a:cubicBezTo>
                    <a:pt x="855" y="1729"/>
                    <a:pt x="887" y="1611"/>
                    <a:pt x="902" y="1511"/>
                  </a:cubicBezTo>
                  <a:cubicBezTo>
                    <a:pt x="949" y="1158"/>
                    <a:pt x="963" y="794"/>
                    <a:pt x="911" y="439"/>
                  </a:cubicBezTo>
                  <a:cubicBezTo>
                    <a:pt x="892" y="326"/>
                    <a:pt x="869" y="212"/>
                    <a:pt x="802" y="123"/>
                  </a:cubicBezTo>
                  <a:cubicBezTo>
                    <a:pt x="746" y="53"/>
                    <a:pt x="656" y="1"/>
                    <a:pt x="567" y="1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3012081" y="2845505"/>
              <a:ext cx="344975" cy="1101048"/>
            </a:xfrm>
            <a:custGeom>
              <a:avLst/>
              <a:gdLst/>
              <a:ahLst/>
              <a:cxnLst/>
              <a:rect l="l" t="t" r="r" b="b"/>
              <a:pathLst>
                <a:path w="10716" h="34202" extrusionOk="0">
                  <a:moveTo>
                    <a:pt x="7741" y="16291"/>
                  </a:moveTo>
                  <a:cubicBezTo>
                    <a:pt x="7759" y="16291"/>
                    <a:pt x="7782" y="16291"/>
                    <a:pt x="7806" y="16300"/>
                  </a:cubicBezTo>
                  <a:cubicBezTo>
                    <a:pt x="7952" y="16352"/>
                    <a:pt x="7981" y="16536"/>
                    <a:pt x="7981" y="16683"/>
                  </a:cubicBezTo>
                  <a:cubicBezTo>
                    <a:pt x="7985" y="17250"/>
                    <a:pt x="7939" y="17858"/>
                    <a:pt x="7580" y="18312"/>
                  </a:cubicBezTo>
                  <a:cubicBezTo>
                    <a:pt x="7514" y="18392"/>
                    <a:pt x="7414" y="18473"/>
                    <a:pt x="7316" y="18473"/>
                  </a:cubicBezTo>
                  <a:cubicBezTo>
                    <a:pt x="7296" y="18473"/>
                    <a:pt x="7273" y="18468"/>
                    <a:pt x="7253" y="18463"/>
                  </a:cubicBezTo>
                  <a:cubicBezTo>
                    <a:pt x="7164" y="18430"/>
                    <a:pt x="7122" y="18331"/>
                    <a:pt x="7126" y="18242"/>
                  </a:cubicBezTo>
                  <a:cubicBezTo>
                    <a:pt x="7131" y="18151"/>
                    <a:pt x="7168" y="18066"/>
                    <a:pt x="7207" y="17981"/>
                  </a:cubicBezTo>
                  <a:cubicBezTo>
                    <a:pt x="7405" y="17505"/>
                    <a:pt x="7301" y="17009"/>
                    <a:pt x="7452" y="16531"/>
                  </a:cubicBezTo>
                  <a:cubicBezTo>
                    <a:pt x="7495" y="16409"/>
                    <a:pt x="7612" y="16291"/>
                    <a:pt x="7741" y="16291"/>
                  </a:cubicBezTo>
                  <a:close/>
                  <a:moveTo>
                    <a:pt x="6531" y="1"/>
                  </a:moveTo>
                  <a:cubicBezTo>
                    <a:pt x="6220" y="151"/>
                    <a:pt x="6045" y="236"/>
                    <a:pt x="6045" y="236"/>
                  </a:cubicBezTo>
                  <a:cubicBezTo>
                    <a:pt x="6045" y="236"/>
                    <a:pt x="10715" y="6870"/>
                    <a:pt x="7556" y="13929"/>
                  </a:cubicBezTo>
                  <a:cubicBezTo>
                    <a:pt x="4392" y="20984"/>
                    <a:pt x="1479" y="22882"/>
                    <a:pt x="1814" y="26641"/>
                  </a:cubicBezTo>
                  <a:cubicBezTo>
                    <a:pt x="2149" y="30396"/>
                    <a:pt x="0" y="29276"/>
                    <a:pt x="1593" y="34136"/>
                  </a:cubicBezTo>
                  <a:cubicBezTo>
                    <a:pt x="2050" y="33960"/>
                    <a:pt x="2277" y="33517"/>
                    <a:pt x="2358" y="33040"/>
                  </a:cubicBezTo>
                  <a:cubicBezTo>
                    <a:pt x="2423" y="33129"/>
                    <a:pt x="2480" y="33214"/>
                    <a:pt x="2556" y="33295"/>
                  </a:cubicBezTo>
                  <a:cubicBezTo>
                    <a:pt x="3018" y="33805"/>
                    <a:pt x="3722" y="34201"/>
                    <a:pt x="4402" y="34201"/>
                  </a:cubicBezTo>
                  <a:cubicBezTo>
                    <a:pt x="4633" y="34201"/>
                    <a:pt x="4864" y="34154"/>
                    <a:pt x="5082" y="34051"/>
                  </a:cubicBezTo>
                  <a:cubicBezTo>
                    <a:pt x="5719" y="33743"/>
                    <a:pt x="6007" y="33049"/>
                    <a:pt x="6007" y="32351"/>
                  </a:cubicBezTo>
                  <a:cubicBezTo>
                    <a:pt x="6007" y="32142"/>
                    <a:pt x="5984" y="31930"/>
                    <a:pt x="5932" y="31732"/>
                  </a:cubicBezTo>
                  <a:cubicBezTo>
                    <a:pt x="5922" y="31693"/>
                    <a:pt x="5913" y="31656"/>
                    <a:pt x="5899" y="31623"/>
                  </a:cubicBezTo>
                  <a:cubicBezTo>
                    <a:pt x="5634" y="30736"/>
                    <a:pt x="5006" y="29993"/>
                    <a:pt x="4529" y="29191"/>
                  </a:cubicBezTo>
                  <a:cubicBezTo>
                    <a:pt x="4237" y="28690"/>
                    <a:pt x="4114" y="28204"/>
                    <a:pt x="4114" y="27718"/>
                  </a:cubicBezTo>
                  <a:cubicBezTo>
                    <a:pt x="4114" y="26131"/>
                    <a:pt x="5431" y="24616"/>
                    <a:pt x="6285" y="23161"/>
                  </a:cubicBezTo>
                  <a:cubicBezTo>
                    <a:pt x="7589" y="20927"/>
                    <a:pt x="9123" y="18798"/>
                    <a:pt x="9851" y="16305"/>
                  </a:cubicBezTo>
                  <a:cubicBezTo>
                    <a:pt x="10370" y="14530"/>
                    <a:pt x="10639" y="12683"/>
                    <a:pt x="10639" y="10837"/>
                  </a:cubicBezTo>
                  <a:cubicBezTo>
                    <a:pt x="10639" y="9935"/>
                    <a:pt x="10574" y="9034"/>
                    <a:pt x="10446" y="8141"/>
                  </a:cubicBezTo>
                  <a:cubicBezTo>
                    <a:pt x="10134" y="5988"/>
                    <a:pt x="10323" y="2706"/>
                    <a:pt x="8595" y="1105"/>
                  </a:cubicBezTo>
                  <a:cubicBezTo>
                    <a:pt x="7911" y="472"/>
                    <a:pt x="7211" y="127"/>
                    <a:pt x="6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47780" y="1725162"/>
              <a:ext cx="127128" cy="281427"/>
            </a:xfrm>
            <a:custGeom>
              <a:avLst/>
              <a:gdLst/>
              <a:ahLst/>
              <a:cxnLst/>
              <a:rect l="l" t="t" r="r" b="b"/>
              <a:pathLst>
                <a:path w="3949" h="8742" extrusionOk="0">
                  <a:moveTo>
                    <a:pt x="3948" y="0"/>
                  </a:moveTo>
                  <a:lnTo>
                    <a:pt x="3948" y="0"/>
                  </a:lnTo>
                  <a:cubicBezTo>
                    <a:pt x="2782" y="501"/>
                    <a:pt x="1795" y="1379"/>
                    <a:pt x="1262" y="2489"/>
                  </a:cubicBezTo>
                  <a:cubicBezTo>
                    <a:pt x="969" y="3108"/>
                    <a:pt x="827" y="3779"/>
                    <a:pt x="827" y="4454"/>
                  </a:cubicBezTo>
                  <a:cubicBezTo>
                    <a:pt x="827" y="5851"/>
                    <a:pt x="1427" y="7249"/>
                    <a:pt x="2537" y="8155"/>
                  </a:cubicBezTo>
                  <a:cubicBezTo>
                    <a:pt x="2825" y="8392"/>
                    <a:pt x="3141" y="8590"/>
                    <a:pt x="3477" y="8741"/>
                  </a:cubicBezTo>
                  <a:cubicBezTo>
                    <a:pt x="1" y="3287"/>
                    <a:pt x="3784" y="137"/>
                    <a:pt x="39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689669" y="1917031"/>
              <a:ext cx="14326" cy="6406"/>
            </a:xfrm>
            <a:custGeom>
              <a:avLst/>
              <a:gdLst/>
              <a:ahLst/>
              <a:cxnLst/>
              <a:rect l="l" t="t" r="r" b="b"/>
              <a:pathLst>
                <a:path w="445" h="199" extrusionOk="0">
                  <a:moveTo>
                    <a:pt x="90" y="0"/>
                  </a:moveTo>
                  <a:cubicBezTo>
                    <a:pt x="57" y="18"/>
                    <a:pt x="29" y="37"/>
                    <a:pt x="1" y="52"/>
                  </a:cubicBezTo>
                  <a:cubicBezTo>
                    <a:pt x="132" y="81"/>
                    <a:pt x="265" y="116"/>
                    <a:pt x="390" y="172"/>
                  </a:cubicBezTo>
                  <a:lnTo>
                    <a:pt x="390" y="172"/>
                  </a:lnTo>
                  <a:cubicBezTo>
                    <a:pt x="286" y="122"/>
                    <a:pt x="187" y="64"/>
                    <a:pt x="90" y="0"/>
                  </a:cubicBezTo>
                  <a:close/>
                  <a:moveTo>
                    <a:pt x="390" y="172"/>
                  </a:moveTo>
                  <a:lnTo>
                    <a:pt x="390" y="172"/>
                  </a:lnTo>
                  <a:cubicBezTo>
                    <a:pt x="408" y="181"/>
                    <a:pt x="427" y="190"/>
                    <a:pt x="445" y="198"/>
                  </a:cubicBezTo>
                  <a:cubicBezTo>
                    <a:pt x="427" y="189"/>
                    <a:pt x="409" y="181"/>
                    <a:pt x="390" y="172"/>
                  </a:cubicBezTo>
                  <a:close/>
                </a:path>
              </a:pathLst>
            </a:custGeom>
            <a:solidFill>
              <a:srgbClr val="A2D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612921" y="1648092"/>
              <a:ext cx="257508" cy="301032"/>
            </a:xfrm>
            <a:custGeom>
              <a:avLst/>
              <a:gdLst/>
              <a:ahLst/>
              <a:cxnLst/>
              <a:rect l="l" t="t" r="r" b="b"/>
              <a:pathLst>
                <a:path w="7999" h="9351" extrusionOk="0">
                  <a:moveTo>
                    <a:pt x="4882" y="1"/>
                  </a:moveTo>
                  <a:cubicBezTo>
                    <a:pt x="4335" y="1"/>
                    <a:pt x="3787" y="265"/>
                    <a:pt x="3433" y="676"/>
                  </a:cubicBezTo>
                  <a:cubicBezTo>
                    <a:pt x="3036" y="1134"/>
                    <a:pt x="2866" y="1738"/>
                    <a:pt x="2866" y="2338"/>
                  </a:cubicBezTo>
                  <a:cubicBezTo>
                    <a:pt x="2866" y="2428"/>
                    <a:pt x="2871" y="2518"/>
                    <a:pt x="2880" y="2612"/>
                  </a:cubicBezTo>
                  <a:cubicBezTo>
                    <a:pt x="2937" y="3292"/>
                    <a:pt x="3192" y="3948"/>
                    <a:pt x="3485" y="4571"/>
                  </a:cubicBezTo>
                  <a:cubicBezTo>
                    <a:pt x="3272" y="4449"/>
                    <a:pt x="3027" y="4388"/>
                    <a:pt x="2777" y="4388"/>
                  </a:cubicBezTo>
                  <a:cubicBezTo>
                    <a:pt x="2701" y="4388"/>
                    <a:pt x="2625" y="4397"/>
                    <a:pt x="2550" y="4406"/>
                  </a:cubicBezTo>
                  <a:cubicBezTo>
                    <a:pt x="2130" y="4462"/>
                    <a:pt x="1724" y="4675"/>
                    <a:pt x="1463" y="4996"/>
                  </a:cubicBezTo>
                  <a:cubicBezTo>
                    <a:pt x="1322" y="5171"/>
                    <a:pt x="1199" y="5450"/>
                    <a:pt x="1110" y="5761"/>
                  </a:cubicBezTo>
                  <a:cubicBezTo>
                    <a:pt x="1025" y="6191"/>
                    <a:pt x="1081" y="6650"/>
                    <a:pt x="1265" y="7051"/>
                  </a:cubicBezTo>
                  <a:cubicBezTo>
                    <a:pt x="1398" y="7352"/>
                    <a:pt x="1596" y="7622"/>
                    <a:pt x="1837" y="7858"/>
                  </a:cubicBezTo>
                  <a:cubicBezTo>
                    <a:pt x="2025" y="8047"/>
                    <a:pt x="2243" y="8212"/>
                    <a:pt x="2474" y="8354"/>
                  </a:cubicBezTo>
                  <a:cubicBezTo>
                    <a:pt x="2588" y="8429"/>
                    <a:pt x="2705" y="8496"/>
                    <a:pt x="2829" y="8552"/>
                  </a:cubicBezTo>
                  <a:cubicBezTo>
                    <a:pt x="3499" y="8882"/>
                    <a:pt x="4246" y="9048"/>
                    <a:pt x="4991" y="9165"/>
                  </a:cubicBezTo>
                  <a:cubicBezTo>
                    <a:pt x="5662" y="9274"/>
                    <a:pt x="6342" y="9350"/>
                    <a:pt x="7022" y="9350"/>
                  </a:cubicBezTo>
                  <a:cubicBezTo>
                    <a:pt x="7347" y="9350"/>
                    <a:pt x="7674" y="9331"/>
                    <a:pt x="7999" y="9294"/>
                  </a:cubicBezTo>
                  <a:cubicBezTo>
                    <a:pt x="0" y="8269"/>
                    <a:pt x="1261" y="5488"/>
                    <a:pt x="2899" y="5355"/>
                  </a:cubicBezTo>
                  <a:cubicBezTo>
                    <a:pt x="4538" y="5223"/>
                    <a:pt x="3934" y="4000"/>
                    <a:pt x="3934" y="4000"/>
                  </a:cubicBezTo>
                  <a:cubicBezTo>
                    <a:pt x="2394" y="1426"/>
                    <a:pt x="5360" y="71"/>
                    <a:pt x="5360" y="71"/>
                  </a:cubicBezTo>
                  <a:cubicBezTo>
                    <a:pt x="5350" y="67"/>
                    <a:pt x="5345" y="67"/>
                    <a:pt x="5340" y="67"/>
                  </a:cubicBezTo>
                  <a:cubicBezTo>
                    <a:pt x="5190" y="20"/>
                    <a:pt x="5039" y="1"/>
                    <a:pt x="4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896572" y="2085271"/>
              <a:ext cx="330778" cy="324887"/>
            </a:xfrm>
            <a:custGeom>
              <a:avLst/>
              <a:gdLst/>
              <a:ahLst/>
              <a:cxnLst/>
              <a:rect l="l" t="t" r="r" b="b"/>
              <a:pathLst>
                <a:path w="10275" h="10092" extrusionOk="0">
                  <a:moveTo>
                    <a:pt x="4316" y="1"/>
                  </a:moveTo>
                  <a:cubicBezTo>
                    <a:pt x="2682" y="1"/>
                    <a:pt x="1067" y="606"/>
                    <a:pt x="0" y="1932"/>
                  </a:cubicBezTo>
                  <a:cubicBezTo>
                    <a:pt x="109" y="1885"/>
                    <a:pt x="1794" y="1101"/>
                    <a:pt x="3608" y="1101"/>
                  </a:cubicBezTo>
                  <a:cubicBezTo>
                    <a:pt x="5057" y="1101"/>
                    <a:pt x="6592" y="1602"/>
                    <a:pt x="7461" y="3372"/>
                  </a:cubicBezTo>
                  <a:cubicBezTo>
                    <a:pt x="9463" y="7443"/>
                    <a:pt x="8603" y="8624"/>
                    <a:pt x="4756" y="10091"/>
                  </a:cubicBezTo>
                  <a:cubicBezTo>
                    <a:pt x="6257" y="9846"/>
                    <a:pt x="7730" y="9256"/>
                    <a:pt x="8801" y="8221"/>
                  </a:cubicBezTo>
                  <a:cubicBezTo>
                    <a:pt x="9694" y="7367"/>
                    <a:pt x="10275" y="6172"/>
                    <a:pt x="10275" y="4978"/>
                  </a:cubicBezTo>
                  <a:cubicBezTo>
                    <a:pt x="10275" y="4732"/>
                    <a:pt x="10246" y="4487"/>
                    <a:pt x="10200" y="4241"/>
                  </a:cubicBezTo>
                  <a:cubicBezTo>
                    <a:pt x="9808" y="2376"/>
                    <a:pt x="8376" y="1044"/>
                    <a:pt x="6648" y="412"/>
                  </a:cubicBezTo>
                  <a:cubicBezTo>
                    <a:pt x="5907" y="142"/>
                    <a:pt x="5109" y="1"/>
                    <a:pt x="4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519722" y="2113408"/>
              <a:ext cx="200237" cy="262272"/>
            </a:xfrm>
            <a:custGeom>
              <a:avLst/>
              <a:gdLst/>
              <a:ahLst/>
              <a:cxnLst/>
              <a:rect l="l" t="t" r="r" b="b"/>
              <a:pathLst>
                <a:path w="6220" h="8147" extrusionOk="0">
                  <a:moveTo>
                    <a:pt x="2267" y="0"/>
                  </a:moveTo>
                  <a:cubicBezTo>
                    <a:pt x="2022" y="0"/>
                    <a:pt x="1776" y="15"/>
                    <a:pt x="1535" y="53"/>
                  </a:cubicBezTo>
                  <a:cubicBezTo>
                    <a:pt x="1035" y="128"/>
                    <a:pt x="548" y="270"/>
                    <a:pt x="95" y="478"/>
                  </a:cubicBezTo>
                  <a:cubicBezTo>
                    <a:pt x="62" y="548"/>
                    <a:pt x="29" y="624"/>
                    <a:pt x="1" y="700"/>
                  </a:cubicBezTo>
                  <a:cubicBezTo>
                    <a:pt x="1" y="700"/>
                    <a:pt x="345" y="643"/>
                    <a:pt x="845" y="643"/>
                  </a:cubicBezTo>
                  <a:cubicBezTo>
                    <a:pt x="2069" y="643"/>
                    <a:pt x="4231" y="978"/>
                    <a:pt x="4722" y="3282"/>
                  </a:cubicBezTo>
                  <a:cubicBezTo>
                    <a:pt x="5332" y="6115"/>
                    <a:pt x="3986" y="7750"/>
                    <a:pt x="1294" y="7750"/>
                  </a:cubicBezTo>
                  <a:cubicBezTo>
                    <a:pt x="893" y="7750"/>
                    <a:pt x="463" y="7711"/>
                    <a:pt x="1" y="7641"/>
                  </a:cubicBezTo>
                  <a:lnTo>
                    <a:pt x="1" y="7641"/>
                  </a:lnTo>
                  <a:cubicBezTo>
                    <a:pt x="714" y="7966"/>
                    <a:pt x="1503" y="8146"/>
                    <a:pt x="2267" y="8146"/>
                  </a:cubicBezTo>
                  <a:cubicBezTo>
                    <a:pt x="3164" y="8146"/>
                    <a:pt x="4029" y="7900"/>
                    <a:pt x="4694" y="7343"/>
                  </a:cubicBezTo>
                  <a:cubicBezTo>
                    <a:pt x="5685" y="6517"/>
                    <a:pt x="6186" y="5237"/>
                    <a:pt x="6215" y="3976"/>
                  </a:cubicBezTo>
                  <a:cubicBezTo>
                    <a:pt x="6219" y="3948"/>
                    <a:pt x="6219" y="3919"/>
                    <a:pt x="6219" y="3891"/>
                  </a:cubicBezTo>
                  <a:cubicBezTo>
                    <a:pt x="6219" y="2895"/>
                    <a:pt x="5922" y="1875"/>
                    <a:pt x="5219" y="1138"/>
                  </a:cubicBezTo>
                  <a:cubicBezTo>
                    <a:pt x="4482" y="364"/>
                    <a:pt x="3372" y="0"/>
                    <a:pt x="2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866762" y="2898559"/>
              <a:ext cx="265137" cy="1059681"/>
            </a:xfrm>
            <a:custGeom>
              <a:avLst/>
              <a:gdLst/>
              <a:ahLst/>
              <a:cxnLst/>
              <a:rect l="l" t="t" r="r" b="b"/>
              <a:pathLst>
                <a:path w="8236" h="32917" extrusionOk="0">
                  <a:moveTo>
                    <a:pt x="7212" y="0"/>
                  </a:moveTo>
                  <a:lnTo>
                    <a:pt x="7212" y="0"/>
                  </a:lnTo>
                  <a:cubicBezTo>
                    <a:pt x="6220" y="1153"/>
                    <a:pt x="5586" y="2720"/>
                    <a:pt x="5586" y="4141"/>
                  </a:cubicBezTo>
                  <a:cubicBezTo>
                    <a:pt x="5586" y="4377"/>
                    <a:pt x="5601" y="4614"/>
                    <a:pt x="5639" y="4836"/>
                  </a:cubicBezTo>
                  <a:cubicBezTo>
                    <a:pt x="5823" y="5983"/>
                    <a:pt x="5913" y="7131"/>
                    <a:pt x="5913" y="8269"/>
                  </a:cubicBezTo>
                  <a:cubicBezTo>
                    <a:pt x="5913" y="12026"/>
                    <a:pt x="4921" y="15720"/>
                    <a:pt x="2990" y="19096"/>
                  </a:cubicBezTo>
                  <a:cubicBezTo>
                    <a:pt x="1885" y="21031"/>
                    <a:pt x="473" y="22883"/>
                    <a:pt x="76" y="25054"/>
                  </a:cubicBezTo>
                  <a:cubicBezTo>
                    <a:pt x="24" y="25342"/>
                    <a:pt x="1" y="25640"/>
                    <a:pt x="1" y="25937"/>
                  </a:cubicBezTo>
                  <a:cubicBezTo>
                    <a:pt x="1" y="26844"/>
                    <a:pt x="236" y="27770"/>
                    <a:pt x="685" y="28539"/>
                  </a:cubicBezTo>
                  <a:cubicBezTo>
                    <a:pt x="648" y="28742"/>
                    <a:pt x="624" y="28964"/>
                    <a:pt x="624" y="29201"/>
                  </a:cubicBezTo>
                  <a:cubicBezTo>
                    <a:pt x="628" y="30806"/>
                    <a:pt x="1526" y="32917"/>
                    <a:pt x="2801" y="32917"/>
                  </a:cubicBezTo>
                  <a:cubicBezTo>
                    <a:pt x="3037" y="32917"/>
                    <a:pt x="3287" y="32841"/>
                    <a:pt x="3547" y="32680"/>
                  </a:cubicBezTo>
                  <a:cubicBezTo>
                    <a:pt x="1809" y="31160"/>
                    <a:pt x="1838" y="29082"/>
                    <a:pt x="1455" y="27996"/>
                  </a:cubicBezTo>
                  <a:cubicBezTo>
                    <a:pt x="1073" y="26911"/>
                    <a:pt x="657" y="24134"/>
                    <a:pt x="2848" y="20994"/>
                  </a:cubicBezTo>
                  <a:cubicBezTo>
                    <a:pt x="5035" y="17854"/>
                    <a:pt x="8236" y="11985"/>
                    <a:pt x="7404" y="6795"/>
                  </a:cubicBezTo>
                  <a:cubicBezTo>
                    <a:pt x="6866" y="3424"/>
                    <a:pt x="7031" y="1166"/>
                    <a:pt x="7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64473" y="3999426"/>
              <a:ext cx="6567" cy="1706"/>
            </a:xfrm>
            <a:custGeom>
              <a:avLst/>
              <a:gdLst/>
              <a:ahLst/>
              <a:cxnLst/>
              <a:rect l="l" t="t" r="r" b="b"/>
              <a:pathLst>
                <a:path w="204" h="53" extrusionOk="0">
                  <a:moveTo>
                    <a:pt x="179" y="0"/>
                  </a:moveTo>
                  <a:cubicBezTo>
                    <a:pt x="118" y="20"/>
                    <a:pt x="57" y="33"/>
                    <a:pt x="0" y="42"/>
                  </a:cubicBezTo>
                  <a:cubicBezTo>
                    <a:pt x="66" y="42"/>
                    <a:pt x="133" y="48"/>
                    <a:pt x="203" y="53"/>
                  </a:cubicBezTo>
                  <a:cubicBezTo>
                    <a:pt x="203" y="53"/>
                    <a:pt x="194" y="33"/>
                    <a:pt x="179" y="0"/>
                  </a:cubicBezTo>
                  <a:close/>
                </a:path>
              </a:pathLst>
            </a:custGeom>
            <a:solidFill>
              <a:srgbClr val="FCF7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068989" y="3059523"/>
              <a:ext cx="259246" cy="941277"/>
            </a:xfrm>
            <a:custGeom>
              <a:avLst/>
              <a:gdLst/>
              <a:ahLst/>
              <a:cxnLst/>
              <a:rect l="l" t="t" r="r" b="b"/>
              <a:pathLst>
                <a:path w="8053" h="29239" extrusionOk="0">
                  <a:moveTo>
                    <a:pt x="5606" y="0"/>
                  </a:moveTo>
                  <a:cubicBezTo>
                    <a:pt x="5592" y="157"/>
                    <a:pt x="5587" y="312"/>
                    <a:pt x="5587" y="468"/>
                  </a:cubicBezTo>
                  <a:cubicBezTo>
                    <a:pt x="5587" y="709"/>
                    <a:pt x="5601" y="945"/>
                    <a:pt x="5638" y="1172"/>
                  </a:cubicBezTo>
                  <a:cubicBezTo>
                    <a:pt x="5823" y="2323"/>
                    <a:pt x="5917" y="3471"/>
                    <a:pt x="5917" y="4618"/>
                  </a:cubicBezTo>
                  <a:cubicBezTo>
                    <a:pt x="5917" y="8373"/>
                    <a:pt x="4921" y="12056"/>
                    <a:pt x="2995" y="15432"/>
                  </a:cubicBezTo>
                  <a:cubicBezTo>
                    <a:pt x="1885" y="17363"/>
                    <a:pt x="473" y="19215"/>
                    <a:pt x="76" y="21386"/>
                  </a:cubicBezTo>
                  <a:cubicBezTo>
                    <a:pt x="24" y="21674"/>
                    <a:pt x="1" y="21967"/>
                    <a:pt x="1" y="22264"/>
                  </a:cubicBezTo>
                  <a:cubicBezTo>
                    <a:pt x="1" y="23175"/>
                    <a:pt x="237" y="24101"/>
                    <a:pt x="686" y="24871"/>
                  </a:cubicBezTo>
                  <a:cubicBezTo>
                    <a:pt x="648" y="25074"/>
                    <a:pt x="629" y="25296"/>
                    <a:pt x="629" y="25527"/>
                  </a:cubicBezTo>
                  <a:cubicBezTo>
                    <a:pt x="629" y="27000"/>
                    <a:pt x="1389" y="28913"/>
                    <a:pt x="2499" y="29206"/>
                  </a:cubicBezTo>
                  <a:cubicBezTo>
                    <a:pt x="2655" y="29216"/>
                    <a:pt x="2805" y="29229"/>
                    <a:pt x="2966" y="29238"/>
                  </a:cubicBezTo>
                  <a:cubicBezTo>
                    <a:pt x="3023" y="29229"/>
                    <a:pt x="3084" y="29216"/>
                    <a:pt x="3145" y="29196"/>
                  </a:cubicBezTo>
                  <a:cubicBezTo>
                    <a:pt x="2924" y="28748"/>
                    <a:pt x="1309" y="25315"/>
                    <a:pt x="1791" y="23922"/>
                  </a:cubicBezTo>
                  <a:cubicBezTo>
                    <a:pt x="1791" y="23922"/>
                    <a:pt x="412" y="21466"/>
                    <a:pt x="3169" y="17075"/>
                  </a:cubicBezTo>
                  <a:cubicBezTo>
                    <a:pt x="5927" y="12684"/>
                    <a:pt x="8052" y="5573"/>
                    <a:pt x="5871" y="374"/>
                  </a:cubicBezTo>
                  <a:cubicBezTo>
                    <a:pt x="5804" y="213"/>
                    <a:pt x="5719" y="85"/>
                    <a:pt x="56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246694" y="3876900"/>
              <a:ext cx="327044" cy="488586"/>
            </a:xfrm>
            <a:custGeom>
              <a:avLst/>
              <a:gdLst/>
              <a:ahLst/>
              <a:cxnLst/>
              <a:rect l="l" t="t" r="r" b="b"/>
              <a:pathLst>
                <a:path w="10159" h="15177" extrusionOk="0">
                  <a:moveTo>
                    <a:pt x="7774" y="1"/>
                  </a:moveTo>
                  <a:lnTo>
                    <a:pt x="7774" y="1"/>
                  </a:lnTo>
                  <a:cubicBezTo>
                    <a:pt x="7877" y="596"/>
                    <a:pt x="7990" y="1191"/>
                    <a:pt x="8103" y="1786"/>
                  </a:cubicBezTo>
                  <a:cubicBezTo>
                    <a:pt x="8349" y="1752"/>
                    <a:pt x="8590" y="1724"/>
                    <a:pt x="8831" y="1695"/>
                  </a:cubicBezTo>
                  <a:cubicBezTo>
                    <a:pt x="8391" y="884"/>
                    <a:pt x="8018" y="378"/>
                    <a:pt x="8018" y="378"/>
                  </a:cubicBezTo>
                  <a:lnTo>
                    <a:pt x="7792" y="15"/>
                  </a:lnTo>
                  <a:cubicBezTo>
                    <a:pt x="7787" y="10"/>
                    <a:pt x="7778" y="6"/>
                    <a:pt x="7774" y="1"/>
                  </a:cubicBezTo>
                  <a:close/>
                  <a:moveTo>
                    <a:pt x="9539" y="3249"/>
                  </a:moveTo>
                  <a:cubicBezTo>
                    <a:pt x="9110" y="3277"/>
                    <a:pt x="8727" y="3306"/>
                    <a:pt x="8387" y="3338"/>
                  </a:cubicBezTo>
                  <a:cubicBezTo>
                    <a:pt x="8467" y="3839"/>
                    <a:pt x="8543" y="4340"/>
                    <a:pt x="8590" y="4846"/>
                  </a:cubicBezTo>
                  <a:cubicBezTo>
                    <a:pt x="9071" y="4803"/>
                    <a:pt x="9535" y="4774"/>
                    <a:pt x="9984" y="4755"/>
                  </a:cubicBezTo>
                  <a:cubicBezTo>
                    <a:pt x="9870" y="4222"/>
                    <a:pt x="9714" y="3717"/>
                    <a:pt x="9539" y="3249"/>
                  </a:cubicBezTo>
                  <a:close/>
                  <a:moveTo>
                    <a:pt x="8675" y="6620"/>
                  </a:moveTo>
                  <a:cubicBezTo>
                    <a:pt x="8670" y="6890"/>
                    <a:pt x="8661" y="7159"/>
                    <a:pt x="8633" y="7428"/>
                  </a:cubicBezTo>
                  <a:cubicBezTo>
                    <a:pt x="8590" y="7871"/>
                    <a:pt x="8505" y="8340"/>
                    <a:pt x="8358" y="8774"/>
                  </a:cubicBezTo>
                  <a:cubicBezTo>
                    <a:pt x="8798" y="8806"/>
                    <a:pt x="9223" y="8859"/>
                    <a:pt x="9633" y="8934"/>
                  </a:cubicBezTo>
                  <a:cubicBezTo>
                    <a:pt x="9969" y="8202"/>
                    <a:pt x="10125" y="7446"/>
                    <a:pt x="10158" y="6705"/>
                  </a:cubicBezTo>
                  <a:cubicBezTo>
                    <a:pt x="9615" y="6653"/>
                    <a:pt x="9114" y="6631"/>
                    <a:pt x="8675" y="6620"/>
                  </a:cubicBezTo>
                  <a:close/>
                  <a:moveTo>
                    <a:pt x="7689" y="9963"/>
                  </a:moveTo>
                  <a:cubicBezTo>
                    <a:pt x="7476" y="10190"/>
                    <a:pt x="7216" y="10370"/>
                    <a:pt x="6904" y="10488"/>
                  </a:cubicBezTo>
                  <a:cubicBezTo>
                    <a:pt x="6635" y="10591"/>
                    <a:pt x="6362" y="10630"/>
                    <a:pt x="6083" y="10630"/>
                  </a:cubicBezTo>
                  <a:cubicBezTo>
                    <a:pt x="5577" y="10630"/>
                    <a:pt x="5054" y="10497"/>
                    <a:pt x="4525" y="10365"/>
                  </a:cubicBezTo>
                  <a:cubicBezTo>
                    <a:pt x="4000" y="10229"/>
                    <a:pt x="3467" y="10096"/>
                    <a:pt x="2938" y="10096"/>
                  </a:cubicBezTo>
                  <a:cubicBezTo>
                    <a:pt x="2844" y="10096"/>
                    <a:pt x="2753" y="10101"/>
                    <a:pt x="2664" y="10110"/>
                  </a:cubicBezTo>
                  <a:cubicBezTo>
                    <a:pt x="1531" y="10218"/>
                    <a:pt x="572" y="11079"/>
                    <a:pt x="203" y="12103"/>
                  </a:cubicBezTo>
                  <a:cubicBezTo>
                    <a:pt x="67" y="12495"/>
                    <a:pt x="1" y="12901"/>
                    <a:pt x="1" y="13307"/>
                  </a:cubicBezTo>
                  <a:cubicBezTo>
                    <a:pt x="1" y="13945"/>
                    <a:pt x="157" y="14586"/>
                    <a:pt x="417" y="15176"/>
                  </a:cubicBezTo>
                  <a:cubicBezTo>
                    <a:pt x="454" y="12608"/>
                    <a:pt x="1979" y="11748"/>
                    <a:pt x="3368" y="11748"/>
                  </a:cubicBezTo>
                  <a:cubicBezTo>
                    <a:pt x="3943" y="11748"/>
                    <a:pt x="4496" y="11900"/>
                    <a:pt x="4907" y="12131"/>
                  </a:cubicBezTo>
                  <a:cubicBezTo>
                    <a:pt x="5394" y="12405"/>
                    <a:pt x="5852" y="12585"/>
                    <a:pt x="6314" y="12585"/>
                  </a:cubicBezTo>
                  <a:cubicBezTo>
                    <a:pt x="7150" y="12585"/>
                    <a:pt x="7981" y="11990"/>
                    <a:pt x="8935" y="10314"/>
                  </a:cubicBezTo>
                  <a:cubicBezTo>
                    <a:pt x="8500" y="10162"/>
                    <a:pt x="8080" y="10048"/>
                    <a:pt x="7689" y="99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494193" y="4159328"/>
              <a:ext cx="62647" cy="49609"/>
            </a:xfrm>
            <a:custGeom>
              <a:avLst/>
              <a:gdLst/>
              <a:ahLst/>
              <a:cxnLst/>
              <a:rect l="l" t="t" r="r" b="b"/>
              <a:pathLst>
                <a:path w="1946" h="1541" extrusionOk="0">
                  <a:moveTo>
                    <a:pt x="670" y="1"/>
                  </a:moveTo>
                  <a:cubicBezTo>
                    <a:pt x="520" y="454"/>
                    <a:pt x="307" y="865"/>
                    <a:pt x="1" y="1190"/>
                  </a:cubicBezTo>
                  <a:cubicBezTo>
                    <a:pt x="392" y="1275"/>
                    <a:pt x="812" y="1389"/>
                    <a:pt x="1247" y="1541"/>
                  </a:cubicBezTo>
                  <a:cubicBezTo>
                    <a:pt x="1474" y="1144"/>
                    <a:pt x="1705" y="685"/>
                    <a:pt x="1945" y="161"/>
                  </a:cubicBezTo>
                  <a:cubicBezTo>
                    <a:pt x="1535" y="86"/>
                    <a:pt x="1110" y="33"/>
                    <a:pt x="6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523199" y="4029945"/>
              <a:ext cx="51444" cy="62840"/>
            </a:xfrm>
            <a:custGeom>
              <a:avLst/>
              <a:gdLst/>
              <a:ahLst/>
              <a:cxnLst/>
              <a:rect l="l" t="t" r="r" b="b"/>
              <a:pathLst>
                <a:path w="1598" h="1952" extrusionOk="0">
                  <a:moveTo>
                    <a:pt x="1395" y="1"/>
                  </a:moveTo>
                  <a:cubicBezTo>
                    <a:pt x="946" y="20"/>
                    <a:pt x="482" y="49"/>
                    <a:pt x="1" y="92"/>
                  </a:cubicBezTo>
                  <a:cubicBezTo>
                    <a:pt x="57" y="596"/>
                    <a:pt x="91" y="1101"/>
                    <a:pt x="91" y="1602"/>
                  </a:cubicBezTo>
                  <a:cubicBezTo>
                    <a:pt x="91" y="1692"/>
                    <a:pt x="91" y="1777"/>
                    <a:pt x="86" y="1866"/>
                  </a:cubicBezTo>
                  <a:cubicBezTo>
                    <a:pt x="525" y="1877"/>
                    <a:pt x="1026" y="1899"/>
                    <a:pt x="1569" y="1951"/>
                  </a:cubicBezTo>
                  <a:cubicBezTo>
                    <a:pt x="1597" y="1282"/>
                    <a:pt x="1526" y="624"/>
                    <a:pt x="139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507553" y="3931467"/>
              <a:ext cx="46261" cy="52924"/>
            </a:xfrm>
            <a:custGeom>
              <a:avLst/>
              <a:gdLst/>
              <a:ahLst/>
              <a:cxnLst/>
              <a:rect l="l" t="t" r="r" b="b"/>
              <a:pathLst>
                <a:path w="1437" h="1644" extrusionOk="0">
                  <a:moveTo>
                    <a:pt x="728" y="0"/>
                  </a:moveTo>
                  <a:cubicBezTo>
                    <a:pt x="487" y="29"/>
                    <a:pt x="246" y="57"/>
                    <a:pt x="0" y="91"/>
                  </a:cubicBezTo>
                  <a:cubicBezTo>
                    <a:pt x="100" y="605"/>
                    <a:pt x="199" y="1124"/>
                    <a:pt x="284" y="1643"/>
                  </a:cubicBezTo>
                  <a:cubicBezTo>
                    <a:pt x="624" y="1611"/>
                    <a:pt x="1007" y="1582"/>
                    <a:pt x="1436" y="1554"/>
                  </a:cubicBezTo>
                  <a:cubicBezTo>
                    <a:pt x="1214" y="969"/>
                    <a:pt x="959" y="440"/>
                    <a:pt x="72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496769" y="3876288"/>
              <a:ext cx="773" cy="1095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0" y="1"/>
                  </a:moveTo>
                  <a:lnTo>
                    <a:pt x="4" y="6"/>
                  </a:lnTo>
                  <a:lnTo>
                    <a:pt x="4" y="6"/>
                  </a:lnTo>
                  <a:cubicBezTo>
                    <a:pt x="3" y="4"/>
                    <a:pt x="2" y="2"/>
                    <a:pt x="0" y="1"/>
                  </a:cubicBezTo>
                  <a:close/>
                  <a:moveTo>
                    <a:pt x="4" y="6"/>
                  </a:moveTo>
                  <a:cubicBezTo>
                    <a:pt x="6" y="10"/>
                    <a:pt x="6" y="16"/>
                    <a:pt x="6" y="20"/>
                  </a:cubicBezTo>
                  <a:cubicBezTo>
                    <a:pt x="10" y="25"/>
                    <a:pt x="19" y="29"/>
                    <a:pt x="24" y="34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97B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958125" y="1921860"/>
              <a:ext cx="4925" cy="1867"/>
            </a:xfrm>
            <a:custGeom>
              <a:avLst/>
              <a:gdLst/>
              <a:ahLst/>
              <a:cxnLst/>
              <a:rect l="l" t="t" r="r" b="b"/>
              <a:pathLst>
                <a:path w="153" h="58" extrusionOk="0">
                  <a:moveTo>
                    <a:pt x="152" y="1"/>
                  </a:moveTo>
                  <a:cubicBezTo>
                    <a:pt x="85" y="25"/>
                    <a:pt x="39" y="44"/>
                    <a:pt x="0" y="57"/>
                  </a:cubicBezTo>
                  <a:cubicBezTo>
                    <a:pt x="48" y="44"/>
                    <a:pt x="100" y="25"/>
                    <a:pt x="152" y="1"/>
                  </a:cubicBezTo>
                  <a:close/>
                </a:path>
              </a:pathLst>
            </a:custGeom>
            <a:solidFill>
              <a:srgbClr val="0E8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847478" y="1663609"/>
              <a:ext cx="332291" cy="252035"/>
            </a:xfrm>
            <a:custGeom>
              <a:avLst/>
              <a:gdLst/>
              <a:ahLst/>
              <a:cxnLst/>
              <a:rect l="l" t="t" r="r" b="b"/>
              <a:pathLst>
                <a:path w="10322" h="7829" extrusionOk="0">
                  <a:moveTo>
                    <a:pt x="506" y="0"/>
                  </a:moveTo>
                  <a:cubicBezTo>
                    <a:pt x="331" y="0"/>
                    <a:pt x="155" y="53"/>
                    <a:pt x="0" y="133"/>
                  </a:cubicBezTo>
                  <a:cubicBezTo>
                    <a:pt x="0" y="133"/>
                    <a:pt x="57" y="114"/>
                    <a:pt x="151" y="114"/>
                  </a:cubicBezTo>
                  <a:cubicBezTo>
                    <a:pt x="473" y="114"/>
                    <a:pt x="1185" y="308"/>
                    <a:pt x="1332" y="2021"/>
                  </a:cubicBezTo>
                  <a:cubicBezTo>
                    <a:pt x="1525" y="4235"/>
                    <a:pt x="3759" y="5190"/>
                    <a:pt x="6196" y="5360"/>
                  </a:cubicBezTo>
                  <a:cubicBezTo>
                    <a:pt x="8632" y="5521"/>
                    <a:pt x="8055" y="6072"/>
                    <a:pt x="6663" y="6304"/>
                  </a:cubicBezTo>
                  <a:cubicBezTo>
                    <a:pt x="5416" y="6512"/>
                    <a:pt x="5425" y="7253"/>
                    <a:pt x="4104" y="7829"/>
                  </a:cubicBezTo>
                  <a:cubicBezTo>
                    <a:pt x="4991" y="7484"/>
                    <a:pt x="5889" y="7135"/>
                    <a:pt x="6813" y="6913"/>
                  </a:cubicBezTo>
                  <a:cubicBezTo>
                    <a:pt x="7357" y="6781"/>
                    <a:pt x="7914" y="6696"/>
                    <a:pt x="8471" y="6658"/>
                  </a:cubicBezTo>
                  <a:cubicBezTo>
                    <a:pt x="8509" y="6658"/>
                    <a:pt x="8547" y="6654"/>
                    <a:pt x="8589" y="6654"/>
                  </a:cubicBezTo>
                  <a:cubicBezTo>
                    <a:pt x="8707" y="6654"/>
                    <a:pt x="8844" y="6663"/>
                    <a:pt x="8981" y="6672"/>
                  </a:cubicBezTo>
                  <a:cubicBezTo>
                    <a:pt x="9123" y="6682"/>
                    <a:pt x="9269" y="6691"/>
                    <a:pt x="9406" y="6691"/>
                  </a:cubicBezTo>
                  <a:cubicBezTo>
                    <a:pt x="9628" y="6691"/>
                    <a:pt x="9831" y="6667"/>
                    <a:pt x="9986" y="6593"/>
                  </a:cubicBezTo>
                  <a:cubicBezTo>
                    <a:pt x="10228" y="6469"/>
                    <a:pt x="10322" y="6309"/>
                    <a:pt x="10322" y="6139"/>
                  </a:cubicBezTo>
                  <a:cubicBezTo>
                    <a:pt x="10322" y="5629"/>
                    <a:pt x="9454" y="5011"/>
                    <a:pt x="9066" y="4859"/>
                  </a:cubicBezTo>
                  <a:cubicBezTo>
                    <a:pt x="8462" y="4632"/>
                    <a:pt x="7800" y="4604"/>
                    <a:pt x="7144" y="4604"/>
                  </a:cubicBezTo>
                  <a:lnTo>
                    <a:pt x="6497" y="4604"/>
                  </a:lnTo>
                  <a:cubicBezTo>
                    <a:pt x="5836" y="4604"/>
                    <a:pt x="5165" y="4575"/>
                    <a:pt x="4552" y="4340"/>
                  </a:cubicBezTo>
                  <a:cubicBezTo>
                    <a:pt x="3385" y="3895"/>
                    <a:pt x="2644" y="2801"/>
                    <a:pt x="2153" y="1696"/>
                  </a:cubicBezTo>
                  <a:cubicBezTo>
                    <a:pt x="1988" y="1327"/>
                    <a:pt x="1842" y="944"/>
                    <a:pt x="1596" y="624"/>
                  </a:cubicBezTo>
                  <a:cubicBezTo>
                    <a:pt x="1351" y="297"/>
                    <a:pt x="987" y="29"/>
                    <a:pt x="571" y="5"/>
                  </a:cubicBezTo>
                  <a:cubicBezTo>
                    <a:pt x="552" y="0"/>
                    <a:pt x="529" y="0"/>
                    <a:pt x="50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3343024" y="1799495"/>
              <a:ext cx="64932" cy="27396"/>
            </a:xfrm>
            <a:custGeom>
              <a:avLst/>
              <a:gdLst/>
              <a:ahLst/>
              <a:cxnLst/>
              <a:rect l="l" t="t" r="r" b="b"/>
              <a:pathLst>
                <a:path w="2017" h="851" extrusionOk="0">
                  <a:moveTo>
                    <a:pt x="2016" y="1"/>
                  </a:moveTo>
                  <a:cubicBezTo>
                    <a:pt x="1663" y="43"/>
                    <a:pt x="1314" y="152"/>
                    <a:pt x="978" y="303"/>
                  </a:cubicBezTo>
                  <a:cubicBezTo>
                    <a:pt x="1314" y="152"/>
                    <a:pt x="1667" y="43"/>
                    <a:pt x="2016" y="1"/>
                  </a:cubicBezTo>
                  <a:close/>
                  <a:moveTo>
                    <a:pt x="359" y="624"/>
                  </a:moveTo>
                  <a:cubicBezTo>
                    <a:pt x="237" y="694"/>
                    <a:pt x="118" y="775"/>
                    <a:pt x="0" y="851"/>
                  </a:cubicBezTo>
                  <a:cubicBezTo>
                    <a:pt x="118" y="775"/>
                    <a:pt x="237" y="700"/>
                    <a:pt x="359" y="624"/>
                  </a:cubicBezTo>
                  <a:close/>
                </a:path>
              </a:pathLst>
            </a:custGeom>
            <a:solidFill>
              <a:srgbClr val="8F9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3343024" y="1797531"/>
              <a:ext cx="271222" cy="315905"/>
            </a:xfrm>
            <a:custGeom>
              <a:avLst/>
              <a:gdLst/>
              <a:ahLst/>
              <a:cxnLst/>
              <a:rect l="l" t="t" r="r" b="b"/>
              <a:pathLst>
                <a:path w="8425" h="9813" extrusionOk="0">
                  <a:moveTo>
                    <a:pt x="3084" y="1"/>
                  </a:moveTo>
                  <a:cubicBezTo>
                    <a:pt x="2725" y="1"/>
                    <a:pt x="2371" y="24"/>
                    <a:pt x="2016" y="62"/>
                  </a:cubicBezTo>
                  <a:cubicBezTo>
                    <a:pt x="1667" y="104"/>
                    <a:pt x="1314" y="213"/>
                    <a:pt x="978" y="364"/>
                  </a:cubicBezTo>
                  <a:cubicBezTo>
                    <a:pt x="765" y="458"/>
                    <a:pt x="558" y="567"/>
                    <a:pt x="359" y="685"/>
                  </a:cubicBezTo>
                  <a:cubicBezTo>
                    <a:pt x="237" y="761"/>
                    <a:pt x="118" y="836"/>
                    <a:pt x="0" y="912"/>
                  </a:cubicBezTo>
                  <a:lnTo>
                    <a:pt x="0" y="916"/>
                  </a:lnTo>
                  <a:cubicBezTo>
                    <a:pt x="0" y="916"/>
                    <a:pt x="1068" y="614"/>
                    <a:pt x="2380" y="614"/>
                  </a:cubicBezTo>
                  <a:cubicBezTo>
                    <a:pt x="3868" y="614"/>
                    <a:pt x="5677" y="1001"/>
                    <a:pt x="6597" y="2659"/>
                  </a:cubicBezTo>
                  <a:cubicBezTo>
                    <a:pt x="8325" y="5761"/>
                    <a:pt x="7763" y="8609"/>
                    <a:pt x="4845" y="9812"/>
                  </a:cubicBezTo>
                  <a:cubicBezTo>
                    <a:pt x="5119" y="9723"/>
                    <a:pt x="5383" y="9600"/>
                    <a:pt x="5638" y="9463"/>
                  </a:cubicBezTo>
                  <a:cubicBezTo>
                    <a:pt x="7258" y="8570"/>
                    <a:pt x="8325" y="6842"/>
                    <a:pt x="8415" y="5053"/>
                  </a:cubicBezTo>
                  <a:cubicBezTo>
                    <a:pt x="8419" y="4968"/>
                    <a:pt x="8419" y="4887"/>
                    <a:pt x="8419" y="4807"/>
                  </a:cubicBezTo>
                  <a:cubicBezTo>
                    <a:pt x="8425" y="3334"/>
                    <a:pt x="7749" y="1838"/>
                    <a:pt x="6516" y="959"/>
                  </a:cubicBezTo>
                  <a:cubicBezTo>
                    <a:pt x="5540" y="265"/>
                    <a:pt x="4311" y="1"/>
                    <a:pt x="3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465445" y="2777158"/>
              <a:ext cx="166500" cy="117213"/>
            </a:xfrm>
            <a:custGeom>
              <a:avLst/>
              <a:gdLst/>
              <a:ahLst/>
              <a:cxnLst/>
              <a:rect l="l" t="t" r="r" b="b"/>
              <a:pathLst>
                <a:path w="5172" h="3641" extrusionOk="0">
                  <a:moveTo>
                    <a:pt x="86" y="0"/>
                  </a:moveTo>
                  <a:cubicBezTo>
                    <a:pt x="34" y="165"/>
                    <a:pt x="5" y="345"/>
                    <a:pt x="1" y="520"/>
                  </a:cubicBezTo>
                  <a:lnTo>
                    <a:pt x="1" y="600"/>
                  </a:lnTo>
                  <a:lnTo>
                    <a:pt x="1" y="646"/>
                  </a:lnTo>
                  <a:cubicBezTo>
                    <a:pt x="1290" y="1932"/>
                    <a:pt x="2928" y="2937"/>
                    <a:pt x="4303" y="3405"/>
                  </a:cubicBezTo>
                  <a:cubicBezTo>
                    <a:pt x="4562" y="3490"/>
                    <a:pt x="4822" y="3570"/>
                    <a:pt x="5081" y="3641"/>
                  </a:cubicBezTo>
                  <a:lnTo>
                    <a:pt x="5087" y="3636"/>
                  </a:lnTo>
                  <a:cubicBezTo>
                    <a:pt x="5162" y="3494"/>
                    <a:pt x="5172" y="3333"/>
                    <a:pt x="5172" y="3174"/>
                  </a:cubicBezTo>
                  <a:cubicBezTo>
                    <a:pt x="1946" y="2248"/>
                    <a:pt x="175" y="108"/>
                    <a:pt x="8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890939" y="2785176"/>
              <a:ext cx="156005" cy="105817"/>
            </a:xfrm>
            <a:custGeom>
              <a:avLst/>
              <a:gdLst/>
              <a:ahLst/>
              <a:cxnLst/>
              <a:rect l="l" t="t" r="r" b="b"/>
              <a:pathLst>
                <a:path w="4846" h="3287" extrusionOk="0">
                  <a:moveTo>
                    <a:pt x="4633" y="0"/>
                  </a:moveTo>
                  <a:cubicBezTo>
                    <a:pt x="3504" y="1454"/>
                    <a:pt x="2432" y="2162"/>
                    <a:pt x="1" y="2640"/>
                  </a:cubicBezTo>
                  <a:cubicBezTo>
                    <a:pt x="10" y="2851"/>
                    <a:pt x="5" y="3078"/>
                    <a:pt x="19" y="3287"/>
                  </a:cubicBezTo>
                  <a:cubicBezTo>
                    <a:pt x="742" y="3102"/>
                    <a:pt x="1450" y="2856"/>
                    <a:pt x="2135" y="2564"/>
                  </a:cubicBezTo>
                  <a:cubicBezTo>
                    <a:pt x="3103" y="2153"/>
                    <a:pt x="4038" y="1620"/>
                    <a:pt x="4846" y="963"/>
                  </a:cubicBezTo>
                  <a:cubicBezTo>
                    <a:pt x="4822" y="822"/>
                    <a:pt x="4793" y="670"/>
                    <a:pt x="4761" y="528"/>
                  </a:cubicBezTo>
                  <a:cubicBezTo>
                    <a:pt x="4722" y="354"/>
                    <a:pt x="4685" y="175"/>
                    <a:pt x="463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506781" y="2538901"/>
              <a:ext cx="152689" cy="32547"/>
            </a:xfrm>
            <a:custGeom>
              <a:avLst/>
              <a:gdLst/>
              <a:ahLst/>
              <a:cxnLst/>
              <a:rect l="l" t="t" r="r" b="b"/>
              <a:pathLst>
                <a:path w="4743" h="1011" extrusionOk="0">
                  <a:moveTo>
                    <a:pt x="227" y="1"/>
                  </a:moveTo>
                  <a:cubicBezTo>
                    <a:pt x="194" y="118"/>
                    <a:pt x="162" y="236"/>
                    <a:pt x="120" y="345"/>
                  </a:cubicBezTo>
                  <a:cubicBezTo>
                    <a:pt x="72" y="468"/>
                    <a:pt x="29" y="590"/>
                    <a:pt x="1" y="718"/>
                  </a:cubicBezTo>
                  <a:cubicBezTo>
                    <a:pt x="436" y="746"/>
                    <a:pt x="1162" y="812"/>
                    <a:pt x="2343" y="982"/>
                  </a:cubicBezTo>
                  <a:cubicBezTo>
                    <a:pt x="2485" y="1001"/>
                    <a:pt x="2655" y="1010"/>
                    <a:pt x="2858" y="1010"/>
                  </a:cubicBezTo>
                  <a:cubicBezTo>
                    <a:pt x="3344" y="1010"/>
                    <a:pt x="3991" y="954"/>
                    <a:pt x="4742" y="869"/>
                  </a:cubicBezTo>
                  <a:cubicBezTo>
                    <a:pt x="4742" y="675"/>
                    <a:pt x="4723" y="482"/>
                    <a:pt x="4675" y="302"/>
                  </a:cubicBezTo>
                  <a:cubicBezTo>
                    <a:pt x="4501" y="302"/>
                    <a:pt x="4326" y="307"/>
                    <a:pt x="4152" y="307"/>
                  </a:cubicBezTo>
                  <a:cubicBezTo>
                    <a:pt x="3457" y="307"/>
                    <a:pt x="2764" y="278"/>
                    <a:pt x="2075" y="213"/>
                  </a:cubicBezTo>
                  <a:cubicBezTo>
                    <a:pt x="1474" y="160"/>
                    <a:pt x="842" y="43"/>
                    <a:pt x="22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745942" y="4272003"/>
              <a:ext cx="63419" cy="90300"/>
            </a:xfrm>
            <a:custGeom>
              <a:avLst/>
              <a:gdLst/>
              <a:ahLst/>
              <a:cxnLst/>
              <a:rect l="l" t="t" r="r" b="b"/>
              <a:pathLst>
                <a:path w="1970" h="2805" extrusionOk="0">
                  <a:moveTo>
                    <a:pt x="1189" y="1"/>
                  </a:moveTo>
                  <a:cubicBezTo>
                    <a:pt x="716" y="1"/>
                    <a:pt x="162" y="528"/>
                    <a:pt x="38" y="1430"/>
                  </a:cubicBezTo>
                  <a:cubicBezTo>
                    <a:pt x="0" y="1733"/>
                    <a:pt x="14" y="2054"/>
                    <a:pt x="160" y="2328"/>
                  </a:cubicBezTo>
                  <a:cubicBezTo>
                    <a:pt x="305" y="2594"/>
                    <a:pt x="594" y="2805"/>
                    <a:pt x="910" y="2805"/>
                  </a:cubicBezTo>
                  <a:cubicBezTo>
                    <a:pt x="914" y="2805"/>
                    <a:pt x="917" y="2805"/>
                    <a:pt x="920" y="2805"/>
                  </a:cubicBezTo>
                  <a:cubicBezTo>
                    <a:pt x="1247" y="2795"/>
                    <a:pt x="1535" y="2568"/>
                    <a:pt x="1685" y="2290"/>
                  </a:cubicBezTo>
                  <a:cubicBezTo>
                    <a:pt x="1836" y="2012"/>
                    <a:pt x="1875" y="1690"/>
                    <a:pt x="1898" y="1374"/>
                  </a:cubicBezTo>
                  <a:cubicBezTo>
                    <a:pt x="1970" y="422"/>
                    <a:pt x="1611" y="1"/>
                    <a:pt x="1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2261278" y="4368292"/>
              <a:ext cx="143868" cy="146476"/>
            </a:xfrm>
            <a:custGeom>
              <a:avLst/>
              <a:gdLst/>
              <a:ahLst/>
              <a:cxnLst/>
              <a:rect l="l" t="t" r="r" b="b"/>
              <a:pathLst>
                <a:path w="4469" h="4550" extrusionOk="0">
                  <a:moveTo>
                    <a:pt x="2363" y="1"/>
                  </a:moveTo>
                  <a:cubicBezTo>
                    <a:pt x="2121" y="1"/>
                    <a:pt x="1876" y="61"/>
                    <a:pt x="1640" y="196"/>
                  </a:cubicBezTo>
                  <a:cubicBezTo>
                    <a:pt x="600" y="791"/>
                    <a:pt x="1" y="2510"/>
                    <a:pt x="271" y="3577"/>
                  </a:cubicBezTo>
                  <a:cubicBezTo>
                    <a:pt x="384" y="4046"/>
                    <a:pt x="748" y="4550"/>
                    <a:pt x="1227" y="4550"/>
                  </a:cubicBezTo>
                  <a:cubicBezTo>
                    <a:pt x="1263" y="4550"/>
                    <a:pt x="1300" y="4547"/>
                    <a:pt x="1337" y="4541"/>
                  </a:cubicBezTo>
                  <a:cubicBezTo>
                    <a:pt x="1810" y="4469"/>
                    <a:pt x="2036" y="3968"/>
                    <a:pt x="2329" y="3606"/>
                  </a:cubicBezTo>
                  <a:cubicBezTo>
                    <a:pt x="2660" y="3194"/>
                    <a:pt x="3160" y="2907"/>
                    <a:pt x="3694" y="2822"/>
                  </a:cubicBezTo>
                  <a:cubicBezTo>
                    <a:pt x="3897" y="2789"/>
                    <a:pt x="4124" y="2778"/>
                    <a:pt x="4274" y="2647"/>
                  </a:cubicBezTo>
                  <a:cubicBezTo>
                    <a:pt x="4440" y="2505"/>
                    <a:pt x="4468" y="2274"/>
                    <a:pt x="4454" y="2066"/>
                  </a:cubicBezTo>
                  <a:cubicBezTo>
                    <a:pt x="4393" y="1108"/>
                    <a:pt x="3404" y="1"/>
                    <a:pt x="2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2429872" y="4387318"/>
              <a:ext cx="146444" cy="151627"/>
            </a:xfrm>
            <a:custGeom>
              <a:avLst/>
              <a:gdLst/>
              <a:ahLst/>
              <a:cxnLst/>
              <a:rect l="l" t="t" r="r" b="b"/>
              <a:pathLst>
                <a:path w="4549" h="4710" extrusionOk="0">
                  <a:moveTo>
                    <a:pt x="1694" y="1"/>
                  </a:moveTo>
                  <a:cubicBezTo>
                    <a:pt x="1274" y="1"/>
                    <a:pt x="885" y="170"/>
                    <a:pt x="600" y="625"/>
                  </a:cubicBezTo>
                  <a:cubicBezTo>
                    <a:pt x="1" y="1583"/>
                    <a:pt x="62" y="3100"/>
                    <a:pt x="615" y="4044"/>
                  </a:cubicBezTo>
                  <a:cubicBezTo>
                    <a:pt x="812" y="4381"/>
                    <a:pt x="1159" y="4710"/>
                    <a:pt x="1541" y="4710"/>
                  </a:cubicBezTo>
                  <a:cubicBezTo>
                    <a:pt x="1598" y="4710"/>
                    <a:pt x="1657" y="4702"/>
                    <a:pt x="1715" y="4686"/>
                  </a:cubicBezTo>
                  <a:cubicBezTo>
                    <a:pt x="1880" y="4639"/>
                    <a:pt x="2012" y="4525"/>
                    <a:pt x="2145" y="4421"/>
                  </a:cubicBezTo>
                  <a:cubicBezTo>
                    <a:pt x="2701" y="3963"/>
                    <a:pt x="3259" y="3510"/>
                    <a:pt x="3816" y="3052"/>
                  </a:cubicBezTo>
                  <a:cubicBezTo>
                    <a:pt x="4071" y="2845"/>
                    <a:pt x="4345" y="2612"/>
                    <a:pt x="4444" y="2301"/>
                  </a:cubicBezTo>
                  <a:cubicBezTo>
                    <a:pt x="4549" y="1961"/>
                    <a:pt x="4420" y="1588"/>
                    <a:pt x="4198" y="1305"/>
                  </a:cubicBezTo>
                  <a:cubicBezTo>
                    <a:pt x="3976" y="1021"/>
                    <a:pt x="3670" y="819"/>
                    <a:pt x="3368" y="620"/>
                  </a:cubicBezTo>
                  <a:cubicBezTo>
                    <a:pt x="2865" y="297"/>
                    <a:pt x="2251" y="1"/>
                    <a:pt x="1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2202525" y="4281886"/>
              <a:ext cx="96030" cy="106074"/>
            </a:xfrm>
            <a:custGeom>
              <a:avLst/>
              <a:gdLst/>
              <a:ahLst/>
              <a:cxnLst/>
              <a:rect l="l" t="t" r="r" b="b"/>
              <a:pathLst>
                <a:path w="2983" h="3295" extrusionOk="0">
                  <a:moveTo>
                    <a:pt x="1600" y="1"/>
                  </a:moveTo>
                  <a:cubicBezTo>
                    <a:pt x="658" y="1"/>
                    <a:pt x="1" y="1462"/>
                    <a:pt x="98" y="2224"/>
                  </a:cubicBezTo>
                  <a:cubicBezTo>
                    <a:pt x="150" y="2635"/>
                    <a:pt x="400" y="3036"/>
                    <a:pt x="797" y="3206"/>
                  </a:cubicBezTo>
                  <a:cubicBezTo>
                    <a:pt x="935" y="3267"/>
                    <a:pt x="1083" y="3294"/>
                    <a:pt x="1232" y="3294"/>
                  </a:cubicBezTo>
                  <a:cubicBezTo>
                    <a:pt x="1617" y="3294"/>
                    <a:pt x="2009" y="3109"/>
                    <a:pt x="2261" y="2823"/>
                  </a:cubicBezTo>
                  <a:cubicBezTo>
                    <a:pt x="2846" y="2167"/>
                    <a:pt x="2983" y="467"/>
                    <a:pt x="1959" y="70"/>
                  </a:cubicBezTo>
                  <a:cubicBezTo>
                    <a:pt x="1835" y="23"/>
                    <a:pt x="1716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2955711" y="4364107"/>
              <a:ext cx="150951" cy="174387"/>
            </a:xfrm>
            <a:custGeom>
              <a:avLst/>
              <a:gdLst/>
              <a:ahLst/>
              <a:cxnLst/>
              <a:rect l="l" t="t" r="r" b="b"/>
              <a:pathLst>
                <a:path w="4689" h="5417" extrusionOk="0">
                  <a:moveTo>
                    <a:pt x="2255" y="0"/>
                  </a:moveTo>
                  <a:cubicBezTo>
                    <a:pt x="1195" y="0"/>
                    <a:pt x="162" y="708"/>
                    <a:pt x="42" y="2093"/>
                  </a:cubicBezTo>
                  <a:cubicBezTo>
                    <a:pt x="0" y="2621"/>
                    <a:pt x="108" y="3150"/>
                    <a:pt x="317" y="3641"/>
                  </a:cubicBezTo>
                  <a:cubicBezTo>
                    <a:pt x="435" y="3919"/>
                    <a:pt x="581" y="4189"/>
                    <a:pt x="746" y="4444"/>
                  </a:cubicBezTo>
                  <a:cubicBezTo>
                    <a:pt x="1025" y="4874"/>
                    <a:pt x="1402" y="5299"/>
                    <a:pt x="1921" y="5397"/>
                  </a:cubicBezTo>
                  <a:cubicBezTo>
                    <a:pt x="1995" y="5410"/>
                    <a:pt x="2069" y="5417"/>
                    <a:pt x="2142" y="5417"/>
                  </a:cubicBezTo>
                  <a:cubicBezTo>
                    <a:pt x="2513" y="5417"/>
                    <a:pt x="2880" y="5259"/>
                    <a:pt x="3187" y="5057"/>
                  </a:cubicBezTo>
                  <a:cubicBezTo>
                    <a:pt x="3843" y="4632"/>
                    <a:pt x="4325" y="3971"/>
                    <a:pt x="4528" y="3244"/>
                  </a:cubicBezTo>
                  <a:cubicBezTo>
                    <a:pt x="4675" y="2749"/>
                    <a:pt x="4689" y="2219"/>
                    <a:pt x="4534" y="1724"/>
                  </a:cubicBezTo>
                  <a:cubicBezTo>
                    <a:pt x="4176" y="568"/>
                    <a:pt x="3204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2763423" y="4360340"/>
              <a:ext cx="144577" cy="167562"/>
            </a:xfrm>
            <a:custGeom>
              <a:avLst/>
              <a:gdLst/>
              <a:ahLst/>
              <a:cxnLst/>
              <a:rect l="l" t="t" r="r" b="b"/>
              <a:pathLst>
                <a:path w="4491" h="5205" extrusionOk="0">
                  <a:moveTo>
                    <a:pt x="2618" y="1"/>
                  </a:moveTo>
                  <a:cubicBezTo>
                    <a:pt x="2581" y="1"/>
                    <a:pt x="2544" y="2"/>
                    <a:pt x="2507" y="4"/>
                  </a:cubicBezTo>
                  <a:cubicBezTo>
                    <a:pt x="2101" y="33"/>
                    <a:pt x="1737" y="259"/>
                    <a:pt x="1421" y="589"/>
                  </a:cubicBezTo>
                  <a:cubicBezTo>
                    <a:pt x="604" y="1445"/>
                    <a:pt x="122" y="3025"/>
                    <a:pt x="42" y="3847"/>
                  </a:cubicBezTo>
                  <a:cubicBezTo>
                    <a:pt x="0" y="4282"/>
                    <a:pt x="52" y="4797"/>
                    <a:pt x="425" y="5052"/>
                  </a:cubicBezTo>
                  <a:cubicBezTo>
                    <a:pt x="595" y="5166"/>
                    <a:pt x="800" y="5205"/>
                    <a:pt x="1011" y="5205"/>
                  </a:cubicBezTo>
                  <a:cubicBezTo>
                    <a:pt x="1158" y="5205"/>
                    <a:pt x="1308" y="5186"/>
                    <a:pt x="1449" y="5161"/>
                  </a:cubicBezTo>
                  <a:cubicBezTo>
                    <a:pt x="2106" y="5032"/>
                    <a:pt x="2753" y="4759"/>
                    <a:pt x="3272" y="4357"/>
                  </a:cubicBezTo>
                  <a:cubicBezTo>
                    <a:pt x="3603" y="4108"/>
                    <a:pt x="3881" y="3805"/>
                    <a:pt x="4084" y="3456"/>
                  </a:cubicBezTo>
                  <a:cubicBezTo>
                    <a:pt x="4141" y="3356"/>
                    <a:pt x="4193" y="3252"/>
                    <a:pt x="4235" y="3149"/>
                  </a:cubicBezTo>
                  <a:cubicBezTo>
                    <a:pt x="4490" y="2554"/>
                    <a:pt x="4433" y="1661"/>
                    <a:pt x="4080" y="977"/>
                  </a:cubicBezTo>
                  <a:cubicBezTo>
                    <a:pt x="3793" y="416"/>
                    <a:pt x="3301" y="1"/>
                    <a:pt x="2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2962664" y="3572871"/>
              <a:ext cx="41850" cy="72691"/>
            </a:xfrm>
            <a:custGeom>
              <a:avLst/>
              <a:gdLst/>
              <a:ahLst/>
              <a:cxnLst/>
              <a:rect l="l" t="t" r="r" b="b"/>
              <a:pathLst>
                <a:path w="1300" h="2258" extrusionOk="0">
                  <a:moveTo>
                    <a:pt x="898" y="0"/>
                  </a:moveTo>
                  <a:cubicBezTo>
                    <a:pt x="398" y="0"/>
                    <a:pt x="49" y="1526"/>
                    <a:pt x="20" y="1790"/>
                  </a:cubicBezTo>
                  <a:cubicBezTo>
                    <a:pt x="5" y="1875"/>
                    <a:pt x="1" y="1970"/>
                    <a:pt x="25" y="2055"/>
                  </a:cubicBezTo>
                  <a:cubicBezTo>
                    <a:pt x="49" y="2140"/>
                    <a:pt x="114" y="2220"/>
                    <a:pt x="204" y="2249"/>
                  </a:cubicBezTo>
                  <a:cubicBezTo>
                    <a:pt x="223" y="2253"/>
                    <a:pt x="242" y="2258"/>
                    <a:pt x="266" y="2258"/>
                  </a:cubicBezTo>
                  <a:cubicBezTo>
                    <a:pt x="356" y="2258"/>
                    <a:pt x="445" y="2201"/>
                    <a:pt x="506" y="2130"/>
                  </a:cubicBezTo>
                  <a:cubicBezTo>
                    <a:pt x="572" y="2045"/>
                    <a:pt x="606" y="1937"/>
                    <a:pt x="643" y="1828"/>
                  </a:cubicBezTo>
                  <a:cubicBezTo>
                    <a:pt x="728" y="1597"/>
                    <a:pt x="837" y="1370"/>
                    <a:pt x="969" y="1157"/>
                  </a:cubicBezTo>
                  <a:cubicBezTo>
                    <a:pt x="1068" y="1002"/>
                    <a:pt x="1186" y="846"/>
                    <a:pt x="1243" y="667"/>
                  </a:cubicBezTo>
                  <a:cubicBezTo>
                    <a:pt x="1300" y="492"/>
                    <a:pt x="1291" y="279"/>
                    <a:pt x="1163" y="142"/>
                  </a:cubicBezTo>
                  <a:cubicBezTo>
                    <a:pt x="1073" y="43"/>
                    <a:pt x="983" y="0"/>
                    <a:pt x="898" y="0"/>
                  </a:cubicBezTo>
                  <a:close/>
                </a:path>
              </a:pathLst>
            </a:custGeom>
            <a:solidFill>
              <a:srgbClr val="2F7A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3241326" y="3369959"/>
              <a:ext cx="27847" cy="70244"/>
            </a:xfrm>
            <a:custGeom>
              <a:avLst/>
              <a:gdLst/>
              <a:ahLst/>
              <a:cxnLst/>
              <a:rect l="l" t="t" r="r" b="b"/>
              <a:pathLst>
                <a:path w="865" h="2182" extrusionOk="0">
                  <a:moveTo>
                    <a:pt x="620" y="0"/>
                  </a:moveTo>
                  <a:cubicBezTo>
                    <a:pt x="491" y="0"/>
                    <a:pt x="374" y="118"/>
                    <a:pt x="331" y="240"/>
                  </a:cubicBezTo>
                  <a:cubicBezTo>
                    <a:pt x="180" y="718"/>
                    <a:pt x="284" y="1214"/>
                    <a:pt x="86" y="1690"/>
                  </a:cubicBezTo>
                  <a:cubicBezTo>
                    <a:pt x="47" y="1775"/>
                    <a:pt x="10" y="1860"/>
                    <a:pt x="5" y="1951"/>
                  </a:cubicBezTo>
                  <a:cubicBezTo>
                    <a:pt x="1" y="2040"/>
                    <a:pt x="43" y="2139"/>
                    <a:pt x="132" y="2172"/>
                  </a:cubicBezTo>
                  <a:cubicBezTo>
                    <a:pt x="152" y="2177"/>
                    <a:pt x="175" y="2182"/>
                    <a:pt x="195" y="2182"/>
                  </a:cubicBezTo>
                  <a:cubicBezTo>
                    <a:pt x="293" y="2182"/>
                    <a:pt x="393" y="2101"/>
                    <a:pt x="459" y="2021"/>
                  </a:cubicBezTo>
                  <a:cubicBezTo>
                    <a:pt x="818" y="1567"/>
                    <a:pt x="864" y="959"/>
                    <a:pt x="860" y="392"/>
                  </a:cubicBezTo>
                  <a:cubicBezTo>
                    <a:pt x="860" y="245"/>
                    <a:pt x="831" y="61"/>
                    <a:pt x="685" y="9"/>
                  </a:cubicBezTo>
                  <a:cubicBezTo>
                    <a:pt x="661" y="0"/>
                    <a:pt x="638" y="0"/>
                    <a:pt x="620" y="0"/>
                  </a:cubicBezTo>
                  <a:close/>
                </a:path>
              </a:pathLst>
            </a:custGeom>
            <a:solidFill>
              <a:srgbClr val="2D6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0" name="Google Shape;2570;p41"/>
          <p:cNvGrpSpPr/>
          <p:nvPr/>
        </p:nvGrpSpPr>
        <p:grpSpPr>
          <a:xfrm flipH="1">
            <a:off x="5958625" y="1097717"/>
            <a:ext cx="324130" cy="322718"/>
            <a:chOff x="5881974" y="3343444"/>
            <a:chExt cx="480264" cy="478243"/>
          </a:xfrm>
        </p:grpSpPr>
        <p:sp>
          <p:nvSpPr>
            <p:cNvPr id="2571" name="Google Shape;2571;p4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006019" y="49159"/>
            <a:ext cx="5930106" cy="1251496"/>
            <a:chOff x="2006019" y="49159"/>
            <a:chExt cx="5930106" cy="1251496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1"/>
                </a:solidFill>
              </a:rPr>
              <a:t>EVALUACIÓN FRACCIONES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6DD305-61D8-471C-B97E-6C2C2CFA6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25" t="32436" r="49024" b="22496"/>
          <a:stretch/>
        </p:blipFill>
        <p:spPr>
          <a:xfrm>
            <a:off x="1131466" y="1079789"/>
            <a:ext cx="4057651" cy="3829051"/>
          </a:xfrm>
          <a:prstGeom prst="rect">
            <a:avLst/>
          </a:prstGeom>
        </p:spPr>
      </p:pic>
      <p:pic>
        <p:nvPicPr>
          <p:cNvPr id="11" name="Picture 2" descr="Fracciones equivalentes: amplificación y simplificación de fracciones">
            <a:extLst>
              <a:ext uri="{FF2B5EF4-FFF2-40B4-BE49-F238E27FC236}">
                <a16:creationId xmlns:a16="http://schemas.microsoft.com/office/drawing/2014/main" id="{A41DF286-BD9F-4645-AA9F-53BAC10B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38" y="2520137"/>
            <a:ext cx="3263362" cy="15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462;p21">
            <a:extLst>
              <a:ext uri="{FF2B5EF4-FFF2-40B4-BE49-F238E27FC236}">
                <a16:creationId xmlns:a16="http://schemas.microsoft.com/office/drawing/2014/main" id="{90CF9F62-EBF4-44CB-86E8-74FDBC27C921}"/>
              </a:ext>
            </a:extLst>
          </p:cNvPr>
          <p:cNvSpPr txBox="1">
            <a:spLocks/>
          </p:cNvSpPr>
          <p:nvPr/>
        </p:nvSpPr>
        <p:spPr>
          <a:xfrm>
            <a:off x="4572000" y="1432683"/>
            <a:ext cx="53436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s-CL" dirty="0">
                <a:solidFill>
                  <a:schemeClr val="accent1"/>
                </a:solidFill>
              </a:rPr>
              <a:t>Estrategia multiplicar </a:t>
            </a:r>
          </a:p>
          <a:p>
            <a:r>
              <a:rPr lang="es-CL" dirty="0">
                <a:solidFill>
                  <a:schemeClr val="accent1"/>
                </a:solidFill>
              </a:rPr>
              <a:t>cruzado</a:t>
            </a:r>
          </a:p>
        </p:txBody>
      </p:sp>
      <p:grpSp>
        <p:nvGrpSpPr>
          <p:cNvPr id="17" name="Google Shape;3840;p50">
            <a:extLst>
              <a:ext uri="{FF2B5EF4-FFF2-40B4-BE49-F238E27FC236}">
                <a16:creationId xmlns:a16="http://schemas.microsoft.com/office/drawing/2014/main" id="{7AA83779-891C-4E16-B70A-332A74C60BE1}"/>
              </a:ext>
            </a:extLst>
          </p:cNvPr>
          <p:cNvGrpSpPr/>
          <p:nvPr/>
        </p:nvGrpSpPr>
        <p:grpSpPr>
          <a:xfrm>
            <a:off x="-202109" y="49159"/>
            <a:ext cx="1048466" cy="1509031"/>
            <a:chOff x="2984675" y="2521225"/>
            <a:chExt cx="685675" cy="986875"/>
          </a:xfrm>
        </p:grpSpPr>
        <p:sp>
          <p:nvSpPr>
            <p:cNvPr id="18" name="Google Shape;3841;p50">
              <a:extLst>
                <a:ext uri="{FF2B5EF4-FFF2-40B4-BE49-F238E27FC236}">
                  <a16:creationId xmlns:a16="http://schemas.microsoft.com/office/drawing/2014/main" id="{92D0E809-5A75-4A5B-92A6-2FF9C0C75737}"/>
                </a:ext>
              </a:extLst>
            </p:cNvPr>
            <p:cNvSpPr/>
            <p:nvPr/>
          </p:nvSpPr>
          <p:spPr>
            <a:xfrm>
              <a:off x="2984675" y="2521225"/>
              <a:ext cx="685675" cy="986875"/>
            </a:xfrm>
            <a:custGeom>
              <a:avLst/>
              <a:gdLst/>
              <a:ahLst/>
              <a:cxnLst/>
              <a:rect l="l" t="t" r="r" b="b"/>
              <a:pathLst>
                <a:path w="27427" h="39475" extrusionOk="0">
                  <a:moveTo>
                    <a:pt x="15276" y="0"/>
                  </a:moveTo>
                  <a:cubicBezTo>
                    <a:pt x="8694" y="0"/>
                    <a:pt x="4733" y="9500"/>
                    <a:pt x="4562" y="9793"/>
                  </a:cubicBezTo>
                  <a:cubicBezTo>
                    <a:pt x="4521" y="9862"/>
                    <a:pt x="4378" y="9882"/>
                    <a:pt x="4168" y="9882"/>
                  </a:cubicBezTo>
                  <a:cubicBezTo>
                    <a:pt x="4031" y="9882"/>
                    <a:pt x="3867" y="9874"/>
                    <a:pt x="3683" y="9866"/>
                  </a:cubicBezTo>
                  <a:cubicBezTo>
                    <a:pt x="3500" y="9857"/>
                    <a:pt x="3298" y="9849"/>
                    <a:pt x="3087" y="9849"/>
                  </a:cubicBezTo>
                  <a:cubicBezTo>
                    <a:pt x="2065" y="9849"/>
                    <a:pt x="840" y="10042"/>
                    <a:pt x="530" y="11355"/>
                  </a:cubicBezTo>
                  <a:cubicBezTo>
                    <a:pt x="0" y="13626"/>
                    <a:pt x="3344" y="15429"/>
                    <a:pt x="3558" y="15752"/>
                  </a:cubicBezTo>
                  <a:cubicBezTo>
                    <a:pt x="3774" y="16077"/>
                    <a:pt x="398" y="18888"/>
                    <a:pt x="2633" y="22355"/>
                  </a:cubicBezTo>
                  <a:cubicBezTo>
                    <a:pt x="3689" y="23996"/>
                    <a:pt x="5213" y="24430"/>
                    <a:pt x="6555" y="24430"/>
                  </a:cubicBezTo>
                  <a:cubicBezTo>
                    <a:pt x="8047" y="24430"/>
                    <a:pt x="9315" y="23894"/>
                    <a:pt x="9465" y="23886"/>
                  </a:cubicBezTo>
                  <a:cubicBezTo>
                    <a:pt x="9465" y="23886"/>
                    <a:pt x="9465" y="23886"/>
                    <a:pt x="9466" y="23886"/>
                  </a:cubicBezTo>
                  <a:cubicBezTo>
                    <a:pt x="9534" y="23886"/>
                    <a:pt x="8730" y="27336"/>
                    <a:pt x="8730" y="27336"/>
                  </a:cubicBezTo>
                  <a:lnTo>
                    <a:pt x="6501" y="37938"/>
                  </a:lnTo>
                  <a:cubicBezTo>
                    <a:pt x="6410" y="38385"/>
                    <a:pt x="6696" y="38821"/>
                    <a:pt x="7139" y="38911"/>
                  </a:cubicBezTo>
                  <a:lnTo>
                    <a:pt x="8252" y="39138"/>
                  </a:lnTo>
                  <a:cubicBezTo>
                    <a:pt x="8566" y="39202"/>
                    <a:pt x="9603" y="39475"/>
                    <a:pt x="10221" y="39475"/>
                  </a:cubicBezTo>
                  <a:cubicBezTo>
                    <a:pt x="10481" y="39475"/>
                    <a:pt x="10666" y="39427"/>
                    <a:pt x="10693" y="39294"/>
                  </a:cubicBezTo>
                  <a:lnTo>
                    <a:pt x="12601" y="30275"/>
                  </a:lnTo>
                  <a:lnTo>
                    <a:pt x="12978" y="28420"/>
                  </a:lnTo>
                  <a:cubicBezTo>
                    <a:pt x="13680" y="28824"/>
                    <a:pt x="14733" y="29003"/>
                    <a:pt x="15734" y="29003"/>
                  </a:cubicBezTo>
                  <a:cubicBezTo>
                    <a:pt x="16600" y="29003"/>
                    <a:pt x="17426" y="28869"/>
                    <a:pt x="17951" y="28630"/>
                  </a:cubicBezTo>
                  <a:cubicBezTo>
                    <a:pt x="19101" y="28103"/>
                    <a:pt x="20110" y="27646"/>
                    <a:pt x="20898" y="27011"/>
                  </a:cubicBezTo>
                  <a:cubicBezTo>
                    <a:pt x="24818" y="23848"/>
                    <a:pt x="24299" y="18738"/>
                    <a:pt x="24354" y="18167"/>
                  </a:cubicBezTo>
                  <a:cubicBezTo>
                    <a:pt x="24424" y="17483"/>
                    <a:pt x="26765" y="17329"/>
                    <a:pt x="27095" y="15366"/>
                  </a:cubicBezTo>
                  <a:cubicBezTo>
                    <a:pt x="27427" y="13402"/>
                    <a:pt x="24672" y="12488"/>
                    <a:pt x="24173" y="12178"/>
                  </a:cubicBezTo>
                  <a:cubicBezTo>
                    <a:pt x="23678" y="11868"/>
                    <a:pt x="26412" y="3950"/>
                    <a:pt x="18132" y="581"/>
                  </a:cubicBezTo>
                  <a:cubicBezTo>
                    <a:pt x="17417" y="292"/>
                    <a:pt x="16727" y="117"/>
                    <a:pt x="16057" y="44"/>
                  </a:cubicBezTo>
                  <a:cubicBezTo>
                    <a:pt x="15793" y="14"/>
                    <a:pt x="15532" y="0"/>
                    <a:pt x="15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6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42;p50">
              <a:extLst>
                <a:ext uri="{FF2B5EF4-FFF2-40B4-BE49-F238E27FC236}">
                  <a16:creationId xmlns:a16="http://schemas.microsoft.com/office/drawing/2014/main" id="{CACED02B-BC44-4715-ACC8-5F46D5D13A97}"/>
                </a:ext>
              </a:extLst>
            </p:cNvPr>
            <p:cNvSpPr/>
            <p:nvPr/>
          </p:nvSpPr>
          <p:spPr>
            <a:xfrm>
              <a:off x="3181550" y="3069850"/>
              <a:ext cx="120700" cy="396950"/>
            </a:xfrm>
            <a:custGeom>
              <a:avLst/>
              <a:gdLst/>
              <a:ahLst/>
              <a:cxnLst/>
              <a:rect l="l" t="t" r="r" b="b"/>
              <a:pathLst>
                <a:path w="4828" h="15878" extrusionOk="0">
                  <a:moveTo>
                    <a:pt x="3703" y="1"/>
                  </a:moveTo>
                  <a:cubicBezTo>
                    <a:pt x="3373" y="1"/>
                    <a:pt x="3077" y="235"/>
                    <a:pt x="3010" y="571"/>
                  </a:cubicBezTo>
                  <a:lnTo>
                    <a:pt x="80" y="14954"/>
                  </a:lnTo>
                  <a:cubicBezTo>
                    <a:pt x="0" y="15337"/>
                    <a:pt x="248" y="15714"/>
                    <a:pt x="631" y="15794"/>
                  </a:cubicBezTo>
                  <a:lnTo>
                    <a:pt x="980" y="15864"/>
                  </a:lnTo>
                  <a:cubicBezTo>
                    <a:pt x="1027" y="15873"/>
                    <a:pt x="1074" y="15878"/>
                    <a:pt x="1121" y="15878"/>
                  </a:cubicBezTo>
                  <a:cubicBezTo>
                    <a:pt x="1452" y="15878"/>
                    <a:pt x="1750" y="15646"/>
                    <a:pt x="1821" y="15310"/>
                  </a:cubicBezTo>
                  <a:lnTo>
                    <a:pt x="4750" y="922"/>
                  </a:lnTo>
                  <a:cubicBezTo>
                    <a:pt x="4827" y="539"/>
                    <a:pt x="4579" y="166"/>
                    <a:pt x="4195" y="85"/>
                  </a:cubicBezTo>
                  <a:lnTo>
                    <a:pt x="3847" y="16"/>
                  </a:lnTo>
                  <a:cubicBezTo>
                    <a:pt x="3799" y="6"/>
                    <a:pt x="3750" y="1"/>
                    <a:pt x="3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43;p50">
              <a:extLst>
                <a:ext uri="{FF2B5EF4-FFF2-40B4-BE49-F238E27FC236}">
                  <a16:creationId xmlns:a16="http://schemas.microsoft.com/office/drawing/2014/main" id="{3EC5FD2F-5365-4A39-8B5E-48C52C1FE516}"/>
                </a:ext>
              </a:extLst>
            </p:cNvPr>
            <p:cNvSpPr/>
            <p:nvPr/>
          </p:nvSpPr>
          <p:spPr>
            <a:xfrm>
              <a:off x="3241775" y="3104925"/>
              <a:ext cx="44775" cy="95600"/>
            </a:xfrm>
            <a:custGeom>
              <a:avLst/>
              <a:gdLst/>
              <a:ahLst/>
              <a:cxnLst/>
              <a:rect l="l" t="t" r="r" b="b"/>
              <a:pathLst>
                <a:path w="1791" h="3824" extrusionOk="0">
                  <a:moveTo>
                    <a:pt x="1790" y="2226"/>
                  </a:moveTo>
                  <a:lnTo>
                    <a:pt x="1466" y="3823"/>
                  </a:lnTo>
                  <a:lnTo>
                    <a:pt x="1466" y="3823"/>
                  </a:lnTo>
                  <a:lnTo>
                    <a:pt x="1790" y="2226"/>
                  </a:lnTo>
                  <a:lnTo>
                    <a:pt x="1790" y="2226"/>
                  </a:lnTo>
                  <a:close/>
                  <a:moveTo>
                    <a:pt x="430" y="1"/>
                  </a:moveTo>
                  <a:lnTo>
                    <a:pt x="1" y="2108"/>
                  </a:lnTo>
                  <a:lnTo>
                    <a:pt x="1" y="2108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DD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44;p50">
              <a:extLst>
                <a:ext uri="{FF2B5EF4-FFF2-40B4-BE49-F238E27FC236}">
                  <a16:creationId xmlns:a16="http://schemas.microsoft.com/office/drawing/2014/main" id="{8B47DDC4-1101-451A-B5E2-675922A88749}"/>
                </a:ext>
              </a:extLst>
            </p:cNvPr>
            <p:cNvSpPr/>
            <p:nvPr/>
          </p:nvSpPr>
          <p:spPr>
            <a:xfrm>
              <a:off x="3241775" y="3104925"/>
              <a:ext cx="44775" cy="95600"/>
            </a:xfrm>
            <a:custGeom>
              <a:avLst/>
              <a:gdLst/>
              <a:ahLst/>
              <a:cxnLst/>
              <a:rect l="l" t="t" r="r" b="b"/>
              <a:pathLst>
                <a:path w="1791" h="3824" extrusionOk="0">
                  <a:moveTo>
                    <a:pt x="430" y="1"/>
                  </a:moveTo>
                  <a:lnTo>
                    <a:pt x="1" y="2108"/>
                  </a:lnTo>
                  <a:cubicBezTo>
                    <a:pt x="357" y="2750"/>
                    <a:pt x="838" y="3395"/>
                    <a:pt x="1466" y="3823"/>
                  </a:cubicBezTo>
                  <a:lnTo>
                    <a:pt x="1790" y="2226"/>
                  </a:lnTo>
                  <a:cubicBezTo>
                    <a:pt x="1508" y="1930"/>
                    <a:pt x="1267" y="1605"/>
                    <a:pt x="1068" y="1285"/>
                  </a:cubicBezTo>
                  <a:cubicBezTo>
                    <a:pt x="789" y="831"/>
                    <a:pt x="583" y="382"/>
                    <a:pt x="4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45;p50">
              <a:extLst>
                <a:ext uri="{FF2B5EF4-FFF2-40B4-BE49-F238E27FC236}">
                  <a16:creationId xmlns:a16="http://schemas.microsoft.com/office/drawing/2014/main" id="{D26FD380-1921-4D00-B7B4-80D7636052F2}"/>
                </a:ext>
              </a:extLst>
            </p:cNvPr>
            <p:cNvSpPr/>
            <p:nvPr/>
          </p:nvSpPr>
          <p:spPr>
            <a:xfrm>
              <a:off x="3038275" y="2564875"/>
              <a:ext cx="591550" cy="629075"/>
            </a:xfrm>
            <a:custGeom>
              <a:avLst/>
              <a:gdLst/>
              <a:ahLst/>
              <a:cxnLst/>
              <a:rect l="l" t="t" r="r" b="b"/>
              <a:pathLst>
                <a:path w="23662" h="25163" extrusionOk="0">
                  <a:moveTo>
                    <a:pt x="13181" y="1"/>
                  </a:moveTo>
                  <a:cubicBezTo>
                    <a:pt x="7500" y="1"/>
                    <a:pt x="4082" y="8196"/>
                    <a:pt x="3935" y="8451"/>
                  </a:cubicBezTo>
                  <a:cubicBezTo>
                    <a:pt x="3901" y="8511"/>
                    <a:pt x="3776" y="8527"/>
                    <a:pt x="3593" y="8527"/>
                  </a:cubicBezTo>
                  <a:cubicBezTo>
                    <a:pt x="3475" y="8527"/>
                    <a:pt x="3334" y="8521"/>
                    <a:pt x="3178" y="8514"/>
                  </a:cubicBezTo>
                  <a:cubicBezTo>
                    <a:pt x="3018" y="8507"/>
                    <a:pt x="2842" y="8499"/>
                    <a:pt x="2659" y="8499"/>
                  </a:cubicBezTo>
                  <a:cubicBezTo>
                    <a:pt x="1777" y="8499"/>
                    <a:pt x="723" y="8666"/>
                    <a:pt x="458" y="9797"/>
                  </a:cubicBezTo>
                  <a:cubicBezTo>
                    <a:pt x="1" y="11757"/>
                    <a:pt x="2885" y="13309"/>
                    <a:pt x="3070" y="13592"/>
                  </a:cubicBezTo>
                  <a:cubicBezTo>
                    <a:pt x="3255" y="13871"/>
                    <a:pt x="342" y="16295"/>
                    <a:pt x="2272" y="19287"/>
                  </a:cubicBezTo>
                  <a:cubicBezTo>
                    <a:pt x="3184" y="20704"/>
                    <a:pt x="4499" y="21078"/>
                    <a:pt x="5656" y="21078"/>
                  </a:cubicBezTo>
                  <a:cubicBezTo>
                    <a:pt x="6944" y="21078"/>
                    <a:pt x="8037" y="20614"/>
                    <a:pt x="8165" y="20609"/>
                  </a:cubicBezTo>
                  <a:cubicBezTo>
                    <a:pt x="8165" y="20609"/>
                    <a:pt x="8165" y="20609"/>
                    <a:pt x="8166" y="20609"/>
                  </a:cubicBezTo>
                  <a:cubicBezTo>
                    <a:pt x="8270" y="20609"/>
                    <a:pt x="8501" y="21747"/>
                    <a:pt x="9208" y="22887"/>
                  </a:cubicBezTo>
                  <a:cubicBezTo>
                    <a:pt x="9914" y="24024"/>
                    <a:pt x="11090" y="25163"/>
                    <a:pt x="13083" y="25163"/>
                  </a:cubicBezTo>
                  <a:cubicBezTo>
                    <a:pt x="13779" y="25163"/>
                    <a:pt x="14575" y="25024"/>
                    <a:pt x="15486" y="24696"/>
                  </a:cubicBezTo>
                  <a:cubicBezTo>
                    <a:pt x="16515" y="24331"/>
                    <a:pt x="17348" y="23849"/>
                    <a:pt x="18029" y="23302"/>
                  </a:cubicBezTo>
                  <a:cubicBezTo>
                    <a:pt x="21411" y="20574"/>
                    <a:pt x="20962" y="16169"/>
                    <a:pt x="21010" y="15674"/>
                  </a:cubicBezTo>
                  <a:cubicBezTo>
                    <a:pt x="21070" y="15081"/>
                    <a:pt x="23089" y="14952"/>
                    <a:pt x="23375" y="13257"/>
                  </a:cubicBezTo>
                  <a:cubicBezTo>
                    <a:pt x="23661" y="11562"/>
                    <a:pt x="21286" y="10774"/>
                    <a:pt x="20854" y="10505"/>
                  </a:cubicBezTo>
                  <a:cubicBezTo>
                    <a:pt x="20428" y="10240"/>
                    <a:pt x="22786" y="3411"/>
                    <a:pt x="15643" y="506"/>
                  </a:cubicBezTo>
                  <a:cubicBezTo>
                    <a:pt x="15026" y="251"/>
                    <a:pt x="14430" y="105"/>
                    <a:pt x="13854" y="39"/>
                  </a:cubicBezTo>
                  <a:cubicBezTo>
                    <a:pt x="13626" y="13"/>
                    <a:pt x="13402" y="1"/>
                    <a:pt x="1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46;p50">
              <a:extLst>
                <a:ext uri="{FF2B5EF4-FFF2-40B4-BE49-F238E27FC236}">
                  <a16:creationId xmlns:a16="http://schemas.microsoft.com/office/drawing/2014/main" id="{5F24B732-D3B2-49E0-9F24-479865E9FBD0}"/>
                </a:ext>
              </a:extLst>
            </p:cNvPr>
            <p:cNvSpPr/>
            <p:nvPr/>
          </p:nvSpPr>
          <p:spPr>
            <a:xfrm>
              <a:off x="3048500" y="2564875"/>
              <a:ext cx="440500" cy="629125"/>
            </a:xfrm>
            <a:custGeom>
              <a:avLst/>
              <a:gdLst/>
              <a:ahLst/>
              <a:cxnLst/>
              <a:rect l="l" t="t" r="r" b="b"/>
              <a:pathLst>
                <a:path w="17620" h="25165" extrusionOk="0">
                  <a:moveTo>
                    <a:pt x="12772" y="0"/>
                  </a:moveTo>
                  <a:cubicBezTo>
                    <a:pt x="7094" y="0"/>
                    <a:pt x="3672" y="8197"/>
                    <a:pt x="3526" y="8451"/>
                  </a:cubicBezTo>
                  <a:cubicBezTo>
                    <a:pt x="3495" y="8510"/>
                    <a:pt x="3369" y="8528"/>
                    <a:pt x="3188" y="8528"/>
                  </a:cubicBezTo>
                  <a:cubicBezTo>
                    <a:pt x="3069" y="8528"/>
                    <a:pt x="2926" y="8520"/>
                    <a:pt x="2769" y="8514"/>
                  </a:cubicBezTo>
                  <a:cubicBezTo>
                    <a:pt x="2608" y="8507"/>
                    <a:pt x="2434" y="8500"/>
                    <a:pt x="2253" y="8500"/>
                  </a:cubicBezTo>
                  <a:cubicBezTo>
                    <a:pt x="1374" y="8500"/>
                    <a:pt x="317" y="8664"/>
                    <a:pt x="49" y="9797"/>
                  </a:cubicBezTo>
                  <a:cubicBezTo>
                    <a:pt x="17" y="9940"/>
                    <a:pt x="0" y="10083"/>
                    <a:pt x="0" y="10219"/>
                  </a:cubicBezTo>
                  <a:cubicBezTo>
                    <a:pt x="0" y="11977"/>
                    <a:pt x="2490" y="13330"/>
                    <a:pt x="2661" y="13592"/>
                  </a:cubicBezTo>
                  <a:cubicBezTo>
                    <a:pt x="2668" y="13599"/>
                    <a:pt x="2668" y="13609"/>
                    <a:pt x="2668" y="13623"/>
                  </a:cubicBezTo>
                  <a:cubicBezTo>
                    <a:pt x="2668" y="13919"/>
                    <a:pt x="1200" y="15297"/>
                    <a:pt x="1200" y="17171"/>
                  </a:cubicBezTo>
                  <a:cubicBezTo>
                    <a:pt x="1200" y="17826"/>
                    <a:pt x="1381" y="18537"/>
                    <a:pt x="1863" y="19287"/>
                  </a:cubicBezTo>
                  <a:cubicBezTo>
                    <a:pt x="2776" y="20703"/>
                    <a:pt x="4087" y="21076"/>
                    <a:pt x="5245" y="21076"/>
                  </a:cubicBezTo>
                  <a:cubicBezTo>
                    <a:pt x="6536" y="21076"/>
                    <a:pt x="7627" y="20612"/>
                    <a:pt x="7756" y="20609"/>
                  </a:cubicBezTo>
                  <a:cubicBezTo>
                    <a:pt x="7861" y="20609"/>
                    <a:pt x="8094" y="21746"/>
                    <a:pt x="8799" y="22887"/>
                  </a:cubicBezTo>
                  <a:cubicBezTo>
                    <a:pt x="9504" y="24023"/>
                    <a:pt x="10682" y="25164"/>
                    <a:pt x="12677" y="25164"/>
                  </a:cubicBezTo>
                  <a:cubicBezTo>
                    <a:pt x="13372" y="25164"/>
                    <a:pt x="14170" y="25025"/>
                    <a:pt x="15077" y="24696"/>
                  </a:cubicBezTo>
                  <a:cubicBezTo>
                    <a:pt x="16106" y="24331"/>
                    <a:pt x="16939" y="23849"/>
                    <a:pt x="17620" y="23302"/>
                  </a:cubicBezTo>
                  <a:lnTo>
                    <a:pt x="17620" y="23302"/>
                  </a:lnTo>
                  <a:cubicBezTo>
                    <a:pt x="17511" y="23305"/>
                    <a:pt x="17406" y="23305"/>
                    <a:pt x="17302" y="23305"/>
                  </a:cubicBezTo>
                  <a:cubicBezTo>
                    <a:pt x="11150" y="23305"/>
                    <a:pt x="9319" y="19106"/>
                    <a:pt x="8844" y="18628"/>
                  </a:cubicBezTo>
                  <a:cubicBezTo>
                    <a:pt x="8782" y="18565"/>
                    <a:pt x="8701" y="18537"/>
                    <a:pt x="8601" y="18537"/>
                  </a:cubicBezTo>
                  <a:cubicBezTo>
                    <a:pt x="8335" y="18537"/>
                    <a:pt x="7941" y="18722"/>
                    <a:pt x="7467" y="18907"/>
                  </a:cubicBezTo>
                  <a:cubicBezTo>
                    <a:pt x="6993" y="19092"/>
                    <a:pt x="6438" y="19277"/>
                    <a:pt x="5849" y="19277"/>
                  </a:cubicBezTo>
                  <a:cubicBezTo>
                    <a:pt x="5378" y="19277"/>
                    <a:pt x="4886" y="19159"/>
                    <a:pt x="4395" y="18834"/>
                  </a:cubicBezTo>
                  <a:cubicBezTo>
                    <a:pt x="3156" y="18722"/>
                    <a:pt x="2186" y="17407"/>
                    <a:pt x="2755" y="16030"/>
                  </a:cubicBezTo>
                  <a:cubicBezTo>
                    <a:pt x="2828" y="15852"/>
                    <a:pt x="2964" y="15779"/>
                    <a:pt x="3107" y="15779"/>
                  </a:cubicBezTo>
                  <a:cubicBezTo>
                    <a:pt x="3239" y="15779"/>
                    <a:pt x="3379" y="15845"/>
                    <a:pt x="3477" y="15949"/>
                  </a:cubicBezTo>
                  <a:cubicBezTo>
                    <a:pt x="3850" y="14505"/>
                    <a:pt x="4886" y="13100"/>
                    <a:pt x="5005" y="12730"/>
                  </a:cubicBezTo>
                  <a:cubicBezTo>
                    <a:pt x="5203" y="12113"/>
                    <a:pt x="2354" y="12483"/>
                    <a:pt x="2402" y="10449"/>
                  </a:cubicBezTo>
                  <a:cubicBezTo>
                    <a:pt x="2452" y="8412"/>
                    <a:pt x="6082" y="9954"/>
                    <a:pt x="8458" y="5473"/>
                  </a:cubicBezTo>
                  <a:cubicBezTo>
                    <a:pt x="9961" y="2630"/>
                    <a:pt x="12088" y="914"/>
                    <a:pt x="13445" y="39"/>
                  </a:cubicBezTo>
                  <a:cubicBezTo>
                    <a:pt x="13218" y="14"/>
                    <a:pt x="12991" y="0"/>
                    <a:pt x="127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47;p50">
              <a:extLst>
                <a:ext uri="{FF2B5EF4-FFF2-40B4-BE49-F238E27FC236}">
                  <a16:creationId xmlns:a16="http://schemas.microsoft.com/office/drawing/2014/main" id="{6A5BE344-5BAD-49D4-91A5-C2B68FD4BCCD}"/>
                </a:ext>
              </a:extLst>
            </p:cNvPr>
            <p:cNvSpPr/>
            <p:nvPr/>
          </p:nvSpPr>
          <p:spPr>
            <a:xfrm>
              <a:off x="3223775" y="2712625"/>
              <a:ext cx="89750" cy="70950"/>
            </a:xfrm>
            <a:custGeom>
              <a:avLst/>
              <a:gdLst/>
              <a:ahLst/>
              <a:cxnLst/>
              <a:rect l="l" t="t" r="r" b="b"/>
              <a:pathLst>
                <a:path w="3590" h="2838" extrusionOk="0">
                  <a:moveTo>
                    <a:pt x="1425" y="1"/>
                  </a:moveTo>
                  <a:cubicBezTo>
                    <a:pt x="1062" y="1"/>
                    <a:pt x="1" y="2724"/>
                    <a:pt x="1708" y="2834"/>
                  </a:cubicBezTo>
                  <a:cubicBezTo>
                    <a:pt x="1744" y="2836"/>
                    <a:pt x="1780" y="2837"/>
                    <a:pt x="1816" y="2837"/>
                  </a:cubicBezTo>
                  <a:cubicBezTo>
                    <a:pt x="3444" y="2837"/>
                    <a:pt x="3590" y="377"/>
                    <a:pt x="3190" y="299"/>
                  </a:cubicBezTo>
                  <a:cubicBezTo>
                    <a:pt x="3183" y="297"/>
                    <a:pt x="3177" y="296"/>
                    <a:pt x="3170" y="296"/>
                  </a:cubicBezTo>
                  <a:cubicBezTo>
                    <a:pt x="2806" y="296"/>
                    <a:pt x="2868" y="2444"/>
                    <a:pt x="1929" y="2444"/>
                  </a:cubicBezTo>
                  <a:cubicBezTo>
                    <a:pt x="1886" y="2444"/>
                    <a:pt x="1840" y="2439"/>
                    <a:pt x="1791" y="2430"/>
                  </a:cubicBezTo>
                  <a:cubicBezTo>
                    <a:pt x="690" y="2203"/>
                    <a:pt x="1904" y="96"/>
                    <a:pt x="1439" y="2"/>
                  </a:cubicBezTo>
                  <a:cubicBezTo>
                    <a:pt x="1435" y="1"/>
                    <a:pt x="1430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48;p50">
              <a:extLst>
                <a:ext uri="{FF2B5EF4-FFF2-40B4-BE49-F238E27FC236}">
                  <a16:creationId xmlns:a16="http://schemas.microsoft.com/office/drawing/2014/main" id="{1392F56D-471C-4D37-A788-F5C64CBFF6FF}"/>
                </a:ext>
              </a:extLst>
            </p:cNvPr>
            <p:cNvSpPr/>
            <p:nvPr/>
          </p:nvSpPr>
          <p:spPr>
            <a:xfrm>
              <a:off x="3376325" y="2743675"/>
              <a:ext cx="89700" cy="70925"/>
            </a:xfrm>
            <a:custGeom>
              <a:avLst/>
              <a:gdLst/>
              <a:ahLst/>
              <a:cxnLst/>
              <a:rect l="l" t="t" r="r" b="b"/>
              <a:pathLst>
                <a:path w="3588" h="2837" extrusionOk="0">
                  <a:moveTo>
                    <a:pt x="1428" y="0"/>
                  </a:moveTo>
                  <a:cubicBezTo>
                    <a:pt x="1065" y="0"/>
                    <a:pt x="1" y="2727"/>
                    <a:pt x="1709" y="2833"/>
                  </a:cubicBezTo>
                  <a:cubicBezTo>
                    <a:pt x="1746" y="2836"/>
                    <a:pt x="1783" y="2837"/>
                    <a:pt x="1818" y="2837"/>
                  </a:cubicBezTo>
                  <a:cubicBezTo>
                    <a:pt x="3442" y="2837"/>
                    <a:pt x="3588" y="380"/>
                    <a:pt x="3192" y="298"/>
                  </a:cubicBezTo>
                  <a:cubicBezTo>
                    <a:pt x="3185" y="296"/>
                    <a:pt x="3178" y="296"/>
                    <a:pt x="3172" y="296"/>
                  </a:cubicBezTo>
                  <a:cubicBezTo>
                    <a:pt x="2807" y="296"/>
                    <a:pt x="2866" y="2443"/>
                    <a:pt x="1928" y="2443"/>
                  </a:cubicBezTo>
                  <a:cubicBezTo>
                    <a:pt x="1884" y="2443"/>
                    <a:pt x="1838" y="2439"/>
                    <a:pt x="1790" y="2429"/>
                  </a:cubicBezTo>
                  <a:cubicBezTo>
                    <a:pt x="687" y="2206"/>
                    <a:pt x="1905" y="95"/>
                    <a:pt x="1441" y="2"/>
                  </a:cubicBezTo>
                  <a:cubicBezTo>
                    <a:pt x="1437" y="1"/>
                    <a:pt x="1432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49;p50">
              <a:extLst>
                <a:ext uri="{FF2B5EF4-FFF2-40B4-BE49-F238E27FC236}">
                  <a16:creationId xmlns:a16="http://schemas.microsoft.com/office/drawing/2014/main" id="{FD3BE7E1-CC92-4F63-98BD-4E5AE7E40B8E}"/>
                </a:ext>
              </a:extLst>
            </p:cNvPr>
            <p:cNvSpPr/>
            <p:nvPr/>
          </p:nvSpPr>
          <p:spPr>
            <a:xfrm>
              <a:off x="3278850" y="2787550"/>
              <a:ext cx="95675" cy="123525"/>
            </a:xfrm>
            <a:custGeom>
              <a:avLst/>
              <a:gdLst/>
              <a:ahLst/>
              <a:cxnLst/>
              <a:rect l="l" t="t" r="r" b="b"/>
              <a:pathLst>
                <a:path w="3827" h="4941" extrusionOk="0">
                  <a:moveTo>
                    <a:pt x="1095" y="1"/>
                  </a:moveTo>
                  <a:cubicBezTo>
                    <a:pt x="963" y="1"/>
                    <a:pt x="840" y="87"/>
                    <a:pt x="802" y="220"/>
                  </a:cubicBezTo>
                  <a:cubicBezTo>
                    <a:pt x="718" y="521"/>
                    <a:pt x="0" y="3192"/>
                    <a:pt x="718" y="4367"/>
                  </a:cubicBezTo>
                  <a:cubicBezTo>
                    <a:pt x="900" y="4664"/>
                    <a:pt x="1158" y="4848"/>
                    <a:pt x="1479" y="4915"/>
                  </a:cubicBezTo>
                  <a:cubicBezTo>
                    <a:pt x="1561" y="4932"/>
                    <a:pt x="1641" y="4940"/>
                    <a:pt x="1721" y="4940"/>
                  </a:cubicBezTo>
                  <a:cubicBezTo>
                    <a:pt x="1976" y="4940"/>
                    <a:pt x="2220" y="4856"/>
                    <a:pt x="2438" y="4688"/>
                  </a:cubicBezTo>
                  <a:cubicBezTo>
                    <a:pt x="3568" y="3827"/>
                    <a:pt x="3795" y="904"/>
                    <a:pt x="3816" y="573"/>
                  </a:cubicBezTo>
                  <a:cubicBezTo>
                    <a:pt x="3826" y="405"/>
                    <a:pt x="3701" y="262"/>
                    <a:pt x="3537" y="252"/>
                  </a:cubicBezTo>
                  <a:cubicBezTo>
                    <a:pt x="3530" y="252"/>
                    <a:pt x="3523" y="251"/>
                    <a:pt x="3517" y="251"/>
                  </a:cubicBezTo>
                  <a:cubicBezTo>
                    <a:pt x="3358" y="251"/>
                    <a:pt x="3226" y="373"/>
                    <a:pt x="3216" y="531"/>
                  </a:cubicBezTo>
                  <a:cubicBezTo>
                    <a:pt x="3160" y="1354"/>
                    <a:pt x="2846" y="3621"/>
                    <a:pt x="2072" y="4211"/>
                  </a:cubicBezTo>
                  <a:cubicBezTo>
                    <a:pt x="1959" y="4297"/>
                    <a:pt x="1846" y="4338"/>
                    <a:pt x="1724" y="4338"/>
                  </a:cubicBezTo>
                  <a:cubicBezTo>
                    <a:pt x="1684" y="4338"/>
                    <a:pt x="1643" y="4334"/>
                    <a:pt x="1601" y="4325"/>
                  </a:cubicBezTo>
                  <a:cubicBezTo>
                    <a:pt x="1444" y="4294"/>
                    <a:pt x="1325" y="4207"/>
                    <a:pt x="1232" y="4053"/>
                  </a:cubicBezTo>
                  <a:cubicBezTo>
                    <a:pt x="739" y="3248"/>
                    <a:pt x="1172" y="1131"/>
                    <a:pt x="1381" y="381"/>
                  </a:cubicBezTo>
                  <a:cubicBezTo>
                    <a:pt x="1427" y="220"/>
                    <a:pt x="1333" y="56"/>
                    <a:pt x="1172" y="11"/>
                  </a:cubicBezTo>
                  <a:cubicBezTo>
                    <a:pt x="1146" y="4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50;p50">
              <a:extLst>
                <a:ext uri="{FF2B5EF4-FFF2-40B4-BE49-F238E27FC236}">
                  <a16:creationId xmlns:a16="http://schemas.microsoft.com/office/drawing/2014/main" id="{2B4B8D4C-5AE2-44A6-8525-69D813355FEE}"/>
                </a:ext>
              </a:extLst>
            </p:cNvPr>
            <p:cNvSpPr/>
            <p:nvPr/>
          </p:nvSpPr>
          <p:spPr>
            <a:xfrm>
              <a:off x="3427150" y="2826400"/>
              <a:ext cx="109275" cy="100250"/>
            </a:xfrm>
            <a:custGeom>
              <a:avLst/>
              <a:gdLst/>
              <a:ahLst/>
              <a:cxnLst/>
              <a:rect l="l" t="t" r="r" b="b"/>
              <a:pathLst>
                <a:path w="4371" h="4010" extrusionOk="0">
                  <a:moveTo>
                    <a:pt x="2185" y="0"/>
                  </a:moveTo>
                  <a:cubicBezTo>
                    <a:pt x="1250" y="0"/>
                    <a:pt x="413" y="656"/>
                    <a:pt x="221" y="1607"/>
                  </a:cubicBezTo>
                  <a:cubicBezTo>
                    <a:pt x="0" y="2692"/>
                    <a:pt x="699" y="3748"/>
                    <a:pt x="1783" y="3968"/>
                  </a:cubicBezTo>
                  <a:cubicBezTo>
                    <a:pt x="1919" y="3996"/>
                    <a:pt x="2054" y="4009"/>
                    <a:pt x="2188" y="4009"/>
                  </a:cubicBezTo>
                  <a:cubicBezTo>
                    <a:pt x="3120" y="4009"/>
                    <a:pt x="3955" y="3354"/>
                    <a:pt x="4148" y="2405"/>
                  </a:cubicBezTo>
                  <a:cubicBezTo>
                    <a:pt x="4371" y="1321"/>
                    <a:pt x="3670" y="264"/>
                    <a:pt x="2585" y="41"/>
                  </a:cubicBezTo>
                  <a:cubicBezTo>
                    <a:pt x="2451" y="13"/>
                    <a:pt x="2317" y="0"/>
                    <a:pt x="2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51;p50">
              <a:extLst>
                <a:ext uri="{FF2B5EF4-FFF2-40B4-BE49-F238E27FC236}">
                  <a16:creationId xmlns:a16="http://schemas.microsoft.com/office/drawing/2014/main" id="{663B6C70-94A2-4864-B3A8-8A132A9F399C}"/>
                </a:ext>
              </a:extLst>
            </p:cNvPr>
            <p:cNvSpPr/>
            <p:nvPr/>
          </p:nvSpPr>
          <p:spPr>
            <a:xfrm>
              <a:off x="3130800" y="2766050"/>
              <a:ext cx="109275" cy="100225"/>
            </a:xfrm>
            <a:custGeom>
              <a:avLst/>
              <a:gdLst/>
              <a:ahLst/>
              <a:cxnLst/>
              <a:rect l="l" t="t" r="r" b="b"/>
              <a:pathLst>
                <a:path w="4371" h="4009" extrusionOk="0">
                  <a:moveTo>
                    <a:pt x="2179" y="0"/>
                  </a:moveTo>
                  <a:cubicBezTo>
                    <a:pt x="1248" y="0"/>
                    <a:pt x="415" y="655"/>
                    <a:pt x="224" y="1603"/>
                  </a:cubicBezTo>
                  <a:cubicBezTo>
                    <a:pt x="0" y="2688"/>
                    <a:pt x="701" y="3749"/>
                    <a:pt x="1786" y="3968"/>
                  </a:cubicBezTo>
                  <a:cubicBezTo>
                    <a:pt x="1921" y="3996"/>
                    <a:pt x="2055" y="4009"/>
                    <a:pt x="2187" y="4009"/>
                  </a:cubicBezTo>
                  <a:cubicBezTo>
                    <a:pt x="3120" y="4009"/>
                    <a:pt x="3955" y="3355"/>
                    <a:pt x="4150" y="2406"/>
                  </a:cubicBezTo>
                  <a:cubicBezTo>
                    <a:pt x="4370" y="1321"/>
                    <a:pt x="3669" y="261"/>
                    <a:pt x="2584" y="42"/>
                  </a:cubicBezTo>
                  <a:cubicBezTo>
                    <a:pt x="2448" y="13"/>
                    <a:pt x="231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52;p50">
              <a:extLst>
                <a:ext uri="{FF2B5EF4-FFF2-40B4-BE49-F238E27FC236}">
                  <a16:creationId xmlns:a16="http://schemas.microsoft.com/office/drawing/2014/main" id="{945811D1-25B8-436E-9711-9101A5ACC5B9}"/>
                </a:ext>
              </a:extLst>
            </p:cNvPr>
            <p:cNvSpPr/>
            <p:nvPr/>
          </p:nvSpPr>
          <p:spPr>
            <a:xfrm>
              <a:off x="3453150" y="2620075"/>
              <a:ext cx="53650" cy="62000"/>
            </a:xfrm>
            <a:custGeom>
              <a:avLst/>
              <a:gdLst/>
              <a:ahLst/>
              <a:cxnLst/>
              <a:rect l="l" t="t" r="r" b="b"/>
              <a:pathLst>
                <a:path w="2146" h="2480" extrusionOk="0">
                  <a:moveTo>
                    <a:pt x="684" y="0"/>
                  </a:moveTo>
                  <a:cubicBezTo>
                    <a:pt x="311" y="0"/>
                    <a:pt x="0" y="488"/>
                    <a:pt x="362" y="778"/>
                  </a:cubicBezTo>
                  <a:cubicBezTo>
                    <a:pt x="816" y="1140"/>
                    <a:pt x="1106" y="1612"/>
                    <a:pt x="1235" y="2177"/>
                  </a:cubicBezTo>
                  <a:cubicBezTo>
                    <a:pt x="1280" y="2368"/>
                    <a:pt x="1482" y="2480"/>
                    <a:pt x="1671" y="2480"/>
                  </a:cubicBezTo>
                  <a:cubicBezTo>
                    <a:pt x="1719" y="2480"/>
                    <a:pt x="1765" y="2473"/>
                    <a:pt x="1806" y="2459"/>
                  </a:cubicBezTo>
                  <a:cubicBezTo>
                    <a:pt x="2057" y="2375"/>
                    <a:pt x="2145" y="2124"/>
                    <a:pt x="2089" y="1887"/>
                  </a:cubicBezTo>
                  <a:cubicBezTo>
                    <a:pt x="1929" y="1186"/>
                    <a:pt x="1524" y="551"/>
                    <a:pt x="963" y="105"/>
                  </a:cubicBezTo>
                  <a:cubicBezTo>
                    <a:pt x="872" y="31"/>
                    <a:pt x="774" y="0"/>
                    <a:pt x="68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53;p50">
              <a:extLst>
                <a:ext uri="{FF2B5EF4-FFF2-40B4-BE49-F238E27FC236}">
                  <a16:creationId xmlns:a16="http://schemas.microsoft.com/office/drawing/2014/main" id="{C14678F0-621C-4AB5-AC44-BA1786D9C96E}"/>
                </a:ext>
              </a:extLst>
            </p:cNvPr>
            <p:cNvSpPr/>
            <p:nvPr/>
          </p:nvSpPr>
          <p:spPr>
            <a:xfrm>
              <a:off x="3486700" y="2701400"/>
              <a:ext cx="31250" cy="22625"/>
            </a:xfrm>
            <a:custGeom>
              <a:avLst/>
              <a:gdLst/>
              <a:ahLst/>
              <a:cxnLst/>
              <a:rect l="l" t="t" r="r" b="b"/>
              <a:pathLst>
                <a:path w="1250" h="905" extrusionOk="0">
                  <a:moveTo>
                    <a:pt x="615" y="1"/>
                  </a:moveTo>
                  <a:cubicBezTo>
                    <a:pt x="130" y="1"/>
                    <a:pt x="1" y="786"/>
                    <a:pt x="538" y="894"/>
                  </a:cubicBezTo>
                  <a:cubicBezTo>
                    <a:pt x="573" y="901"/>
                    <a:pt x="604" y="904"/>
                    <a:pt x="636" y="904"/>
                  </a:cubicBezTo>
                  <a:cubicBezTo>
                    <a:pt x="1124" y="904"/>
                    <a:pt x="1250" y="120"/>
                    <a:pt x="715" y="12"/>
                  </a:cubicBezTo>
                  <a:cubicBezTo>
                    <a:pt x="681" y="4"/>
                    <a:pt x="649" y="1"/>
                    <a:pt x="61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54;p50">
              <a:extLst>
                <a:ext uri="{FF2B5EF4-FFF2-40B4-BE49-F238E27FC236}">
                  <a16:creationId xmlns:a16="http://schemas.microsoft.com/office/drawing/2014/main" id="{686CEB7C-F50D-4EAE-BEAD-FE2762DEC7D9}"/>
                </a:ext>
              </a:extLst>
            </p:cNvPr>
            <p:cNvSpPr/>
            <p:nvPr/>
          </p:nvSpPr>
          <p:spPr>
            <a:xfrm>
              <a:off x="3410075" y="2980775"/>
              <a:ext cx="105425" cy="60175"/>
            </a:xfrm>
            <a:custGeom>
              <a:avLst/>
              <a:gdLst/>
              <a:ahLst/>
              <a:cxnLst/>
              <a:rect l="l" t="t" r="r" b="b"/>
              <a:pathLst>
                <a:path w="4217" h="2407" extrusionOk="0">
                  <a:moveTo>
                    <a:pt x="572" y="0"/>
                  </a:moveTo>
                  <a:cubicBezTo>
                    <a:pt x="282" y="0"/>
                    <a:pt x="0" y="237"/>
                    <a:pt x="154" y="569"/>
                  </a:cubicBezTo>
                  <a:cubicBezTo>
                    <a:pt x="524" y="1361"/>
                    <a:pt x="1148" y="2062"/>
                    <a:pt x="2013" y="2320"/>
                  </a:cubicBezTo>
                  <a:cubicBezTo>
                    <a:pt x="2204" y="2376"/>
                    <a:pt x="2404" y="2407"/>
                    <a:pt x="2595" y="2407"/>
                  </a:cubicBezTo>
                  <a:cubicBezTo>
                    <a:pt x="3199" y="2407"/>
                    <a:pt x="3760" y="2117"/>
                    <a:pt x="4046" y="1528"/>
                  </a:cubicBezTo>
                  <a:cubicBezTo>
                    <a:pt x="4217" y="1176"/>
                    <a:pt x="3910" y="876"/>
                    <a:pt x="3613" y="876"/>
                  </a:cubicBezTo>
                  <a:cubicBezTo>
                    <a:pt x="3467" y="876"/>
                    <a:pt x="3324" y="949"/>
                    <a:pt x="3244" y="1120"/>
                  </a:cubicBezTo>
                  <a:cubicBezTo>
                    <a:pt x="3090" y="1427"/>
                    <a:pt x="2874" y="1549"/>
                    <a:pt x="2634" y="1549"/>
                  </a:cubicBezTo>
                  <a:cubicBezTo>
                    <a:pt x="2009" y="1549"/>
                    <a:pt x="1224" y="740"/>
                    <a:pt x="1008" y="276"/>
                  </a:cubicBezTo>
                  <a:cubicBezTo>
                    <a:pt x="918" y="84"/>
                    <a:pt x="743" y="0"/>
                    <a:pt x="5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55;p50">
              <a:extLst>
                <a:ext uri="{FF2B5EF4-FFF2-40B4-BE49-F238E27FC236}">
                  <a16:creationId xmlns:a16="http://schemas.microsoft.com/office/drawing/2014/main" id="{214F2017-876E-4987-8F44-84794560B282}"/>
                </a:ext>
              </a:extLst>
            </p:cNvPr>
            <p:cNvSpPr/>
            <p:nvPr/>
          </p:nvSpPr>
          <p:spPr>
            <a:xfrm>
              <a:off x="3236375" y="2922350"/>
              <a:ext cx="66725" cy="57050"/>
            </a:xfrm>
            <a:custGeom>
              <a:avLst/>
              <a:gdLst/>
              <a:ahLst/>
              <a:cxnLst/>
              <a:rect l="l" t="t" r="r" b="b"/>
              <a:pathLst>
                <a:path w="2669" h="2282" extrusionOk="0">
                  <a:moveTo>
                    <a:pt x="537" y="0"/>
                  </a:moveTo>
                  <a:cubicBezTo>
                    <a:pt x="349" y="0"/>
                    <a:pt x="168" y="109"/>
                    <a:pt x="123" y="349"/>
                  </a:cubicBezTo>
                  <a:cubicBezTo>
                    <a:pt x="1" y="1022"/>
                    <a:pt x="210" y="1790"/>
                    <a:pt x="848" y="2132"/>
                  </a:cubicBezTo>
                  <a:cubicBezTo>
                    <a:pt x="1044" y="2233"/>
                    <a:pt x="1246" y="2281"/>
                    <a:pt x="1448" y="2281"/>
                  </a:cubicBezTo>
                  <a:cubicBezTo>
                    <a:pt x="1870" y="2281"/>
                    <a:pt x="2279" y="2065"/>
                    <a:pt x="2530" y="1695"/>
                  </a:cubicBezTo>
                  <a:cubicBezTo>
                    <a:pt x="2669" y="1494"/>
                    <a:pt x="2525" y="1190"/>
                    <a:pt x="2330" y="1089"/>
                  </a:cubicBezTo>
                  <a:cubicBezTo>
                    <a:pt x="2264" y="1054"/>
                    <a:pt x="2198" y="1037"/>
                    <a:pt x="2135" y="1037"/>
                  </a:cubicBezTo>
                  <a:cubicBezTo>
                    <a:pt x="1971" y="1037"/>
                    <a:pt x="1821" y="1141"/>
                    <a:pt x="1724" y="1288"/>
                  </a:cubicBezTo>
                  <a:cubicBezTo>
                    <a:pt x="1678" y="1357"/>
                    <a:pt x="1591" y="1386"/>
                    <a:pt x="1500" y="1386"/>
                  </a:cubicBezTo>
                  <a:cubicBezTo>
                    <a:pt x="1385" y="1386"/>
                    <a:pt x="1263" y="1340"/>
                    <a:pt x="1197" y="1284"/>
                  </a:cubicBezTo>
                  <a:cubicBezTo>
                    <a:pt x="984" y="1106"/>
                    <a:pt x="960" y="786"/>
                    <a:pt x="1009" y="531"/>
                  </a:cubicBezTo>
                  <a:cubicBezTo>
                    <a:pt x="1068" y="203"/>
                    <a:pt x="796" y="0"/>
                    <a:pt x="5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56;p50">
              <a:extLst>
                <a:ext uri="{FF2B5EF4-FFF2-40B4-BE49-F238E27FC236}">
                  <a16:creationId xmlns:a16="http://schemas.microsoft.com/office/drawing/2014/main" id="{4A7D029D-AEC6-40F0-8C25-E2A6AA55EFCA}"/>
                </a:ext>
              </a:extLst>
            </p:cNvPr>
            <p:cNvSpPr/>
            <p:nvPr/>
          </p:nvSpPr>
          <p:spPr>
            <a:xfrm>
              <a:off x="3129050" y="2963600"/>
              <a:ext cx="71350" cy="72300"/>
            </a:xfrm>
            <a:custGeom>
              <a:avLst/>
              <a:gdLst/>
              <a:ahLst/>
              <a:cxnLst/>
              <a:rect l="l" t="t" r="r" b="b"/>
              <a:pathLst>
                <a:path w="2854" h="2892" extrusionOk="0">
                  <a:moveTo>
                    <a:pt x="255" y="0"/>
                  </a:moveTo>
                  <a:lnTo>
                    <a:pt x="255" y="0"/>
                  </a:lnTo>
                  <a:cubicBezTo>
                    <a:pt x="1" y="974"/>
                    <a:pt x="49" y="1964"/>
                    <a:pt x="875" y="2661"/>
                  </a:cubicBezTo>
                  <a:cubicBezTo>
                    <a:pt x="977" y="2745"/>
                    <a:pt x="1075" y="2819"/>
                    <a:pt x="1173" y="2885"/>
                  </a:cubicBezTo>
                  <a:cubicBezTo>
                    <a:pt x="1228" y="2888"/>
                    <a:pt x="1284" y="2891"/>
                    <a:pt x="1340" y="2891"/>
                  </a:cubicBezTo>
                  <a:cubicBezTo>
                    <a:pt x="1702" y="2891"/>
                    <a:pt x="2079" y="2787"/>
                    <a:pt x="2445" y="2557"/>
                  </a:cubicBezTo>
                  <a:cubicBezTo>
                    <a:pt x="2853" y="2295"/>
                    <a:pt x="2575" y="1727"/>
                    <a:pt x="2187" y="1727"/>
                  </a:cubicBezTo>
                  <a:cubicBezTo>
                    <a:pt x="2110" y="1727"/>
                    <a:pt x="2031" y="1751"/>
                    <a:pt x="1947" y="1803"/>
                  </a:cubicBezTo>
                  <a:cubicBezTo>
                    <a:pt x="1748" y="1929"/>
                    <a:pt x="1538" y="1988"/>
                    <a:pt x="1336" y="1988"/>
                  </a:cubicBezTo>
                  <a:cubicBezTo>
                    <a:pt x="621" y="1988"/>
                    <a:pt x="7" y="1284"/>
                    <a:pt x="339" y="489"/>
                  </a:cubicBezTo>
                  <a:cubicBezTo>
                    <a:pt x="415" y="301"/>
                    <a:pt x="363" y="122"/>
                    <a:pt x="2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57;p50">
              <a:extLst>
                <a:ext uri="{FF2B5EF4-FFF2-40B4-BE49-F238E27FC236}">
                  <a16:creationId xmlns:a16="http://schemas.microsoft.com/office/drawing/2014/main" id="{4EE677FF-36B3-46D9-960C-5B19393A3938}"/>
                </a:ext>
              </a:extLst>
            </p:cNvPr>
            <p:cNvSpPr/>
            <p:nvPr/>
          </p:nvSpPr>
          <p:spPr>
            <a:xfrm>
              <a:off x="3103150" y="2959325"/>
              <a:ext cx="55225" cy="76400"/>
            </a:xfrm>
            <a:custGeom>
              <a:avLst/>
              <a:gdLst/>
              <a:ahLst/>
              <a:cxnLst/>
              <a:rect l="l" t="t" r="r" b="b"/>
              <a:pathLst>
                <a:path w="2209" h="3056" extrusionOk="0">
                  <a:moveTo>
                    <a:pt x="921" y="1"/>
                  </a:moveTo>
                  <a:cubicBezTo>
                    <a:pt x="778" y="1"/>
                    <a:pt x="642" y="74"/>
                    <a:pt x="569" y="252"/>
                  </a:cubicBezTo>
                  <a:cubicBezTo>
                    <a:pt x="0" y="1629"/>
                    <a:pt x="970" y="2944"/>
                    <a:pt x="2209" y="3056"/>
                  </a:cubicBezTo>
                  <a:cubicBezTo>
                    <a:pt x="2111" y="2990"/>
                    <a:pt x="2013" y="2916"/>
                    <a:pt x="1911" y="2832"/>
                  </a:cubicBezTo>
                  <a:cubicBezTo>
                    <a:pt x="1085" y="2135"/>
                    <a:pt x="1037" y="1145"/>
                    <a:pt x="1291" y="171"/>
                  </a:cubicBezTo>
                  <a:cubicBezTo>
                    <a:pt x="1193" y="67"/>
                    <a:pt x="1053" y="1"/>
                    <a:pt x="92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58;p50">
              <a:extLst>
                <a:ext uri="{FF2B5EF4-FFF2-40B4-BE49-F238E27FC236}">
                  <a16:creationId xmlns:a16="http://schemas.microsoft.com/office/drawing/2014/main" id="{7C5EF73A-0843-4BC0-AFA8-F2ED56AE4334}"/>
                </a:ext>
              </a:extLst>
            </p:cNvPr>
            <p:cNvSpPr/>
            <p:nvPr/>
          </p:nvSpPr>
          <p:spPr>
            <a:xfrm>
              <a:off x="3295950" y="3021500"/>
              <a:ext cx="59900" cy="45700"/>
            </a:xfrm>
            <a:custGeom>
              <a:avLst/>
              <a:gdLst/>
              <a:ahLst/>
              <a:cxnLst/>
              <a:rect l="l" t="t" r="r" b="b"/>
              <a:pathLst>
                <a:path w="2396" h="1828" extrusionOk="0">
                  <a:moveTo>
                    <a:pt x="569" y="0"/>
                  </a:moveTo>
                  <a:cubicBezTo>
                    <a:pt x="282" y="0"/>
                    <a:pt x="0" y="237"/>
                    <a:pt x="147" y="572"/>
                  </a:cubicBezTo>
                  <a:cubicBezTo>
                    <a:pt x="338" y="1019"/>
                    <a:pt x="638" y="1500"/>
                    <a:pt x="1088" y="1726"/>
                  </a:cubicBezTo>
                  <a:cubicBezTo>
                    <a:pt x="1224" y="1793"/>
                    <a:pt x="1374" y="1828"/>
                    <a:pt x="1528" y="1828"/>
                  </a:cubicBezTo>
                  <a:cubicBezTo>
                    <a:pt x="1863" y="1828"/>
                    <a:pt x="2197" y="1657"/>
                    <a:pt x="2315" y="1315"/>
                  </a:cubicBezTo>
                  <a:cubicBezTo>
                    <a:pt x="2396" y="1085"/>
                    <a:pt x="2357" y="831"/>
                    <a:pt x="2117" y="709"/>
                  </a:cubicBezTo>
                  <a:cubicBezTo>
                    <a:pt x="2061" y="680"/>
                    <a:pt x="1988" y="663"/>
                    <a:pt x="1918" y="663"/>
                  </a:cubicBezTo>
                  <a:cubicBezTo>
                    <a:pt x="1747" y="663"/>
                    <a:pt x="1570" y="747"/>
                    <a:pt x="1514" y="907"/>
                  </a:cubicBezTo>
                  <a:cubicBezTo>
                    <a:pt x="1510" y="914"/>
                    <a:pt x="1507" y="921"/>
                    <a:pt x="1507" y="924"/>
                  </a:cubicBezTo>
                  <a:cubicBezTo>
                    <a:pt x="1503" y="924"/>
                    <a:pt x="1499" y="924"/>
                    <a:pt x="1496" y="921"/>
                  </a:cubicBezTo>
                  <a:cubicBezTo>
                    <a:pt x="1423" y="897"/>
                    <a:pt x="1343" y="806"/>
                    <a:pt x="1293" y="750"/>
                  </a:cubicBezTo>
                  <a:cubicBezTo>
                    <a:pt x="1172" y="614"/>
                    <a:pt x="1071" y="450"/>
                    <a:pt x="997" y="282"/>
                  </a:cubicBezTo>
                  <a:cubicBezTo>
                    <a:pt x="913" y="87"/>
                    <a:pt x="739" y="0"/>
                    <a:pt x="56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4"/>
          <p:cNvSpPr/>
          <p:nvPr/>
        </p:nvSpPr>
        <p:spPr>
          <a:xfrm>
            <a:off x="2255338" y="374887"/>
            <a:ext cx="5438514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4"/>
          <p:cNvSpPr/>
          <p:nvPr/>
        </p:nvSpPr>
        <p:spPr>
          <a:xfrm rot="7791998">
            <a:off x="7058505" y="716709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4"/>
          <p:cNvSpPr/>
          <p:nvPr/>
        </p:nvSpPr>
        <p:spPr>
          <a:xfrm rot="7791998">
            <a:off x="1923405" y="333984"/>
            <a:ext cx="882084" cy="299122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lt1"/>
                </a:solidFill>
              </a:rPr>
              <a:t>Ordenar fracciones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00" name="Google Shape;700;p24"/>
          <p:cNvSpPr/>
          <p:nvPr/>
        </p:nvSpPr>
        <p:spPr>
          <a:xfrm rot="584684">
            <a:off x="856149" y="33540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24"/>
          <p:cNvGrpSpPr/>
          <p:nvPr/>
        </p:nvGrpSpPr>
        <p:grpSpPr>
          <a:xfrm rot="-2123940">
            <a:off x="-226237" y="4317183"/>
            <a:ext cx="670391" cy="838400"/>
            <a:chOff x="7086900" y="2742275"/>
            <a:chExt cx="1912041" cy="2352039"/>
          </a:xfrm>
        </p:grpSpPr>
        <p:sp>
          <p:nvSpPr>
            <p:cNvPr id="702" name="Google Shape;702;p2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24"/>
          <p:cNvGrpSpPr/>
          <p:nvPr/>
        </p:nvGrpSpPr>
        <p:grpSpPr>
          <a:xfrm rot="584927">
            <a:off x="7489997" y="75533"/>
            <a:ext cx="1917772" cy="265361"/>
            <a:chOff x="5889124" y="4026299"/>
            <a:chExt cx="1800075" cy="249075"/>
          </a:xfrm>
        </p:grpSpPr>
        <p:sp>
          <p:nvSpPr>
            <p:cNvPr id="710" name="Google Shape;710;p24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1" name="Google Shape;711;p24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12" name="Google Shape;712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24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19" name="Google Shape;719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24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26" name="Google Shape;726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2" name="Google Shape;732;p24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33" name="Google Shape;733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24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40" name="Google Shape;740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6" name="Google Shape;746;p24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47" name="Google Shape;747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24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54" name="Google Shape;754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24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61" name="Google Shape;761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24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68" name="Google Shape;768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24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775" name="Google Shape;775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24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782" name="Google Shape;782;p24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8" name="Google Shape;788;p24"/>
          <p:cNvGrpSpPr/>
          <p:nvPr/>
        </p:nvGrpSpPr>
        <p:grpSpPr>
          <a:xfrm rot="9487430">
            <a:off x="7637538" y="4879274"/>
            <a:ext cx="1598601" cy="242765"/>
            <a:chOff x="1777900" y="2356875"/>
            <a:chExt cx="5003236" cy="814081"/>
          </a:xfrm>
        </p:grpSpPr>
        <p:sp>
          <p:nvSpPr>
            <p:cNvPr id="789" name="Google Shape;789;p2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B6F53852-96FD-4207-A71F-A4A01602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891">
            <a:off x="4568493" y="1614939"/>
            <a:ext cx="3908666" cy="1509381"/>
          </a:xfrm>
        </p:spPr>
        <p:txBody>
          <a:bodyPr/>
          <a:lstStyle/>
          <a:p>
            <a:r>
              <a:rPr lang="es-CL" dirty="0">
                <a:solidFill>
                  <a:srgbClr val="7030A0"/>
                </a:solidFill>
              </a:rPr>
              <a:t>Usa las estrategias aprendidas. Dibujando o buscando múltiplos en común, luego amplificar las fracciones, para obtener el mismo denominador</a:t>
            </a:r>
          </a:p>
        </p:txBody>
      </p:sp>
      <p:pic>
        <p:nvPicPr>
          <p:cNvPr id="136" name="Imagen 135">
            <a:extLst>
              <a:ext uri="{FF2B5EF4-FFF2-40B4-BE49-F238E27FC236}">
                <a16:creationId xmlns:a16="http://schemas.microsoft.com/office/drawing/2014/main" id="{8D1E2BE1-1295-4A70-BF69-18C375D7E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19" t="32436" r="23875" b="21319"/>
          <a:stretch/>
        </p:blipFill>
        <p:spPr>
          <a:xfrm>
            <a:off x="793110" y="1207071"/>
            <a:ext cx="3852000" cy="350369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44DAB3B-8268-4B4B-869F-997EA2E2B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04" t="37994" r="41626" b="48557"/>
          <a:stretch/>
        </p:blipFill>
        <p:spPr>
          <a:xfrm>
            <a:off x="4818165" y="3363171"/>
            <a:ext cx="4206866" cy="1129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2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1159" name="Google Shape;1159;p2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2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MY FAVORITE MEMORY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63" name="Google Shape;1163;p27"/>
          <p:cNvGrpSpPr/>
          <p:nvPr/>
        </p:nvGrpSpPr>
        <p:grpSpPr>
          <a:xfrm rot="432144">
            <a:off x="6917305" y="3221363"/>
            <a:ext cx="1502227" cy="1987713"/>
            <a:chOff x="6562276" y="1844876"/>
            <a:chExt cx="1865009" cy="2464577"/>
          </a:xfrm>
        </p:grpSpPr>
        <p:sp>
          <p:nvSpPr>
            <p:cNvPr id="1164" name="Google Shape;1164;p27"/>
            <p:cNvSpPr/>
            <p:nvPr/>
          </p:nvSpPr>
          <p:spPr>
            <a:xfrm>
              <a:off x="6562276" y="1844876"/>
              <a:ext cx="1865009" cy="2464577"/>
            </a:xfrm>
            <a:custGeom>
              <a:avLst/>
              <a:gdLst/>
              <a:ahLst/>
              <a:cxnLst/>
              <a:rect l="l" t="t" r="r" b="b"/>
              <a:pathLst>
                <a:path w="56230" h="74307" extrusionOk="0">
                  <a:moveTo>
                    <a:pt x="35862" y="1"/>
                  </a:moveTo>
                  <a:cubicBezTo>
                    <a:pt x="25578" y="1"/>
                    <a:pt x="18090" y="8111"/>
                    <a:pt x="17779" y="8459"/>
                  </a:cubicBezTo>
                  <a:lnTo>
                    <a:pt x="17759" y="8476"/>
                  </a:lnTo>
                  <a:cubicBezTo>
                    <a:pt x="17556" y="8688"/>
                    <a:pt x="17361" y="8907"/>
                    <a:pt x="17169" y="9125"/>
                  </a:cubicBezTo>
                  <a:lnTo>
                    <a:pt x="15362" y="11117"/>
                  </a:lnTo>
                  <a:lnTo>
                    <a:pt x="15627" y="11180"/>
                  </a:lnTo>
                  <a:cubicBezTo>
                    <a:pt x="13755" y="14070"/>
                    <a:pt x="12728" y="17441"/>
                    <a:pt x="12684" y="20944"/>
                  </a:cubicBezTo>
                  <a:cubicBezTo>
                    <a:pt x="12604" y="27295"/>
                    <a:pt x="12740" y="33118"/>
                    <a:pt x="13092" y="38292"/>
                  </a:cubicBezTo>
                  <a:cubicBezTo>
                    <a:pt x="12067" y="37610"/>
                    <a:pt x="10868" y="37201"/>
                    <a:pt x="9586" y="37112"/>
                  </a:cubicBezTo>
                  <a:lnTo>
                    <a:pt x="9499" y="37106"/>
                  </a:lnTo>
                  <a:cubicBezTo>
                    <a:pt x="9330" y="37096"/>
                    <a:pt x="9158" y="37089"/>
                    <a:pt x="8985" y="37089"/>
                  </a:cubicBezTo>
                  <a:cubicBezTo>
                    <a:pt x="5518" y="37089"/>
                    <a:pt x="2168" y="39286"/>
                    <a:pt x="1353" y="42094"/>
                  </a:cubicBezTo>
                  <a:cubicBezTo>
                    <a:pt x="908" y="43615"/>
                    <a:pt x="991" y="44911"/>
                    <a:pt x="1316" y="45948"/>
                  </a:cubicBezTo>
                  <a:cubicBezTo>
                    <a:pt x="971" y="46333"/>
                    <a:pt x="699" y="46784"/>
                    <a:pt x="533" y="47271"/>
                  </a:cubicBezTo>
                  <a:cubicBezTo>
                    <a:pt x="0" y="48852"/>
                    <a:pt x="587" y="50486"/>
                    <a:pt x="2101" y="51643"/>
                  </a:cubicBezTo>
                  <a:cubicBezTo>
                    <a:pt x="2135" y="51666"/>
                    <a:pt x="2164" y="51689"/>
                    <a:pt x="2194" y="51712"/>
                  </a:cubicBezTo>
                  <a:cubicBezTo>
                    <a:pt x="1886" y="52638"/>
                    <a:pt x="1890" y="53724"/>
                    <a:pt x="2462" y="54908"/>
                  </a:cubicBezTo>
                  <a:cubicBezTo>
                    <a:pt x="3063" y="56147"/>
                    <a:pt x="4157" y="56989"/>
                    <a:pt x="5495" y="57284"/>
                  </a:cubicBezTo>
                  <a:lnTo>
                    <a:pt x="5893" y="58487"/>
                  </a:lnTo>
                  <a:lnTo>
                    <a:pt x="5959" y="58454"/>
                  </a:lnTo>
                  <a:cubicBezTo>
                    <a:pt x="6006" y="58573"/>
                    <a:pt x="6055" y="58686"/>
                    <a:pt x="6101" y="58795"/>
                  </a:cubicBezTo>
                  <a:cubicBezTo>
                    <a:pt x="6732" y="60257"/>
                    <a:pt x="7275" y="61036"/>
                    <a:pt x="7981" y="61483"/>
                  </a:cubicBezTo>
                  <a:cubicBezTo>
                    <a:pt x="8385" y="61742"/>
                    <a:pt x="8846" y="61878"/>
                    <a:pt x="9310" y="61878"/>
                  </a:cubicBezTo>
                  <a:cubicBezTo>
                    <a:pt x="10971" y="61878"/>
                    <a:pt x="11763" y="60274"/>
                    <a:pt x="12025" y="59747"/>
                  </a:cubicBezTo>
                  <a:lnTo>
                    <a:pt x="10620" y="59051"/>
                  </a:lnTo>
                  <a:lnTo>
                    <a:pt x="10646" y="59004"/>
                  </a:lnTo>
                  <a:lnTo>
                    <a:pt x="12052" y="59693"/>
                  </a:lnTo>
                  <a:cubicBezTo>
                    <a:pt x="12340" y="59104"/>
                    <a:pt x="12635" y="58351"/>
                    <a:pt x="12976" y="57324"/>
                  </a:cubicBezTo>
                  <a:cubicBezTo>
                    <a:pt x="13165" y="56764"/>
                    <a:pt x="13357" y="56134"/>
                    <a:pt x="13573" y="55382"/>
                  </a:cubicBezTo>
                  <a:lnTo>
                    <a:pt x="13586" y="55342"/>
                  </a:lnTo>
                  <a:lnTo>
                    <a:pt x="13606" y="55266"/>
                  </a:lnTo>
                  <a:cubicBezTo>
                    <a:pt x="13675" y="55027"/>
                    <a:pt x="13742" y="54785"/>
                    <a:pt x="13808" y="54547"/>
                  </a:cubicBezTo>
                  <a:cubicBezTo>
                    <a:pt x="13996" y="53867"/>
                    <a:pt x="14186" y="53135"/>
                    <a:pt x="14388" y="52335"/>
                  </a:cubicBezTo>
                  <a:cubicBezTo>
                    <a:pt x="14862" y="52260"/>
                    <a:pt x="15329" y="52190"/>
                    <a:pt x="15793" y="52130"/>
                  </a:cubicBezTo>
                  <a:cubicBezTo>
                    <a:pt x="16612" y="52985"/>
                    <a:pt x="17686" y="53568"/>
                    <a:pt x="18889" y="53777"/>
                  </a:cubicBezTo>
                  <a:cubicBezTo>
                    <a:pt x="20526" y="54065"/>
                    <a:pt x="22953" y="54420"/>
                    <a:pt x="25913" y="54639"/>
                  </a:cubicBezTo>
                  <a:cubicBezTo>
                    <a:pt x="25555" y="57542"/>
                    <a:pt x="25030" y="61878"/>
                    <a:pt x="24649" y="65534"/>
                  </a:cubicBezTo>
                  <a:cubicBezTo>
                    <a:pt x="24421" y="67708"/>
                    <a:pt x="25110" y="69902"/>
                    <a:pt x="26539" y="71553"/>
                  </a:cubicBezTo>
                  <a:cubicBezTo>
                    <a:pt x="27970" y="73207"/>
                    <a:pt x="30045" y="74207"/>
                    <a:pt x="32229" y="74294"/>
                  </a:cubicBezTo>
                  <a:lnTo>
                    <a:pt x="32411" y="74300"/>
                  </a:lnTo>
                  <a:cubicBezTo>
                    <a:pt x="32501" y="74304"/>
                    <a:pt x="32594" y="74307"/>
                    <a:pt x="32684" y="74307"/>
                  </a:cubicBezTo>
                  <a:cubicBezTo>
                    <a:pt x="34106" y="74307"/>
                    <a:pt x="35498" y="73926"/>
                    <a:pt x="36727" y="73200"/>
                  </a:cubicBezTo>
                  <a:cubicBezTo>
                    <a:pt x="39953" y="71861"/>
                    <a:pt x="41944" y="68550"/>
                    <a:pt x="41596" y="65076"/>
                  </a:cubicBezTo>
                  <a:cubicBezTo>
                    <a:pt x="41238" y="61550"/>
                    <a:pt x="40791" y="57192"/>
                    <a:pt x="40453" y="54258"/>
                  </a:cubicBezTo>
                  <a:cubicBezTo>
                    <a:pt x="41487" y="54122"/>
                    <a:pt x="42508" y="53963"/>
                    <a:pt x="43502" y="53781"/>
                  </a:cubicBezTo>
                  <a:cubicBezTo>
                    <a:pt x="43823" y="53721"/>
                    <a:pt x="44149" y="53632"/>
                    <a:pt x="44470" y="53509"/>
                  </a:cubicBezTo>
                  <a:cubicBezTo>
                    <a:pt x="44755" y="53409"/>
                    <a:pt x="46249" y="52883"/>
                    <a:pt x="47920" y="52054"/>
                  </a:cubicBezTo>
                  <a:lnTo>
                    <a:pt x="47920" y="52054"/>
                  </a:lnTo>
                  <a:cubicBezTo>
                    <a:pt x="47874" y="52355"/>
                    <a:pt x="47811" y="52647"/>
                    <a:pt x="47731" y="52919"/>
                  </a:cubicBezTo>
                  <a:cubicBezTo>
                    <a:pt x="46876" y="55915"/>
                    <a:pt x="46568" y="57148"/>
                    <a:pt x="46462" y="57990"/>
                  </a:cubicBezTo>
                  <a:cubicBezTo>
                    <a:pt x="46283" y="59425"/>
                    <a:pt x="46704" y="60429"/>
                    <a:pt x="47781" y="61149"/>
                  </a:cubicBezTo>
                  <a:cubicBezTo>
                    <a:pt x="48285" y="61483"/>
                    <a:pt x="48871" y="61662"/>
                    <a:pt x="49471" y="61662"/>
                  </a:cubicBezTo>
                  <a:cubicBezTo>
                    <a:pt x="50373" y="61662"/>
                    <a:pt x="51712" y="61275"/>
                    <a:pt x="52971" y="59422"/>
                  </a:cubicBezTo>
                  <a:cubicBezTo>
                    <a:pt x="55089" y="56313"/>
                    <a:pt x="56229" y="50085"/>
                    <a:pt x="53860" y="43585"/>
                  </a:cubicBezTo>
                  <a:cubicBezTo>
                    <a:pt x="54562" y="37954"/>
                    <a:pt x="55536" y="27471"/>
                    <a:pt x="54738" y="16931"/>
                  </a:cubicBezTo>
                  <a:cubicBezTo>
                    <a:pt x="54132" y="8933"/>
                    <a:pt x="48365" y="2350"/>
                    <a:pt x="40814" y="527"/>
                  </a:cubicBezTo>
                  <a:lnTo>
                    <a:pt x="41099" y="203"/>
                  </a:lnTo>
                  <a:lnTo>
                    <a:pt x="37771" y="63"/>
                  </a:lnTo>
                  <a:cubicBezTo>
                    <a:pt x="37732" y="60"/>
                    <a:pt x="37380" y="40"/>
                    <a:pt x="37241" y="33"/>
                  </a:cubicBezTo>
                  <a:cubicBezTo>
                    <a:pt x="37089" y="27"/>
                    <a:pt x="36939" y="24"/>
                    <a:pt x="36791" y="21"/>
                  </a:cubicBezTo>
                  <a:lnTo>
                    <a:pt x="36671" y="17"/>
                  </a:lnTo>
                  <a:cubicBezTo>
                    <a:pt x="36399" y="4"/>
                    <a:pt x="36130" y="1"/>
                    <a:pt x="358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14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7470669" y="3544495"/>
              <a:ext cx="412803" cy="678441"/>
            </a:xfrm>
            <a:custGeom>
              <a:avLst/>
              <a:gdLst/>
              <a:ahLst/>
              <a:cxnLst/>
              <a:rect l="l" t="t" r="r" b="b"/>
              <a:pathLst>
                <a:path w="12446" h="20455" extrusionOk="0">
                  <a:moveTo>
                    <a:pt x="2009" y="0"/>
                  </a:moveTo>
                  <a:cubicBezTo>
                    <a:pt x="2009" y="0"/>
                    <a:pt x="988" y="7926"/>
                    <a:pt x="351" y="14025"/>
                  </a:cubicBezTo>
                  <a:cubicBezTo>
                    <a:pt x="0" y="17369"/>
                    <a:pt x="2549" y="20309"/>
                    <a:pt x="5907" y="20444"/>
                  </a:cubicBezTo>
                  <a:cubicBezTo>
                    <a:pt x="5963" y="20444"/>
                    <a:pt x="6019" y="20448"/>
                    <a:pt x="6075" y="20451"/>
                  </a:cubicBezTo>
                  <a:cubicBezTo>
                    <a:pt x="6143" y="20453"/>
                    <a:pt x="6211" y="20455"/>
                    <a:pt x="6279" y="20455"/>
                  </a:cubicBezTo>
                  <a:cubicBezTo>
                    <a:pt x="9717" y="20455"/>
                    <a:pt x="12446" y="17500"/>
                    <a:pt x="12098" y="14048"/>
                  </a:cubicBezTo>
                  <a:cubicBezTo>
                    <a:pt x="11578" y="8914"/>
                    <a:pt x="10845" y="1850"/>
                    <a:pt x="10580" y="323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7438230" y="3560681"/>
              <a:ext cx="412836" cy="678408"/>
            </a:xfrm>
            <a:custGeom>
              <a:avLst/>
              <a:gdLst/>
              <a:ahLst/>
              <a:cxnLst/>
              <a:rect l="l" t="t" r="r" b="b"/>
              <a:pathLst>
                <a:path w="12447" h="20454" extrusionOk="0">
                  <a:moveTo>
                    <a:pt x="2009" y="0"/>
                  </a:moveTo>
                  <a:cubicBezTo>
                    <a:pt x="2009" y="0"/>
                    <a:pt x="988" y="7929"/>
                    <a:pt x="348" y="14027"/>
                  </a:cubicBezTo>
                  <a:cubicBezTo>
                    <a:pt x="1" y="17371"/>
                    <a:pt x="2549" y="20311"/>
                    <a:pt x="5907" y="20444"/>
                  </a:cubicBezTo>
                  <a:cubicBezTo>
                    <a:pt x="5963" y="20447"/>
                    <a:pt x="6019" y="20450"/>
                    <a:pt x="6072" y="20450"/>
                  </a:cubicBezTo>
                  <a:cubicBezTo>
                    <a:pt x="6141" y="20452"/>
                    <a:pt x="6209" y="20453"/>
                    <a:pt x="6276" y="20453"/>
                  </a:cubicBezTo>
                  <a:cubicBezTo>
                    <a:pt x="9718" y="20453"/>
                    <a:pt x="12446" y="17502"/>
                    <a:pt x="12098" y="14050"/>
                  </a:cubicBezTo>
                  <a:cubicBezTo>
                    <a:pt x="11578" y="8913"/>
                    <a:pt x="10845" y="1853"/>
                    <a:pt x="10580" y="321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7204058" y="1915162"/>
              <a:ext cx="571576" cy="275556"/>
            </a:xfrm>
            <a:custGeom>
              <a:avLst/>
              <a:gdLst/>
              <a:ahLst/>
              <a:cxnLst/>
              <a:rect l="l" t="t" r="r" b="b"/>
              <a:pathLst>
                <a:path w="17233" h="8308" extrusionOk="0">
                  <a:moveTo>
                    <a:pt x="16512" y="1"/>
                  </a:moveTo>
                  <a:cubicBezTo>
                    <a:pt x="7049" y="1"/>
                    <a:pt x="1" y="7765"/>
                    <a:pt x="1" y="7765"/>
                  </a:cubicBezTo>
                  <a:cubicBezTo>
                    <a:pt x="908" y="8143"/>
                    <a:pt x="1855" y="8308"/>
                    <a:pt x="2817" y="8308"/>
                  </a:cubicBezTo>
                  <a:cubicBezTo>
                    <a:pt x="9632" y="8308"/>
                    <a:pt x="17232" y="16"/>
                    <a:pt x="17232" y="16"/>
                  </a:cubicBezTo>
                  <a:cubicBezTo>
                    <a:pt x="16991" y="6"/>
                    <a:pt x="16751" y="1"/>
                    <a:pt x="165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7977157" y="3391618"/>
              <a:ext cx="269884" cy="162023"/>
            </a:xfrm>
            <a:custGeom>
              <a:avLst/>
              <a:gdLst/>
              <a:ahLst/>
              <a:cxnLst/>
              <a:rect l="l" t="t" r="r" b="b"/>
              <a:pathLst>
                <a:path w="8137" h="4885" extrusionOk="0">
                  <a:moveTo>
                    <a:pt x="3836" y="0"/>
                  </a:moveTo>
                  <a:cubicBezTo>
                    <a:pt x="3225" y="0"/>
                    <a:pt x="2637" y="76"/>
                    <a:pt x="2141" y="274"/>
                  </a:cubicBezTo>
                  <a:cubicBezTo>
                    <a:pt x="0" y="1133"/>
                    <a:pt x="1084" y="4885"/>
                    <a:pt x="1084" y="4885"/>
                  </a:cubicBezTo>
                  <a:cubicBezTo>
                    <a:pt x="1084" y="4885"/>
                    <a:pt x="6311" y="3112"/>
                    <a:pt x="8137" y="838"/>
                  </a:cubicBezTo>
                  <a:cubicBezTo>
                    <a:pt x="8137" y="838"/>
                    <a:pt x="5862" y="0"/>
                    <a:pt x="3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7231124" y="1915626"/>
              <a:ext cx="1106700" cy="1584942"/>
            </a:xfrm>
            <a:custGeom>
              <a:avLst/>
              <a:gdLst/>
              <a:ahLst/>
              <a:cxnLst/>
              <a:rect l="l" t="t" r="r" b="b"/>
              <a:pathLst>
                <a:path w="33367" h="47786" extrusionOk="0">
                  <a:moveTo>
                    <a:pt x="16214" y="1"/>
                  </a:moveTo>
                  <a:cubicBezTo>
                    <a:pt x="7425" y="1"/>
                    <a:pt x="216" y="7158"/>
                    <a:pt x="103" y="16044"/>
                  </a:cubicBezTo>
                  <a:cubicBezTo>
                    <a:pt x="0" y="24241"/>
                    <a:pt x="225" y="35128"/>
                    <a:pt x="1687" y="43862"/>
                  </a:cubicBezTo>
                  <a:cubicBezTo>
                    <a:pt x="1933" y="45340"/>
                    <a:pt x="3083" y="46497"/>
                    <a:pt x="4558" y="46755"/>
                  </a:cubicBezTo>
                  <a:cubicBezTo>
                    <a:pt x="7085" y="47201"/>
                    <a:pt x="11413" y="47786"/>
                    <a:pt x="16686" y="47786"/>
                  </a:cubicBezTo>
                  <a:cubicBezTo>
                    <a:pt x="20251" y="47786"/>
                    <a:pt x="24249" y="47518"/>
                    <a:pt x="28414" y="46759"/>
                  </a:cubicBezTo>
                  <a:cubicBezTo>
                    <a:pt x="29890" y="46491"/>
                    <a:pt x="31019" y="45297"/>
                    <a:pt x="31235" y="43815"/>
                  </a:cubicBezTo>
                  <a:cubicBezTo>
                    <a:pt x="31958" y="38831"/>
                    <a:pt x="33366" y="26952"/>
                    <a:pt x="32458" y="14960"/>
                  </a:cubicBezTo>
                  <a:cubicBezTo>
                    <a:pt x="31848" y="6926"/>
                    <a:pt x="25405" y="519"/>
                    <a:pt x="17365" y="42"/>
                  </a:cubicBezTo>
                  <a:cubicBezTo>
                    <a:pt x="17235" y="32"/>
                    <a:pt x="17106" y="25"/>
                    <a:pt x="16976" y="19"/>
                  </a:cubicBezTo>
                  <a:cubicBezTo>
                    <a:pt x="16721" y="7"/>
                    <a:pt x="16467" y="1"/>
                    <a:pt x="16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6802882" y="3413576"/>
              <a:ext cx="493765" cy="137446"/>
            </a:xfrm>
            <a:custGeom>
              <a:avLst/>
              <a:gdLst/>
              <a:ahLst/>
              <a:cxnLst/>
              <a:rect l="l" t="t" r="r" b="b"/>
              <a:pathLst>
                <a:path w="14887" h="4144" extrusionOk="0">
                  <a:moveTo>
                    <a:pt x="13419" y="0"/>
                  </a:moveTo>
                  <a:cubicBezTo>
                    <a:pt x="12519" y="0"/>
                    <a:pt x="4411" y="56"/>
                    <a:pt x="1" y="2042"/>
                  </a:cubicBezTo>
                  <a:lnTo>
                    <a:pt x="1111" y="4143"/>
                  </a:lnTo>
                  <a:cubicBezTo>
                    <a:pt x="1111" y="4143"/>
                    <a:pt x="7575" y="2333"/>
                    <a:pt x="13782" y="2333"/>
                  </a:cubicBezTo>
                  <a:cubicBezTo>
                    <a:pt x="14152" y="2333"/>
                    <a:pt x="14520" y="2340"/>
                    <a:pt x="14886" y="2353"/>
                  </a:cubicBezTo>
                  <a:lnTo>
                    <a:pt x="13501" y="0"/>
                  </a:lnTo>
                  <a:cubicBezTo>
                    <a:pt x="13501" y="0"/>
                    <a:pt x="13473" y="0"/>
                    <a:pt x="13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7050918" y="2008533"/>
              <a:ext cx="1105506" cy="1584909"/>
            </a:xfrm>
            <a:custGeom>
              <a:avLst/>
              <a:gdLst/>
              <a:ahLst/>
              <a:cxnLst/>
              <a:rect l="l" t="t" r="r" b="b"/>
              <a:pathLst>
                <a:path w="33331" h="47785" extrusionOk="0">
                  <a:moveTo>
                    <a:pt x="16177" y="0"/>
                  </a:moveTo>
                  <a:cubicBezTo>
                    <a:pt x="7392" y="0"/>
                    <a:pt x="186" y="7156"/>
                    <a:pt x="73" y="16037"/>
                  </a:cubicBezTo>
                  <a:cubicBezTo>
                    <a:pt x="0" y="21847"/>
                    <a:pt x="93" y="29003"/>
                    <a:pt x="673" y="35784"/>
                  </a:cubicBezTo>
                  <a:cubicBezTo>
                    <a:pt x="733" y="36523"/>
                    <a:pt x="803" y="37256"/>
                    <a:pt x="875" y="37982"/>
                  </a:cubicBezTo>
                  <a:cubicBezTo>
                    <a:pt x="1085" y="40011"/>
                    <a:pt x="1346" y="41983"/>
                    <a:pt x="1658" y="43858"/>
                  </a:cubicBezTo>
                  <a:cubicBezTo>
                    <a:pt x="1903" y="45337"/>
                    <a:pt x="3053" y="46497"/>
                    <a:pt x="4525" y="46755"/>
                  </a:cubicBezTo>
                  <a:cubicBezTo>
                    <a:pt x="7055" y="47198"/>
                    <a:pt x="11389" y="47785"/>
                    <a:pt x="16667" y="47785"/>
                  </a:cubicBezTo>
                  <a:cubicBezTo>
                    <a:pt x="20231" y="47785"/>
                    <a:pt x="24226" y="47517"/>
                    <a:pt x="28389" y="46758"/>
                  </a:cubicBezTo>
                  <a:cubicBezTo>
                    <a:pt x="29860" y="46490"/>
                    <a:pt x="30991" y="45293"/>
                    <a:pt x="31206" y="43812"/>
                  </a:cubicBezTo>
                  <a:cubicBezTo>
                    <a:pt x="31929" y="38827"/>
                    <a:pt x="33330" y="26948"/>
                    <a:pt x="32429" y="14957"/>
                  </a:cubicBezTo>
                  <a:cubicBezTo>
                    <a:pt x="31816" y="6922"/>
                    <a:pt x="25376" y="516"/>
                    <a:pt x="17335" y="38"/>
                  </a:cubicBezTo>
                  <a:cubicBezTo>
                    <a:pt x="17202" y="31"/>
                    <a:pt x="17077" y="22"/>
                    <a:pt x="16944" y="18"/>
                  </a:cubicBezTo>
                  <a:cubicBezTo>
                    <a:pt x="16687" y="6"/>
                    <a:pt x="16431" y="0"/>
                    <a:pt x="16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163366" y="3253999"/>
              <a:ext cx="227496" cy="565771"/>
            </a:xfrm>
            <a:custGeom>
              <a:avLst/>
              <a:gdLst/>
              <a:ahLst/>
              <a:cxnLst/>
              <a:rect l="l" t="t" r="r" b="b"/>
              <a:pathLst>
                <a:path w="6859" h="17058" extrusionOk="0">
                  <a:moveTo>
                    <a:pt x="1968" y="0"/>
                  </a:moveTo>
                  <a:cubicBezTo>
                    <a:pt x="1796" y="0"/>
                    <a:pt x="1623" y="33"/>
                    <a:pt x="1455" y="101"/>
                  </a:cubicBezTo>
                  <a:cubicBezTo>
                    <a:pt x="796" y="373"/>
                    <a:pt x="464" y="1109"/>
                    <a:pt x="697" y="1785"/>
                  </a:cubicBezTo>
                  <a:cubicBezTo>
                    <a:pt x="1362" y="3731"/>
                    <a:pt x="2447" y="7721"/>
                    <a:pt x="1502" y="11019"/>
                  </a:cubicBezTo>
                  <a:cubicBezTo>
                    <a:pt x="0" y="16260"/>
                    <a:pt x="60" y="16482"/>
                    <a:pt x="686" y="16899"/>
                  </a:cubicBezTo>
                  <a:cubicBezTo>
                    <a:pt x="846" y="17006"/>
                    <a:pt x="1019" y="17058"/>
                    <a:pt x="1201" y="17058"/>
                  </a:cubicBezTo>
                  <a:cubicBezTo>
                    <a:pt x="3412" y="17058"/>
                    <a:pt x="6859" y="9399"/>
                    <a:pt x="3192" y="801"/>
                  </a:cubicBezTo>
                  <a:cubicBezTo>
                    <a:pt x="2978" y="298"/>
                    <a:pt x="2485" y="0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7449110" y="2228112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4" y="1"/>
                    <a:pt x="448" y="57"/>
                    <a:pt x="312" y="177"/>
                  </a:cubicBezTo>
                  <a:cubicBezTo>
                    <a:pt x="66" y="391"/>
                    <a:pt x="0" y="749"/>
                    <a:pt x="156" y="1038"/>
                  </a:cubicBezTo>
                  <a:lnTo>
                    <a:pt x="935" y="2493"/>
                  </a:lnTo>
                  <a:cubicBezTo>
                    <a:pt x="1068" y="2738"/>
                    <a:pt x="1310" y="2864"/>
                    <a:pt x="1558" y="2864"/>
                  </a:cubicBezTo>
                  <a:cubicBezTo>
                    <a:pt x="1767" y="2864"/>
                    <a:pt x="1976" y="2775"/>
                    <a:pt x="2119" y="2586"/>
                  </a:cubicBezTo>
                  <a:lnTo>
                    <a:pt x="2135" y="2563"/>
                  </a:lnTo>
                  <a:cubicBezTo>
                    <a:pt x="2304" y="2340"/>
                    <a:pt x="2327" y="2039"/>
                    <a:pt x="2191" y="1794"/>
                  </a:cubicBezTo>
                  <a:lnTo>
                    <a:pt x="1393" y="362"/>
                  </a:lnTo>
                  <a:cubicBezTo>
                    <a:pt x="1260" y="126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7473190" y="2838026"/>
              <a:ext cx="77214" cy="95025"/>
            </a:xfrm>
            <a:custGeom>
              <a:avLst/>
              <a:gdLst/>
              <a:ahLst/>
              <a:cxnLst/>
              <a:rect l="l" t="t" r="r" b="b"/>
              <a:pathLst>
                <a:path w="2328" h="2865" extrusionOk="0">
                  <a:moveTo>
                    <a:pt x="776" y="1"/>
                  </a:moveTo>
                  <a:cubicBezTo>
                    <a:pt x="613" y="1"/>
                    <a:pt x="448" y="57"/>
                    <a:pt x="312" y="177"/>
                  </a:cubicBezTo>
                  <a:cubicBezTo>
                    <a:pt x="67" y="392"/>
                    <a:pt x="1" y="750"/>
                    <a:pt x="156" y="1039"/>
                  </a:cubicBezTo>
                  <a:lnTo>
                    <a:pt x="935" y="2494"/>
                  </a:lnTo>
                  <a:cubicBezTo>
                    <a:pt x="1067" y="2739"/>
                    <a:pt x="1313" y="2865"/>
                    <a:pt x="1558" y="2865"/>
                  </a:cubicBezTo>
                  <a:cubicBezTo>
                    <a:pt x="1767" y="2865"/>
                    <a:pt x="1976" y="2772"/>
                    <a:pt x="2118" y="2586"/>
                  </a:cubicBezTo>
                  <a:lnTo>
                    <a:pt x="2135" y="2563"/>
                  </a:lnTo>
                  <a:cubicBezTo>
                    <a:pt x="2304" y="2338"/>
                    <a:pt x="2327" y="2036"/>
                    <a:pt x="2191" y="1795"/>
                  </a:cubicBezTo>
                  <a:lnTo>
                    <a:pt x="1393" y="363"/>
                  </a:lnTo>
                  <a:cubicBezTo>
                    <a:pt x="1260" y="127"/>
                    <a:pt x="1021" y="1"/>
                    <a:pt x="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7815658" y="2270237"/>
              <a:ext cx="109917" cy="59270"/>
            </a:xfrm>
            <a:custGeom>
              <a:avLst/>
              <a:gdLst/>
              <a:ahLst/>
              <a:cxnLst/>
              <a:rect l="l" t="t" r="r" b="b"/>
              <a:pathLst>
                <a:path w="3314" h="1787" extrusionOk="0">
                  <a:moveTo>
                    <a:pt x="2423" y="0"/>
                  </a:moveTo>
                  <a:cubicBezTo>
                    <a:pt x="2370" y="0"/>
                    <a:pt x="2313" y="7"/>
                    <a:pt x="2260" y="20"/>
                  </a:cubicBezTo>
                  <a:lnTo>
                    <a:pt x="666" y="398"/>
                  </a:lnTo>
                  <a:cubicBezTo>
                    <a:pt x="228" y="501"/>
                    <a:pt x="0" y="981"/>
                    <a:pt x="192" y="1385"/>
                  </a:cubicBezTo>
                  <a:cubicBezTo>
                    <a:pt x="311" y="1634"/>
                    <a:pt x="563" y="1786"/>
                    <a:pt x="828" y="1786"/>
                  </a:cubicBezTo>
                  <a:cubicBezTo>
                    <a:pt x="878" y="1786"/>
                    <a:pt x="932" y="1783"/>
                    <a:pt x="981" y="1770"/>
                  </a:cubicBezTo>
                  <a:lnTo>
                    <a:pt x="2592" y="1416"/>
                  </a:lnTo>
                  <a:cubicBezTo>
                    <a:pt x="3092" y="1306"/>
                    <a:pt x="3314" y="712"/>
                    <a:pt x="3003" y="305"/>
                  </a:cubicBezTo>
                  <a:lnTo>
                    <a:pt x="2986" y="282"/>
                  </a:lnTo>
                  <a:cubicBezTo>
                    <a:pt x="2850" y="103"/>
                    <a:pt x="2642" y="0"/>
                    <a:pt x="24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7165019" y="2287385"/>
              <a:ext cx="75688" cy="97512"/>
            </a:xfrm>
            <a:custGeom>
              <a:avLst/>
              <a:gdLst/>
              <a:ahLst/>
              <a:cxnLst/>
              <a:rect l="l" t="t" r="r" b="b"/>
              <a:pathLst>
                <a:path w="2282" h="2940" extrusionOk="0">
                  <a:moveTo>
                    <a:pt x="1409" y="0"/>
                  </a:moveTo>
                  <a:lnTo>
                    <a:pt x="1380" y="4"/>
                  </a:lnTo>
                  <a:cubicBezTo>
                    <a:pt x="1098" y="16"/>
                    <a:pt x="853" y="192"/>
                    <a:pt x="753" y="454"/>
                  </a:cubicBezTo>
                  <a:lnTo>
                    <a:pt x="164" y="1982"/>
                  </a:lnTo>
                  <a:cubicBezTo>
                    <a:pt x="1" y="2400"/>
                    <a:pt x="266" y="2860"/>
                    <a:pt x="710" y="2930"/>
                  </a:cubicBezTo>
                  <a:cubicBezTo>
                    <a:pt x="747" y="2936"/>
                    <a:pt x="783" y="2940"/>
                    <a:pt x="820" y="2940"/>
                  </a:cubicBezTo>
                  <a:cubicBezTo>
                    <a:pt x="1102" y="2940"/>
                    <a:pt x="1363" y="2768"/>
                    <a:pt x="1472" y="2499"/>
                  </a:cubicBezTo>
                  <a:lnTo>
                    <a:pt x="2093" y="971"/>
                  </a:lnTo>
                  <a:cubicBezTo>
                    <a:pt x="2281" y="504"/>
                    <a:pt x="1937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7"/>
            <p:cNvSpPr/>
            <p:nvPr/>
          </p:nvSpPr>
          <p:spPr>
            <a:xfrm>
              <a:off x="7227144" y="2614101"/>
              <a:ext cx="91741" cy="88988"/>
            </a:xfrm>
            <a:custGeom>
              <a:avLst/>
              <a:gdLst/>
              <a:ahLst/>
              <a:cxnLst/>
              <a:rect l="l" t="t" r="r" b="b"/>
              <a:pathLst>
                <a:path w="2766" h="2683" extrusionOk="0">
                  <a:moveTo>
                    <a:pt x="1866" y="1"/>
                  </a:moveTo>
                  <a:cubicBezTo>
                    <a:pt x="1658" y="1"/>
                    <a:pt x="1456" y="94"/>
                    <a:pt x="1320" y="262"/>
                  </a:cubicBezTo>
                  <a:lnTo>
                    <a:pt x="286" y="1532"/>
                  </a:lnTo>
                  <a:cubicBezTo>
                    <a:pt x="1" y="1880"/>
                    <a:pt x="110" y="2401"/>
                    <a:pt x="511" y="2603"/>
                  </a:cubicBezTo>
                  <a:cubicBezTo>
                    <a:pt x="614" y="2655"/>
                    <a:pt x="723" y="2682"/>
                    <a:pt x="832" y="2682"/>
                  </a:cubicBezTo>
                  <a:cubicBezTo>
                    <a:pt x="1035" y="2682"/>
                    <a:pt x="1234" y="2592"/>
                    <a:pt x="1369" y="2430"/>
                  </a:cubicBezTo>
                  <a:lnTo>
                    <a:pt x="2434" y="1168"/>
                  </a:lnTo>
                  <a:cubicBezTo>
                    <a:pt x="2765" y="776"/>
                    <a:pt x="2579" y="173"/>
                    <a:pt x="2082" y="37"/>
                  </a:cubicBezTo>
                  <a:lnTo>
                    <a:pt x="2056" y="27"/>
                  </a:lnTo>
                  <a:cubicBezTo>
                    <a:pt x="1993" y="10"/>
                    <a:pt x="1930" y="1"/>
                    <a:pt x="18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7"/>
            <p:cNvSpPr/>
            <p:nvPr/>
          </p:nvSpPr>
          <p:spPr>
            <a:xfrm>
              <a:off x="7923257" y="2609689"/>
              <a:ext cx="86899" cy="87993"/>
            </a:xfrm>
            <a:custGeom>
              <a:avLst/>
              <a:gdLst/>
              <a:ahLst/>
              <a:cxnLst/>
              <a:rect l="l" t="t" r="r" b="b"/>
              <a:pathLst>
                <a:path w="2620" h="2653" extrusionOk="0">
                  <a:moveTo>
                    <a:pt x="763" y="1"/>
                  </a:moveTo>
                  <a:cubicBezTo>
                    <a:pt x="547" y="1"/>
                    <a:pt x="332" y="100"/>
                    <a:pt x="193" y="293"/>
                  </a:cubicBezTo>
                  <a:cubicBezTo>
                    <a:pt x="1" y="561"/>
                    <a:pt x="17" y="923"/>
                    <a:pt x="233" y="1171"/>
                  </a:cubicBezTo>
                  <a:lnTo>
                    <a:pt x="1320" y="2410"/>
                  </a:lnTo>
                  <a:cubicBezTo>
                    <a:pt x="1462" y="2573"/>
                    <a:pt x="1658" y="2653"/>
                    <a:pt x="1850" y="2653"/>
                  </a:cubicBezTo>
                  <a:cubicBezTo>
                    <a:pt x="2112" y="2653"/>
                    <a:pt x="2374" y="2507"/>
                    <a:pt x="2493" y="2235"/>
                  </a:cubicBezTo>
                  <a:lnTo>
                    <a:pt x="2506" y="2208"/>
                  </a:lnTo>
                  <a:cubicBezTo>
                    <a:pt x="2619" y="1953"/>
                    <a:pt x="2572" y="1655"/>
                    <a:pt x="2384" y="1446"/>
                  </a:cubicBezTo>
                  <a:lnTo>
                    <a:pt x="1287" y="233"/>
                  </a:lnTo>
                  <a:cubicBezTo>
                    <a:pt x="1144" y="77"/>
                    <a:pt x="955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7"/>
            <p:cNvSpPr/>
            <p:nvPr/>
          </p:nvSpPr>
          <p:spPr>
            <a:xfrm>
              <a:off x="7598170" y="2607733"/>
              <a:ext cx="86899" cy="92604"/>
            </a:xfrm>
            <a:custGeom>
              <a:avLst/>
              <a:gdLst/>
              <a:ahLst/>
              <a:cxnLst/>
              <a:rect l="l" t="t" r="r" b="b"/>
              <a:pathLst>
                <a:path w="2620" h="2792" extrusionOk="0">
                  <a:moveTo>
                    <a:pt x="1717" y="0"/>
                  </a:moveTo>
                  <a:cubicBezTo>
                    <a:pt x="1479" y="0"/>
                    <a:pt x="1257" y="123"/>
                    <a:pt x="1125" y="326"/>
                  </a:cubicBezTo>
                  <a:lnTo>
                    <a:pt x="243" y="1704"/>
                  </a:lnTo>
                  <a:cubicBezTo>
                    <a:pt x="1" y="2082"/>
                    <a:pt x="166" y="2589"/>
                    <a:pt x="588" y="2745"/>
                  </a:cubicBezTo>
                  <a:cubicBezTo>
                    <a:pt x="667" y="2775"/>
                    <a:pt x="753" y="2791"/>
                    <a:pt x="836" y="2791"/>
                  </a:cubicBezTo>
                  <a:cubicBezTo>
                    <a:pt x="1065" y="2791"/>
                    <a:pt x="1287" y="2675"/>
                    <a:pt x="1423" y="2476"/>
                  </a:cubicBezTo>
                  <a:lnTo>
                    <a:pt x="2334" y="1101"/>
                  </a:lnTo>
                  <a:cubicBezTo>
                    <a:pt x="2619" y="673"/>
                    <a:pt x="2364" y="93"/>
                    <a:pt x="1857" y="14"/>
                  </a:cubicBezTo>
                  <a:lnTo>
                    <a:pt x="1827" y="11"/>
                  </a:lnTo>
                  <a:cubicBezTo>
                    <a:pt x="1791" y="3"/>
                    <a:pt x="175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7"/>
            <p:cNvSpPr/>
            <p:nvPr/>
          </p:nvSpPr>
          <p:spPr>
            <a:xfrm>
              <a:off x="7229797" y="3066096"/>
              <a:ext cx="774229" cy="192338"/>
            </a:xfrm>
            <a:custGeom>
              <a:avLst/>
              <a:gdLst/>
              <a:ahLst/>
              <a:cxnLst/>
              <a:rect l="l" t="t" r="r" b="b"/>
              <a:pathLst>
                <a:path w="23343" h="5799" extrusionOk="0">
                  <a:moveTo>
                    <a:pt x="2261" y="0"/>
                  </a:moveTo>
                  <a:cubicBezTo>
                    <a:pt x="1019" y="0"/>
                    <a:pt x="168" y="374"/>
                    <a:pt x="123" y="1517"/>
                  </a:cubicBezTo>
                  <a:cubicBezTo>
                    <a:pt x="1" y="4626"/>
                    <a:pt x="4316" y="5482"/>
                    <a:pt x="10424" y="5766"/>
                  </a:cubicBezTo>
                  <a:cubicBezTo>
                    <a:pt x="10892" y="5788"/>
                    <a:pt x="11364" y="5799"/>
                    <a:pt x="11837" y="5799"/>
                  </a:cubicBezTo>
                  <a:cubicBezTo>
                    <a:pt x="17538" y="5799"/>
                    <a:pt x="23342" y="4247"/>
                    <a:pt x="22482" y="1948"/>
                  </a:cubicBezTo>
                  <a:cubicBezTo>
                    <a:pt x="22084" y="886"/>
                    <a:pt x="21198" y="560"/>
                    <a:pt x="19944" y="560"/>
                  </a:cubicBezTo>
                  <a:cubicBezTo>
                    <a:pt x="18952" y="560"/>
                    <a:pt x="17729" y="764"/>
                    <a:pt x="16334" y="967"/>
                  </a:cubicBezTo>
                  <a:cubicBezTo>
                    <a:pt x="14934" y="1171"/>
                    <a:pt x="13363" y="1374"/>
                    <a:pt x="11677" y="1374"/>
                  </a:cubicBezTo>
                  <a:cubicBezTo>
                    <a:pt x="11139" y="1374"/>
                    <a:pt x="10589" y="1354"/>
                    <a:pt x="10030" y="1305"/>
                  </a:cubicBezTo>
                  <a:cubicBezTo>
                    <a:pt x="7682" y="1102"/>
                    <a:pt x="4394" y="0"/>
                    <a:pt x="2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7"/>
            <p:cNvSpPr/>
            <p:nvPr/>
          </p:nvSpPr>
          <p:spPr>
            <a:xfrm>
              <a:off x="7225486" y="3181293"/>
              <a:ext cx="495755" cy="340100"/>
            </a:xfrm>
            <a:custGeom>
              <a:avLst/>
              <a:gdLst/>
              <a:ahLst/>
              <a:cxnLst/>
              <a:rect l="l" t="t" r="r" b="b"/>
              <a:pathLst>
                <a:path w="14947" h="10254" extrusionOk="0">
                  <a:moveTo>
                    <a:pt x="6149" y="0"/>
                  </a:moveTo>
                  <a:cubicBezTo>
                    <a:pt x="5813" y="0"/>
                    <a:pt x="5426" y="57"/>
                    <a:pt x="4983" y="196"/>
                  </a:cubicBezTo>
                  <a:cubicBezTo>
                    <a:pt x="2450" y="984"/>
                    <a:pt x="1" y="6509"/>
                    <a:pt x="882" y="8438"/>
                  </a:cubicBezTo>
                  <a:cubicBezTo>
                    <a:pt x="1395" y="9556"/>
                    <a:pt x="3026" y="10253"/>
                    <a:pt x="4637" y="10253"/>
                  </a:cubicBezTo>
                  <a:cubicBezTo>
                    <a:pt x="5806" y="10253"/>
                    <a:pt x="6965" y="9886"/>
                    <a:pt x="7677" y="9045"/>
                  </a:cubicBezTo>
                  <a:cubicBezTo>
                    <a:pt x="8754" y="7776"/>
                    <a:pt x="10273" y="5625"/>
                    <a:pt x="11399" y="4086"/>
                  </a:cubicBezTo>
                  <a:cubicBezTo>
                    <a:pt x="12218" y="2973"/>
                    <a:pt x="13435" y="2220"/>
                    <a:pt x="14800" y="1989"/>
                  </a:cubicBezTo>
                  <a:cubicBezTo>
                    <a:pt x="14826" y="2071"/>
                    <a:pt x="14850" y="2107"/>
                    <a:pt x="14863" y="2107"/>
                  </a:cubicBezTo>
                  <a:cubicBezTo>
                    <a:pt x="14947" y="2107"/>
                    <a:pt x="14623" y="653"/>
                    <a:pt x="12162" y="196"/>
                  </a:cubicBezTo>
                  <a:cubicBezTo>
                    <a:pt x="11777" y="125"/>
                    <a:pt x="11423" y="94"/>
                    <a:pt x="11098" y="94"/>
                  </a:cubicBezTo>
                  <a:cubicBezTo>
                    <a:pt x="9089" y="94"/>
                    <a:pt x="8197" y="1262"/>
                    <a:pt x="8197" y="1262"/>
                  </a:cubicBezTo>
                  <a:cubicBezTo>
                    <a:pt x="8197" y="1262"/>
                    <a:pt x="7731" y="0"/>
                    <a:pt x="6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7355142" y="3223152"/>
              <a:ext cx="142255" cy="220232"/>
            </a:xfrm>
            <a:custGeom>
              <a:avLst/>
              <a:gdLst/>
              <a:ahLst/>
              <a:cxnLst/>
              <a:rect l="l" t="t" r="r" b="b"/>
              <a:pathLst>
                <a:path w="4289" h="6640" extrusionOk="0">
                  <a:moveTo>
                    <a:pt x="4288" y="0"/>
                  </a:moveTo>
                  <a:cubicBezTo>
                    <a:pt x="3689" y="315"/>
                    <a:pt x="3172" y="773"/>
                    <a:pt x="2711" y="1267"/>
                  </a:cubicBezTo>
                  <a:cubicBezTo>
                    <a:pt x="2247" y="1764"/>
                    <a:pt x="1849" y="2318"/>
                    <a:pt x="1488" y="2891"/>
                  </a:cubicBezTo>
                  <a:cubicBezTo>
                    <a:pt x="1137" y="3471"/>
                    <a:pt x="838" y="4080"/>
                    <a:pt x="586" y="4707"/>
                  </a:cubicBezTo>
                  <a:cubicBezTo>
                    <a:pt x="457" y="5019"/>
                    <a:pt x="361" y="5344"/>
                    <a:pt x="251" y="5662"/>
                  </a:cubicBezTo>
                  <a:cubicBezTo>
                    <a:pt x="162" y="5990"/>
                    <a:pt x="72" y="6312"/>
                    <a:pt x="0" y="6639"/>
                  </a:cubicBezTo>
                  <a:cubicBezTo>
                    <a:pt x="149" y="6338"/>
                    <a:pt x="271" y="6026"/>
                    <a:pt x="414" y="5725"/>
                  </a:cubicBezTo>
                  <a:cubicBezTo>
                    <a:pt x="560" y="5423"/>
                    <a:pt x="689" y="5119"/>
                    <a:pt x="842" y="4820"/>
                  </a:cubicBezTo>
                  <a:cubicBezTo>
                    <a:pt x="994" y="4525"/>
                    <a:pt x="1130" y="4224"/>
                    <a:pt x="1299" y="3935"/>
                  </a:cubicBezTo>
                  <a:cubicBezTo>
                    <a:pt x="1452" y="3643"/>
                    <a:pt x="1620" y="3358"/>
                    <a:pt x="1790" y="3077"/>
                  </a:cubicBezTo>
                  <a:cubicBezTo>
                    <a:pt x="2134" y="2509"/>
                    <a:pt x="2509" y="1966"/>
                    <a:pt x="2916" y="1446"/>
                  </a:cubicBezTo>
                  <a:cubicBezTo>
                    <a:pt x="3334" y="935"/>
                    <a:pt x="3768" y="428"/>
                    <a:pt x="4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7"/>
            <p:cNvSpPr/>
            <p:nvPr/>
          </p:nvSpPr>
          <p:spPr>
            <a:xfrm>
              <a:off x="7066308" y="2876999"/>
              <a:ext cx="180100" cy="217546"/>
            </a:xfrm>
            <a:custGeom>
              <a:avLst/>
              <a:gdLst/>
              <a:ahLst/>
              <a:cxnLst/>
              <a:rect l="l" t="t" r="r" b="b"/>
              <a:pathLst>
                <a:path w="5430" h="6559" extrusionOk="0">
                  <a:moveTo>
                    <a:pt x="1624" y="0"/>
                  </a:moveTo>
                  <a:cubicBezTo>
                    <a:pt x="1477" y="0"/>
                    <a:pt x="1337" y="95"/>
                    <a:pt x="1286" y="242"/>
                  </a:cubicBezTo>
                  <a:cubicBezTo>
                    <a:pt x="1154" y="643"/>
                    <a:pt x="1" y="4179"/>
                    <a:pt x="928" y="5773"/>
                  </a:cubicBezTo>
                  <a:cubicBezTo>
                    <a:pt x="1171" y="6184"/>
                    <a:pt x="1525" y="6439"/>
                    <a:pt x="1986" y="6526"/>
                  </a:cubicBezTo>
                  <a:cubicBezTo>
                    <a:pt x="2095" y="6546"/>
                    <a:pt x="2205" y="6559"/>
                    <a:pt x="2311" y="6559"/>
                  </a:cubicBezTo>
                  <a:cubicBezTo>
                    <a:pt x="2666" y="6559"/>
                    <a:pt x="3004" y="6442"/>
                    <a:pt x="3319" y="6217"/>
                  </a:cubicBezTo>
                  <a:cubicBezTo>
                    <a:pt x="4856" y="5120"/>
                    <a:pt x="5380" y="1570"/>
                    <a:pt x="5400" y="1421"/>
                  </a:cubicBezTo>
                  <a:cubicBezTo>
                    <a:pt x="5430" y="1226"/>
                    <a:pt x="5294" y="1047"/>
                    <a:pt x="5101" y="1021"/>
                  </a:cubicBezTo>
                  <a:cubicBezTo>
                    <a:pt x="5085" y="1018"/>
                    <a:pt x="5068" y="1017"/>
                    <a:pt x="5052" y="1017"/>
                  </a:cubicBezTo>
                  <a:cubicBezTo>
                    <a:pt x="4880" y="1017"/>
                    <a:pt x="4728" y="1143"/>
                    <a:pt x="4700" y="1319"/>
                  </a:cubicBezTo>
                  <a:cubicBezTo>
                    <a:pt x="4564" y="2263"/>
                    <a:pt x="3978" y="4879"/>
                    <a:pt x="2907" y="5644"/>
                  </a:cubicBezTo>
                  <a:cubicBezTo>
                    <a:pt x="2714" y="5781"/>
                    <a:pt x="2517" y="5848"/>
                    <a:pt x="2309" y="5848"/>
                  </a:cubicBezTo>
                  <a:cubicBezTo>
                    <a:pt x="2247" y="5848"/>
                    <a:pt x="2183" y="5842"/>
                    <a:pt x="2118" y="5830"/>
                  </a:cubicBezTo>
                  <a:cubicBezTo>
                    <a:pt x="1860" y="5783"/>
                    <a:pt x="1678" y="5651"/>
                    <a:pt x="1542" y="5415"/>
                  </a:cubicBezTo>
                  <a:cubicBezTo>
                    <a:pt x="889" y="4302"/>
                    <a:pt x="1621" y="1468"/>
                    <a:pt x="1956" y="470"/>
                  </a:cubicBezTo>
                  <a:cubicBezTo>
                    <a:pt x="2019" y="285"/>
                    <a:pt x="1920" y="83"/>
                    <a:pt x="1734" y="19"/>
                  </a:cubicBezTo>
                  <a:cubicBezTo>
                    <a:pt x="1698" y="6"/>
                    <a:pt x="1660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7"/>
            <p:cNvSpPr/>
            <p:nvPr/>
          </p:nvSpPr>
          <p:spPr>
            <a:xfrm>
              <a:off x="7936658" y="2887016"/>
              <a:ext cx="180100" cy="217413"/>
            </a:xfrm>
            <a:custGeom>
              <a:avLst/>
              <a:gdLst/>
              <a:ahLst/>
              <a:cxnLst/>
              <a:rect l="l" t="t" r="r" b="b"/>
              <a:pathLst>
                <a:path w="5430" h="6555" extrusionOk="0">
                  <a:moveTo>
                    <a:pt x="1623" y="0"/>
                  </a:moveTo>
                  <a:cubicBezTo>
                    <a:pt x="1475" y="0"/>
                    <a:pt x="1337" y="93"/>
                    <a:pt x="1287" y="241"/>
                  </a:cubicBezTo>
                  <a:cubicBezTo>
                    <a:pt x="1154" y="639"/>
                    <a:pt x="1" y="4179"/>
                    <a:pt x="932" y="5770"/>
                  </a:cubicBezTo>
                  <a:cubicBezTo>
                    <a:pt x="1171" y="6184"/>
                    <a:pt x="1526" y="6436"/>
                    <a:pt x="1986" y="6525"/>
                  </a:cubicBezTo>
                  <a:cubicBezTo>
                    <a:pt x="2096" y="6545"/>
                    <a:pt x="2205" y="6555"/>
                    <a:pt x="2315" y="6555"/>
                  </a:cubicBezTo>
                  <a:cubicBezTo>
                    <a:pt x="2666" y="6555"/>
                    <a:pt x="3004" y="6443"/>
                    <a:pt x="3322" y="6217"/>
                  </a:cubicBezTo>
                  <a:cubicBezTo>
                    <a:pt x="4856" y="5120"/>
                    <a:pt x="5381" y="1570"/>
                    <a:pt x="5404" y="1418"/>
                  </a:cubicBezTo>
                  <a:cubicBezTo>
                    <a:pt x="5430" y="1225"/>
                    <a:pt x="5294" y="1046"/>
                    <a:pt x="5102" y="1020"/>
                  </a:cubicBezTo>
                  <a:cubicBezTo>
                    <a:pt x="5084" y="1017"/>
                    <a:pt x="5066" y="1016"/>
                    <a:pt x="5048" y="1016"/>
                  </a:cubicBezTo>
                  <a:cubicBezTo>
                    <a:pt x="4877" y="1016"/>
                    <a:pt x="4728" y="1144"/>
                    <a:pt x="4701" y="1318"/>
                  </a:cubicBezTo>
                  <a:cubicBezTo>
                    <a:pt x="4568" y="2259"/>
                    <a:pt x="3981" y="4875"/>
                    <a:pt x="2911" y="5640"/>
                  </a:cubicBezTo>
                  <a:cubicBezTo>
                    <a:pt x="2715" y="5780"/>
                    <a:pt x="2517" y="5848"/>
                    <a:pt x="2310" y="5848"/>
                  </a:cubicBezTo>
                  <a:cubicBezTo>
                    <a:pt x="2247" y="5848"/>
                    <a:pt x="2184" y="5842"/>
                    <a:pt x="2119" y="5829"/>
                  </a:cubicBezTo>
                  <a:cubicBezTo>
                    <a:pt x="1864" y="5779"/>
                    <a:pt x="1678" y="5650"/>
                    <a:pt x="1542" y="5415"/>
                  </a:cubicBezTo>
                  <a:cubicBezTo>
                    <a:pt x="893" y="4301"/>
                    <a:pt x="1622" y="1464"/>
                    <a:pt x="1960" y="466"/>
                  </a:cubicBezTo>
                  <a:cubicBezTo>
                    <a:pt x="2020" y="281"/>
                    <a:pt x="1920" y="82"/>
                    <a:pt x="1738" y="19"/>
                  </a:cubicBezTo>
                  <a:cubicBezTo>
                    <a:pt x="1700" y="6"/>
                    <a:pt x="1661" y="0"/>
                    <a:pt x="1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7"/>
            <p:cNvSpPr/>
            <p:nvPr/>
          </p:nvSpPr>
          <p:spPr>
            <a:xfrm>
              <a:off x="7881166" y="3255724"/>
              <a:ext cx="206169" cy="94859"/>
            </a:xfrm>
            <a:custGeom>
              <a:avLst/>
              <a:gdLst/>
              <a:ahLst/>
              <a:cxnLst/>
              <a:rect l="l" t="t" r="r" b="b"/>
              <a:pathLst>
                <a:path w="6216" h="2860" extrusionOk="0">
                  <a:moveTo>
                    <a:pt x="3106" y="0"/>
                  </a:moveTo>
                  <a:cubicBezTo>
                    <a:pt x="1392" y="0"/>
                    <a:pt x="0" y="640"/>
                    <a:pt x="0" y="1428"/>
                  </a:cubicBezTo>
                  <a:cubicBezTo>
                    <a:pt x="0" y="2220"/>
                    <a:pt x="1392" y="2860"/>
                    <a:pt x="3106" y="2860"/>
                  </a:cubicBezTo>
                  <a:cubicBezTo>
                    <a:pt x="4823" y="2860"/>
                    <a:pt x="6215" y="2220"/>
                    <a:pt x="6215" y="1428"/>
                  </a:cubicBezTo>
                  <a:cubicBezTo>
                    <a:pt x="6215" y="640"/>
                    <a:pt x="4823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7073241" y="3187860"/>
              <a:ext cx="146700" cy="86103"/>
            </a:xfrm>
            <a:custGeom>
              <a:avLst/>
              <a:gdLst/>
              <a:ahLst/>
              <a:cxnLst/>
              <a:rect l="l" t="t" r="r" b="b"/>
              <a:pathLst>
                <a:path w="4423" h="2596" extrusionOk="0">
                  <a:moveTo>
                    <a:pt x="1594" y="1"/>
                  </a:moveTo>
                  <a:cubicBezTo>
                    <a:pt x="1005" y="1"/>
                    <a:pt x="458" y="84"/>
                    <a:pt x="0" y="229"/>
                  </a:cubicBezTo>
                  <a:cubicBezTo>
                    <a:pt x="60" y="968"/>
                    <a:pt x="130" y="1701"/>
                    <a:pt x="202" y="2427"/>
                  </a:cubicBezTo>
                  <a:cubicBezTo>
                    <a:pt x="614" y="2533"/>
                    <a:pt x="1088" y="2596"/>
                    <a:pt x="1594" y="2596"/>
                  </a:cubicBezTo>
                  <a:cubicBezTo>
                    <a:pt x="3156" y="2596"/>
                    <a:pt x="4422" y="2016"/>
                    <a:pt x="4422" y="1297"/>
                  </a:cubicBezTo>
                  <a:cubicBezTo>
                    <a:pt x="4422" y="584"/>
                    <a:pt x="315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6742548" y="3444092"/>
              <a:ext cx="251443" cy="382720"/>
            </a:xfrm>
            <a:custGeom>
              <a:avLst/>
              <a:gdLst/>
              <a:ahLst/>
              <a:cxnLst/>
              <a:rect l="l" t="t" r="r" b="b"/>
              <a:pathLst>
                <a:path w="7581" h="11539" extrusionOk="0">
                  <a:moveTo>
                    <a:pt x="4219" y="0"/>
                  </a:moveTo>
                  <a:cubicBezTo>
                    <a:pt x="3037" y="0"/>
                    <a:pt x="1666" y="261"/>
                    <a:pt x="336" y="1122"/>
                  </a:cubicBezTo>
                  <a:cubicBezTo>
                    <a:pt x="328" y="1126"/>
                    <a:pt x="319" y="1135"/>
                    <a:pt x="309" y="1142"/>
                  </a:cubicBezTo>
                  <a:cubicBezTo>
                    <a:pt x="209" y="1205"/>
                    <a:pt x="103" y="1277"/>
                    <a:pt x="1" y="1354"/>
                  </a:cubicBezTo>
                  <a:cubicBezTo>
                    <a:pt x="1" y="1354"/>
                    <a:pt x="332" y="2686"/>
                    <a:pt x="819" y="4390"/>
                  </a:cubicBezTo>
                  <a:cubicBezTo>
                    <a:pt x="1078" y="5291"/>
                    <a:pt x="1379" y="6293"/>
                    <a:pt x="1697" y="7254"/>
                  </a:cubicBezTo>
                  <a:cubicBezTo>
                    <a:pt x="1993" y="8158"/>
                    <a:pt x="2308" y="9030"/>
                    <a:pt x="2615" y="9743"/>
                  </a:cubicBezTo>
                  <a:cubicBezTo>
                    <a:pt x="2993" y="10624"/>
                    <a:pt x="3362" y="11274"/>
                    <a:pt x="3683" y="11476"/>
                  </a:cubicBezTo>
                  <a:cubicBezTo>
                    <a:pt x="3749" y="11519"/>
                    <a:pt x="3813" y="11539"/>
                    <a:pt x="3875" y="11539"/>
                  </a:cubicBezTo>
                  <a:cubicBezTo>
                    <a:pt x="4124" y="11539"/>
                    <a:pt x="4402" y="11171"/>
                    <a:pt x="4697" y="10575"/>
                  </a:cubicBezTo>
                  <a:cubicBezTo>
                    <a:pt x="4969" y="10028"/>
                    <a:pt x="5248" y="9279"/>
                    <a:pt x="5529" y="8441"/>
                  </a:cubicBezTo>
                  <a:cubicBezTo>
                    <a:pt x="5728" y="7834"/>
                    <a:pt x="5927" y="7174"/>
                    <a:pt x="6119" y="6508"/>
                  </a:cubicBezTo>
                  <a:cubicBezTo>
                    <a:pt x="6189" y="6263"/>
                    <a:pt x="6262" y="6014"/>
                    <a:pt x="6328" y="5772"/>
                  </a:cubicBezTo>
                  <a:cubicBezTo>
                    <a:pt x="6689" y="4459"/>
                    <a:pt x="7004" y="3174"/>
                    <a:pt x="7229" y="2226"/>
                  </a:cubicBezTo>
                  <a:cubicBezTo>
                    <a:pt x="7448" y="1304"/>
                    <a:pt x="7581" y="701"/>
                    <a:pt x="7581" y="701"/>
                  </a:cubicBezTo>
                  <a:cubicBezTo>
                    <a:pt x="7581" y="701"/>
                    <a:pt x="6620" y="234"/>
                    <a:pt x="5225" y="61"/>
                  </a:cubicBezTo>
                  <a:cubicBezTo>
                    <a:pt x="4956" y="29"/>
                    <a:pt x="4668" y="5"/>
                    <a:pt x="4373" y="2"/>
                  </a:cubicBezTo>
                  <a:cubicBezTo>
                    <a:pt x="4322" y="1"/>
                    <a:pt x="4271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6829417" y="3659392"/>
              <a:ext cx="116219" cy="107861"/>
            </a:xfrm>
            <a:custGeom>
              <a:avLst/>
              <a:gdLst/>
              <a:ahLst/>
              <a:cxnLst/>
              <a:rect l="l" t="t" r="r" b="b"/>
              <a:pathLst>
                <a:path w="3504" h="3252" extrusionOk="0">
                  <a:moveTo>
                    <a:pt x="3504" y="1"/>
                  </a:moveTo>
                  <a:lnTo>
                    <a:pt x="3504" y="1"/>
                  </a:lnTo>
                  <a:cubicBezTo>
                    <a:pt x="3265" y="335"/>
                    <a:pt x="3016" y="643"/>
                    <a:pt x="2751" y="939"/>
                  </a:cubicBezTo>
                  <a:cubicBezTo>
                    <a:pt x="2473" y="1223"/>
                    <a:pt x="2191" y="1499"/>
                    <a:pt x="1890" y="1757"/>
                  </a:cubicBezTo>
                  <a:cubicBezTo>
                    <a:pt x="1289" y="2281"/>
                    <a:pt x="649" y="2755"/>
                    <a:pt x="0" y="3252"/>
                  </a:cubicBezTo>
                  <a:cubicBezTo>
                    <a:pt x="394" y="3132"/>
                    <a:pt x="762" y="2950"/>
                    <a:pt x="1117" y="2741"/>
                  </a:cubicBezTo>
                  <a:cubicBezTo>
                    <a:pt x="1475" y="2536"/>
                    <a:pt x="1806" y="2291"/>
                    <a:pt x="2121" y="2025"/>
                  </a:cubicBezTo>
                  <a:cubicBezTo>
                    <a:pt x="2430" y="1751"/>
                    <a:pt x="2718" y="1448"/>
                    <a:pt x="2963" y="1114"/>
                  </a:cubicBezTo>
                  <a:cubicBezTo>
                    <a:pt x="3202" y="772"/>
                    <a:pt x="3397" y="398"/>
                    <a:pt x="350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6798835" y="3517893"/>
              <a:ext cx="183516" cy="166799"/>
            </a:xfrm>
            <a:custGeom>
              <a:avLst/>
              <a:gdLst/>
              <a:ahLst/>
              <a:cxnLst/>
              <a:rect l="l" t="t" r="r" b="b"/>
              <a:pathLst>
                <a:path w="5533" h="5029" extrusionOk="0">
                  <a:moveTo>
                    <a:pt x="5532" y="1"/>
                  </a:moveTo>
                  <a:lnTo>
                    <a:pt x="5532" y="1"/>
                  </a:lnTo>
                  <a:cubicBezTo>
                    <a:pt x="5125" y="484"/>
                    <a:pt x="4684" y="919"/>
                    <a:pt x="4236" y="1350"/>
                  </a:cubicBezTo>
                  <a:cubicBezTo>
                    <a:pt x="3789" y="1781"/>
                    <a:pt x="3321" y="2191"/>
                    <a:pt x="2855" y="2599"/>
                  </a:cubicBezTo>
                  <a:cubicBezTo>
                    <a:pt x="2387" y="3010"/>
                    <a:pt x="1906" y="3408"/>
                    <a:pt x="1429" y="3813"/>
                  </a:cubicBezTo>
                  <a:cubicBezTo>
                    <a:pt x="952" y="4210"/>
                    <a:pt x="478" y="4618"/>
                    <a:pt x="0" y="5029"/>
                  </a:cubicBezTo>
                  <a:cubicBezTo>
                    <a:pt x="1108" y="4429"/>
                    <a:pt x="2128" y="3686"/>
                    <a:pt x="3086" y="2868"/>
                  </a:cubicBezTo>
                  <a:cubicBezTo>
                    <a:pt x="3557" y="2450"/>
                    <a:pt x="4021" y="2020"/>
                    <a:pt x="4435" y="1542"/>
                  </a:cubicBezTo>
                  <a:cubicBezTo>
                    <a:pt x="4856" y="1071"/>
                    <a:pt x="5241" y="561"/>
                    <a:pt x="553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6769713" y="3446115"/>
              <a:ext cx="146136" cy="143615"/>
            </a:xfrm>
            <a:custGeom>
              <a:avLst/>
              <a:gdLst/>
              <a:ahLst/>
              <a:cxnLst/>
              <a:rect l="l" t="t" r="r" b="b"/>
              <a:pathLst>
                <a:path w="4406" h="4330" extrusionOk="0">
                  <a:moveTo>
                    <a:pt x="4406" y="0"/>
                  </a:moveTo>
                  <a:cubicBezTo>
                    <a:pt x="4110" y="431"/>
                    <a:pt x="3752" y="799"/>
                    <a:pt x="3398" y="1167"/>
                  </a:cubicBezTo>
                  <a:cubicBezTo>
                    <a:pt x="3037" y="1531"/>
                    <a:pt x="2668" y="1886"/>
                    <a:pt x="2287" y="2231"/>
                  </a:cubicBezTo>
                  <a:cubicBezTo>
                    <a:pt x="1531" y="2934"/>
                    <a:pt x="753" y="3603"/>
                    <a:pt x="0" y="4329"/>
                  </a:cubicBezTo>
                  <a:cubicBezTo>
                    <a:pt x="918" y="3829"/>
                    <a:pt x="1753" y="3196"/>
                    <a:pt x="2526" y="2493"/>
                  </a:cubicBezTo>
                  <a:cubicBezTo>
                    <a:pt x="2910" y="2138"/>
                    <a:pt x="3278" y="1764"/>
                    <a:pt x="3603" y="1352"/>
                  </a:cubicBezTo>
                  <a:cubicBezTo>
                    <a:pt x="3931" y="942"/>
                    <a:pt x="4233" y="497"/>
                    <a:pt x="440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6887562" y="3444025"/>
              <a:ext cx="83350" cy="106998"/>
            </a:xfrm>
            <a:custGeom>
              <a:avLst/>
              <a:gdLst/>
              <a:ahLst/>
              <a:cxnLst/>
              <a:rect l="l" t="t" r="r" b="b"/>
              <a:pathLst>
                <a:path w="2513" h="3226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338"/>
                    <a:pt x="236" y="657"/>
                    <a:pt x="401" y="961"/>
                  </a:cubicBezTo>
                  <a:cubicBezTo>
                    <a:pt x="564" y="1270"/>
                    <a:pt x="756" y="1558"/>
                    <a:pt x="965" y="1840"/>
                  </a:cubicBezTo>
                  <a:cubicBezTo>
                    <a:pt x="1385" y="2387"/>
                    <a:pt x="1893" y="2894"/>
                    <a:pt x="2513" y="3225"/>
                  </a:cubicBezTo>
                  <a:lnTo>
                    <a:pt x="1867" y="2427"/>
                  </a:lnTo>
                  <a:cubicBezTo>
                    <a:pt x="1658" y="2158"/>
                    <a:pt x="1445" y="1896"/>
                    <a:pt x="1246" y="1625"/>
                  </a:cubicBezTo>
                  <a:cubicBezTo>
                    <a:pt x="833" y="1088"/>
                    <a:pt x="441" y="540"/>
                    <a:pt x="1" y="0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6822916" y="3451157"/>
              <a:ext cx="129519" cy="184279"/>
            </a:xfrm>
            <a:custGeom>
              <a:avLst/>
              <a:gdLst/>
              <a:ahLst/>
              <a:cxnLst/>
              <a:rect l="l" t="t" r="r" b="b"/>
              <a:pathLst>
                <a:path w="3905" h="5556" extrusionOk="0">
                  <a:moveTo>
                    <a:pt x="1" y="1"/>
                  </a:moveTo>
                  <a:cubicBezTo>
                    <a:pt x="388" y="1081"/>
                    <a:pt x="945" y="2089"/>
                    <a:pt x="1578" y="3044"/>
                  </a:cubicBezTo>
                  <a:cubicBezTo>
                    <a:pt x="2225" y="3981"/>
                    <a:pt x="2967" y="4887"/>
                    <a:pt x="3905" y="5556"/>
                  </a:cubicBezTo>
                  <a:cubicBezTo>
                    <a:pt x="3530" y="5118"/>
                    <a:pt x="3186" y="4674"/>
                    <a:pt x="2844" y="4226"/>
                  </a:cubicBezTo>
                  <a:cubicBezTo>
                    <a:pt x="2513" y="3769"/>
                    <a:pt x="2185" y="3312"/>
                    <a:pt x="1870" y="2845"/>
                  </a:cubicBezTo>
                  <a:cubicBezTo>
                    <a:pt x="1237" y="1910"/>
                    <a:pt x="634" y="955"/>
                    <a:pt x="1" y="1"/>
                  </a:cubicBezTo>
                  <a:close/>
                </a:path>
              </a:pathLst>
            </a:custGeom>
            <a:solidFill>
              <a:srgbClr val="B56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7"/>
            <p:cNvSpPr/>
            <p:nvPr/>
          </p:nvSpPr>
          <p:spPr>
            <a:xfrm>
              <a:off x="6753560" y="3481307"/>
              <a:ext cx="172405" cy="242753"/>
            </a:xfrm>
            <a:custGeom>
              <a:avLst/>
              <a:gdLst/>
              <a:ahLst/>
              <a:cxnLst/>
              <a:rect l="l" t="t" r="r" b="b"/>
              <a:pathLst>
                <a:path w="5198" h="7319" extrusionOk="0">
                  <a:moveTo>
                    <a:pt x="0" y="0"/>
                  </a:moveTo>
                  <a:lnTo>
                    <a:pt x="0" y="0"/>
                  </a:lnTo>
                  <a:cubicBezTo>
                    <a:pt x="268" y="709"/>
                    <a:pt x="600" y="1388"/>
                    <a:pt x="951" y="2058"/>
                  </a:cubicBezTo>
                  <a:cubicBezTo>
                    <a:pt x="1303" y="2728"/>
                    <a:pt x="1691" y="3377"/>
                    <a:pt x="2112" y="4007"/>
                  </a:cubicBezTo>
                  <a:cubicBezTo>
                    <a:pt x="2542" y="4630"/>
                    <a:pt x="2983" y="5250"/>
                    <a:pt x="3500" y="5810"/>
                  </a:cubicBezTo>
                  <a:cubicBezTo>
                    <a:pt x="4010" y="6370"/>
                    <a:pt x="4561" y="6904"/>
                    <a:pt x="5197" y="7319"/>
                  </a:cubicBezTo>
                  <a:cubicBezTo>
                    <a:pt x="5064" y="7183"/>
                    <a:pt x="4932" y="7047"/>
                    <a:pt x="4799" y="6917"/>
                  </a:cubicBezTo>
                  <a:cubicBezTo>
                    <a:pt x="4667" y="6785"/>
                    <a:pt x="4547" y="6635"/>
                    <a:pt x="4425" y="6496"/>
                  </a:cubicBezTo>
                  <a:cubicBezTo>
                    <a:pt x="4169" y="6225"/>
                    <a:pt x="3938" y="5930"/>
                    <a:pt x="3709" y="5635"/>
                  </a:cubicBezTo>
                  <a:cubicBezTo>
                    <a:pt x="3251" y="5044"/>
                    <a:pt x="2824" y="4431"/>
                    <a:pt x="2407" y="3811"/>
                  </a:cubicBezTo>
                  <a:cubicBezTo>
                    <a:pt x="1982" y="3195"/>
                    <a:pt x="1591" y="2555"/>
                    <a:pt x="1186" y="19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6802882" y="3696774"/>
              <a:ext cx="99536" cy="100398"/>
            </a:xfrm>
            <a:custGeom>
              <a:avLst/>
              <a:gdLst/>
              <a:ahLst/>
              <a:cxnLst/>
              <a:rect l="l" t="t" r="r" b="b"/>
              <a:pathLst>
                <a:path w="3001" h="3027" extrusionOk="0">
                  <a:moveTo>
                    <a:pt x="1" y="0"/>
                  </a:moveTo>
                  <a:lnTo>
                    <a:pt x="1" y="0"/>
                  </a:lnTo>
                  <a:cubicBezTo>
                    <a:pt x="147" y="335"/>
                    <a:pt x="339" y="644"/>
                    <a:pt x="548" y="938"/>
                  </a:cubicBezTo>
                  <a:cubicBezTo>
                    <a:pt x="757" y="1233"/>
                    <a:pt x="986" y="1511"/>
                    <a:pt x="1234" y="1777"/>
                  </a:cubicBezTo>
                  <a:cubicBezTo>
                    <a:pt x="1486" y="2039"/>
                    <a:pt x="1748" y="2290"/>
                    <a:pt x="2043" y="2506"/>
                  </a:cubicBezTo>
                  <a:cubicBezTo>
                    <a:pt x="2338" y="2721"/>
                    <a:pt x="2656" y="2914"/>
                    <a:pt x="3001" y="3026"/>
                  </a:cubicBezTo>
                  <a:cubicBezTo>
                    <a:pt x="2457" y="2546"/>
                    <a:pt x="1977" y="2052"/>
                    <a:pt x="1489" y="1535"/>
                  </a:cubicBezTo>
                  <a:cubicBezTo>
                    <a:pt x="1002" y="1025"/>
                    <a:pt x="531" y="497"/>
                    <a:pt x="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7"/>
            <p:cNvSpPr/>
            <p:nvPr/>
          </p:nvSpPr>
          <p:spPr>
            <a:xfrm>
              <a:off x="6879004" y="3475470"/>
              <a:ext cx="109420" cy="318375"/>
            </a:xfrm>
            <a:custGeom>
              <a:avLst/>
              <a:gdLst/>
              <a:ahLst/>
              <a:cxnLst/>
              <a:rect l="l" t="t" r="r" b="b"/>
              <a:pathLst>
                <a:path w="3299" h="9599" extrusionOk="0">
                  <a:moveTo>
                    <a:pt x="1998" y="1"/>
                  </a:moveTo>
                  <a:cubicBezTo>
                    <a:pt x="1998" y="1"/>
                    <a:pt x="1849" y="339"/>
                    <a:pt x="1528" y="706"/>
                  </a:cubicBezTo>
                  <a:cubicBezTo>
                    <a:pt x="1720" y="968"/>
                    <a:pt x="1926" y="1220"/>
                    <a:pt x="2125" y="1479"/>
                  </a:cubicBezTo>
                  <a:lnTo>
                    <a:pt x="2506" y="1949"/>
                  </a:lnTo>
                  <a:cubicBezTo>
                    <a:pt x="2714" y="1734"/>
                    <a:pt x="2920" y="1512"/>
                    <a:pt x="3115" y="1280"/>
                  </a:cubicBezTo>
                  <a:lnTo>
                    <a:pt x="3115" y="1280"/>
                  </a:lnTo>
                  <a:cubicBezTo>
                    <a:pt x="3115" y="1280"/>
                    <a:pt x="3115" y="1280"/>
                    <a:pt x="3115" y="1280"/>
                  </a:cubicBezTo>
                  <a:cubicBezTo>
                    <a:pt x="3185" y="981"/>
                    <a:pt x="3248" y="716"/>
                    <a:pt x="3298" y="495"/>
                  </a:cubicBezTo>
                  <a:cubicBezTo>
                    <a:pt x="2791" y="448"/>
                    <a:pt x="2324" y="279"/>
                    <a:pt x="1998" y="1"/>
                  </a:cubicBezTo>
                  <a:close/>
                  <a:moveTo>
                    <a:pt x="3115" y="1280"/>
                  </a:moveTo>
                  <a:cubicBezTo>
                    <a:pt x="2970" y="1561"/>
                    <a:pt x="2801" y="1827"/>
                    <a:pt x="2615" y="2085"/>
                  </a:cubicBezTo>
                  <a:lnTo>
                    <a:pt x="2771" y="2277"/>
                  </a:lnTo>
                  <a:cubicBezTo>
                    <a:pt x="2697" y="2241"/>
                    <a:pt x="2628" y="2198"/>
                    <a:pt x="2562" y="2158"/>
                  </a:cubicBezTo>
                  <a:cubicBezTo>
                    <a:pt x="2390" y="2387"/>
                    <a:pt x="2207" y="2609"/>
                    <a:pt x="2018" y="2821"/>
                  </a:cubicBezTo>
                  <a:cubicBezTo>
                    <a:pt x="1776" y="3100"/>
                    <a:pt x="1518" y="3365"/>
                    <a:pt x="1250" y="3617"/>
                  </a:cubicBezTo>
                  <a:cubicBezTo>
                    <a:pt x="1561" y="4024"/>
                    <a:pt x="1876" y="4428"/>
                    <a:pt x="2214" y="4823"/>
                  </a:cubicBezTo>
                  <a:cubicBezTo>
                    <a:pt x="1793" y="4521"/>
                    <a:pt x="1409" y="4174"/>
                    <a:pt x="1057" y="3796"/>
                  </a:cubicBezTo>
                  <a:cubicBezTo>
                    <a:pt x="928" y="3915"/>
                    <a:pt x="799" y="4030"/>
                    <a:pt x="669" y="4147"/>
                  </a:cubicBezTo>
                  <a:lnTo>
                    <a:pt x="311" y="4445"/>
                  </a:lnTo>
                  <a:cubicBezTo>
                    <a:pt x="441" y="5104"/>
                    <a:pt x="464" y="5797"/>
                    <a:pt x="427" y="6430"/>
                  </a:cubicBezTo>
                  <a:cubicBezTo>
                    <a:pt x="497" y="6513"/>
                    <a:pt x="570" y="6593"/>
                    <a:pt x="643" y="6672"/>
                  </a:cubicBezTo>
                  <a:cubicBezTo>
                    <a:pt x="709" y="6745"/>
                    <a:pt x="772" y="6825"/>
                    <a:pt x="838" y="6898"/>
                  </a:cubicBezTo>
                  <a:cubicBezTo>
                    <a:pt x="978" y="6762"/>
                    <a:pt x="1117" y="6623"/>
                    <a:pt x="1256" y="6484"/>
                  </a:cubicBezTo>
                  <a:cubicBezTo>
                    <a:pt x="1521" y="6192"/>
                    <a:pt x="1767" y="5884"/>
                    <a:pt x="2009" y="5549"/>
                  </a:cubicBezTo>
                  <a:cubicBezTo>
                    <a:pt x="2078" y="5310"/>
                    <a:pt x="2148" y="5064"/>
                    <a:pt x="2214" y="4826"/>
                  </a:cubicBezTo>
                  <a:cubicBezTo>
                    <a:pt x="2575" y="3513"/>
                    <a:pt x="2890" y="2228"/>
                    <a:pt x="3115" y="1280"/>
                  </a:cubicBezTo>
                  <a:close/>
                  <a:moveTo>
                    <a:pt x="407" y="6689"/>
                  </a:moveTo>
                  <a:cubicBezTo>
                    <a:pt x="401" y="6768"/>
                    <a:pt x="395" y="6845"/>
                    <a:pt x="384" y="6918"/>
                  </a:cubicBezTo>
                  <a:cubicBezTo>
                    <a:pt x="368" y="7067"/>
                    <a:pt x="348" y="7216"/>
                    <a:pt x="328" y="7362"/>
                  </a:cubicBezTo>
                  <a:cubicBezTo>
                    <a:pt x="351" y="7342"/>
                    <a:pt x="371" y="7322"/>
                    <a:pt x="395" y="7302"/>
                  </a:cubicBezTo>
                  <a:cubicBezTo>
                    <a:pt x="514" y="7203"/>
                    <a:pt x="629" y="7097"/>
                    <a:pt x="742" y="6990"/>
                  </a:cubicBezTo>
                  <a:cubicBezTo>
                    <a:pt x="629" y="6894"/>
                    <a:pt x="517" y="6791"/>
                    <a:pt x="407" y="6689"/>
                  </a:cubicBezTo>
                  <a:close/>
                  <a:moveTo>
                    <a:pt x="1969" y="5681"/>
                  </a:moveTo>
                  <a:cubicBezTo>
                    <a:pt x="1859" y="6029"/>
                    <a:pt x="1680" y="6357"/>
                    <a:pt x="1468" y="6659"/>
                  </a:cubicBezTo>
                  <a:cubicBezTo>
                    <a:pt x="1345" y="6828"/>
                    <a:pt x="1210" y="6987"/>
                    <a:pt x="1067" y="7140"/>
                  </a:cubicBezTo>
                  <a:cubicBezTo>
                    <a:pt x="1183" y="7256"/>
                    <a:pt x="1299" y="7375"/>
                    <a:pt x="1415" y="7495"/>
                  </a:cubicBezTo>
                  <a:cubicBezTo>
                    <a:pt x="1604" y="6924"/>
                    <a:pt x="1790" y="6308"/>
                    <a:pt x="1969" y="5681"/>
                  </a:cubicBezTo>
                  <a:close/>
                  <a:moveTo>
                    <a:pt x="1007" y="7206"/>
                  </a:moveTo>
                  <a:cubicBezTo>
                    <a:pt x="885" y="7332"/>
                    <a:pt x="759" y="7455"/>
                    <a:pt x="626" y="7570"/>
                  </a:cubicBezTo>
                  <a:cubicBezTo>
                    <a:pt x="504" y="7677"/>
                    <a:pt x="375" y="7779"/>
                    <a:pt x="245" y="7876"/>
                  </a:cubicBezTo>
                  <a:cubicBezTo>
                    <a:pt x="176" y="8266"/>
                    <a:pt x="92" y="8651"/>
                    <a:pt x="0" y="9035"/>
                  </a:cubicBezTo>
                  <a:cubicBezTo>
                    <a:pt x="192" y="9225"/>
                    <a:pt x="391" y="9413"/>
                    <a:pt x="597" y="9599"/>
                  </a:cubicBezTo>
                  <a:cubicBezTo>
                    <a:pt x="865" y="9055"/>
                    <a:pt x="1140" y="8320"/>
                    <a:pt x="1415" y="7495"/>
                  </a:cubicBezTo>
                  <a:cubicBezTo>
                    <a:pt x="1276" y="7405"/>
                    <a:pt x="1140" y="7305"/>
                    <a:pt x="1007" y="720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7"/>
            <p:cNvSpPr/>
            <p:nvPr/>
          </p:nvSpPr>
          <p:spPr>
            <a:xfrm>
              <a:off x="6887131" y="3659492"/>
              <a:ext cx="58507" cy="77214"/>
            </a:xfrm>
            <a:custGeom>
              <a:avLst/>
              <a:gdLst/>
              <a:ahLst/>
              <a:cxnLst/>
              <a:rect l="l" t="t" r="r" b="b"/>
              <a:pathLst>
                <a:path w="1764" h="2328" extrusionOk="0">
                  <a:moveTo>
                    <a:pt x="1764" y="1"/>
                  </a:moveTo>
                  <a:lnTo>
                    <a:pt x="1764" y="1"/>
                  </a:lnTo>
                  <a:cubicBezTo>
                    <a:pt x="1522" y="336"/>
                    <a:pt x="1276" y="644"/>
                    <a:pt x="1011" y="936"/>
                  </a:cubicBezTo>
                  <a:cubicBezTo>
                    <a:pt x="872" y="1075"/>
                    <a:pt x="733" y="1214"/>
                    <a:pt x="593" y="1350"/>
                  </a:cubicBezTo>
                  <a:cubicBezTo>
                    <a:pt x="650" y="1416"/>
                    <a:pt x="710" y="1482"/>
                    <a:pt x="772" y="1545"/>
                  </a:cubicBezTo>
                  <a:cubicBezTo>
                    <a:pt x="789" y="1562"/>
                    <a:pt x="806" y="1575"/>
                    <a:pt x="822" y="1592"/>
                  </a:cubicBezTo>
                  <a:cubicBezTo>
                    <a:pt x="965" y="1439"/>
                    <a:pt x="1100" y="1280"/>
                    <a:pt x="1223" y="1111"/>
                  </a:cubicBezTo>
                  <a:cubicBezTo>
                    <a:pt x="1435" y="809"/>
                    <a:pt x="1614" y="481"/>
                    <a:pt x="1724" y="133"/>
                  </a:cubicBezTo>
                  <a:cubicBezTo>
                    <a:pt x="1737" y="93"/>
                    <a:pt x="1747" y="53"/>
                    <a:pt x="1760" y="14"/>
                  </a:cubicBezTo>
                  <a:cubicBezTo>
                    <a:pt x="1760" y="7"/>
                    <a:pt x="1764" y="4"/>
                    <a:pt x="1764" y="1"/>
                  </a:cubicBezTo>
                  <a:close/>
                  <a:moveTo>
                    <a:pt x="497" y="1442"/>
                  </a:moveTo>
                  <a:cubicBezTo>
                    <a:pt x="384" y="1549"/>
                    <a:pt x="269" y="1655"/>
                    <a:pt x="150" y="1754"/>
                  </a:cubicBezTo>
                  <a:cubicBezTo>
                    <a:pt x="126" y="1774"/>
                    <a:pt x="106" y="1794"/>
                    <a:pt x="83" y="1814"/>
                  </a:cubicBezTo>
                  <a:cubicBezTo>
                    <a:pt x="70" y="1903"/>
                    <a:pt x="57" y="1993"/>
                    <a:pt x="40" y="2082"/>
                  </a:cubicBezTo>
                  <a:cubicBezTo>
                    <a:pt x="26" y="2165"/>
                    <a:pt x="14" y="2245"/>
                    <a:pt x="0" y="2328"/>
                  </a:cubicBezTo>
                  <a:cubicBezTo>
                    <a:pt x="130" y="2231"/>
                    <a:pt x="259" y="2129"/>
                    <a:pt x="381" y="2022"/>
                  </a:cubicBezTo>
                  <a:cubicBezTo>
                    <a:pt x="514" y="1907"/>
                    <a:pt x="640" y="1784"/>
                    <a:pt x="762" y="1658"/>
                  </a:cubicBezTo>
                  <a:cubicBezTo>
                    <a:pt x="673" y="1589"/>
                    <a:pt x="583" y="1515"/>
                    <a:pt x="497" y="1442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7"/>
            <p:cNvSpPr/>
            <p:nvPr/>
          </p:nvSpPr>
          <p:spPr>
            <a:xfrm>
              <a:off x="6769813" y="3486250"/>
              <a:ext cx="188922" cy="124013"/>
            </a:xfrm>
            <a:custGeom>
              <a:avLst/>
              <a:gdLst/>
              <a:ahLst/>
              <a:cxnLst/>
              <a:rect l="l" t="t" r="r" b="b"/>
              <a:pathLst>
                <a:path w="5696" h="3739" extrusionOk="0">
                  <a:moveTo>
                    <a:pt x="398" y="0"/>
                  </a:moveTo>
                  <a:cubicBezTo>
                    <a:pt x="398" y="0"/>
                    <a:pt x="262" y="242"/>
                    <a:pt x="0" y="497"/>
                  </a:cubicBezTo>
                  <a:cubicBezTo>
                    <a:pt x="517" y="941"/>
                    <a:pt x="1177" y="1144"/>
                    <a:pt x="1793" y="1469"/>
                  </a:cubicBezTo>
                  <a:cubicBezTo>
                    <a:pt x="1877" y="1395"/>
                    <a:pt x="1960" y="1319"/>
                    <a:pt x="2042" y="1247"/>
                  </a:cubicBezTo>
                  <a:cubicBezTo>
                    <a:pt x="1804" y="1193"/>
                    <a:pt x="1598" y="1117"/>
                    <a:pt x="1423" y="1031"/>
                  </a:cubicBezTo>
                  <a:cubicBezTo>
                    <a:pt x="611" y="636"/>
                    <a:pt x="398" y="0"/>
                    <a:pt x="398" y="0"/>
                  </a:cubicBezTo>
                  <a:close/>
                  <a:moveTo>
                    <a:pt x="4571" y="636"/>
                  </a:moveTo>
                  <a:cubicBezTo>
                    <a:pt x="4230" y="948"/>
                    <a:pt x="3762" y="1233"/>
                    <a:pt x="3153" y="1313"/>
                  </a:cubicBezTo>
                  <a:cubicBezTo>
                    <a:pt x="3259" y="1472"/>
                    <a:pt x="3364" y="1628"/>
                    <a:pt x="3471" y="1787"/>
                  </a:cubicBezTo>
                  <a:cubicBezTo>
                    <a:pt x="3753" y="2204"/>
                    <a:pt x="4041" y="2612"/>
                    <a:pt x="4336" y="3020"/>
                  </a:cubicBezTo>
                  <a:cubicBezTo>
                    <a:pt x="4601" y="2784"/>
                    <a:pt x="4860" y="2549"/>
                    <a:pt x="5111" y="2304"/>
                  </a:cubicBezTo>
                  <a:cubicBezTo>
                    <a:pt x="5307" y="2114"/>
                    <a:pt x="5503" y="1923"/>
                    <a:pt x="5695" y="1730"/>
                  </a:cubicBezTo>
                  <a:cubicBezTo>
                    <a:pt x="5264" y="1432"/>
                    <a:pt x="4893" y="1048"/>
                    <a:pt x="4571" y="636"/>
                  </a:cubicBezTo>
                  <a:close/>
                  <a:moveTo>
                    <a:pt x="2483" y="1316"/>
                  </a:moveTo>
                  <a:cubicBezTo>
                    <a:pt x="2361" y="1429"/>
                    <a:pt x="2235" y="1542"/>
                    <a:pt x="2105" y="1651"/>
                  </a:cubicBezTo>
                  <a:cubicBezTo>
                    <a:pt x="2361" y="1813"/>
                    <a:pt x="2602" y="2012"/>
                    <a:pt x="2815" y="2274"/>
                  </a:cubicBezTo>
                  <a:cubicBezTo>
                    <a:pt x="3146" y="2688"/>
                    <a:pt x="3372" y="3195"/>
                    <a:pt x="3517" y="3739"/>
                  </a:cubicBezTo>
                  <a:cubicBezTo>
                    <a:pt x="3587" y="3676"/>
                    <a:pt x="3656" y="3616"/>
                    <a:pt x="3730" y="3553"/>
                  </a:cubicBezTo>
                  <a:cubicBezTo>
                    <a:pt x="3858" y="3440"/>
                    <a:pt x="3988" y="3328"/>
                    <a:pt x="4117" y="3212"/>
                  </a:cubicBezTo>
                  <a:cubicBezTo>
                    <a:pt x="3779" y="2824"/>
                    <a:pt x="3468" y="2406"/>
                    <a:pt x="3179" y="1986"/>
                  </a:cubicBezTo>
                  <a:cubicBezTo>
                    <a:pt x="3037" y="1770"/>
                    <a:pt x="2897" y="1554"/>
                    <a:pt x="2765" y="1336"/>
                  </a:cubicBezTo>
                  <a:cubicBezTo>
                    <a:pt x="2732" y="1332"/>
                    <a:pt x="2695" y="1332"/>
                    <a:pt x="2662" y="1329"/>
                  </a:cubicBezTo>
                  <a:cubicBezTo>
                    <a:pt x="2602" y="1326"/>
                    <a:pt x="2543" y="1323"/>
                    <a:pt x="2483" y="1316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6886467" y="3517893"/>
              <a:ext cx="95887" cy="105008"/>
            </a:xfrm>
            <a:custGeom>
              <a:avLst/>
              <a:gdLst/>
              <a:ahLst/>
              <a:cxnLst/>
              <a:rect l="l" t="t" r="r" b="b"/>
              <a:pathLst>
                <a:path w="2891" h="3166" extrusionOk="0">
                  <a:moveTo>
                    <a:pt x="2890" y="1"/>
                  </a:moveTo>
                  <a:cubicBezTo>
                    <a:pt x="2695" y="233"/>
                    <a:pt x="2489" y="455"/>
                    <a:pt x="2281" y="670"/>
                  </a:cubicBezTo>
                  <a:lnTo>
                    <a:pt x="2390" y="806"/>
                  </a:lnTo>
                  <a:cubicBezTo>
                    <a:pt x="2576" y="548"/>
                    <a:pt x="2745" y="282"/>
                    <a:pt x="2890" y="1"/>
                  </a:cubicBezTo>
                  <a:close/>
                  <a:moveTo>
                    <a:pt x="2178" y="776"/>
                  </a:moveTo>
                  <a:cubicBezTo>
                    <a:pt x="1986" y="969"/>
                    <a:pt x="1790" y="1160"/>
                    <a:pt x="1594" y="1350"/>
                  </a:cubicBezTo>
                  <a:cubicBezTo>
                    <a:pt x="1343" y="1595"/>
                    <a:pt x="1084" y="1830"/>
                    <a:pt x="819" y="2066"/>
                  </a:cubicBezTo>
                  <a:cubicBezTo>
                    <a:pt x="855" y="2115"/>
                    <a:pt x="892" y="2165"/>
                    <a:pt x="928" y="2214"/>
                  </a:cubicBezTo>
                  <a:cubicBezTo>
                    <a:pt x="961" y="2254"/>
                    <a:pt x="991" y="2298"/>
                    <a:pt x="1025" y="2338"/>
                  </a:cubicBezTo>
                  <a:cubicBezTo>
                    <a:pt x="1293" y="2086"/>
                    <a:pt x="1551" y="1821"/>
                    <a:pt x="1793" y="1542"/>
                  </a:cubicBezTo>
                  <a:cubicBezTo>
                    <a:pt x="1982" y="1330"/>
                    <a:pt x="2165" y="1108"/>
                    <a:pt x="2337" y="879"/>
                  </a:cubicBezTo>
                  <a:cubicBezTo>
                    <a:pt x="2284" y="846"/>
                    <a:pt x="2231" y="810"/>
                    <a:pt x="2178" y="776"/>
                  </a:cubicBezTo>
                  <a:close/>
                  <a:moveTo>
                    <a:pt x="600" y="2258"/>
                  </a:moveTo>
                  <a:cubicBezTo>
                    <a:pt x="471" y="2374"/>
                    <a:pt x="341" y="2486"/>
                    <a:pt x="213" y="2599"/>
                  </a:cubicBezTo>
                  <a:cubicBezTo>
                    <a:pt x="139" y="2662"/>
                    <a:pt x="70" y="2722"/>
                    <a:pt x="0" y="2785"/>
                  </a:cubicBezTo>
                  <a:cubicBezTo>
                    <a:pt x="17" y="2848"/>
                    <a:pt x="30" y="2910"/>
                    <a:pt x="46" y="2977"/>
                  </a:cubicBezTo>
                  <a:cubicBezTo>
                    <a:pt x="60" y="3040"/>
                    <a:pt x="73" y="3103"/>
                    <a:pt x="86" y="3166"/>
                  </a:cubicBezTo>
                  <a:lnTo>
                    <a:pt x="444" y="2868"/>
                  </a:lnTo>
                  <a:cubicBezTo>
                    <a:pt x="574" y="2751"/>
                    <a:pt x="703" y="2636"/>
                    <a:pt x="832" y="2517"/>
                  </a:cubicBezTo>
                  <a:cubicBezTo>
                    <a:pt x="753" y="2430"/>
                    <a:pt x="676" y="2347"/>
                    <a:pt x="600" y="225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7"/>
            <p:cNvSpPr/>
            <p:nvPr/>
          </p:nvSpPr>
          <p:spPr>
            <a:xfrm>
              <a:off x="6829284" y="3527578"/>
              <a:ext cx="22919" cy="13433"/>
            </a:xfrm>
            <a:custGeom>
              <a:avLst/>
              <a:gdLst/>
              <a:ahLst/>
              <a:cxnLst/>
              <a:rect l="l" t="t" r="r" b="b"/>
              <a:pathLst>
                <a:path w="691" h="405" extrusionOk="0">
                  <a:moveTo>
                    <a:pt x="249" y="1"/>
                  </a:moveTo>
                  <a:cubicBezTo>
                    <a:pt x="167" y="73"/>
                    <a:pt x="84" y="149"/>
                    <a:pt x="0" y="223"/>
                  </a:cubicBezTo>
                  <a:cubicBezTo>
                    <a:pt x="54" y="252"/>
                    <a:pt x="107" y="282"/>
                    <a:pt x="159" y="312"/>
                  </a:cubicBezTo>
                  <a:cubicBezTo>
                    <a:pt x="213" y="342"/>
                    <a:pt x="263" y="371"/>
                    <a:pt x="312" y="405"/>
                  </a:cubicBezTo>
                  <a:cubicBezTo>
                    <a:pt x="442" y="296"/>
                    <a:pt x="568" y="183"/>
                    <a:pt x="690" y="70"/>
                  </a:cubicBezTo>
                  <a:cubicBezTo>
                    <a:pt x="531" y="57"/>
                    <a:pt x="385" y="30"/>
                    <a:pt x="24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7"/>
            <p:cNvSpPr/>
            <p:nvPr/>
          </p:nvSpPr>
          <p:spPr>
            <a:xfrm>
              <a:off x="6921427" y="3498887"/>
              <a:ext cx="49486" cy="52139"/>
            </a:xfrm>
            <a:custGeom>
              <a:avLst/>
              <a:gdLst/>
              <a:ahLst/>
              <a:cxnLst/>
              <a:rect l="l" t="t" r="r" b="b"/>
              <a:pathLst>
                <a:path w="1492" h="1572" extrusionOk="0">
                  <a:moveTo>
                    <a:pt x="249" y="0"/>
                  </a:moveTo>
                  <a:cubicBezTo>
                    <a:pt x="173" y="87"/>
                    <a:pt x="90" y="173"/>
                    <a:pt x="0" y="255"/>
                  </a:cubicBezTo>
                  <a:cubicBezTo>
                    <a:pt x="322" y="667"/>
                    <a:pt x="693" y="1051"/>
                    <a:pt x="1124" y="1349"/>
                  </a:cubicBezTo>
                  <a:cubicBezTo>
                    <a:pt x="1177" y="1383"/>
                    <a:pt x="1230" y="1419"/>
                    <a:pt x="1283" y="1452"/>
                  </a:cubicBezTo>
                  <a:cubicBezTo>
                    <a:pt x="1349" y="1492"/>
                    <a:pt x="1418" y="1535"/>
                    <a:pt x="1492" y="1571"/>
                  </a:cubicBezTo>
                  <a:lnTo>
                    <a:pt x="1336" y="1379"/>
                  </a:lnTo>
                  <a:lnTo>
                    <a:pt x="1227" y="1243"/>
                  </a:lnTo>
                  <a:lnTo>
                    <a:pt x="846" y="773"/>
                  </a:lnTo>
                  <a:cubicBezTo>
                    <a:pt x="647" y="514"/>
                    <a:pt x="441" y="262"/>
                    <a:pt x="24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7"/>
            <p:cNvSpPr/>
            <p:nvPr/>
          </p:nvSpPr>
          <p:spPr>
            <a:xfrm>
              <a:off x="6864675" y="3784075"/>
              <a:ext cx="33367" cy="42753"/>
            </a:xfrm>
            <a:custGeom>
              <a:avLst/>
              <a:gdLst/>
              <a:ahLst/>
              <a:cxnLst/>
              <a:rect l="l" t="t" r="r" b="b"/>
              <a:pathLst>
                <a:path w="1006" h="1289" extrusionOk="0">
                  <a:moveTo>
                    <a:pt x="362" y="0"/>
                  </a:moveTo>
                  <a:cubicBezTo>
                    <a:pt x="253" y="411"/>
                    <a:pt x="131" y="819"/>
                    <a:pt x="1" y="1226"/>
                  </a:cubicBezTo>
                  <a:cubicBezTo>
                    <a:pt x="67" y="1269"/>
                    <a:pt x="131" y="1289"/>
                    <a:pt x="193" y="1289"/>
                  </a:cubicBezTo>
                  <a:cubicBezTo>
                    <a:pt x="438" y="1289"/>
                    <a:pt x="714" y="931"/>
                    <a:pt x="1006" y="345"/>
                  </a:cubicBezTo>
                  <a:cubicBezTo>
                    <a:pt x="776" y="255"/>
                    <a:pt x="564" y="136"/>
                    <a:pt x="362" y="0"/>
                  </a:cubicBezTo>
                  <a:close/>
                </a:path>
              </a:pathLst>
            </a:custGeom>
            <a:solidFill>
              <a:srgbClr val="EF8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7"/>
            <p:cNvSpPr/>
            <p:nvPr/>
          </p:nvSpPr>
          <p:spPr>
            <a:xfrm>
              <a:off x="6861491" y="3529767"/>
              <a:ext cx="90945" cy="105672"/>
            </a:xfrm>
            <a:custGeom>
              <a:avLst/>
              <a:gdLst/>
              <a:ahLst/>
              <a:cxnLst/>
              <a:rect l="l" t="t" r="r" b="b"/>
              <a:pathLst>
                <a:path w="2742" h="3186" extrusionOk="0">
                  <a:moveTo>
                    <a:pt x="389" y="1"/>
                  </a:moveTo>
                  <a:cubicBezTo>
                    <a:pt x="282" y="14"/>
                    <a:pt x="170" y="24"/>
                    <a:pt x="54" y="24"/>
                  </a:cubicBezTo>
                  <a:lnTo>
                    <a:pt x="1" y="24"/>
                  </a:lnTo>
                  <a:cubicBezTo>
                    <a:pt x="133" y="242"/>
                    <a:pt x="273" y="458"/>
                    <a:pt x="415" y="674"/>
                  </a:cubicBezTo>
                  <a:cubicBezTo>
                    <a:pt x="704" y="1094"/>
                    <a:pt x="1015" y="1512"/>
                    <a:pt x="1353" y="1900"/>
                  </a:cubicBezTo>
                  <a:cubicBezTo>
                    <a:pt x="1429" y="1989"/>
                    <a:pt x="1506" y="2072"/>
                    <a:pt x="1585" y="2159"/>
                  </a:cubicBezTo>
                  <a:cubicBezTo>
                    <a:pt x="1937" y="2537"/>
                    <a:pt x="2321" y="2884"/>
                    <a:pt x="2742" y="3186"/>
                  </a:cubicBezTo>
                  <a:cubicBezTo>
                    <a:pt x="2404" y="2791"/>
                    <a:pt x="2089" y="2387"/>
                    <a:pt x="1778" y="1980"/>
                  </a:cubicBezTo>
                  <a:cubicBezTo>
                    <a:pt x="1744" y="1940"/>
                    <a:pt x="1714" y="1896"/>
                    <a:pt x="1681" y="1856"/>
                  </a:cubicBezTo>
                  <a:cubicBezTo>
                    <a:pt x="1645" y="1807"/>
                    <a:pt x="1608" y="1757"/>
                    <a:pt x="1572" y="1708"/>
                  </a:cubicBezTo>
                  <a:cubicBezTo>
                    <a:pt x="1277" y="1300"/>
                    <a:pt x="989" y="892"/>
                    <a:pt x="707" y="475"/>
                  </a:cubicBezTo>
                  <a:cubicBezTo>
                    <a:pt x="600" y="316"/>
                    <a:pt x="495" y="160"/>
                    <a:pt x="3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7"/>
            <p:cNvSpPr/>
            <p:nvPr/>
          </p:nvSpPr>
          <p:spPr>
            <a:xfrm>
              <a:off x="6892504" y="3688747"/>
              <a:ext cx="33466" cy="35323"/>
            </a:xfrm>
            <a:custGeom>
              <a:avLst/>
              <a:gdLst/>
              <a:ahLst/>
              <a:cxnLst/>
              <a:rect l="l" t="t" r="r" b="b"/>
              <a:pathLst>
                <a:path w="1009" h="1065" extrusionOk="0">
                  <a:moveTo>
                    <a:pt x="20" y="0"/>
                  </a:moveTo>
                  <a:cubicBezTo>
                    <a:pt x="17" y="46"/>
                    <a:pt x="14" y="93"/>
                    <a:pt x="11" y="139"/>
                  </a:cubicBezTo>
                  <a:cubicBezTo>
                    <a:pt x="7" y="179"/>
                    <a:pt x="4" y="219"/>
                    <a:pt x="0" y="259"/>
                  </a:cubicBezTo>
                  <a:cubicBezTo>
                    <a:pt x="110" y="361"/>
                    <a:pt x="222" y="464"/>
                    <a:pt x="335" y="560"/>
                  </a:cubicBezTo>
                  <a:cubicBezTo>
                    <a:pt x="421" y="633"/>
                    <a:pt x="511" y="707"/>
                    <a:pt x="600" y="776"/>
                  </a:cubicBezTo>
                  <a:cubicBezTo>
                    <a:pt x="733" y="875"/>
                    <a:pt x="869" y="975"/>
                    <a:pt x="1008" y="1065"/>
                  </a:cubicBezTo>
                  <a:cubicBezTo>
                    <a:pt x="892" y="945"/>
                    <a:pt x="776" y="826"/>
                    <a:pt x="660" y="710"/>
                  </a:cubicBezTo>
                  <a:cubicBezTo>
                    <a:pt x="644" y="693"/>
                    <a:pt x="627" y="680"/>
                    <a:pt x="610" y="663"/>
                  </a:cubicBezTo>
                  <a:cubicBezTo>
                    <a:pt x="548" y="600"/>
                    <a:pt x="488" y="534"/>
                    <a:pt x="431" y="468"/>
                  </a:cubicBezTo>
                  <a:cubicBezTo>
                    <a:pt x="365" y="395"/>
                    <a:pt x="302" y="315"/>
                    <a:pt x="236" y="242"/>
                  </a:cubicBezTo>
                  <a:cubicBezTo>
                    <a:pt x="163" y="163"/>
                    <a:pt x="90" y="83"/>
                    <a:pt x="2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6876683" y="3775153"/>
              <a:ext cx="22123" cy="20365"/>
            </a:xfrm>
            <a:custGeom>
              <a:avLst/>
              <a:gdLst/>
              <a:ahLst/>
              <a:cxnLst/>
              <a:rect l="l" t="t" r="r" b="b"/>
              <a:pathLst>
                <a:path w="667" h="614" extrusionOk="0">
                  <a:moveTo>
                    <a:pt x="70" y="0"/>
                  </a:moveTo>
                  <a:cubicBezTo>
                    <a:pt x="57" y="47"/>
                    <a:pt x="47" y="94"/>
                    <a:pt x="33" y="140"/>
                  </a:cubicBezTo>
                  <a:cubicBezTo>
                    <a:pt x="23" y="183"/>
                    <a:pt x="10" y="226"/>
                    <a:pt x="0" y="269"/>
                  </a:cubicBezTo>
                  <a:cubicBezTo>
                    <a:pt x="202" y="405"/>
                    <a:pt x="414" y="524"/>
                    <a:pt x="644" y="614"/>
                  </a:cubicBezTo>
                  <a:cubicBezTo>
                    <a:pt x="647" y="607"/>
                    <a:pt x="650" y="600"/>
                    <a:pt x="653" y="594"/>
                  </a:cubicBezTo>
                  <a:cubicBezTo>
                    <a:pt x="656" y="584"/>
                    <a:pt x="663" y="574"/>
                    <a:pt x="667" y="564"/>
                  </a:cubicBezTo>
                  <a:cubicBezTo>
                    <a:pt x="461" y="378"/>
                    <a:pt x="262" y="190"/>
                    <a:pt x="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6610105" y="3145437"/>
              <a:ext cx="483814" cy="385042"/>
            </a:xfrm>
            <a:custGeom>
              <a:avLst/>
              <a:gdLst/>
              <a:ahLst/>
              <a:cxnLst/>
              <a:rect l="l" t="t" r="r" b="b"/>
              <a:pathLst>
                <a:path w="14587" h="11609" extrusionOk="0">
                  <a:moveTo>
                    <a:pt x="7540" y="0"/>
                  </a:moveTo>
                  <a:cubicBezTo>
                    <a:pt x="5025" y="0"/>
                    <a:pt x="2506" y="1556"/>
                    <a:pt x="1949" y="3477"/>
                  </a:cubicBezTo>
                  <a:cubicBezTo>
                    <a:pt x="1127" y="6301"/>
                    <a:pt x="2850" y="7587"/>
                    <a:pt x="2850" y="7587"/>
                  </a:cubicBezTo>
                  <a:cubicBezTo>
                    <a:pt x="2774" y="7562"/>
                    <a:pt x="2692" y="7550"/>
                    <a:pt x="2607" y="7550"/>
                  </a:cubicBezTo>
                  <a:cubicBezTo>
                    <a:pt x="1582" y="7550"/>
                    <a:pt x="1" y="9257"/>
                    <a:pt x="1949" y="10746"/>
                  </a:cubicBezTo>
                  <a:cubicBezTo>
                    <a:pt x="2537" y="11195"/>
                    <a:pt x="3052" y="11357"/>
                    <a:pt x="3488" y="11357"/>
                  </a:cubicBezTo>
                  <a:cubicBezTo>
                    <a:pt x="4613" y="11357"/>
                    <a:pt x="5213" y="10275"/>
                    <a:pt x="5213" y="10275"/>
                  </a:cubicBezTo>
                  <a:cubicBezTo>
                    <a:pt x="5213" y="10275"/>
                    <a:pt x="5426" y="10911"/>
                    <a:pt x="6238" y="11306"/>
                  </a:cubicBezTo>
                  <a:cubicBezTo>
                    <a:pt x="6553" y="11462"/>
                    <a:pt x="6960" y="11578"/>
                    <a:pt x="7477" y="11604"/>
                  </a:cubicBezTo>
                  <a:cubicBezTo>
                    <a:pt x="7530" y="11607"/>
                    <a:pt x="7581" y="11609"/>
                    <a:pt x="7632" y="11609"/>
                  </a:cubicBezTo>
                  <a:cubicBezTo>
                    <a:pt x="9373" y="11609"/>
                    <a:pt x="10105" y="9951"/>
                    <a:pt x="10105" y="9951"/>
                  </a:cubicBezTo>
                  <a:cubicBezTo>
                    <a:pt x="10498" y="10289"/>
                    <a:pt x="11097" y="10461"/>
                    <a:pt x="11722" y="10461"/>
                  </a:cubicBezTo>
                  <a:cubicBezTo>
                    <a:pt x="12905" y="10461"/>
                    <a:pt x="14183" y="9844"/>
                    <a:pt x="14341" y="8565"/>
                  </a:cubicBezTo>
                  <a:cubicBezTo>
                    <a:pt x="14587" y="6606"/>
                    <a:pt x="12141" y="6606"/>
                    <a:pt x="12141" y="6606"/>
                  </a:cubicBezTo>
                  <a:cubicBezTo>
                    <a:pt x="12141" y="6606"/>
                    <a:pt x="13937" y="3676"/>
                    <a:pt x="10874" y="1147"/>
                  </a:cubicBezTo>
                  <a:cubicBezTo>
                    <a:pt x="10023" y="442"/>
                    <a:pt x="9019" y="93"/>
                    <a:pt x="7991" y="17"/>
                  </a:cubicBezTo>
                  <a:lnTo>
                    <a:pt x="7985" y="17"/>
                  </a:lnTo>
                  <a:cubicBezTo>
                    <a:pt x="7837" y="6"/>
                    <a:pt x="7688" y="0"/>
                    <a:pt x="7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6816979" y="3145968"/>
              <a:ext cx="269353" cy="384577"/>
            </a:xfrm>
            <a:custGeom>
              <a:avLst/>
              <a:gdLst/>
              <a:ahLst/>
              <a:cxnLst/>
              <a:rect l="l" t="t" r="r" b="b"/>
              <a:pathLst>
                <a:path w="8121" h="11595" extrusionOk="0">
                  <a:moveTo>
                    <a:pt x="1754" y="1"/>
                  </a:moveTo>
                  <a:cubicBezTo>
                    <a:pt x="2702" y="1105"/>
                    <a:pt x="3663" y="2159"/>
                    <a:pt x="3245" y="4253"/>
                  </a:cubicBezTo>
                  <a:cubicBezTo>
                    <a:pt x="3136" y="4816"/>
                    <a:pt x="2934" y="5370"/>
                    <a:pt x="2977" y="5944"/>
                  </a:cubicBezTo>
                  <a:cubicBezTo>
                    <a:pt x="3027" y="6640"/>
                    <a:pt x="3438" y="7282"/>
                    <a:pt x="3464" y="7982"/>
                  </a:cubicBezTo>
                  <a:cubicBezTo>
                    <a:pt x="3490" y="8559"/>
                    <a:pt x="3007" y="9205"/>
                    <a:pt x="2499" y="9205"/>
                  </a:cubicBezTo>
                  <a:cubicBezTo>
                    <a:pt x="2393" y="9205"/>
                    <a:pt x="2288" y="9179"/>
                    <a:pt x="2185" y="9112"/>
                  </a:cubicBezTo>
                  <a:lnTo>
                    <a:pt x="2185" y="9112"/>
                  </a:lnTo>
                  <a:cubicBezTo>
                    <a:pt x="2513" y="9762"/>
                    <a:pt x="1996" y="10557"/>
                    <a:pt x="1346" y="10886"/>
                  </a:cubicBezTo>
                  <a:cubicBezTo>
                    <a:pt x="928" y="11097"/>
                    <a:pt x="464" y="11191"/>
                    <a:pt x="1" y="11290"/>
                  </a:cubicBezTo>
                  <a:cubicBezTo>
                    <a:pt x="316" y="11446"/>
                    <a:pt x="723" y="11562"/>
                    <a:pt x="1240" y="11588"/>
                  </a:cubicBezTo>
                  <a:cubicBezTo>
                    <a:pt x="1293" y="11591"/>
                    <a:pt x="1343" y="11595"/>
                    <a:pt x="1396" y="11595"/>
                  </a:cubicBezTo>
                  <a:cubicBezTo>
                    <a:pt x="3136" y="11595"/>
                    <a:pt x="3868" y="9935"/>
                    <a:pt x="3868" y="9935"/>
                  </a:cubicBezTo>
                  <a:cubicBezTo>
                    <a:pt x="4263" y="10273"/>
                    <a:pt x="4859" y="10444"/>
                    <a:pt x="5486" y="10444"/>
                  </a:cubicBezTo>
                  <a:cubicBezTo>
                    <a:pt x="6669" y="10444"/>
                    <a:pt x="7945" y="9828"/>
                    <a:pt x="8104" y="8549"/>
                  </a:cubicBezTo>
                  <a:cubicBezTo>
                    <a:pt x="8118" y="8453"/>
                    <a:pt x="8121" y="8367"/>
                    <a:pt x="8121" y="8281"/>
                  </a:cubicBezTo>
                  <a:cubicBezTo>
                    <a:pt x="8121" y="6590"/>
                    <a:pt x="5904" y="6590"/>
                    <a:pt x="5904" y="6590"/>
                  </a:cubicBezTo>
                  <a:cubicBezTo>
                    <a:pt x="5904" y="6590"/>
                    <a:pt x="6427" y="5738"/>
                    <a:pt x="6427" y="4555"/>
                  </a:cubicBezTo>
                  <a:cubicBezTo>
                    <a:pt x="6427" y="3544"/>
                    <a:pt x="6046" y="2295"/>
                    <a:pt x="4637" y="1131"/>
                  </a:cubicBezTo>
                  <a:cubicBezTo>
                    <a:pt x="3786" y="426"/>
                    <a:pt x="2782" y="77"/>
                    <a:pt x="175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7"/>
            <p:cNvSpPr/>
            <p:nvPr/>
          </p:nvSpPr>
          <p:spPr>
            <a:xfrm>
              <a:off x="6864808" y="3318513"/>
              <a:ext cx="92537" cy="95058"/>
            </a:xfrm>
            <a:custGeom>
              <a:avLst/>
              <a:gdLst/>
              <a:ahLst/>
              <a:cxnLst/>
              <a:rect l="l" t="t" r="r" b="b"/>
              <a:pathLst>
                <a:path w="2790" h="2866" extrusionOk="0">
                  <a:moveTo>
                    <a:pt x="1223" y="0"/>
                  </a:moveTo>
                  <a:cubicBezTo>
                    <a:pt x="1193" y="0"/>
                    <a:pt x="1164" y="1"/>
                    <a:pt x="1134" y="3"/>
                  </a:cubicBezTo>
                  <a:cubicBezTo>
                    <a:pt x="262" y="56"/>
                    <a:pt x="0" y="1265"/>
                    <a:pt x="329" y="2091"/>
                  </a:cubicBezTo>
                  <a:cubicBezTo>
                    <a:pt x="495" y="2532"/>
                    <a:pt x="833" y="2866"/>
                    <a:pt x="1330" y="2866"/>
                  </a:cubicBezTo>
                  <a:cubicBezTo>
                    <a:pt x="1368" y="2866"/>
                    <a:pt x="1406" y="2864"/>
                    <a:pt x="1445" y="2860"/>
                  </a:cubicBezTo>
                  <a:cubicBezTo>
                    <a:pt x="1863" y="2816"/>
                    <a:pt x="2155" y="2582"/>
                    <a:pt x="2327" y="2263"/>
                  </a:cubicBezTo>
                  <a:cubicBezTo>
                    <a:pt x="2789" y="1422"/>
                    <a:pt x="2406" y="0"/>
                    <a:pt x="122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7"/>
            <p:cNvSpPr/>
            <p:nvPr/>
          </p:nvSpPr>
          <p:spPr>
            <a:xfrm>
              <a:off x="6875687" y="3379611"/>
              <a:ext cx="66302" cy="33964"/>
            </a:xfrm>
            <a:custGeom>
              <a:avLst/>
              <a:gdLst/>
              <a:ahLst/>
              <a:cxnLst/>
              <a:rect l="l" t="t" r="r" b="b"/>
              <a:pathLst>
                <a:path w="1999" h="1024" extrusionOk="0">
                  <a:moveTo>
                    <a:pt x="878" y="1"/>
                  </a:moveTo>
                  <a:cubicBezTo>
                    <a:pt x="538" y="1"/>
                    <a:pt x="236" y="110"/>
                    <a:pt x="1" y="249"/>
                  </a:cubicBezTo>
                  <a:cubicBezTo>
                    <a:pt x="167" y="690"/>
                    <a:pt x="505" y="1024"/>
                    <a:pt x="1002" y="1024"/>
                  </a:cubicBezTo>
                  <a:cubicBezTo>
                    <a:pt x="1040" y="1024"/>
                    <a:pt x="1078" y="1022"/>
                    <a:pt x="1117" y="1018"/>
                  </a:cubicBezTo>
                  <a:cubicBezTo>
                    <a:pt x="1535" y="974"/>
                    <a:pt x="1827" y="740"/>
                    <a:pt x="1999" y="421"/>
                  </a:cubicBezTo>
                  <a:cubicBezTo>
                    <a:pt x="1606" y="113"/>
                    <a:pt x="1222" y="1"/>
                    <a:pt x="87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6782350" y="3310188"/>
              <a:ext cx="34428" cy="56153"/>
            </a:xfrm>
            <a:custGeom>
              <a:avLst/>
              <a:gdLst/>
              <a:ahLst/>
              <a:cxnLst/>
              <a:rect l="l" t="t" r="r" b="b"/>
              <a:pathLst>
                <a:path w="1038" h="1693" extrusionOk="0">
                  <a:moveTo>
                    <a:pt x="475" y="1"/>
                  </a:moveTo>
                  <a:cubicBezTo>
                    <a:pt x="468" y="1"/>
                    <a:pt x="461" y="1"/>
                    <a:pt x="454" y="2"/>
                  </a:cubicBezTo>
                  <a:cubicBezTo>
                    <a:pt x="186" y="25"/>
                    <a:pt x="0" y="419"/>
                    <a:pt x="40" y="884"/>
                  </a:cubicBezTo>
                  <a:cubicBezTo>
                    <a:pt x="76" y="1338"/>
                    <a:pt x="309" y="1693"/>
                    <a:pt x="566" y="1693"/>
                  </a:cubicBezTo>
                  <a:cubicBezTo>
                    <a:pt x="573" y="1693"/>
                    <a:pt x="580" y="1692"/>
                    <a:pt x="587" y="1692"/>
                  </a:cubicBezTo>
                  <a:cubicBezTo>
                    <a:pt x="852" y="1669"/>
                    <a:pt x="1038" y="1274"/>
                    <a:pt x="1002" y="807"/>
                  </a:cubicBezTo>
                  <a:cubicBezTo>
                    <a:pt x="966" y="355"/>
                    <a:pt x="732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6964746" y="3290519"/>
              <a:ext cx="34428" cy="56053"/>
            </a:xfrm>
            <a:custGeom>
              <a:avLst/>
              <a:gdLst/>
              <a:ahLst/>
              <a:cxnLst/>
              <a:rect l="l" t="t" r="r" b="b"/>
              <a:pathLst>
                <a:path w="1038" h="1690" extrusionOk="0">
                  <a:moveTo>
                    <a:pt x="479" y="0"/>
                  </a:moveTo>
                  <a:cubicBezTo>
                    <a:pt x="471" y="0"/>
                    <a:pt x="463" y="0"/>
                    <a:pt x="455" y="1"/>
                  </a:cubicBezTo>
                  <a:cubicBezTo>
                    <a:pt x="186" y="21"/>
                    <a:pt x="0" y="416"/>
                    <a:pt x="40" y="883"/>
                  </a:cubicBezTo>
                  <a:cubicBezTo>
                    <a:pt x="76" y="1335"/>
                    <a:pt x="309" y="1689"/>
                    <a:pt x="566" y="1689"/>
                  </a:cubicBezTo>
                  <a:cubicBezTo>
                    <a:pt x="573" y="1689"/>
                    <a:pt x="580" y="1689"/>
                    <a:pt x="587" y="1688"/>
                  </a:cubicBezTo>
                  <a:cubicBezTo>
                    <a:pt x="852" y="1668"/>
                    <a:pt x="1038" y="1271"/>
                    <a:pt x="1001" y="807"/>
                  </a:cubicBezTo>
                  <a:cubicBezTo>
                    <a:pt x="966" y="353"/>
                    <a:pt x="734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6742448" y="3388965"/>
              <a:ext cx="75788" cy="45970"/>
            </a:xfrm>
            <a:custGeom>
              <a:avLst/>
              <a:gdLst/>
              <a:ahLst/>
              <a:cxnLst/>
              <a:rect l="l" t="t" r="r" b="b"/>
              <a:pathLst>
                <a:path w="2285" h="1386" extrusionOk="0">
                  <a:moveTo>
                    <a:pt x="1140" y="0"/>
                  </a:moveTo>
                  <a:cubicBezTo>
                    <a:pt x="510" y="0"/>
                    <a:pt x="1" y="311"/>
                    <a:pt x="1" y="692"/>
                  </a:cubicBezTo>
                  <a:cubicBezTo>
                    <a:pt x="1" y="1074"/>
                    <a:pt x="510" y="1385"/>
                    <a:pt x="1140" y="1385"/>
                  </a:cubicBezTo>
                  <a:cubicBezTo>
                    <a:pt x="1774" y="1385"/>
                    <a:pt x="2284" y="1074"/>
                    <a:pt x="2284" y="692"/>
                  </a:cubicBezTo>
                  <a:cubicBezTo>
                    <a:pt x="2284" y="311"/>
                    <a:pt x="1774" y="0"/>
                    <a:pt x="1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6981993" y="3352777"/>
              <a:ext cx="72139" cy="43781"/>
            </a:xfrm>
            <a:custGeom>
              <a:avLst/>
              <a:gdLst/>
              <a:ahLst/>
              <a:cxnLst/>
              <a:rect l="l" t="t" r="r" b="b"/>
              <a:pathLst>
                <a:path w="2175" h="1320" extrusionOk="0">
                  <a:moveTo>
                    <a:pt x="1088" y="1"/>
                  </a:moveTo>
                  <a:cubicBezTo>
                    <a:pt x="487" y="1"/>
                    <a:pt x="1" y="296"/>
                    <a:pt x="1" y="660"/>
                  </a:cubicBezTo>
                  <a:cubicBezTo>
                    <a:pt x="1" y="1024"/>
                    <a:pt x="487" y="1319"/>
                    <a:pt x="1088" y="1319"/>
                  </a:cubicBezTo>
                  <a:cubicBezTo>
                    <a:pt x="1688" y="1319"/>
                    <a:pt x="2175" y="1024"/>
                    <a:pt x="2175" y="660"/>
                  </a:cubicBezTo>
                  <a:cubicBezTo>
                    <a:pt x="2175" y="296"/>
                    <a:pt x="1688" y="1"/>
                    <a:pt x="108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6745964" y="3268362"/>
              <a:ext cx="52902" cy="43748"/>
            </a:xfrm>
            <a:custGeom>
              <a:avLst/>
              <a:gdLst/>
              <a:ahLst/>
              <a:cxnLst/>
              <a:rect l="l" t="t" r="r" b="b"/>
              <a:pathLst>
                <a:path w="1595" h="1319" extrusionOk="0">
                  <a:moveTo>
                    <a:pt x="1359" y="1"/>
                  </a:moveTo>
                  <a:cubicBezTo>
                    <a:pt x="1343" y="1"/>
                    <a:pt x="1326" y="3"/>
                    <a:pt x="1310" y="6"/>
                  </a:cubicBezTo>
                  <a:cubicBezTo>
                    <a:pt x="219" y="282"/>
                    <a:pt x="34" y="1031"/>
                    <a:pt x="27" y="1060"/>
                  </a:cubicBezTo>
                  <a:cubicBezTo>
                    <a:pt x="0" y="1173"/>
                    <a:pt x="66" y="1286"/>
                    <a:pt x="179" y="1313"/>
                  </a:cubicBezTo>
                  <a:cubicBezTo>
                    <a:pt x="196" y="1316"/>
                    <a:pt x="213" y="1319"/>
                    <a:pt x="229" y="1319"/>
                  </a:cubicBezTo>
                  <a:cubicBezTo>
                    <a:pt x="325" y="1319"/>
                    <a:pt x="412" y="1256"/>
                    <a:pt x="435" y="1160"/>
                  </a:cubicBezTo>
                  <a:cubicBezTo>
                    <a:pt x="441" y="1137"/>
                    <a:pt x="583" y="623"/>
                    <a:pt x="1412" y="418"/>
                  </a:cubicBezTo>
                  <a:cubicBezTo>
                    <a:pt x="1525" y="387"/>
                    <a:pt x="1594" y="275"/>
                    <a:pt x="1568" y="162"/>
                  </a:cubicBezTo>
                  <a:cubicBezTo>
                    <a:pt x="1542" y="66"/>
                    <a:pt x="1456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6974630" y="3253834"/>
              <a:ext cx="38043" cy="43449"/>
            </a:xfrm>
            <a:custGeom>
              <a:avLst/>
              <a:gdLst/>
              <a:ahLst/>
              <a:cxnLst/>
              <a:rect l="l" t="t" r="r" b="b"/>
              <a:pathLst>
                <a:path w="1147" h="1310" extrusionOk="0">
                  <a:moveTo>
                    <a:pt x="234" y="1"/>
                  </a:moveTo>
                  <a:cubicBezTo>
                    <a:pt x="181" y="1"/>
                    <a:pt x="127" y="21"/>
                    <a:pt x="87" y="60"/>
                  </a:cubicBezTo>
                  <a:cubicBezTo>
                    <a:pt x="1" y="143"/>
                    <a:pt x="1" y="276"/>
                    <a:pt x="83" y="359"/>
                  </a:cubicBezTo>
                  <a:cubicBezTo>
                    <a:pt x="87" y="362"/>
                    <a:pt x="495" y="783"/>
                    <a:pt x="723" y="1200"/>
                  </a:cubicBezTo>
                  <a:cubicBezTo>
                    <a:pt x="759" y="1270"/>
                    <a:pt x="833" y="1310"/>
                    <a:pt x="908" y="1310"/>
                  </a:cubicBezTo>
                  <a:cubicBezTo>
                    <a:pt x="942" y="1310"/>
                    <a:pt x="975" y="1303"/>
                    <a:pt x="1008" y="1283"/>
                  </a:cubicBezTo>
                  <a:cubicBezTo>
                    <a:pt x="1111" y="1226"/>
                    <a:pt x="1147" y="1101"/>
                    <a:pt x="1091" y="998"/>
                  </a:cubicBezTo>
                  <a:cubicBezTo>
                    <a:pt x="836" y="530"/>
                    <a:pt x="402" y="83"/>
                    <a:pt x="382" y="63"/>
                  </a:cubicBezTo>
                  <a:cubicBezTo>
                    <a:pt x="341" y="22"/>
                    <a:pt x="28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6674817" y="3530331"/>
              <a:ext cx="180829" cy="148093"/>
            </a:xfrm>
            <a:custGeom>
              <a:avLst/>
              <a:gdLst/>
              <a:ahLst/>
              <a:cxnLst/>
              <a:rect l="l" t="t" r="r" b="b"/>
              <a:pathLst>
                <a:path w="5452" h="4465" extrusionOk="0">
                  <a:moveTo>
                    <a:pt x="2202" y="0"/>
                  </a:moveTo>
                  <a:cubicBezTo>
                    <a:pt x="2202" y="0"/>
                    <a:pt x="1" y="1147"/>
                    <a:pt x="982" y="3169"/>
                  </a:cubicBezTo>
                  <a:cubicBezTo>
                    <a:pt x="1422" y="4080"/>
                    <a:pt x="2315" y="4465"/>
                    <a:pt x="3182" y="4465"/>
                  </a:cubicBezTo>
                  <a:cubicBezTo>
                    <a:pt x="4242" y="4465"/>
                    <a:pt x="5262" y="3888"/>
                    <a:pt x="5364" y="2993"/>
                  </a:cubicBezTo>
                  <a:cubicBezTo>
                    <a:pt x="5452" y="2203"/>
                    <a:pt x="4887" y="2000"/>
                    <a:pt x="4280" y="2000"/>
                  </a:cubicBezTo>
                  <a:cubicBezTo>
                    <a:pt x="3634" y="2000"/>
                    <a:pt x="2941" y="2231"/>
                    <a:pt x="2941" y="2231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6" name="Google Shape;1216;p27"/>
          <p:cNvSpPr/>
          <p:nvPr/>
        </p:nvSpPr>
        <p:spPr>
          <a:xfrm rot="-5702922">
            <a:off x="6315317" y="469013"/>
            <a:ext cx="1496648" cy="3071048"/>
          </a:xfrm>
          <a:prstGeom prst="wedgeRectCallout">
            <a:avLst>
              <a:gd name="adj1" fmla="val -82343"/>
              <a:gd name="adj2" fmla="val -7597"/>
            </a:avLst>
          </a:prstGeom>
          <a:solidFill>
            <a:srgbClr val="FFFFF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7"/>
          <p:cNvSpPr txBox="1">
            <a:spLocks noGrp="1"/>
          </p:cNvSpPr>
          <p:nvPr>
            <p:ph type="subTitle" idx="1"/>
          </p:nvPr>
        </p:nvSpPr>
        <p:spPr>
          <a:xfrm rot="-302252">
            <a:off x="5891504" y="1473481"/>
            <a:ext cx="2367119" cy="9470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7030A0"/>
                </a:solidFill>
              </a:rPr>
              <a:t>Recuerda: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rgbClr val="7030A0"/>
                </a:solidFill>
              </a:rPr>
              <a:t>Las fracciones se dividen en partes iguales </a:t>
            </a:r>
            <a:endParaRPr dirty="0">
              <a:solidFill>
                <a:srgbClr val="7030A0"/>
              </a:solidFill>
              <a:sym typeface="Didact Gothic"/>
            </a:endParaRPr>
          </a:p>
        </p:txBody>
      </p:sp>
      <p:sp>
        <p:nvSpPr>
          <p:cNvPr id="1218" name="Google Shape;1218;p27"/>
          <p:cNvSpPr/>
          <p:nvPr/>
        </p:nvSpPr>
        <p:spPr>
          <a:xfrm rot="333202">
            <a:off x="1835613" y="2037997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27"/>
          <p:cNvGrpSpPr/>
          <p:nvPr/>
        </p:nvGrpSpPr>
        <p:grpSpPr>
          <a:xfrm rot="-302834">
            <a:off x="4382265" y="3816624"/>
            <a:ext cx="470554" cy="601222"/>
            <a:chOff x="4257150" y="439500"/>
            <a:chExt cx="496378" cy="634217"/>
          </a:xfrm>
        </p:grpSpPr>
        <p:sp>
          <p:nvSpPr>
            <p:cNvPr id="1220" name="Google Shape;1220;p27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" name="Imagen 70">
            <a:extLst>
              <a:ext uri="{FF2B5EF4-FFF2-40B4-BE49-F238E27FC236}">
                <a16:creationId xmlns:a16="http://schemas.microsoft.com/office/drawing/2014/main" id="{1966E918-5A15-42E7-B576-7677C2B46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20" t="30397" r="48813" b="31411"/>
          <a:stretch/>
        </p:blipFill>
        <p:spPr>
          <a:xfrm>
            <a:off x="1219704" y="1184151"/>
            <a:ext cx="3911571" cy="31147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1029628" y="126316"/>
            <a:ext cx="4899632" cy="4859871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40"/>
          <p:cNvGrpSpPr/>
          <p:nvPr/>
        </p:nvGrpSpPr>
        <p:grpSpPr>
          <a:xfrm rot="-3780534">
            <a:off x="424656" y="-66697"/>
            <a:ext cx="804234" cy="959346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7528780" y="3634710"/>
            <a:ext cx="1277208" cy="1034110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CC5066F0-7AD2-4299-9DB4-81D984BA4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38" t="30397" r="24095" b="31411"/>
          <a:stretch/>
        </p:blipFill>
        <p:spPr>
          <a:xfrm>
            <a:off x="1424489" y="991734"/>
            <a:ext cx="3821433" cy="3160031"/>
          </a:xfrm>
          <a:prstGeom prst="rect">
            <a:avLst/>
          </a:prstGeom>
        </p:spPr>
      </p:pic>
      <p:sp>
        <p:nvSpPr>
          <p:cNvPr id="40" name="Google Shape;1216;p27">
            <a:extLst>
              <a:ext uri="{FF2B5EF4-FFF2-40B4-BE49-F238E27FC236}">
                <a16:creationId xmlns:a16="http://schemas.microsoft.com/office/drawing/2014/main" id="{5DC9B38F-6808-4FE6-AF0E-07652532935B}"/>
              </a:ext>
            </a:extLst>
          </p:cNvPr>
          <p:cNvSpPr/>
          <p:nvPr/>
        </p:nvSpPr>
        <p:spPr>
          <a:xfrm rot="-5702922">
            <a:off x="6797946" y="793427"/>
            <a:ext cx="1496648" cy="3071048"/>
          </a:xfrm>
          <a:prstGeom prst="wedgeRectCallout">
            <a:avLst>
              <a:gd name="adj1" fmla="val -96709"/>
              <a:gd name="adj2" fmla="val -4479"/>
            </a:avLst>
          </a:prstGeom>
          <a:solidFill>
            <a:srgbClr val="FFFFF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0"/>
          <p:cNvSpPr txBox="1">
            <a:spLocks noGrp="1"/>
          </p:cNvSpPr>
          <p:nvPr>
            <p:ph type="body" idx="1"/>
          </p:nvPr>
        </p:nvSpPr>
        <p:spPr>
          <a:xfrm rot="21257962">
            <a:off x="6315584" y="1667497"/>
            <a:ext cx="2664768" cy="2010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Fracciones unitarias: el </a:t>
            </a:r>
            <a:r>
              <a:rPr lang="es-C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numerador </a:t>
            </a: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tiene un valor de uno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3"/>
          <p:cNvSpPr/>
          <p:nvPr/>
        </p:nvSpPr>
        <p:spPr>
          <a:xfrm>
            <a:off x="5099166" y="1559532"/>
            <a:ext cx="3660076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3"/>
          <p:cNvSpPr txBox="1">
            <a:spLocks noGrp="1"/>
          </p:cNvSpPr>
          <p:nvPr>
            <p:ph type="ctrTitle"/>
          </p:nvPr>
        </p:nvSpPr>
        <p:spPr>
          <a:xfrm rot="-182">
            <a:off x="5177941" y="3088197"/>
            <a:ext cx="3660076" cy="5659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sz="2400" dirty="0"/>
              <a:t>Recuerda la </a:t>
            </a:r>
            <a:r>
              <a:rPr lang="es-ES" sz="2400" b="1" dirty="0"/>
              <a:t>figura</a:t>
            </a:r>
            <a:br>
              <a:rPr lang="es-ES" dirty="0"/>
            </a:br>
            <a:r>
              <a:rPr lang="es-ES" sz="2400" dirty="0"/>
              <a:t>la </a:t>
            </a:r>
            <a:r>
              <a:rPr lang="es-ES" sz="2400" b="1" dirty="0"/>
              <a:t>dividimos </a:t>
            </a:r>
            <a:r>
              <a:rPr lang="es-ES" sz="2400" dirty="0"/>
              <a:t>en </a:t>
            </a:r>
            <a:r>
              <a:rPr lang="es-ES" sz="2400" b="1" dirty="0"/>
              <a:t>partes iguales</a:t>
            </a:r>
            <a:r>
              <a:rPr lang="es-ES" sz="2400" dirty="0"/>
              <a:t>.</a:t>
            </a:r>
            <a:br>
              <a:rPr lang="es-ES" dirty="0"/>
            </a:br>
            <a:endParaRPr dirty="0">
              <a:solidFill>
                <a:schemeClr val="lt1"/>
              </a:solidFill>
            </a:endParaRPr>
          </a:p>
        </p:txBody>
      </p:sp>
      <p:grpSp>
        <p:nvGrpSpPr>
          <p:cNvPr id="578" name="Google Shape;578;p23"/>
          <p:cNvGrpSpPr/>
          <p:nvPr/>
        </p:nvGrpSpPr>
        <p:grpSpPr>
          <a:xfrm rot="889286">
            <a:off x="7405472" y="168468"/>
            <a:ext cx="1912774" cy="1010181"/>
            <a:chOff x="5862862" y="867279"/>
            <a:chExt cx="1912829" cy="1010210"/>
          </a:xfrm>
        </p:grpSpPr>
        <p:sp>
          <p:nvSpPr>
            <p:cNvPr id="579" name="Google Shape;579;p23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23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23"/>
          <p:cNvGrpSpPr/>
          <p:nvPr/>
        </p:nvGrpSpPr>
        <p:grpSpPr>
          <a:xfrm>
            <a:off x="8614623" y="4583830"/>
            <a:ext cx="853686" cy="729620"/>
            <a:chOff x="1327725" y="574025"/>
            <a:chExt cx="2215064" cy="1893151"/>
          </a:xfrm>
        </p:grpSpPr>
        <p:sp>
          <p:nvSpPr>
            <p:cNvPr id="589" name="Google Shape;589;p23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3"/>
          <p:cNvGrpSpPr/>
          <p:nvPr/>
        </p:nvGrpSpPr>
        <p:grpSpPr>
          <a:xfrm>
            <a:off x="460690" y="-165646"/>
            <a:ext cx="799069" cy="806261"/>
            <a:chOff x="6956050" y="265900"/>
            <a:chExt cx="1231801" cy="1242887"/>
          </a:xfrm>
        </p:grpSpPr>
        <p:sp>
          <p:nvSpPr>
            <p:cNvPr id="607" name="Google Shape;607;p23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23"/>
          <p:cNvGrpSpPr/>
          <p:nvPr/>
        </p:nvGrpSpPr>
        <p:grpSpPr>
          <a:xfrm>
            <a:off x="561998" y="4059067"/>
            <a:ext cx="1762332" cy="1404699"/>
            <a:chOff x="1292108" y="3397926"/>
            <a:chExt cx="1762332" cy="1404699"/>
          </a:xfrm>
        </p:grpSpPr>
        <p:sp>
          <p:nvSpPr>
            <p:cNvPr id="632" name="Google Shape;632;p23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3" name="Google Shape;633;p23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34" name="Google Shape;634;p23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35" name="Google Shape;635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641;p23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42" name="Google Shape;642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8" name="Google Shape;648;p23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49" name="Google Shape;649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5" name="Google Shape;655;p23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6" name="Google Shape;656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2" name="Google Shape;662;p23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3" name="Google Shape;663;p23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3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3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3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3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3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9" name="Google Shape;669;p23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70" name="Google Shape;670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677" name="Google Shape;677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3" name="Google Shape;683;p23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684" name="Google Shape;684;p2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1" name="Imagen 130">
            <a:extLst>
              <a:ext uri="{FF2B5EF4-FFF2-40B4-BE49-F238E27FC236}">
                <a16:creationId xmlns:a16="http://schemas.microsoft.com/office/drawing/2014/main" id="{25A95474-3977-4BA9-8B7A-87DCE8B69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0" t="23543" r="48875" b="33103"/>
          <a:stretch/>
        </p:blipFill>
        <p:spPr>
          <a:xfrm>
            <a:off x="1210137" y="731839"/>
            <a:ext cx="3575599" cy="3242986"/>
          </a:xfrm>
          <a:prstGeom prst="rect">
            <a:avLst/>
          </a:prstGeom>
        </p:spPr>
      </p:pic>
      <p:grpSp>
        <p:nvGrpSpPr>
          <p:cNvPr id="135" name="Google Shape;3793;p50">
            <a:extLst>
              <a:ext uri="{FF2B5EF4-FFF2-40B4-BE49-F238E27FC236}">
                <a16:creationId xmlns:a16="http://schemas.microsoft.com/office/drawing/2014/main" id="{59B76A59-61AD-48BB-B0BF-4B85E7289C70}"/>
              </a:ext>
            </a:extLst>
          </p:cNvPr>
          <p:cNvGrpSpPr/>
          <p:nvPr/>
        </p:nvGrpSpPr>
        <p:grpSpPr>
          <a:xfrm rot="5185505">
            <a:off x="4553261" y="3252462"/>
            <a:ext cx="1266911" cy="1489541"/>
            <a:chOff x="6397475" y="2933033"/>
            <a:chExt cx="1266911" cy="1489541"/>
          </a:xfrm>
        </p:grpSpPr>
        <p:sp>
          <p:nvSpPr>
            <p:cNvPr id="136" name="Google Shape;3794;p50">
              <a:extLst>
                <a:ext uri="{FF2B5EF4-FFF2-40B4-BE49-F238E27FC236}">
                  <a16:creationId xmlns:a16="http://schemas.microsoft.com/office/drawing/2014/main" id="{A93963FA-D4FB-4D66-A3E6-0862325AAC0E}"/>
                </a:ext>
              </a:extLst>
            </p:cNvPr>
            <p:cNvSpPr/>
            <p:nvPr/>
          </p:nvSpPr>
          <p:spPr>
            <a:xfrm>
              <a:off x="6397475" y="2933033"/>
              <a:ext cx="1266911" cy="1489541"/>
            </a:xfrm>
            <a:custGeom>
              <a:avLst/>
              <a:gdLst/>
              <a:ahLst/>
              <a:cxnLst/>
              <a:rect l="l" t="t" r="r" b="b"/>
              <a:pathLst>
                <a:path w="31788" h="37374" extrusionOk="0">
                  <a:moveTo>
                    <a:pt x="20056" y="19948"/>
                  </a:moveTo>
                  <a:cubicBezTo>
                    <a:pt x="20114" y="20116"/>
                    <a:pt x="20149" y="20287"/>
                    <a:pt x="20160" y="20462"/>
                  </a:cubicBezTo>
                  <a:cubicBezTo>
                    <a:pt x="20223" y="21389"/>
                    <a:pt x="19567" y="22292"/>
                    <a:pt x="18984" y="23092"/>
                  </a:cubicBezTo>
                  <a:cubicBezTo>
                    <a:pt x="18573" y="23660"/>
                    <a:pt x="17970" y="24494"/>
                    <a:pt x="18005" y="25337"/>
                  </a:cubicBezTo>
                  <a:cubicBezTo>
                    <a:pt x="16777" y="26467"/>
                    <a:pt x="15438" y="27042"/>
                    <a:pt x="14011" y="27042"/>
                  </a:cubicBezTo>
                  <a:cubicBezTo>
                    <a:pt x="12260" y="27042"/>
                    <a:pt x="11231" y="26450"/>
                    <a:pt x="10548" y="25703"/>
                  </a:cubicBezTo>
                  <a:lnTo>
                    <a:pt x="10548" y="25703"/>
                  </a:lnTo>
                  <a:cubicBezTo>
                    <a:pt x="10820" y="25756"/>
                    <a:pt x="11113" y="25787"/>
                    <a:pt x="11423" y="25798"/>
                  </a:cubicBezTo>
                  <a:cubicBezTo>
                    <a:pt x="11486" y="25799"/>
                    <a:pt x="11548" y="25800"/>
                    <a:pt x="11609" y="25800"/>
                  </a:cubicBezTo>
                  <a:cubicBezTo>
                    <a:pt x="14489" y="25800"/>
                    <a:pt x="16047" y="23906"/>
                    <a:pt x="17300" y="22380"/>
                  </a:cubicBezTo>
                  <a:cubicBezTo>
                    <a:pt x="18168" y="21326"/>
                    <a:pt x="18936" y="20388"/>
                    <a:pt x="20056" y="19948"/>
                  </a:cubicBezTo>
                  <a:close/>
                  <a:moveTo>
                    <a:pt x="18472" y="1"/>
                  </a:moveTo>
                  <a:cubicBezTo>
                    <a:pt x="12536" y="1"/>
                    <a:pt x="8210" y="3777"/>
                    <a:pt x="6834" y="5154"/>
                  </a:cubicBezTo>
                  <a:cubicBezTo>
                    <a:pt x="5832" y="6158"/>
                    <a:pt x="4775" y="6734"/>
                    <a:pt x="4081" y="7114"/>
                  </a:cubicBezTo>
                  <a:cubicBezTo>
                    <a:pt x="3366" y="7505"/>
                    <a:pt x="2753" y="7843"/>
                    <a:pt x="2634" y="8656"/>
                  </a:cubicBezTo>
                  <a:cubicBezTo>
                    <a:pt x="2568" y="9123"/>
                    <a:pt x="2724" y="9583"/>
                    <a:pt x="3059" y="9921"/>
                  </a:cubicBezTo>
                  <a:cubicBezTo>
                    <a:pt x="3192" y="10055"/>
                    <a:pt x="3331" y="10155"/>
                    <a:pt x="3474" y="10229"/>
                  </a:cubicBezTo>
                  <a:cubicBezTo>
                    <a:pt x="3474" y="10591"/>
                    <a:pt x="3582" y="10971"/>
                    <a:pt x="3925" y="11310"/>
                  </a:cubicBezTo>
                  <a:cubicBezTo>
                    <a:pt x="4152" y="11536"/>
                    <a:pt x="4434" y="11683"/>
                    <a:pt x="4741" y="11732"/>
                  </a:cubicBezTo>
                  <a:cubicBezTo>
                    <a:pt x="4783" y="11791"/>
                    <a:pt x="4828" y="11850"/>
                    <a:pt x="4880" y="11906"/>
                  </a:cubicBezTo>
                  <a:cubicBezTo>
                    <a:pt x="5159" y="12210"/>
                    <a:pt x="5557" y="12384"/>
                    <a:pt x="5968" y="12384"/>
                  </a:cubicBezTo>
                  <a:cubicBezTo>
                    <a:pt x="6098" y="12384"/>
                    <a:pt x="6307" y="12384"/>
                    <a:pt x="6544" y="12286"/>
                  </a:cubicBezTo>
                  <a:lnTo>
                    <a:pt x="6544" y="12286"/>
                  </a:lnTo>
                  <a:cubicBezTo>
                    <a:pt x="6523" y="12823"/>
                    <a:pt x="6565" y="13374"/>
                    <a:pt x="6676" y="13939"/>
                  </a:cubicBezTo>
                  <a:cubicBezTo>
                    <a:pt x="7368" y="17471"/>
                    <a:pt x="9886" y="18224"/>
                    <a:pt x="12169" y="18224"/>
                  </a:cubicBezTo>
                  <a:cubicBezTo>
                    <a:pt x="12902" y="18224"/>
                    <a:pt x="13611" y="18146"/>
                    <a:pt x="14227" y="18058"/>
                  </a:cubicBezTo>
                  <a:lnTo>
                    <a:pt x="14227" y="18058"/>
                  </a:lnTo>
                  <a:cubicBezTo>
                    <a:pt x="13593" y="18847"/>
                    <a:pt x="13104" y="19639"/>
                    <a:pt x="12794" y="20301"/>
                  </a:cubicBezTo>
                  <a:cubicBezTo>
                    <a:pt x="12616" y="20677"/>
                    <a:pt x="12365" y="20919"/>
                    <a:pt x="12138" y="20925"/>
                  </a:cubicBezTo>
                  <a:cubicBezTo>
                    <a:pt x="12131" y="20926"/>
                    <a:pt x="12125" y="20926"/>
                    <a:pt x="12118" y="20926"/>
                  </a:cubicBezTo>
                  <a:cubicBezTo>
                    <a:pt x="11886" y="20926"/>
                    <a:pt x="11503" y="20683"/>
                    <a:pt x="11123" y="20022"/>
                  </a:cubicBezTo>
                  <a:cubicBezTo>
                    <a:pt x="10272" y="18525"/>
                    <a:pt x="8368" y="16939"/>
                    <a:pt x="5477" y="16632"/>
                  </a:cubicBezTo>
                  <a:cubicBezTo>
                    <a:pt x="5372" y="16336"/>
                    <a:pt x="5190" y="16025"/>
                    <a:pt x="4846" y="15802"/>
                  </a:cubicBezTo>
                  <a:cubicBezTo>
                    <a:pt x="4601" y="15643"/>
                    <a:pt x="4317" y="15560"/>
                    <a:pt x="4029" y="15560"/>
                  </a:cubicBezTo>
                  <a:cubicBezTo>
                    <a:pt x="3905" y="15560"/>
                    <a:pt x="3781" y="15575"/>
                    <a:pt x="3659" y="15607"/>
                  </a:cubicBezTo>
                  <a:cubicBezTo>
                    <a:pt x="3321" y="15694"/>
                    <a:pt x="3043" y="15868"/>
                    <a:pt x="2829" y="16126"/>
                  </a:cubicBezTo>
                  <a:cubicBezTo>
                    <a:pt x="2780" y="16124"/>
                    <a:pt x="2730" y="16123"/>
                    <a:pt x="2680" y="16123"/>
                  </a:cubicBezTo>
                  <a:cubicBezTo>
                    <a:pt x="2138" y="16123"/>
                    <a:pt x="1530" y="16278"/>
                    <a:pt x="1173" y="16939"/>
                  </a:cubicBezTo>
                  <a:cubicBezTo>
                    <a:pt x="1068" y="17131"/>
                    <a:pt x="1009" y="17347"/>
                    <a:pt x="995" y="17563"/>
                  </a:cubicBezTo>
                  <a:cubicBezTo>
                    <a:pt x="765" y="17881"/>
                    <a:pt x="720" y="18232"/>
                    <a:pt x="720" y="18449"/>
                  </a:cubicBezTo>
                  <a:cubicBezTo>
                    <a:pt x="720" y="18791"/>
                    <a:pt x="817" y="19283"/>
                    <a:pt x="1295" y="19639"/>
                  </a:cubicBezTo>
                  <a:cubicBezTo>
                    <a:pt x="1368" y="19861"/>
                    <a:pt x="1494" y="20074"/>
                    <a:pt x="1668" y="20246"/>
                  </a:cubicBezTo>
                  <a:cubicBezTo>
                    <a:pt x="2030" y="20607"/>
                    <a:pt x="2447" y="20694"/>
                    <a:pt x="2842" y="20694"/>
                  </a:cubicBezTo>
                  <a:cubicBezTo>
                    <a:pt x="3037" y="20694"/>
                    <a:pt x="3226" y="20673"/>
                    <a:pt x="3402" y="20653"/>
                  </a:cubicBezTo>
                  <a:cubicBezTo>
                    <a:pt x="3642" y="20627"/>
                    <a:pt x="3928" y="20596"/>
                    <a:pt x="4235" y="20596"/>
                  </a:cubicBezTo>
                  <a:cubicBezTo>
                    <a:pt x="4744" y="20596"/>
                    <a:pt x="5312" y="20681"/>
                    <a:pt x="5829" y="21016"/>
                  </a:cubicBezTo>
                  <a:cubicBezTo>
                    <a:pt x="6177" y="21239"/>
                    <a:pt x="6481" y="21759"/>
                    <a:pt x="6795" y="22324"/>
                  </a:cubicBezTo>
                  <a:cubicBezTo>
                    <a:pt x="6638" y="22387"/>
                    <a:pt x="6505" y="22467"/>
                    <a:pt x="6391" y="22557"/>
                  </a:cubicBezTo>
                  <a:cubicBezTo>
                    <a:pt x="6077" y="22392"/>
                    <a:pt x="5724" y="22269"/>
                    <a:pt x="5355" y="22269"/>
                  </a:cubicBezTo>
                  <a:cubicBezTo>
                    <a:pt x="5008" y="22269"/>
                    <a:pt x="4648" y="22377"/>
                    <a:pt x="4294" y="22659"/>
                  </a:cubicBezTo>
                  <a:cubicBezTo>
                    <a:pt x="3838" y="23021"/>
                    <a:pt x="3656" y="23468"/>
                    <a:pt x="3632" y="23924"/>
                  </a:cubicBezTo>
                  <a:cubicBezTo>
                    <a:pt x="3444" y="23942"/>
                    <a:pt x="3241" y="23995"/>
                    <a:pt x="3035" y="24096"/>
                  </a:cubicBezTo>
                  <a:cubicBezTo>
                    <a:pt x="2484" y="24357"/>
                    <a:pt x="2209" y="24779"/>
                    <a:pt x="2093" y="25254"/>
                  </a:cubicBezTo>
                  <a:cubicBezTo>
                    <a:pt x="1797" y="25275"/>
                    <a:pt x="1494" y="25365"/>
                    <a:pt x="1190" y="25529"/>
                  </a:cubicBezTo>
                  <a:cubicBezTo>
                    <a:pt x="284" y="26017"/>
                    <a:pt x="1" y="27193"/>
                    <a:pt x="395" y="28832"/>
                  </a:cubicBezTo>
                  <a:cubicBezTo>
                    <a:pt x="622" y="29774"/>
                    <a:pt x="1427" y="32184"/>
                    <a:pt x="4012" y="34249"/>
                  </a:cubicBezTo>
                  <a:cubicBezTo>
                    <a:pt x="6499" y="36233"/>
                    <a:pt x="9823" y="37283"/>
                    <a:pt x="13889" y="37370"/>
                  </a:cubicBezTo>
                  <a:cubicBezTo>
                    <a:pt x="14063" y="37373"/>
                    <a:pt x="14238" y="37373"/>
                    <a:pt x="14409" y="37373"/>
                  </a:cubicBezTo>
                  <a:cubicBezTo>
                    <a:pt x="20045" y="37373"/>
                    <a:pt x="24341" y="35396"/>
                    <a:pt x="27191" y="31490"/>
                  </a:cubicBezTo>
                  <a:cubicBezTo>
                    <a:pt x="29440" y="30070"/>
                    <a:pt x="31788" y="24033"/>
                    <a:pt x="31432" y="18467"/>
                  </a:cubicBezTo>
                  <a:cubicBezTo>
                    <a:pt x="31300" y="16363"/>
                    <a:pt x="30606" y="14246"/>
                    <a:pt x="29420" y="12304"/>
                  </a:cubicBezTo>
                  <a:cubicBezTo>
                    <a:pt x="30026" y="9981"/>
                    <a:pt x="29786" y="7442"/>
                    <a:pt x="28743" y="5391"/>
                  </a:cubicBezTo>
                  <a:cubicBezTo>
                    <a:pt x="27617" y="3173"/>
                    <a:pt x="25572" y="1544"/>
                    <a:pt x="22831" y="683"/>
                  </a:cubicBezTo>
                  <a:cubicBezTo>
                    <a:pt x="21303" y="203"/>
                    <a:pt x="19844" y="1"/>
                    <a:pt x="18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95;p50">
              <a:extLst>
                <a:ext uri="{FF2B5EF4-FFF2-40B4-BE49-F238E27FC236}">
                  <a16:creationId xmlns:a16="http://schemas.microsoft.com/office/drawing/2014/main" id="{6C24676F-C957-45C5-8DCF-EE8A15870DB4}"/>
                </a:ext>
              </a:extLst>
            </p:cNvPr>
            <p:cNvSpPr/>
            <p:nvPr/>
          </p:nvSpPr>
          <p:spPr>
            <a:xfrm>
              <a:off x="6434898" y="3793478"/>
              <a:ext cx="1127099" cy="572995"/>
            </a:xfrm>
            <a:custGeom>
              <a:avLst/>
              <a:gdLst/>
              <a:ahLst/>
              <a:cxnLst/>
              <a:rect l="l" t="t" r="r" b="b"/>
              <a:pathLst>
                <a:path w="28280" h="14377" extrusionOk="0">
                  <a:moveTo>
                    <a:pt x="24854" y="0"/>
                  </a:moveTo>
                  <a:cubicBezTo>
                    <a:pt x="22943" y="0"/>
                    <a:pt x="20822" y="662"/>
                    <a:pt x="20627" y="1243"/>
                  </a:cubicBezTo>
                  <a:cubicBezTo>
                    <a:pt x="20627" y="1243"/>
                    <a:pt x="18108" y="6862"/>
                    <a:pt x="13072" y="6862"/>
                  </a:cubicBezTo>
                  <a:cubicBezTo>
                    <a:pt x="8032" y="6862"/>
                    <a:pt x="7467" y="2750"/>
                    <a:pt x="6749" y="2157"/>
                  </a:cubicBezTo>
                  <a:cubicBezTo>
                    <a:pt x="6635" y="2063"/>
                    <a:pt x="6541" y="2023"/>
                    <a:pt x="6464" y="2023"/>
                  </a:cubicBezTo>
                  <a:cubicBezTo>
                    <a:pt x="6094" y="2023"/>
                    <a:pt x="6105" y="2939"/>
                    <a:pt x="5978" y="3063"/>
                  </a:cubicBezTo>
                  <a:cubicBezTo>
                    <a:pt x="5970" y="3072"/>
                    <a:pt x="5960" y="3076"/>
                    <a:pt x="5947" y="3076"/>
                  </a:cubicBezTo>
                  <a:cubicBezTo>
                    <a:pt x="5847" y="3076"/>
                    <a:pt x="5605" y="2831"/>
                    <a:pt x="5322" y="2586"/>
                  </a:cubicBezTo>
                  <a:cubicBezTo>
                    <a:pt x="5039" y="2342"/>
                    <a:pt x="4714" y="2097"/>
                    <a:pt x="4450" y="2097"/>
                  </a:cubicBezTo>
                  <a:cubicBezTo>
                    <a:pt x="4371" y="2097"/>
                    <a:pt x="4296" y="2119"/>
                    <a:pt x="4230" y="2171"/>
                  </a:cubicBezTo>
                  <a:cubicBezTo>
                    <a:pt x="3610" y="2663"/>
                    <a:pt x="5364" y="4686"/>
                    <a:pt x="4827" y="5059"/>
                  </a:cubicBezTo>
                  <a:cubicBezTo>
                    <a:pt x="4778" y="5093"/>
                    <a:pt x="4726" y="5109"/>
                    <a:pt x="4671" y="5109"/>
                  </a:cubicBezTo>
                  <a:cubicBezTo>
                    <a:pt x="4413" y="5109"/>
                    <a:pt x="4095" y="4767"/>
                    <a:pt x="3770" y="4427"/>
                  </a:cubicBezTo>
                  <a:cubicBezTo>
                    <a:pt x="3448" y="4084"/>
                    <a:pt x="3121" y="3744"/>
                    <a:pt x="2841" y="3744"/>
                  </a:cubicBezTo>
                  <a:cubicBezTo>
                    <a:pt x="2794" y="3744"/>
                    <a:pt x="2747" y="3754"/>
                    <a:pt x="2703" y="3775"/>
                  </a:cubicBezTo>
                  <a:cubicBezTo>
                    <a:pt x="2089" y="4068"/>
                    <a:pt x="2999" y="6210"/>
                    <a:pt x="2836" y="6318"/>
                  </a:cubicBezTo>
                  <a:cubicBezTo>
                    <a:pt x="2816" y="6332"/>
                    <a:pt x="2795" y="6339"/>
                    <a:pt x="2773" y="6339"/>
                  </a:cubicBezTo>
                  <a:cubicBezTo>
                    <a:pt x="2622" y="6339"/>
                    <a:pt x="2435" y="6025"/>
                    <a:pt x="2194" y="5711"/>
                  </a:cubicBezTo>
                  <a:cubicBezTo>
                    <a:pt x="1951" y="5396"/>
                    <a:pt x="1654" y="5081"/>
                    <a:pt x="1282" y="5081"/>
                  </a:cubicBezTo>
                  <a:cubicBezTo>
                    <a:pt x="1168" y="5081"/>
                    <a:pt x="1046" y="5111"/>
                    <a:pt x="917" y="5180"/>
                  </a:cubicBezTo>
                  <a:cubicBezTo>
                    <a:pt x="0" y="5676"/>
                    <a:pt x="1468" y="14127"/>
                    <a:pt x="12978" y="14371"/>
                  </a:cubicBezTo>
                  <a:cubicBezTo>
                    <a:pt x="13140" y="14375"/>
                    <a:pt x="13301" y="14376"/>
                    <a:pt x="13459" y="14376"/>
                  </a:cubicBezTo>
                  <a:cubicBezTo>
                    <a:pt x="24565" y="14376"/>
                    <a:pt x="27159" y="6074"/>
                    <a:pt x="27909" y="2401"/>
                  </a:cubicBezTo>
                  <a:cubicBezTo>
                    <a:pt x="28280" y="591"/>
                    <a:pt x="26661" y="0"/>
                    <a:pt x="24854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96;p50">
              <a:extLst>
                <a:ext uri="{FF2B5EF4-FFF2-40B4-BE49-F238E27FC236}">
                  <a16:creationId xmlns:a16="http://schemas.microsoft.com/office/drawing/2014/main" id="{69A8FD27-709A-4A03-A159-D24D0F458F9D}"/>
                </a:ext>
              </a:extLst>
            </p:cNvPr>
            <p:cNvSpPr/>
            <p:nvPr/>
          </p:nvSpPr>
          <p:spPr>
            <a:xfrm>
              <a:off x="6934187" y="4365620"/>
              <a:ext cx="1395" cy="199"/>
            </a:xfrm>
            <a:custGeom>
              <a:avLst/>
              <a:gdLst/>
              <a:ahLst/>
              <a:cxnLst/>
              <a:rect l="l" t="t" r="r" b="b"/>
              <a:pathLst>
                <a:path w="35" h="5" extrusionOk="0">
                  <a:moveTo>
                    <a:pt x="0" y="1"/>
                  </a:moveTo>
                  <a:cubicBezTo>
                    <a:pt x="10" y="1"/>
                    <a:pt x="24" y="1"/>
                    <a:pt x="34" y="4"/>
                  </a:cubicBezTo>
                  <a:cubicBezTo>
                    <a:pt x="24" y="1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F9B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97;p50">
              <a:extLst>
                <a:ext uri="{FF2B5EF4-FFF2-40B4-BE49-F238E27FC236}">
                  <a16:creationId xmlns:a16="http://schemas.microsoft.com/office/drawing/2014/main" id="{DAA169DD-9C93-4A48-8042-10B01C550FA9}"/>
                </a:ext>
              </a:extLst>
            </p:cNvPr>
            <p:cNvSpPr/>
            <p:nvPr/>
          </p:nvSpPr>
          <p:spPr>
            <a:xfrm>
              <a:off x="6459328" y="3992827"/>
              <a:ext cx="984060" cy="373680"/>
            </a:xfrm>
            <a:custGeom>
              <a:avLst/>
              <a:gdLst/>
              <a:ahLst/>
              <a:cxnLst/>
              <a:rect l="l" t="t" r="r" b="b"/>
              <a:pathLst>
                <a:path w="24691" h="9376" extrusionOk="0">
                  <a:moveTo>
                    <a:pt x="23347" y="1"/>
                  </a:moveTo>
                  <a:cubicBezTo>
                    <a:pt x="23006" y="1"/>
                    <a:pt x="22591" y="374"/>
                    <a:pt x="22182" y="743"/>
                  </a:cubicBezTo>
                  <a:cubicBezTo>
                    <a:pt x="21775" y="1117"/>
                    <a:pt x="21377" y="1487"/>
                    <a:pt x="21067" y="1487"/>
                  </a:cubicBezTo>
                  <a:cubicBezTo>
                    <a:pt x="21031" y="1487"/>
                    <a:pt x="21000" y="1483"/>
                    <a:pt x="20973" y="1476"/>
                  </a:cubicBezTo>
                  <a:cubicBezTo>
                    <a:pt x="18290" y="3573"/>
                    <a:pt x="14893" y="4661"/>
                    <a:pt x="11416" y="4661"/>
                  </a:cubicBezTo>
                  <a:cubicBezTo>
                    <a:pt x="11091" y="4661"/>
                    <a:pt x="10768" y="4650"/>
                    <a:pt x="10443" y="4632"/>
                  </a:cubicBezTo>
                  <a:cubicBezTo>
                    <a:pt x="6659" y="4413"/>
                    <a:pt x="2714" y="3045"/>
                    <a:pt x="238" y="238"/>
                  </a:cubicBezTo>
                  <a:lnTo>
                    <a:pt x="238" y="238"/>
                  </a:lnTo>
                  <a:cubicBezTo>
                    <a:pt x="22" y="486"/>
                    <a:pt x="1" y="1308"/>
                    <a:pt x="340" y="2359"/>
                  </a:cubicBezTo>
                  <a:lnTo>
                    <a:pt x="340" y="2362"/>
                  </a:lnTo>
                  <a:lnTo>
                    <a:pt x="340" y="2366"/>
                  </a:lnTo>
                  <a:cubicBezTo>
                    <a:pt x="1180" y="4988"/>
                    <a:pt x="4221" y="9041"/>
                    <a:pt x="11915" y="9355"/>
                  </a:cubicBezTo>
                  <a:cubicBezTo>
                    <a:pt x="11929" y="9355"/>
                    <a:pt x="11939" y="9355"/>
                    <a:pt x="11949" y="9358"/>
                  </a:cubicBezTo>
                  <a:lnTo>
                    <a:pt x="12033" y="9358"/>
                  </a:lnTo>
                  <a:cubicBezTo>
                    <a:pt x="12037" y="9362"/>
                    <a:pt x="12041" y="9362"/>
                    <a:pt x="12047" y="9362"/>
                  </a:cubicBezTo>
                  <a:lnTo>
                    <a:pt x="12134" y="9362"/>
                  </a:lnTo>
                  <a:cubicBezTo>
                    <a:pt x="12138" y="9362"/>
                    <a:pt x="12142" y="9365"/>
                    <a:pt x="12145" y="9365"/>
                  </a:cubicBezTo>
                  <a:lnTo>
                    <a:pt x="12260" y="9365"/>
                  </a:lnTo>
                  <a:cubicBezTo>
                    <a:pt x="12263" y="9365"/>
                    <a:pt x="12263" y="9369"/>
                    <a:pt x="12268" y="9369"/>
                  </a:cubicBezTo>
                  <a:lnTo>
                    <a:pt x="12365" y="9369"/>
                  </a:lnTo>
                  <a:cubicBezTo>
                    <a:pt x="12393" y="9369"/>
                    <a:pt x="12417" y="9369"/>
                    <a:pt x="12442" y="9372"/>
                  </a:cubicBezTo>
                  <a:cubicBezTo>
                    <a:pt x="12577" y="9372"/>
                    <a:pt x="12714" y="9376"/>
                    <a:pt x="12849" y="9376"/>
                  </a:cubicBezTo>
                  <a:cubicBezTo>
                    <a:pt x="19093" y="9376"/>
                    <a:pt x="22643" y="6749"/>
                    <a:pt x="24690" y="3799"/>
                  </a:cubicBezTo>
                  <a:lnTo>
                    <a:pt x="24690" y="3799"/>
                  </a:lnTo>
                  <a:cubicBezTo>
                    <a:pt x="24659" y="3806"/>
                    <a:pt x="24631" y="3809"/>
                    <a:pt x="24603" y="3809"/>
                  </a:cubicBezTo>
                  <a:cubicBezTo>
                    <a:pt x="24561" y="3809"/>
                    <a:pt x="24526" y="3803"/>
                    <a:pt x="24492" y="3792"/>
                  </a:cubicBezTo>
                  <a:cubicBezTo>
                    <a:pt x="23421" y="3394"/>
                    <a:pt x="24307" y="524"/>
                    <a:pt x="23574" y="67"/>
                  </a:cubicBezTo>
                  <a:cubicBezTo>
                    <a:pt x="23505" y="22"/>
                    <a:pt x="23428" y="1"/>
                    <a:pt x="2334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98;p50">
              <a:extLst>
                <a:ext uri="{FF2B5EF4-FFF2-40B4-BE49-F238E27FC236}">
                  <a16:creationId xmlns:a16="http://schemas.microsoft.com/office/drawing/2014/main" id="{329C0E4E-8959-422E-BB0A-27CF11681FCB}"/>
                </a:ext>
              </a:extLst>
            </p:cNvPr>
            <p:cNvSpPr/>
            <p:nvPr/>
          </p:nvSpPr>
          <p:spPr>
            <a:xfrm>
              <a:off x="6762895" y="4188749"/>
              <a:ext cx="52609" cy="63848"/>
            </a:xfrm>
            <a:custGeom>
              <a:avLst/>
              <a:gdLst/>
              <a:ahLst/>
              <a:cxnLst/>
              <a:rect l="l" t="t" r="r" b="b"/>
              <a:pathLst>
                <a:path w="1320" h="1602" extrusionOk="0">
                  <a:moveTo>
                    <a:pt x="1011" y="0"/>
                  </a:moveTo>
                  <a:cubicBezTo>
                    <a:pt x="939" y="0"/>
                    <a:pt x="869" y="25"/>
                    <a:pt x="824" y="83"/>
                  </a:cubicBezTo>
                  <a:cubicBezTo>
                    <a:pt x="549" y="431"/>
                    <a:pt x="305" y="801"/>
                    <a:pt x="78" y="1181"/>
                  </a:cubicBezTo>
                  <a:cubicBezTo>
                    <a:pt x="1" y="1307"/>
                    <a:pt x="43" y="1495"/>
                    <a:pt x="179" y="1565"/>
                  </a:cubicBezTo>
                  <a:cubicBezTo>
                    <a:pt x="224" y="1590"/>
                    <a:pt x="273" y="1602"/>
                    <a:pt x="321" y="1602"/>
                  </a:cubicBezTo>
                  <a:cubicBezTo>
                    <a:pt x="417" y="1602"/>
                    <a:pt x="509" y="1554"/>
                    <a:pt x="562" y="1464"/>
                  </a:cubicBezTo>
                  <a:cubicBezTo>
                    <a:pt x="783" y="1108"/>
                    <a:pt x="1023" y="766"/>
                    <a:pt x="1271" y="428"/>
                  </a:cubicBezTo>
                  <a:cubicBezTo>
                    <a:pt x="1312" y="376"/>
                    <a:pt x="1319" y="271"/>
                    <a:pt x="1302" y="208"/>
                  </a:cubicBezTo>
                  <a:cubicBezTo>
                    <a:pt x="1281" y="149"/>
                    <a:pt x="1250" y="100"/>
                    <a:pt x="1198" y="62"/>
                  </a:cubicBezTo>
                  <a:cubicBezTo>
                    <a:pt x="1148" y="23"/>
                    <a:pt x="1079" y="0"/>
                    <a:pt x="1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99;p50">
              <a:extLst>
                <a:ext uri="{FF2B5EF4-FFF2-40B4-BE49-F238E27FC236}">
                  <a16:creationId xmlns:a16="http://schemas.microsoft.com/office/drawing/2014/main" id="{E910DCEE-0037-4DFA-A8F9-66B2BD270670}"/>
                </a:ext>
              </a:extLst>
            </p:cNvPr>
            <p:cNvSpPr/>
            <p:nvPr/>
          </p:nvSpPr>
          <p:spPr>
            <a:xfrm>
              <a:off x="6671988" y="4132236"/>
              <a:ext cx="54840" cy="26623"/>
            </a:xfrm>
            <a:custGeom>
              <a:avLst/>
              <a:gdLst/>
              <a:ahLst/>
              <a:cxnLst/>
              <a:rect l="l" t="t" r="r" b="b"/>
              <a:pathLst>
                <a:path w="1376" h="668" extrusionOk="0">
                  <a:moveTo>
                    <a:pt x="1101" y="0"/>
                  </a:moveTo>
                  <a:cubicBezTo>
                    <a:pt x="1096" y="0"/>
                    <a:pt x="1091" y="1"/>
                    <a:pt x="1086" y="1"/>
                  </a:cubicBezTo>
                  <a:cubicBezTo>
                    <a:pt x="821" y="22"/>
                    <a:pt x="559" y="49"/>
                    <a:pt x="298" y="81"/>
                  </a:cubicBezTo>
                  <a:cubicBezTo>
                    <a:pt x="218" y="88"/>
                    <a:pt x="151" y="106"/>
                    <a:pt x="92" y="165"/>
                  </a:cubicBezTo>
                  <a:cubicBezTo>
                    <a:pt x="39" y="217"/>
                    <a:pt x="1" y="301"/>
                    <a:pt x="5" y="374"/>
                  </a:cubicBezTo>
                  <a:cubicBezTo>
                    <a:pt x="8" y="447"/>
                    <a:pt x="33" y="527"/>
                    <a:pt x="92" y="580"/>
                  </a:cubicBezTo>
                  <a:cubicBezTo>
                    <a:pt x="140" y="625"/>
                    <a:pt x="211" y="668"/>
                    <a:pt x="283" y="668"/>
                  </a:cubicBezTo>
                  <a:cubicBezTo>
                    <a:pt x="288" y="668"/>
                    <a:pt x="293" y="668"/>
                    <a:pt x="298" y="667"/>
                  </a:cubicBezTo>
                  <a:cubicBezTo>
                    <a:pt x="587" y="635"/>
                    <a:pt x="873" y="604"/>
                    <a:pt x="1163" y="566"/>
                  </a:cubicBezTo>
                  <a:cubicBezTo>
                    <a:pt x="1225" y="556"/>
                    <a:pt x="1302" y="489"/>
                    <a:pt x="1333" y="434"/>
                  </a:cubicBezTo>
                  <a:cubicBezTo>
                    <a:pt x="1361" y="374"/>
                    <a:pt x="1375" y="315"/>
                    <a:pt x="1365" y="252"/>
                  </a:cubicBezTo>
                  <a:cubicBezTo>
                    <a:pt x="1348" y="125"/>
                    <a:pt x="1237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00;p50">
              <a:extLst>
                <a:ext uri="{FF2B5EF4-FFF2-40B4-BE49-F238E27FC236}">
                  <a16:creationId xmlns:a16="http://schemas.microsoft.com/office/drawing/2014/main" id="{BBA906D6-FF3C-4AC9-8DCD-7204E560181C}"/>
                </a:ext>
              </a:extLst>
            </p:cNvPr>
            <p:cNvSpPr/>
            <p:nvPr/>
          </p:nvSpPr>
          <p:spPr>
            <a:xfrm>
              <a:off x="6921912" y="4219556"/>
              <a:ext cx="58427" cy="51373"/>
            </a:xfrm>
            <a:custGeom>
              <a:avLst/>
              <a:gdLst/>
              <a:ahLst/>
              <a:cxnLst/>
              <a:rect l="l" t="t" r="r" b="b"/>
              <a:pathLst>
                <a:path w="1466" h="1289" extrusionOk="0">
                  <a:moveTo>
                    <a:pt x="1016" y="548"/>
                  </a:moveTo>
                  <a:lnTo>
                    <a:pt x="1016" y="548"/>
                  </a:lnTo>
                  <a:cubicBezTo>
                    <a:pt x="1025" y="554"/>
                    <a:pt x="1032" y="560"/>
                    <a:pt x="1040" y="566"/>
                  </a:cubicBezTo>
                  <a:lnTo>
                    <a:pt x="1040" y="566"/>
                  </a:lnTo>
                  <a:cubicBezTo>
                    <a:pt x="1032" y="560"/>
                    <a:pt x="1024" y="554"/>
                    <a:pt x="1016" y="548"/>
                  </a:cubicBezTo>
                  <a:close/>
                  <a:moveTo>
                    <a:pt x="322" y="1"/>
                  </a:moveTo>
                  <a:cubicBezTo>
                    <a:pt x="244" y="1"/>
                    <a:pt x="167" y="30"/>
                    <a:pt x="116" y="88"/>
                  </a:cubicBezTo>
                  <a:cubicBezTo>
                    <a:pt x="1" y="210"/>
                    <a:pt x="8" y="377"/>
                    <a:pt x="116" y="499"/>
                  </a:cubicBezTo>
                  <a:cubicBezTo>
                    <a:pt x="371" y="785"/>
                    <a:pt x="664" y="1039"/>
                    <a:pt x="988" y="1249"/>
                  </a:cubicBezTo>
                  <a:cubicBezTo>
                    <a:pt x="1030" y="1276"/>
                    <a:pt x="1080" y="1289"/>
                    <a:pt x="1131" y="1289"/>
                  </a:cubicBezTo>
                  <a:cubicBezTo>
                    <a:pt x="1234" y="1289"/>
                    <a:pt x="1340" y="1235"/>
                    <a:pt x="1389" y="1144"/>
                  </a:cubicBezTo>
                  <a:cubicBezTo>
                    <a:pt x="1466" y="994"/>
                    <a:pt x="1421" y="834"/>
                    <a:pt x="1284" y="743"/>
                  </a:cubicBezTo>
                  <a:cubicBezTo>
                    <a:pt x="1203" y="689"/>
                    <a:pt x="1127" y="632"/>
                    <a:pt x="1051" y="575"/>
                  </a:cubicBezTo>
                  <a:lnTo>
                    <a:pt x="1051" y="575"/>
                  </a:lnTo>
                  <a:cubicBezTo>
                    <a:pt x="865" y="426"/>
                    <a:pt x="688" y="265"/>
                    <a:pt x="527" y="88"/>
                  </a:cubicBezTo>
                  <a:cubicBezTo>
                    <a:pt x="477" y="30"/>
                    <a:pt x="399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01;p50">
              <a:extLst>
                <a:ext uri="{FF2B5EF4-FFF2-40B4-BE49-F238E27FC236}">
                  <a16:creationId xmlns:a16="http://schemas.microsoft.com/office/drawing/2014/main" id="{F4CB6803-7368-491E-9DDF-9AB9EDF909D6}"/>
                </a:ext>
              </a:extLst>
            </p:cNvPr>
            <p:cNvSpPr/>
            <p:nvPr/>
          </p:nvSpPr>
          <p:spPr>
            <a:xfrm>
              <a:off x="7088342" y="4180379"/>
              <a:ext cx="46152" cy="63330"/>
            </a:xfrm>
            <a:custGeom>
              <a:avLst/>
              <a:gdLst/>
              <a:ahLst/>
              <a:cxnLst/>
              <a:rect l="l" t="t" r="r" b="b"/>
              <a:pathLst>
                <a:path w="1158" h="1589" extrusionOk="0">
                  <a:moveTo>
                    <a:pt x="856" y="1"/>
                  </a:moveTo>
                  <a:cubicBezTo>
                    <a:pt x="790" y="1"/>
                    <a:pt x="723" y="24"/>
                    <a:pt x="680" y="76"/>
                  </a:cubicBezTo>
                  <a:cubicBezTo>
                    <a:pt x="607" y="167"/>
                    <a:pt x="527" y="258"/>
                    <a:pt x="464" y="359"/>
                  </a:cubicBezTo>
                  <a:cubicBezTo>
                    <a:pt x="411" y="443"/>
                    <a:pt x="366" y="533"/>
                    <a:pt x="317" y="624"/>
                  </a:cubicBezTo>
                  <a:cubicBezTo>
                    <a:pt x="219" y="819"/>
                    <a:pt x="132" y="1022"/>
                    <a:pt x="52" y="1227"/>
                  </a:cubicBezTo>
                  <a:cubicBezTo>
                    <a:pt x="0" y="1367"/>
                    <a:pt x="111" y="1548"/>
                    <a:pt x="255" y="1579"/>
                  </a:cubicBezTo>
                  <a:cubicBezTo>
                    <a:pt x="281" y="1586"/>
                    <a:pt x="306" y="1589"/>
                    <a:pt x="330" y="1589"/>
                  </a:cubicBezTo>
                  <a:cubicBezTo>
                    <a:pt x="458" y="1589"/>
                    <a:pt x="557" y="1507"/>
                    <a:pt x="607" y="1378"/>
                  </a:cubicBezTo>
                  <a:cubicBezTo>
                    <a:pt x="624" y="1336"/>
                    <a:pt x="635" y="1273"/>
                    <a:pt x="662" y="1238"/>
                  </a:cubicBezTo>
                  <a:lnTo>
                    <a:pt x="662" y="1238"/>
                  </a:lnTo>
                  <a:cubicBezTo>
                    <a:pt x="652" y="1262"/>
                    <a:pt x="648" y="1273"/>
                    <a:pt x="648" y="1273"/>
                  </a:cubicBezTo>
                  <a:cubicBezTo>
                    <a:pt x="648" y="1273"/>
                    <a:pt x="651" y="1267"/>
                    <a:pt x="656" y="1256"/>
                  </a:cubicBezTo>
                  <a:cubicBezTo>
                    <a:pt x="662" y="1245"/>
                    <a:pt x="666" y="1231"/>
                    <a:pt x="670" y="1220"/>
                  </a:cubicBezTo>
                  <a:cubicBezTo>
                    <a:pt x="680" y="1203"/>
                    <a:pt x="686" y="1185"/>
                    <a:pt x="694" y="1168"/>
                  </a:cubicBezTo>
                  <a:cubicBezTo>
                    <a:pt x="736" y="1081"/>
                    <a:pt x="778" y="994"/>
                    <a:pt x="823" y="906"/>
                  </a:cubicBezTo>
                  <a:cubicBezTo>
                    <a:pt x="865" y="823"/>
                    <a:pt x="913" y="739"/>
                    <a:pt x="963" y="659"/>
                  </a:cubicBezTo>
                  <a:cubicBezTo>
                    <a:pt x="1011" y="575"/>
                    <a:pt x="1050" y="485"/>
                    <a:pt x="1095" y="398"/>
                  </a:cubicBezTo>
                  <a:cubicBezTo>
                    <a:pt x="1158" y="282"/>
                    <a:pt x="1133" y="139"/>
                    <a:pt x="1025" y="55"/>
                  </a:cubicBezTo>
                  <a:cubicBezTo>
                    <a:pt x="980" y="20"/>
                    <a:pt x="918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02;p50">
              <a:extLst>
                <a:ext uri="{FF2B5EF4-FFF2-40B4-BE49-F238E27FC236}">
                  <a16:creationId xmlns:a16="http://schemas.microsoft.com/office/drawing/2014/main" id="{F3198F4D-77E7-4624-937A-90C4DFF1C6BA}"/>
                </a:ext>
              </a:extLst>
            </p:cNvPr>
            <p:cNvSpPr/>
            <p:nvPr/>
          </p:nvSpPr>
          <p:spPr>
            <a:xfrm>
              <a:off x="7198538" y="4098719"/>
              <a:ext cx="64525" cy="27062"/>
            </a:xfrm>
            <a:custGeom>
              <a:avLst/>
              <a:gdLst/>
              <a:ahLst/>
              <a:cxnLst/>
              <a:rect l="l" t="t" r="r" b="b"/>
              <a:pathLst>
                <a:path w="1619" h="679" extrusionOk="0">
                  <a:moveTo>
                    <a:pt x="279" y="1"/>
                  </a:moveTo>
                  <a:cubicBezTo>
                    <a:pt x="212" y="1"/>
                    <a:pt x="133" y="43"/>
                    <a:pt x="88" y="85"/>
                  </a:cubicBezTo>
                  <a:cubicBezTo>
                    <a:pt x="39" y="134"/>
                    <a:pt x="1" y="217"/>
                    <a:pt x="4" y="288"/>
                  </a:cubicBezTo>
                  <a:cubicBezTo>
                    <a:pt x="7" y="364"/>
                    <a:pt x="32" y="441"/>
                    <a:pt x="88" y="493"/>
                  </a:cubicBezTo>
                  <a:cubicBezTo>
                    <a:pt x="147" y="546"/>
                    <a:pt x="213" y="567"/>
                    <a:pt x="294" y="577"/>
                  </a:cubicBezTo>
                  <a:cubicBezTo>
                    <a:pt x="639" y="615"/>
                    <a:pt x="984" y="660"/>
                    <a:pt x="1332" y="678"/>
                  </a:cubicBezTo>
                  <a:cubicBezTo>
                    <a:pt x="1338" y="678"/>
                    <a:pt x="1344" y="679"/>
                    <a:pt x="1350" y="679"/>
                  </a:cubicBezTo>
                  <a:cubicBezTo>
                    <a:pt x="1479" y="679"/>
                    <a:pt x="1584" y="564"/>
                    <a:pt x="1601" y="441"/>
                  </a:cubicBezTo>
                  <a:cubicBezTo>
                    <a:pt x="1619" y="315"/>
                    <a:pt x="1542" y="158"/>
                    <a:pt x="1406" y="137"/>
                  </a:cubicBezTo>
                  <a:cubicBezTo>
                    <a:pt x="1036" y="74"/>
                    <a:pt x="663" y="40"/>
                    <a:pt x="294" y="2"/>
                  </a:cubicBezTo>
                  <a:cubicBezTo>
                    <a:pt x="289" y="1"/>
                    <a:pt x="284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03;p50">
              <a:extLst>
                <a:ext uri="{FF2B5EF4-FFF2-40B4-BE49-F238E27FC236}">
                  <a16:creationId xmlns:a16="http://schemas.microsoft.com/office/drawing/2014/main" id="{7C94E18C-C1E9-42A7-9D26-8B5E7C2CBCBC}"/>
                </a:ext>
              </a:extLst>
            </p:cNvPr>
            <p:cNvSpPr/>
            <p:nvPr/>
          </p:nvSpPr>
          <p:spPr>
            <a:xfrm>
              <a:off x="6857150" y="4092223"/>
              <a:ext cx="42565" cy="52369"/>
            </a:xfrm>
            <a:custGeom>
              <a:avLst/>
              <a:gdLst/>
              <a:ahLst/>
              <a:cxnLst/>
              <a:rect l="l" t="t" r="r" b="b"/>
              <a:pathLst>
                <a:path w="1068" h="1314" extrusionOk="0">
                  <a:moveTo>
                    <a:pt x="318" y="0"/>
                  </a:moveTo>
                  <a:cubicBezTo>
                    <a:pt x="270" y="0"/>
                    <a:pt x="223" y="12"/>
                    <a:pt x="182" y="39"/>
                  </a:cubicBezTo>
                  <a:cubicBezTo>
                    <a:pt x="50" y="126"/>
                    <a:pt x="0" y="293"/>
                    <a:pt x="81" y="433"/>
                  </a:cubicBezTo>
                  <a:cubicBezTo>
                    <a:pt x="221" y="681"/>
                    <a:pt x="353" y="932"/>
                    <a:pt x="507" y="1172"/>
                  </a:cubicBezTo>
                  <a:cubicBezTo>
                    <a:pt x="544" y="1235"/>
                    <a:pt x="604" y="1284"/>
                    <a:pt x="678" y="1305"/>
                  </a:cubicBezTo>
                  <a:cubicBezTo>
                    <a:pt x="700" y="1311"/>
                    <a:pt x="725" y="1314"/>
                    <a:pt x="750" y="1314"/>
                  </a:cubicBezTo>
                  <a:cubicBezTo>
                    <a:pt x="801" y="1314"/>
                    <a:pt x="854" y="1301"/>
                    <a:pt x="894" y="1274"/>
                  </a:cubicBezTo>
                  <a:cubicBezTo>
                    <a:pt x="1030" y="1187"/>
                    <a:pt x="1068" y="1029"/>
                    <a:pt x="998" y="886"/>
                  </a:cubicBezTo>
                  <a:cubicBezTo>
                    <a:pt x="866" y="632"/>
                    <a:pt x="716" y="391"/>
                    <a:pt x="576" y="144"/>
                  </a:cubicBezTo>
                  <a:cubicBezTo>
                    <a:pt x="524" y="56"/>
                    <a:pt x="420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04;p50">
              <a:extLst>
                <a:ext uri="{FF2B5EF4-FFF2-40B4-BE49-F238E27FC236}">
                  <a16:creationId xmlns:a16="http://schemas.microsoft.com/office/drawing/2014/main" id="{44C5B44A-397E-4E3A-899B-EC5EC5AE1FC7}"/>
                </a:ext>
              </a:extLst>
            </p:cNvPr>
            <p:cNvSpPr/>
            <p:nvPr/>
          </p:nvSpPr>
          <p:spPr>
            <a:xfrm>
              <a:off x="6577495" y="4089792"/>
              <a:ext cx="31446" cy="57152"/>
            </a:xfrm>
            <a:custGeom>
              <a:avLst/>
              <a:gdLst/>
              <a:ahLst/>
              <a:cxnLst/>
              <a:rect l="l" t="t" r="r" b="b"/>
              <a:pathLst>
                <a:path w="789" h="1434" extrusionOk="0">
                  <a:moveTo>
                    <a:pt x="319" y="0"/>
                  </a:moveTo>
                  <a:cubicBezTo>
                    <a:pt x="292" y="0"/>
                    <a:pt x="266" y="4"/>
                    <a:pt x="242" y="13"/>
                  </a:cubicBezTo>
                  <a:cubicBezTo>
                    <a:pt x="81" y="65"/>
                    <a:pt x="0" y="211"/>
                    <a:pt x="36" y="375"/>
                  </a:cubicBezTo>
                  <a:cubicBezTo>
                    <a:pt x="95" y="658"/>
                    <a:pt x="144" y="940"/>
                    <a:pt x="216" y="1219"/>
                  </a:cubicBezTo>
                  <a:cubicBezTo>
                    <a:pt x="248" y="1341"/>
                    <a:pt x="372" y="1434"/>
                    <a:pt x="497" y="1434"/>
                  </a:cubicBezTo>
                  <a:cubicBezTo>
                    <a:pt x="522" y="1434"/>
                    <a:pt x="547" y="1430"/>
                    <a:pt x="572" y="1422"/>
                  </a:cubicBezTo>
                  <a:cubicBezTo>
                    <a:pt x="642" y="1401"/>
                    <a:pt x="709" y="1356"/>
                    <a:pt x="747" y="1289"/>
                  </a:cubicBezTo>
                  <a:cubicBezTo>
                    <a:pt x="786" y="1216"/>
                    <a:pt x="789" y="1146"/>
                    <a:pt x="775" y="1066"/>
                  </a:cubicBezTo>
                  <a:cubicBezTo>
                    <a:pt x="730" y="784"/>
                    <a:pt x="663" y="501"/>
                    <a:pt x="604" y="219"/>
                  </a:cubicBezTo>
                  <a:cubicBezTo>
                    <a:pt x="578" y="92"/>
                    <a:pt x="445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05;p50">
              <a:extLst>
                <a:ext uri="{FF2B5EF4-FFF2-40B4-BE49-F238E27FC236}">
                  <a16:creationId xmlns:a16="http://schemas.microsoft.com/office/drawing/2014/main" id="{42EAB535-0905-4A22-921D-676376B7B8F7}"/>
                </a:ext>
              </a:extLst>
            </p:cNvPr>
            <p:cNvSpPr/>
            <p:nvPr/>
          </p:nvSpPr>
          <p:spPr>
            <a:xfrm>
              <a:off x="6547326" y="2989426"/>
              <a:ext cx="1023636" cy="488463"/>
            </a:xfrm>
            <a:custGeom>
              <a:avLst/>
              <a:gdLst/>
              <a:ahLst/>
              <a:cxnLst/>
              <a:rect l="l" t="t" r="r" b="b"/>
              <a:pathLst>
                <a:path w="25684" h="12256" extrusionOk="0">
                  <a:moveTo>
                    <a:pt x="14741" y="1"/>
                  </a:moveTo>
                  <a:cubicBezTo>
                    <a:pt x="9590" y="1"/>
                    <a:pt x="5657" y="3147"/>
                    <a:pt x="4070" y="4733"/>
                  </a:cubicBezTo>
                  <a:cubicBezTo>
                    <a:pt x="2100" y="6703"/>
                    <a:pt x="1" y="7212"/>
                    <a:pt x="297" y="7509"/>
                  </a:cubicBezTo>
                  <a:cubicBezTo>
                    <a:pt x="386" y="7600"/>
                    <a:pt x="514" y="7628"/>
                    <a:pt x="654" y="7628"/>
                  </a:cubicBezTo>
                  <a:cubicBezTo>
                    <a:pt x="772" y="7628"/>
                    <a:pt x="899" y="7608"/>
                    <a:pt x="1019" y="7589"/>
                  </a:cubicBezTo>
                  <a:cubicBezTo>
                    <a:pt x="1136" y="7570"/>
                    <a:pt x="1246" y="7550"/>
                    <a:pt x="1332" y="7550"/>
                  </a:cubicBezTo>
                  <a:cubicBezTo>
                    <a:pt x="1399" y="7550"/>
                    <a:pt x="1451" y="7561"/>
                    <a:pt x="1483" y="7593"/>
                  </a:cubicBezTo>
                  <a:cubicBezTo>
                    <a:pt x="1643" y="7753"/>
                    <a:pt x="963" y="8702"/>
                    <a:pt x="1158" y="8901"/>
                  </a:cubicBezTo>
                  <a:cubicBezTo>
                    <a:pt x="1178" y="8921"/>
                    <a:pt x="1202" y="8930"/>
                    <a:pt x="1227" y="8930"/>
                  </a:cubicBezTo>
                  <a:cubicBezTo>
                    <a:pt x="1454" y="8930"/>
                    <a:pt x="1882" y="8238"/>
                    <a:pt x="2076" y="8238"/>
                  </a:cubicBezTo>
                  <a:cubicBezTo>
                    <a:pt x="2292" y="8238"/>
                    <a:pt x="1940" y="9560"/>
                    <a:pt x="2208" y="9560"/>
                  </a:cubicBezTo>
                  <a:cubicBezTo>
                    <a:pt x="2480" y="9560"/>
                    <a:pt x="2589" y="8455"/>
                    <a:pt x="2801" y="8455"/>
                  </a:cubicBezTo>
                  <a:cubicBezTo>
                    <a:pt x="2993" y="8455"/>
                    <a:pt x="3208" y="9135"/>
                    <a:pt x="3405" y="9135"/>
                  </a:cubicBezTo>
                  <a:cubicBezTo>
                    <a:pt x="3429" y="9135"/>
                    <a:pt x="3454" y="9124"/>
                    <a:pt x="3478" y="9100"/>
                  </a:cubicBezTo>
                  <a:cubicBezTo>
                    <a:pt x="3690" y="8886"/>
                    <a:pt x="3422" y="8130"/>
                    <a:pt x="3719" y="7617"/>
                  </a:cubicBezTo>
                  <a:cubicBezTo>
                    <a:pt x="4004" y="7126"/>
                    <a:pt x="8845" y="2803"/>
                    <a:pt x="14018" y="2803"/>
                  </a:cubicBezTo>
                  <a:cubicBezTo>
                    <a:pt x="14214" y="2803"/>
                    <a:pt x="14410" y="2809"/>
                    <a:pt x="14607" y="2822"/>
                  </a:cubicBezTo>
                  <a:cubicBezTo>
                    <a:pt x="19999" y="3170"/>
                    <a:pt x="21698" y="7052"/>
                    <a:pt x="21077" y="9424"/>
                  </a:cubicBezTo>
                  <a:lnTo>
                    <a:pt x="23609" y="12256"/>
                  </a:lnTo>
                  <a:cubicBezTo>
                    <a:pt x="25147" y="9693"/>
                    <a:pt x="25684" y="2822"/>
                    <a:pt x="18649" y="611"/>
                  </a:cubicBezTo>
                  <a:cubicBezTo>
                    <a:pt x="17287" y="182"/>
                    <a:pt x="15979" y="1"/>
                    <a:pt x="14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06;p50">
              <a:extLst>
                <a:ext uri="{FF2B5EF4-FFF2-40B4-BE49-F238E27FC236}">
                  <a16:creationId xmlns:a16="http://schemas.microsoft.com/office/drawing/2014/main" id="{C6F2E70D-4EB8-4460-B4DD-20C63ED7FC48}"/>
                </a:ext>
              </a:extLst>
            </p:cNvPr>
            <p:cNvSpPr/>
            <p:nvPr/>
          </p:nvSpPr>
          <p:spPr>
            <a:xfrm>
              <a:off x="7355881" y="3213644"/>
              <a:ext cx="34913" cy="90750"/>
            </a:xfrm>
            <a:custGeom>
              <a:avLst/>
              <a:gdLst/>
              <a:ahLst/>
              <a:cxnLst/>
              <a:rect l="l" t="t" r="r" b="b"/>
              <a:pathLst>
                <a:path w="876" h="2277" extrusionOk="0">
                  <a:moveTo>
                    <a:pt x="0" y="0"/>
                  </a:moveTo>
                  <a:cubicBezTo>
                    <a:pt x="502" y="733"/>
                    <a:pt x="785" y="1524"/>
                    <a:pt x="876" y="2277"/>
                  </a:cubicBezTo>
                  <a:lnTo>
                    <a:pt x="876" y="2277"/>
                  </a:lnTo>
                  <a:cubicBezTo>
                    <a:pt x="785" y="1524"/>
                    <a:pt x="502" y="733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07;p50">
              <a:extLst>
                <a:ext uri="{FF2B5EF4-FFF2-40B4-BE49-F238E27FC236}">
                  <a16:creationId xmlns:a16="http://schemas.microsoft.com/office/drawing/2014/main" id="{628DFAFC-4D98-4362-BE1B-948EB901C71C}"/>
                </a:ext>
              </a:extLst>
            </p:cNvPr>
            <p:cNvSpPr/>
            <p:nvPr/>
          </p:nvSpPr>
          <p:spPr>
            <a:xfrm>
              <a:off x="7355881" y="3211811"/>
              <a:ext cx="179905" cy="220079"/>
            </a:xfrm>
            <a:custGeom>
              <a:avLst/>
              <a:gdLst/>
              <a:ahLst/>
              <a:cxnLst/>
              <a:rect l="l" t="t" r="r" b="b"/>
              <a:pathLst>
                <a:path w="4514" h="5522" extrusionOk="0">
                  <a:moveTo>
                    <a:pt x="3844" y="0"/>
                  </a:moveTo>
                  <a:lnTo>
                    <a:pt x="3844" y="0"/>
                  </a:lnTo>
                  <a:cubicBezTo>
                    <a:pt x="3118" y="84"/>
                    <a:pt x="2390" y="130"/>
                    <a:pt x="1661" y="130"/>
                  </a:cubicBezTo>
                  <a:cubicBezTo>
                    <a:pt x="1106" y="130"/>
                    <a:pt x="552" y="101"/>
                    <a:pt x="0" y="46"/>
                  </a:cubicBezTo>
                  <a:lnTo>
                    <a:pt x="0" y="46"/>
                  </a:lnTo>
                  <a:cubicBezTo>
                    <a:pt x="502" y="779"/>
                    <a:pt x="785" y="1570"/>
                    <a:pt x="876" y="2323"/>
                  </a:cubicBezTo>
                  <a:cubicBezTo>
                    <a:pt x="2023" y="3227"/>
                    <a:pt x="3031" y="4318"/>
                    <a:pt x="3841" y="5521"/>
                  </a:cubicBezTo>
                  <a:cubicBezTo>
                    <a:pt x="4343" y="4029"/>
                    <a:pt x="4514" y="1957"/>
                    <a:pt x="384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08;p50">
              <a:extLst>
                <a:ext uri="{FF2B5EF4-FFF2-40B4-BE49-F238E27FC236}">
                  <a16:creationId xmlns:a16="http://schemas.microsoft.com/office/drawing/2014/main" id="{7BCC8201-134B-4059-8318-57023616501B}"/>
                </a:ext>
              </a:extLst>
            </p:cNvPr>
            <p:cNvSpPr/>
            <p:nvPr/>
          </p:nvSpPr>
          <p:spPr>
            <a:xfrm>
              <a:off x="7174068" y="3019715"/>
              <a:ext cx="159061" cy="50656"/>
            </a:xfrm>
            <a:custGeom>
              <a:avLst/>
              <a:gdLst/>
              <a:ahLst/>
              <a:cxnLst/>
              <a:rect l="l" t="t" r="r" b="b"/>
              <a:pathLst>
                <a:path w="3991" h="1271" extrusionOk="0">
                  <a:moveTo>
                    <a:pt x="304" y="0"/>
                  </a:moveTo>
                  <a:cubicBezTo>
                    <a:pt x="84" y="0"/>
                    <a:pt x="0" y="342"/>
                    <a:pt x="235" y="377"/>
                  </a:cubicBezTo>
                  <a:cubicBezTo>
                    <a:pt x="1381" y="548"/>
                    <a:pt x="2553" y="729"/>
                    <a:pt x="3604" y="1246"/>
                  </a:cubicBezTo>
                  <a:cubicBezTo>
                    <a:pt x="3635" y="1263"/>
                    <a:pt x="3667" y="1270"/>
                    <a:pt x="3694" y="1270"/>
                  </a:cubicBezTo>
                  <a:cubicBezTo>
                    <a:pt x="3872" y="1270"/>
                    <a:pt x="3991" y="1012"/>
                    <a:pt x="3799" y="914"/>
                  </a:cubicBezTo>
                  <a:cubicBezTo>
                    <a:pt x="2721" y="370"/>
                    <a:pt x="1521" y="179"/>
                    <a:pt x="335" y="4"/>
                  </a:cubicBezTo>
                  <a:cubicBezTo>
                    <a:pt x="325" y="0"/>
                    <a:pt x="314" y="0"/>
                    <a:pt x="3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09;p50">
              <a:extLst>
                <a:ext uri="{FF2B5EF4-FFF2-40B4-BE49-F238E27FC236}">
                  <a16:creationId xmlns:a16="http://schemas.microsoft.com/office/drawing/2014/main" id="{F85F6AA5-6B97-4445-87B6-5733557DFECC}"/>
                </a:ext>
              </a:extLst>
            </p:cNvPr>
            <p:cNvSpPr/>
            <p:nvPr/>
          </p:nvSpPr>
          <p:spPr>
            <a:xfrm>
              <a:off x="7340737" y="3070449"/>
              <a:ext cx="43004" cy="36985"/>
            </a:xfrm>
            <a:custGeom>
              <a:avLst/>
              <a:gdLst/>
              <a:ahLst/>
              <a:cxnLst/>
              <a:rect l="l" t="t" r="r" b="b"/>
              <a:pathLst>
                <a:path w="1079" h="928" extrusionOk="0">
                  <a:moveTo>
                    <a:pt x="203" y="1"/>
                  </a:moveTo>
                  <a:cubicBezTo>
                    <a:pt x="140" y="1"/>
                    <a:pt x="77" y="28"/>
                    <a:pt x="45" y="91"/>
                  </a:cubicBezTo>
                  <a:cubicBezTo>
                    <a:pt x="0" y="175"/>
                    <a:pt x="21" y="297"/>
                    <a:pt x="112" y="345"/>
                  </a:cubicBezTo>
                  <a:cubicBezTo>
                    <a:pt x="178" y="377"/>
                    <a:pt x="238" y="412"/>
                    <a:pt x="301" y="454"/>
                  </a:cubicBezTo>
                  <a:cubicBezTo>
                    <a:pt x="325" y="471"/>
                    <a:pt x="353" y="489"/>
                    <a:pt x="377" y="509"/>
                  </a:cubicBezTo>
                  <a:cubicBezTo>
                    <a:pt x="384" y="513"/>
                    <a:pt x="391" y="520"/>
                    <a:pt x="394" y="524"/>
                  </a:cubicBezTo>
                  <a:cubicBezTo>
                    <a:pt x="409" y="534"/>
                    <a:pt x="422" y="548"/>
                    <a:pt x="436" y="559"/>
                  </a:cubicBezTo>
                  <a:cubicBezTo>
                    <a:pt x="489" y="604"/>
                    <a:pt x="541" y="656"/>
                    <a:pt x="589" y="705"/>
                  </a:cubicBezTo>
                  <a:cubicBezTo>
                    <a:pt x="615" y="730"/>
                    <a:pt x="639" y="757"/>
                    <a:pt x="663" y="785"/>
                  </a:cubicBezTo>
                  <a:cubicBezTo>
                    <a:pt x="673" y="796"/>
                    <a:pt x="684" y="810"/>
                    <a:pt x="694" y="820"/>
                  </a:cubicBezTo>
                  <a:cubicBezTo>
                    <a:pt x="698" y="827"/>
                    <a:pt x="702" y="834"/>
                    <a:pt x="708" y="841"/>
                  </a:cubicBezTo>
                  <a:cubicBezTo>
                    <a:pt x="736" y="879"/>
                    <a:pt x="768" y="910"/>
                    <a:pt x="816" y="925"/>
                  </a:cubicBezTo>
                  <a:cubicBezTo>
                    <a:pt x="831" y="928"/>
                    <a:pt x="848" y="928"/>
                    <a:pt x="866" y="928"/>
                  </a:cubicBezTo>
                  <a:cubicBezTo>
                    <a:pt x="897" y="928"/>
                    <a:pt x="932" y="921"/>
                    <a:pt x="956" y="904"/>
                  </a:cubicBezTo>
                  <a:cubicBezTo>
                    <a:pt x="1036" y="855"/>
                    <a:pt x="1078" y="740"/>
                    <a:pt x="1022" y="656"/>
                  </a:cubicBezTo>
                  <a:cubicBezTo>
                    <a:pt x="932" y="520"/>
                    <a:pt x="827" y="398"/>
                    <a:pt x="705" y="293"/>
                  </a:cubicBezTo>
                  <a:cubicBezTo>
                    <a:pt x="579" y="189"/>
                    <a:pt x="447" y="94"/>
                    <a:pt x="301" y="21"/>
                  </a:cubicBezTo>
                  <a:cubicBezTo>
                    <a:pt x="269" y="7"/>
                    <a:pt x="238" y="1"/>
                    <a:pt x="20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10;p50">
              <a:extLst>
                <a:ext uri="{FF2B5EF4-FFF2-40B4-BE49-F238E27FC236}">
                  <a16:creationId xmlns:a16="http://schemas.microsoft.com/office/drawing/2014/main" id="{4BACDFFC-443B-46B1-82B5-DD4657A68D52}"/>
                </a:ext>
              </a:extLst>
            </p:cNvPr>
            <p:cNvSpPr/>
            <p:nvPr/>
          </p:nvSpPr>
          <p:spPr>
            <a:xfrm>
              <a:off x="6482284" y="3570974"/>
              <a:ext cx="774701" cy="334184"/>
            </a:xfrm>
            <a:custGeom>
              <a:avLst/>
              <a:gdLst/>
              <a:ahLst/>
              <a:cxnLst/>
              <a:rect l="l" t="t" r="r" b="b"/>
              <a:pathLst>
                <a:path w="19438" h="8385" extrusionOk="0">
                  <a:moveTo>
                    <a:pt x="17798" y="1"/>
                  </a:moveTo>
                  <a:cubicBezTo>
                    <a:pt x="15088" y="311"/>
                    <a:pt x="12796" y="3073"/>
                    <a:pt x="11938" y="4894"/>
                  </a:cubicBezTo>
                  <a:cubicBezTo>
                    <a:pt x="11507" y="5812"/>
                    <a:pt x="10777" y="6327"/>
                    <a:pt x="9997" y="6327"/>
                  </a:cubicBezTo>
                  <a:cubicBezTo>
                    <a:pt x="9227" y="6327"/>
                    <a:pt x="8407" y="5825"/>
                    <a:pt x="7774" y="4712"/>
                  </a:cubicBezTo>
                  <a:cubicBezTo>
                    <a:pt x="6498" y="2473"/>
                    <a:pt x="3823" y="1979"/>
                    <a:pt x="2333" y="1979"/>
                  </a:cubicBezTo>
                  <a:cubicBezTo>
                    <a:pt x="2053" y="1979"/>
                    <a:pt x="2139" y="960"/>
                    <a:pt x="1903" y="960"/>
                  </a:cubicBezTo>
                  <a:cubicBezTo>
                    <a:pt x="1896" y="960"/>
                    <a:pt x="1888" y="961"/>
                    <a:pt x="1881" y="963"/>
                  </a:cubicBezTo>
                  <a:cubicBezTo>
                    <a:pt x="1612" y="1033"/>
                    <a:pt x="1696" y="1552"/>
                    <a:pt x="1504" y="1629"/>
                  </a:cubicBezTo>
                  <a:cubicBezTo>
                    <a:pt x="1493" y="1634"/>
                    <a:pt x="1477" y="1635"/>
                    <a:pt x="1456" y="1635"/>
                  </a:cubicBezTo>
                  <a:cubicBezTo>
                    <a:pt x="1373" y="1635"/>
                    <a:pt x="1218" y="1605"/>
                    <a:pt x="1047" y="1577"/>
                  </a:cubicBezTo>
                  <a:cubicBezTo>
                    <a:pt x="876" y="1547"/>
                    <a:pt x="689" y="1517"/>
                    <a:pt x="541" y="1517"/>
                  </a:cubicBezTo>
                  <a:cubicBezTo>
                    <a:pt x="414" y="1517"/>
                    <a:pt x="317" y="1539"/>
                    <a:pt x="283" y="1602"/>
                  </a:cubicBezTo>
                  <a:cubicBezTo>
                    <a:pt x="168" y="1814"/>
                    <a:pt x="1050" y="2027"/>
                    <a:pt x="1050" y="2184"/>
                  </a:cubicBezTo>
                  <a:cubicBezTo>
                    <a:pt x="1050" y="2338"/>
                    <a:pt x="1" y="2156"/>
                    <a:pt x="1" y="2442"/>
                  </a:cubicBezTo>
                  <a:cubicBezTo>
                    <a:pt x="1" y="2728"/>
                    <a:pt x="970" y="2616"/>
                    <a:pt x="1089" y="2735"/>
                  </a:cubicBezTo>
                  <a:cubicBezTo>
                    <a:pt x="1203" y="2850"/>
                    <a:pt x="329" y="3035"/>
                    <a:pt x="534" y="3244"/>
                  </a:cubicBezTo>
                  <a:cubicBezTo>
                    <a:pt x="562" y="3271"/>
                    <a:pt x="620" y="3281"/>
                    <a:pt x="703" y="3281"/>
                  </a:cubicBezTo>
                  <a:cubicBezTo>
                    <a:pt x="834" y="3281"/>
                    <a:pt x="1029" y="3256"/>
                    <a:pt x="1270" y="3230"/>
                  </a:cubicBezTo>
                  <a:cubicBezTo>
                    <a:pt x="1510" y="3205"/>
                    <a:pt x="1794" y="3181"/>
                    <a:pt x="2109" y="3181"/>
                  </a:cubicBezTo>
                  <a:cubicBezTo>
                    <a:pt x="2810" y="3181"/>
                    <a:pt x="3658" y="3304"/>
                    <a:pt x="4468" y="3827"/>
                  </a:cubicBezTo>
                  <a:cubicBezTo>
                    <a:pt x="6236" y="4974"/>
                    <a:pt x="6212" y="8298"/>
                    <a:pt x="9337" y="8382"/>
                  </a:cubicBezTo>
                  <a:cubicBezTo>
                    <a:pt x="9386" y="8383"/>
                    <a:pt x="9436" y="8384"/>
                    <a:pt x="9484" y="8384"/>
                  </a:cubicBezTo>
                  <a:cubicBezTo>
                    <a:pt x="14075" y="8384"/>
                    <a:pt x="14181" y="2264"/>
                    <a:pt x="19438" y="2264"/>
                  </a:cubicBezTo>
                  <a:lnTo>
                    <a:pt x="177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11;p50">
              <a:extLst>
                <a:ext uri="{FF2B5EF4-FFF2-40B4-BE49-F238E27FC236}">
                  <a16:creationId xmlns:a16="http://schemas.microsoft.com/office/drawing/2014/main" id="{55F0EA03-400D-42AC-9C7E-48F1695216BB}"/>
                </a:ext>
              </a:extLst>
            </p:cNvPr>
            <p:cNvSpPr/>
            <p:nvPr/>
          </p:nvSpPr>
          <p:spPr>
            <a:xfrm>
              <a:off x="7126841" y="3663435"/>
              <a:ext cx="96648" cy="40054"/>
            </a:xfrm>
            <a:custGeom>
              <a:avLst/>
              <a:gdLst/>
              <a:ahLst/>
              <a:cxnLst/>
              <a:rect l="l" t="t" r="r" b="b"/>
              <a:pathLst>
                <a:path w="2425" h="1005" extrusionOk="0">
                  <a:moveTo>
                    <a:pt x="2424" y="0"/>
                  </a:moveTo>
                  <a:cubicBezTo>
                    <a:pt x="1444" y="136"/>
                    <a:pt x="666" y="506"/>
                    <a:pt x="0" y="1001"/>
                  </a:cubicBezTo>
                  <a:lnTo>
                    <a:pt x="0" y="1005"/>
                  </a:lnTo>
                  <a:cubicBezTo>
                    <a:pt x="666" y="509"/>
                    <a:pt x="1447" y="136"/>
                    <a:pt x="2424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812;p50">
              <a:extLst>
                <a:ext uri="{FF2B5EF4-FFF2-40B4-BE49-F238E27FC236}">
                  <a16:creationId xmlns:a16="http://schemas.microsoft.com/office/drawing/2014/main" id="{D3EB4BD3-D159-47CE-A659-EF0A8B714D8C}"/>
                </a:ext>
              </a:extLst>
            </p:cNvPr>
            <p:cNvSpPr/>
            <p:nvPr/>
          </p:nvSpPr>
          <p:spPr>
            <a:xfrm>
              <a:off x="7037847" y="3597397"/>
              <a:ext cx="185645" cy="105974"/>
            </a:xfrm>
            <a:custGeom>
              <a:avLst/>
              <a:gdLst/>
              <a:ahLst/>
              <a:cxnLst/>
              <a:rect l="l" t="t" r="r" b="b"/>
              <a:pathLst>
                <a:path w="4658" h="2659" extrusionOk="0">
                  <a:moveTo>
                    <a:pt x="1877" y="1"/>
                  </a:moveTo>
                  <a:cubicBezTo>
                    <a:pt x="1190" y="381"/>
                    <a:pt x="556" y="889"/>
                    <a:pt x="1" y="1448"/>
                  </a:cubicBezTo>
                  <a:cubicBezTo>
                    <a:pt x="803" y="1758"/>
                    <a:pt x="1546" y="2166"/>
                    <a:pt x="2233" y="2658"/>
                  </a:cubicBezTo>
                  <a:cubicBezTo>
                    <a:pt x="2899" y="2163"/>
                    <a:pt x="3677" y="1793"/>
                    <a:pt x="4657" y="1657"/>
                  </a:cubicBezTo>
                  <a:cubicBezTo>
                    <a:pt x="4015" y="889"/>
                    <a:pt x="3042" y="304"/>
                    <a:pt x="187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813;p50">
              <a:extLst>
                <a:ext uri="{FF2B5EF4-FFF2-40B4-BE49-F238E27FC236}">
                  <a16:creationId xmlns:a16="http://schemas.microsoft.com/office/drawing/2014/main" id="{80A0F46F-E6AE-4D59-8E34-4FD74DA8443F}"/>
                </a:ext>
              </a:extLst>
            </p:cNvPr>
            <p:cNvSpPr/>
            <p:nvPr/>
          </p:nvSpPr>
          <p:spPr>
            <a:xfrm>
              <a:off x="6741215" y="3779210"/>
              <a:ext cx="57072" cy="69946"/>
            </a:xfrm>
            <a:custGeom>
              <a:avLst/>
              <a:gdLst/>
              <a:ahLst/>
              <a:cxnLst/>
              <a:rect l="l" t="t" r="r" b="b"/>
              <a:pathLst>
                <a:path w="1432" h="1755" extrusionOk="0">
                  <a:moveTo>
                    <a:pt x="203" y="0"/>
                  </a:moveTo>
                  <a:cubicBezTo>
                    <a:pt x="172" y="0"/>
                    <a:pt x="140" y="7"/>
                    <a:pt x="113" y="25"/>
                  </a:cubicBezTo>
                  <a:cubicBezTo>
                    <a:pt x="18" y="77"/>
                    <a:pt x="1" y="189"/>
                    <a:pt x="47" y="279"/>
                  </a:cubicBezTo>
                  <a:cubicBezTo>
                    <a:pt x="308" y="809"/>
                    <a:pt x="664" y="1336"/>
                    <a:pt x="1131" y="1709"/>
                  </a:cubicBezTo>
                  <a:cubicBezTo>
                    <a:pt x="1166" y="1737"/>
                    <a:pt x="1211" y="1755"/>
                    <a:pt x="1253" y="1755"/>
                  </a:cubicBezTo>
                  <a:cubicBezTo>
                    <a:pt x="1291" y="1755"/>
                    <a:pt x="1333" y="1741"/>
                    <a:pt x="1365" y="1709"/>
                  </a:cubicBezTo>
                  <a:cubicBezTo>
                    <a:pt x="1431" y="1643"/>
                    <a:pt x="1424" y="1541"/>
                    <a:pt x="1365" y="1472"/>
                  </a:cubicBezTo>
                  <a:cubicBezTo>
                    <a:pt x="1177" y="1263"/>
                    <a:pt x="988" y="1053"/>
                    <a:pt x="821" y="830"/>
                  </a:cubicBezTo>
                  <a:cubicBezTo>
                    <a:pt x="646" y="596"/>
                    <a:pt x="496" y="349"/>
                    <a:pt x="367" y="91"/>
                  </a:cubicBezTo>
                  <a:cubicBezTo>
                    <a:pt x="335" y="31"/>
                    <a:pt x="269" y="0"/>
                    <a:pt x="20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14;p50">
              <a:extLst>
                <a:ext uri="{FF2B5EF4-FFF2-40B4-BE49-F238E27FC236}">
                  <a16:creationId xmlns:a16="http://schemas.microsoft.com/office/drawing/2014/main" id="{2C9B01A9-2C10-401D-AEAF-BA3DABBB0799}"/>
                </a:ext>
              </a:extLst>
            </p:cNvPr>
            <p:cNvSpPr/>
            <p:nvPr/>
          </p:nvSpPr>
          <p:spPr>
            <a:xfrm>
              <a:off x="6808368" y="3855491"/>
              <a:ext cx="50217" cy="21601"/>
            </a:xfrm>
            <a:custGeom>
              <a:avLst/>
              <a:gdLst/>
              <a:ahLst/>
              <a:cxnLst/>
              <a:rect l="l" t="t" r="r" b="b"/>
              <a:pathLst>
                <a:path w="1260" h="542" extrusionOk="0">
                  <a:moveTo>
                    <a:pt x="207" y="1"/>
                  </a:moveTo>
                  <a:cubicBezTo>
                    <a:pt x="140" y="1"/>
                    <a:pt x="81" y="29"/>
                    <a:pt x="46" y="92"/>
                  </a:cubicBezTo>
                  <a:cubicBezTo>
                    <a:pt x="1" y="179"/>
                    <a:pt x="18" y="305"/>
                    <a:pt x="115" y="353"/>
                  </a:cubicBezTo>
                  <a:cubicBezTo>
                    <a:pt x="360" y="472"/>
                    <a:pt x="622" y="542"/>
                    <a:pt x="894" y="542"/>
                  </a:cubicBezTo>
                  <a:cubicBezTo>
                    <a:pt x="952" y="542"/>
                    <a:pt x="1012" y="538"/>
                    <a:pt x="1071" y="531"/>
                  </a:cubicBezTo>
                  <a:cubicBezTo>
                    <a:pt x="1166" y="521"/>
                    <a:pt x="1260" y="454"/>
                    <a:pt x="1253" y="346"/>
                  </a:cubicBezTo>
                  <a:cubicBezTo>
                    <a:pt x="1249" y="255"/>
                    <a:pt x="1176" y="165"/>
                    <a:pt x="1078" y="165"/>
                  </a:cubicBezTo>
                  <a:lnTo>
                    <a:pt x="998" y="165"/>
                  </a:lnTo>
                  <a:cubicBezTo>
                    <a:pt x="949" y="165"/>
                    <a:pt x="900" y="165"/>
                    <a:pt x="852" y="161"/>
                  </a:cubicBezTo>
                  <a:cubicBezTo>
                    <a:pt x="817" y="158"/>
                    <a:pt x="782" y="155"/>
                    <a:pt x="743" y="151"/>
                  </a:cubicBezTo>
                  <a:cubicBezTo>
                    <a:pt x="743" y="151"/>
                    <a:pt x="743" y="147"/>
                    <a:pt x="740" y="147"/>
                  </a:cubicBezTo>
                  <a:lnTo>
                    <a:pt x="733" y="147"/>
                  </a:lnTo>
                  <a:cubicBezTo>
                    <a:pt x="715" y="144"/>
                    <a:pt x="698" y="141"/>
                    <a:pt x="680" y="141"/>
                  </a:cubicBezTo>
                  <a:cubicBezTo>
                    <a:pt x="611" y="126"/>
                    <a:pt x="545" y="109"/>
                    <a:pt x="479" y="88"/>
                  </a:cubicBezTo>
                  <a:cubicBezTo>
                    <a:pt x="443" y="78"/>
                    <a:pt x="408" y="67"/>
                    <a:pt x="374" y="54"/>
                  </a:cubicBezTo>
                  <a:cubicBezTo>
                    <a:pt x="360" y="50"/>
                    <a:pt x="345" y="43"/>
                    <a:pt x="332" y="36"/>
                  </a:cubicBezTo>
                  <a:lnTo>
                    <a:pt x="332" y="36"/>
                  </a:lnTo>
                  <a:cubicBezTo>
                    <a:pt x="335" y="38"/>
                    <a:pt x="337" y="39"/>
                    <a:pt x="339" y="40"/>
                  </a:cubicBezTo>
                  <a:lnTo>
                    <a:pt x="339" y="40"/>
                  </a:lnTo>
                  <a:cubicBezTo>
                    <a:pt x="328" y="36"/>
                    <a:pt x="309" y="28"/>
                    <a:pt x="304" y="25"/>
                  </a:cubicBezTo>
                  <a:cubicBezTo>
                    <a:pt x="273" y="12"/>
                    <a:pt x="238" y="1"/>
                    <a:pt x="20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815;p50">
              <a:extLst>
                <a:ext uri="{FF2B5EF4-FFF2-40B4-BE49-F238E27FC236}">
                  <a16:creationId xmlns:a16="http://schemas.microsoft.com/office/drawing/2014/main" id="{F664279F-46FF-4B62-B78D-00E9C88CADA3}"/>
                </a:ext>
              </a:extLst>
            </p:cNvPr>
            <p:cNvSpPr/>
            <p:nvPr/>
          </p:nvSpPr>
          <p:spPr>
            <a:xfrm>
              <a:off x="6693031" y="3195232"/>
              <a:ext cx="917183" cy="949545"/>
            </a:xfrm>
            <a:custGeom>
              <a:avLst/>
              <a:gdLst/>
              <a:ahLst/>
              <a:cxnLst/>
              <a:rect l="l" t="t" r="r" b="b"/>
              <a:pathLst>
                <a:path w="23013" h="23825" extrusionOk="0">
                  <a:moveTo>
                    <a:pt x="10006" y="1"/>
                  </a:moveTo>
                  <a:cubicBezTo>
                    <a:pt x="9665" y="1"/>
                    <a:pt x="9322" y="17"/>
                    <a:pt x="8977" y="50"/>
                  </a:cubicBezTo>
                  <a:cubicBezTo>
                    <a:pt x="2089" y="709"/>
                    <a:pt x="0" y="3824"/>
                    <a:pt x="641" y="7092"/>
                  </a:cubicBezTo>
                  <a:cubicBezTo>
                    <a:pt x="1111" y="9482"/>
                    <a:pt x="2563" y="10227"/>
                    <a:pt x="4722" y="10227"/>
                  </a:cubicBezTo>
                  <a:cubicBezTo>
                    <a:pt x="5511" y="10227"/>
                    <a:pt x="6394" y="10128"/>
                    <a:pt x="7359" y="9973"/>
                  </a:cubicBezTo>
                  <a:cubicBezTo>
                    <a:pt x="7813" y="9899"/>
                    <a:pt x="8257" y="9864"/>
                    <a:pt x="8688" y="9864"/>
                  </a:cubicBezTo>
                  <a:cubicBezTo>
                    <a:pt x="11676" y="9864"/>
                    <a:pt x="13997" y="11548"/>
                    <a:pt x="14150" y="13788"/>
                  </a:cubicBezTo>
                  <a:cubicBezTo>
                    <a:pt x="14320" y="16355"/>
                    <a:pt x="11391" y="18187"/>
                    <a:pt x="12123" y="18919"/>
                  </a:cubicBezTo>
                  <a:cubicBezTo>
                    <a:pt x="12217" y="19014"/>
                    <a:pt x="12329" y="19054"/>
                    <a:pt x="12454" y="19054"/>
                  </a:cubicBezTo>
                  <a:cubicBezTo>
                    <a:pt x="12774" y="19054"/>
                    <a:pt x="13179" y="18792"/>
                    <a:pt x="13581" y="18531"/>
                  </a:cubicBezTo>
                  <a:cubicBezTo>
                    <a:pt x="13981" y="18270"/>
                    <a:pt x="14379" y="18009"/>
                    <a:pt x="14685" y="18009"/>
                  </a:cubicBezTo>
                  <a:cubicBezTo>
                    <a:pt x="14763" y="18009"/>
                    <a:pt x="14835" y="18026"/>
                    <a:pt x="14900" y="18064"/>
                  </a:cubicBezTo>
                  <a:cubicBezTo>
                    <a:pt x="15573" y="18462"/>
                    <a:pt x="14383" y="21147"/>
                    <a:pt x="15053" y="21468"/>
                  </a:cubicBezTo>
                  <a:cubicBezTo>
                    <a:pt x="15100" y="21490"/>
                    <a:pt x="15150" y="21501"/>
                    <a:pt x="15202" y="21501"/>
                  </a:cubicBezTo>
                  <a:cubicBezTo>
                    <a:pt x="15514" y="21501"/>
                    <a:pt x="15913" y="21130"/>
                    <a:pt x="16318" y="20756"/>
                  </a:cubicBezTo>
                  <a:cubicBezTo>
                    <a:pt x="16726" y="20386"/>
                    <a:pt x="17141" y="20015"/>
                    <a:pt x="17484" y="20015"/>
                  </a:cubicBezTo>
                  <a:cubicBezTo>
                    <a:pt x="17563" y="20015"/>
                    <a:pt x="17639" y="20035"/>
                    <a:pt x="17710" y="20080"/>
                  </a:cubicBezTo>
                  <a:cubicBezTo>
                    <a:pt x="18443" y="20537"/>
                    <a:pt x="17557" y="23407"/>
                    <a:pt x="18628" y="23805"/>
                  </a:cubicBezTo>
                  <a:cubicBezTo>
                    <a:pt x="18662" y="23818"/>
                    <a:pt x="18699" y="23824"/>
                    <a:pt x="18739" y="23824"/>
                  </a:cubicBezTo>
                  <a:cubicBezTo>
                    <a:pt x="19907" y="23824"/>
                    <a:pt x="23012" y="18228"/>
                    <a:pt x="22610" y="11975"/>
                  </a:cubicBezTo>
                  <a:cubicBezTo>
                    <a:pt x="22219" y="5838"/>
                    <a:pt x="16484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816;p50">
              <a:extLst>
                <a:ext uri="{FF2B5EF4-FFF2-40B4-BE49-F238E27FC236}">
                  <a16:creationId xmlns:a16="http://schemas.microsoft.com/office/drawing/2014/main" id="{73330440-BF21-4C22-A53E-30718E07887E}"/>
                </a:ext>
              </a:extLst>
            </p:cNvPr>
            <p:cNvSpPr/>
            <p:nvPr/>
          </p:nvSpPr>
          <p:spPr>
            <a:xfrm>
              <a:off x="6876877" y="3329380"/>
              <a:ext cx="135029" cy="70822"/>
            </a:xfrm>
            <a:custGeom>
              <a:avLst/>
              <a:gdLst/>
              <a:ahLst/>
              <a:cxnLst/>
              <a:rect l="l" t="t" r="r" b="b"/>
              <a:pathLst>
                <a:path w="3388" h="1777" extrusionOk="0">
                  <a:moveTo>
                    <a:pt x="2937" y="0"/>
                  </a:moveTo>
                  <a:cubicBezTo>
                    <a:pt x="2443" y="0"/>
                    <a:pt x="1952" y="57"/>
                    <a:pt x="1469" y="172"/>
                  </a:cubicBezTo>
                  <a:cubicBezTo>
                    <a:pt x="1236" y="228"/>
                    <a:pt x="1005" y="290"/>
                    <a:pt x="782" y="382"/>
                  </a:cubicBezTo>
                  <a:cubicBezTo>
                    <a:pt x="563" y="469"/>
                    <a:pt x="311" y="591"/>
                    <a:pt x="175" y="796"/>
                  </a:cubicBezTo>
                  <a:cubicBezTo>
                    <a:pt x="1" y="1061"/>
                    <a:pt x="168" y="1330"/>
                    <a:pt x="399" y="1476"/>
                  </a:cubicBezTo>
                  <a:cubicBezTo>
                    <a:pt x="601" y="1605"/>
                    <a:pt x="845" y="1658"/>
                    <a:pt x="1075" y="1696"/>
                  </a:cubicBezTo>
                  <a:cubicBezTo>
                    <a:pt x="1438" y="1756"/>
                    <a:pt x="1803" y="1777"/>
                    <a:pt x="2168" y="1777"/>
                  </a:cubicBezTo>
                  <a:cubicBezTo>
                    <a:pt x="2332" y="1777"/>
                    <a:pt x="2497" y="1773"/>
                    <a:pt x="2662" y="1766"/>
                  </a:cubicBezTo>
                  <a:cubicBezTo>
                    <a:pt x="3032" y="1752"/>
                    <a:pt x="3035" y="1193"/>
                    <a:pt x="2662" y="1190"/>
                  </a:cubicBezTo>
                  <a:cubicBezTo>
                    <a:pt x="2251" y="1183"/>
                    <a:pt x="1839" y="1190"/>
                    <a:pt x="1427" y="1148"/>
                  </a:cubicBezTo>
                  <a:cubicBezTo>
                    <a:pt x="1239" y="1127"/>
                    <a:pt x="1047" y="1100"/>
                    <a:pt x="866" y="1040"/>
                  </a:cubicBezTo>
                  <a:cubicBezTo>
                    <a:pt x="844" y="1035"/>
                    <a:pt x="824" y="1027"/>
                    <a:pt x="805" y="1019"/>
                  </a:cubicBezTo>
                  <a:lnTo>
                    <a:pt x="805" y="1019"/>
                  </a:lnTo>
                  <a:cubicBezTo>
                    <a:pt x="1107" y="844"/>
                    <a:pt x="1483" y="766"/>
                    <a:pt x="1818" y="695"/>
                  </a:cubicBezTo>
                  <a:cubicBezTo>
                    <a:pt x="2216" y="615"/>
                    <a:pt x="2617" y="573"/>
                    <a:pt x="3021" y="566"/>
                  </a:cubicBezTo>
                  <a:cubicBezTo>
                    <a:pt x="3384" y="559"/>
                    <a:pt x="3388" y="5"/>
                    <a:pt x="3021" y="1"/>
                  </a:cubicBezTo>
                  <a:cubicBezTo>
                    <a:pt x="2993" y="0"/>
                    <a:pt x="2965" y="0"/>
                    <a:pt x="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17;p50">
              <a:extLst>
                <a:ext uri="{FF2B5EF4-FFF2-40B4-BE49-F238E27FC236}">
                  <a16:creationId xmlns:a16="http://schemas.microsoft.com/office/drawing/2014/main" id="{8A266D73-CF71-447D-B6CC-901D15F1D12D}"/>
                </a:ext>
              </a:extLst>
            </p:cNvPr>
            <p:cNvSpPr/>
            <p:nvPr/>
          </p:nvSpPr>
          <p:spPr>
            <a:xfrm>
              <a:off x="6892341" y="3451293"/>
              <a:ext cx="113148" cy="75964"/>
            </a:xfrm>
            <a:custGeom>
              <a:avLst/>
              <a:gdLst/>
              <a:ahLst/>
              <a:cxnLst/>
              <a:rect l="l" t="t" r="r" b="b"/>
              <a:pathLst>
                <a:path w="2839" h="1906" extrusionOk="0">
                  <a:moveTo>
                    <a:pt x="656" y="1217"/>
                  </a:moveTo>
                  <a:cubicBezTo>
                    <a:pt x="656" y="1217"/>
                    <a:pt x="658" y="1220"/>
                    <a:pt x="664" y="1226"/>
                  </a:cubicBezTo>
                  <a:lnTo>
                    <a:pt x="664" y="1226"/>
                  </a:lnTo>
                  <a:cubicBezTo>
                    <a:pt x="658" y="1220"/>
                    <a:pt x="655" y="1217"/>
                    <a:pt x="656" y="1217"/>
                  </a:cubicBezTo>
                  <a:close/>
                  <a:moveTo>
                    <a:pt x="664" y="1214"/>
                  </a:moveTo>
                  <a:lnTo>
                    <a:pt x="664" y="1214"/>
                  </a:lnTo>
                  <a:cubicBezTo>
                    <a:pt x="664" y="1214"/>
                    <a:pt x="666" y="1219"/>
                    <a:pt x="669" y="1228"/>
                  </a:cubicBezTo>
                  <a:lnTo>
                    <a:pt x="669" y="1228"/>
                  </a:lnTo>
                  <a:cubicBezTo>
                    <a:pt x="667" y="1227"/>
                    <a:pt x="666" y="1227"/>
                    <a:pt x="666" y="1226"/>
                  </a:cubicBezTo>
                  <a:lnTo>
                    <a:pt x="666" y="1226"/>
                  </a:lnTo>
                  <a:cubicBezTo>
                    <a:pt x="664" y="1218"/>
                    <a:pt x="664" y="1214"/>
                    <a:pt x="664" y="1214"/>
                  </a:cubicBezTo>
                  <a:close/>
                  <a:moveTo>
                    <a:pt x="2212" y="1"/>
                  </a:moveTo>
                  <a:cubicBezTo>
                    <a:pt x="2190" y="1"/>
                    <a:pt x="2167" y="3"/>
                    <a:pt x="2145" y="8"/>
                  </a:cubicBezTo>
                  <a:cubicBezTo>
                    <a:pt x="1814" y="81"/>
                    <a:pt x="1482" y="154"/>
                    <a:pt x="1161" y="266"/>
                  </a:cubicBezTo>
                  <a:cubicBezTo>
                    <a:pt x="862" y="370"/>
                    <a:pt x="492" y="503"/>
                    <a:pt x="273" y="750"/>
                  </a:cubicBezTo>
                  <a:cubicBezTo>
                    <a:pt x="11" y="1047"/>
                    <a:pt x="0" y="1518"/>
                    <a:pt x="366" y="1738"/>
                  </a:cubicBezTo>
                  <a:cubicBezTo>
                    <a:pt x="592" y="1870"/>
                    <a:pt x="879" y="1906"/>
                    <a:pt x="1148" y="1906"/>
                  </a:cubicBezTo>
                  <a:cubicBezTo>
                    <a:pt x="1228" y="1906"/>
                    <a:pt x="1307" y="1903"/>
                    <a:pt x="1382" y="1898"/>
                  </a:cubicBezTo>
                  <a:cubicBezTo>
                    <a:pt x="1772" y="1870"/>
                    <a:pt x="2159" y="1790"/>
                    <a:pt x="2549" y="1772"/>
                  </a:cubicBezTo>
                  <a:cubicBezTo>
                    <a:pt x="2707" y="1766"/>
                    <a:pt x="2839" y="1647"/>
                    <a:pt x="2839" y="1487"/>
                  </a:cubicBezTo>
                  <a:cubicBezTo>
                    <a:pt x="2839" y="1331"/>
                    <a:pt x="2710" y="1197"/>
                    <a:pt x="2555" y="1197"/>
                  </a:cubicBezTo>
                  <a:cubicBezTo>
                    <a:pt x="2553" y="1197"/>
                    <a:pt x="2551" y="1197"/>
                    <a:pt x="2549" y="1197"/>
                  </a:cubicBezTo>
                  <a:cubicBezTo>
                    <a:pt x="2183" y="1197"/>
                    <a:pt x="1824" y="1278"/>
                    <a:pt x="1458" y="1309"/>
                  </a:cubicBezTo>
                  <a:cubicBezTo>
                    <a:pt x="1366" y="1315"/>
                    <a:pt x="1267" y="1321"/>
                    <a:pt x="1171" y="1321"/>
                  </a:cubicBezTo>
                  <a:cubicBezTo>
                    <a:pt x="1099" y="1321"/>
                    <a:pt x="1028" y="1317"/>
                    <a:pt x="963" y="1309"/>
                  </a:cubicBezTo>
                  <a:cubicBezTo>
                    <a:pt x="875" y="1294"/>
                    <a:pt x="788" y="1273"/>
                    <a:pt x="708" y="1246"/>
                  </a:cubicBezTo>
                  <a:cubicBezTo>
                    <a:pt x="698" y="1243"/>
                    <a:pt x="691" y="1241"/>
                    <a:pt x="686" y="1239"/>
                  </a:cubicBezTo>
                  <a:lnTo>
                    <a:pt x="686" y="1239"/>
                  </a:lnTo>
                  <a:cubicBezTo>
                    <a:pt x="679" y="1234"/>
                    <a:pt x="674" y="1230"/>
                    <a:pt x="670" y="1228"/>
                  </a:cubicBezTo>
                  <a:lnTo>
                    <a:pt x="670" y="1228"/>
                  </a:lnTo>
                  <a:lnTo>
                    <a:pt x="670" y="1222"/>
                  </a:lnTo>
                  <a:cubicBezTo>
                    <a:pt x="673" y="1212"/>
                    <a:pt x="675" y="1205"/>
                    <a:pt x="676" y="1200"/>
                  </a:cubicBezTo>
                  <a:lnTo>
                    <a:pt x="676" y="1200"/>
                  </a:lnTo>
                  <a:cubicBezTo>
                    <a:pt x="689" y="1183"/>
                    <a:pt x="694" y="1175"/>
                    <a:pt x="693" y="1175"/>
                  </a:cubicBezTo>
                  <a:lnTo>
                    <a:pt x="693" y="1175"/>
                  </a:lnTo>
                  <a:cubicBezTo>
                    <a:pt x="692" y="1175"/>
                    <a:pt x="690" y="1176"/>
                    <a:pt x="687" y="1180"/>
                  </a:cubicBezTo>
                  <a:cubicBezTo>
                    <a:pt x="722" y="1141"/>
                    <a:pt x="771" y="1099"/>
                    <a:pt x="812" y="1072"/>
                  </a:cubicBezTo>
                  <a:cubicBezTo>
                    <a:pt x="949" y="985"/>
                    <a:pt x="1095" y="911"/>
                    <a:pt x="1245" y="855"/>
                  </a:cubicBezTo>
                  <a:cubicBezTo>
                    <a:pt x="1587" y="723"/>
                    <a:pt x="1942" y="639"/>
                    <a:pt x="2295" y="552"/>
                  </a:cubicBezTo>
                  <a:cubicBezTo>
                    <a:pt x="2445" y="517"/>
                    <a:pt x="2533" y="349"/>
                    <a:pt x="2494" y="206"/>
                  </a:cubicBezTo>
                  <a:cubicBezTo>
                    <a:pt x="2458" y="76"/>
                    <a:pt x="2339" y="1"/>
                    <a:pt x="2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18;p50">
              <a:extLst>
                <a:ext uri="{FF2B5EF4-FFF2-40B4-BE49-F238E27FC236}">
                  <a16:creationId xmlns:a16="http://schemas.microsoft.com/office/drawing/2014/main" id="{7AF45289-DFC3-4A7B-B13A-726B5A9A3E33}"/>
                </a:ext>
              </a:extLst>
            </p:cNvPr>
            <p:cNvSpPr/>
            <p:nvPr/>
          </p:nvSpPr>
          <p:spPr>
            <a:xfrm>
              <a:off x="7054665" y="3392947"/>
              <a:ext cx="58268" cy="71101"/>
            </a:xfrm>
            <a:custGeom>
              <a:avLst/>
              <a:gdLst/>
              <a:ahLst/>
              <a:cxnLst/>
              <a:rect l="l" t="t" r="r" b="b"/>
              <a:pathLst>
                <a:path w="1462" h="1784" extrusionOk="0">
                  <a:moveTo>
                    <a:pt x="627" y="607"/>
                  </a:moveTo>
                  <a:lnTo>
                    <a:pt x="627" y="607"/>
                  </a:lnTo>
                  <a:cubicBezTo>
                    <a:pt x="634" y="610"/>
                    <a:pt x="642" y="614"/>
                    <a:pt x="645" y="614"/>
                  </a:cubicBezTo>
                  <a:cubicBezTo>
                    <a:pt x="645" y="614"/>
                    <a:pt x="646" y="614"/>
                    <a:pt x="646" y="614"/>
                  </a:cubicBezTo>
                  <a:cubicBezTo>
                    <a:pt x="646" y="614"/>
                    <a:pt x="638" y="611"/>
                    <a:pt x="627" y="607"/>
                  </a:cubicBezTo>
                  <a:close/>
                  <a:moveTo>
                    <a:pt x="785" y="727"/>
                  </a:moveTo>
                  <a:cubicBezTo>
                    <a:pt x="785" y="728"/>
                    <a:pt x="785" y="728"/>
                    <a:pt x="786" y="728"/>
                  </a:cubicBezTo>
                  <a:cubicBezTo>
                    <a:pt x="785" y="728"/>
                    <a:pt x="785" y="728"/>
                    <a:pt x="785" y="727"/>
                  </a:cubicBezTo>
                  <a:close/>
                  <a:moveTo>
                    <a:pt x="838" y="858"/>
                  </a:moveTo>
                  <a:cubicBezTo>
                    <a:pt x="839" y="861"/>
                    <a:pt x="839" y="865"/>
                    <a:pt x="840" y="868"/>
                  </a:cubicBezTo>
                  <a:lnTo>
                    <a:pt x="840" y="868"/>
                  </a:lnTo>
                  <a:cubicBezTo>
                    <a:pt x="839" y="865"/>
                    <a:pt x="838" y="862"/>
                    <a:pt x="838" y="858"/>
                  </a:cubicBezTo>
                  <a:close/>
                  <a:moveTo>
                    <a:pt x="841" y="946"/>
                  </a:moveTo>
                  <a:lnTo>
                    <a:pt x="841" y="952"/>
                  </a:lnTo>
                  <a:cubicBezTo>
                    <a:pt x="840" y="960"/>
                    <a:pt x="839" y="965"/>
                    <a:pt x="839" y="965"/>
                  </a:cubicBezTo>
                  <a:cubicBezTo>
                    <a:pt x="839" y="965"/>
                    <a:pt x="839" y="958"/>
                    <a:pt x="841" y="946"/>
                  </a:cubicBezTo>
                  <a:close/>
                  <a:moveTo>
                    <a:pt x="418" y="1179"/>
                  </a:moveTo>
                  <a:cubicBezTo>
                    <a:pt x="418" y="1179"/>
                    <a:pt x="416" y="1179"/>
                    <a:pt x="413" y="1180"/>
                  </a:cubicBezTo>
                  <a:lnTo>
                    <a:pt x="413" y="1180"/>
                  </a:lnTo>
                  <a:cubicBezTo>
                    <a:pt x="416" y="1179"/>
                    <a:pt x="418" y="1179"/>
                    <a:pt x="418" y="1179"/>
                  </a:cubicBezTo>
                  <a:close/>
                  <a:moveTo>
                    <a:pt x="442" y="0"/>
                  </a:moveTo>
                  <a:cubicBezTo>
                    <a:pt x="413" y="0"/>
                    <a:pt x="384" y="1"/>
                    <a:pt x="356" y="4"/>
                  </a:cubicBezTo>
                  <a:cubicBezTo>
                    <a:pt x="210" y="14"/>
                    <a:pt x="71" y="126"/>
                    <a:pt x="78" y="282"/>
                  </a:cubicBezTo>
                  <a:cubicBezTo>
                    <a:pt x="81" y="425"/>
                    <a:pt x="194" y="561"/>
                    <a:pt x="344" y="561"/>
                  </a:cubicBezTo>
                  <a:cubicBezTo>
                    <a:pt x="348" y="561"/>
                    <a:pt x="352" y="561"/>
                    <a:pt x="356" y="561"/>
                  </a:cubicBezTo>
                  <a:lnTo>
                    <a:pt x="430" y="561"/>
                  </a:lnTo>
                  <a:cubicBezTo>
                    <a:pt x="438" y="561"/>
                    <a:pt x="479" y="570"/>
                    <a:pt x="497" y="570"/>
                  </a:cubicBezTo>
                  <a:cubicBezTo>
                    <a:pt x="498" y="570"/>
                    <a:pt x="499" y="570"/>
                    <a:pt x="499" y="570"/>
                  </a:cubicBezTo>
                  <a:lnTo>
                    <a:pt x="499" y="570"/>
                  </a:lnTo>
                  <a:cubicBezTo>
                    <a:pt x="500" y="571"/>
                    <a:pt x="502" y="571"/>
                    <a:pt x="503" y="572"/>
                  </a:cubicBezTo>
                  <a:cubicBezTo>
                    <a:pt x="527" y="575"/>
                    <a:pt x="552" y="582"/>
                    <a:pt x="576" y="590"/>
                  </a:cubicBezTo>
                  <a:cubicBezTo>
                    <a:pt x="579" y="590"/>
                    <a:pt x="607" y="600"/>
                    <a:pt x="627" y="607"/>
                  </a:cubicBezTo>
                  <a:lnTo>
                    <a:pt x="627" y="607"/>
                  </a:lnTo>
                  <a:cubicBezTo>
                    <a:pt x="620" y="604"/>
                    <a:pt x="615" y="600"/>
                    <a:pt x="616" y="600"/>
                  </a:cubicBezTo>
                  <a:lnTo>
                    <a:pt x="616" y="600"/>
                  </a:lnTo>
                  <a:cubicBezTo>
                    <a:pt x="617" y="600"/>
                    <a:pt x="625" y="604"/>
                    <a:pt x="646" y="614"/>
                  </a:cubicBezTo>
                  <a:cubicBezTo>
                    <a:pt x="667" y="628"/>
                    <a:pt x="688" y="638"/>
                    <a:pt x="709" y="652"/>
                  </a:cubicBezTo>
                  <a:cubicBezTo>
                    <a:pt x="709" y="652"/>
                    <a:pt x="709" y="652"/>
                    <a:pt x="709" y="652"/>
                  </a:cubicBezTo>
                  <a:lnTo>
                    <a:pt x="709" y="652"/>
                  </a:lnTo>
                  <a:cubicBezTo>
                    <a:pt x="708" y="653"/>
                    <a:pt x="713" y="658"/>
                    <a:pt x="720" y="663"/>
                  </a:cubicBezTo>
                  <a:lnTo>
                    <a:pt x="720" y="663"/>
                  </a:lnTo>
                  <a:cubicBezTo>
                    <a:pt x="713" y="657"/>
                    <a:pt x="709" y="652"/>
                    <a:pt x="709" y="652"/>
                  </a:cubicBezTo>
                  <a:lnTo>
                    <a:pt x="709" y="652"/>
                  </a:lnTo>
                  <a:cubicBezTo>
                    <a:pt x="729" y="667"/>
                    <a:pt x="735" y="672"/>
                    <a:pt x="734" y="672"/>
                  </a:cubicBezTo>
                  <a:cubicBezTo>
                    <a:pt x="733" y="672"/>
                    <a:pt x="726" y="667"/>
                    <a:pt x="720" y="663"/>
                  </a:cubicBezTo>
                  <a:lnTo>
                    <a:pt x="720" y="663"/>
                  </a:lnTo>
                  <a:cubicBezTo>
                    <a:pt x="735" y="676"/>
                    <a:pt x="759" y="699"/>
                    <a:pt x="761" y="701"/>
                  </a:cubicBezTo>
                  <a:cubicBezTo>
                    <a:pt x="765" y="705"/>
                    <a:pt x="768" y="708"/>
                    <a:pt x="771" y="711"/>
                  </a:cubicBezTo>
                  <a:lnTo>
                    <a:pt x="771" y="711"/>
                  </a:lnTo>
                  <a:cubicBezTo>
                    <a:pt x="771" y="712"/>
                    <a:pt x="771" y="712"/>
                    <a:pt x="771" y="712"/>
                  </a:cubicBezTo>
                  <a:cubicBezTo>
                    <a:pt x="782" y="725"/>
                    <a:pt x="792" y="739"/>
                    <a:pt x="799" y="757"/>
                  </a:cubicBezTo>
                  <a:cubicBezTo>
                    <a:pt x="803" y="762"/>
                    <a:pt x="807" y="768"/>
                    <a:pt x="810" y="773"/>
                  </a:cubicBezTo>
                  <a:lnTo>
                    <a:pt x="810" y="773"/>
                  </a:lnTo>
                  <a:cubicBezTo>
                    <a:pt x="811" y="789"/>
                    <a:pt x="828" y="818"/>
                    <a:pt x="831" y="833"/>
                  </a:cubicBezTo>
                  <a:cubicBezTo>
                    <a:pt x="834" y="851"/>
                    <a:pt x="838" y="868"/>
                    <a:pt x="841" y="886"/>
                  </a:cubicBezTo>
                  <a:lnTo>
                    <a:pt x="841" y="886"/>
                  </a:lnTo>
                  <a:cubicBezTo>
                    <a:pt x="841" y="888"/>
                    <a:pt x="841" y="890"/>
                    <a:pt x="841" y="893"/>
                  </a:cubicBezTo>
                  <a:lnTo>
                    <a:pt x="841" y="935"/>
                  </a:lnTo>
                  <a:lnTo>
                    <a:pt x="841" y="935"/>
                  </a:lnTo>
                  <a:cubicBezTo>
                    <a:pt x="840" y="941"/>
                    <a:pt x="839" y="947"/>
                    <a:pt x="838" y="952"/>
                  </a:cubicBezTo>
                  <a:cubicBezTo>
                    <a:pt x="834" y="963"/>
                    <a:pt x="831" y="973"/>
                    <a:pt x="828" y="984"/>
                  </a:cubicBezTo>
                  <a:cubicBezTo>
                    <a:pt x="827" y="984"/>
                    <a:pt x="827" y="984"/>
                    <a:pt x="827" y="985"/>
                  </a:cubicBezTo>
                  <a:lnTo>
                    <a:pt x="827" y="985"/>
                  </a:lnTo>
                  <a:cubicBezTo>
                    <a:pt x="823" y="993"/>
                    <a:pt x="819" y="1001"/>
                    <a:pt x="813" y="1008"/>
                  </a:cubicBezTo>
                  <a:cubicBezTo>
                    <a:pt x="812" y="1013"/>
                    <a:pt x="809" y="1019"/>
                    <a:pt x="806" y="1023"/>
                  </a:cubicBezTo>
                  <a:lnTo>
                    <a:pt x="806" y="1023"/>
                  </a:lnTo>
                  <a:cubicBezTo>
                    <a:pt x="819" y="1008"/>
                    <a:pt x="825" y="1001"/>
                    <a:pt x="825" y="1001"/>
                  </a:cubicBezTo>
                  <a:lnTo>
                    <a:pt x="825" y="1001"/>
                  </a:lnTo>
                  <a:cubicBezTo>
                    <a:pt x="825" y="1001"/>
                    <a:pt x="821" y="1005"/>
                    <a:pt x="813" y="1015"/>
                  </a:cubicBezTo>
                  <a:cubicBezTo>
                    <a:pt x="811" y="1018"/>
                    <a:pt x="808" y="1021"/>
                    <a:pt x="805" y="1024"/>
                  </a:cubicBezTo>
                  <a:lnTo>
                    <a:pt x="805" y="1024"/>
                  </a:lnTo>
                  <a:cubicBezTo>
                    <a:pt x="805" y="1024"/>
                    <a:pt x="806" y="1024"/>
                    <a:pt x="806" y="1023"/>
                  </a:cubicBezTo>
                  <a:lnTo>
                    <a:pt x="806" y="1023"/>
                  </a:lnTo>
                  <a:cubicBezTo>
                    <a:pt x="804" y="1025"/>
                    <a:pt x="803" y="1027"/>
                    <a:pt x="801" y="1029"/>
                  </a:cubicBezTo>
                  <a:lnTo>
                    <a:pt x="801" y="1029"/>
                  </a:lnTo>
                  <a:cubicBezTo>
                    <a:pt x="803" y="1027"/>
                    <a:pt x="804" y="1026"/>
                    <a:pt x="805" y="1024"/>
                  </a:cubicBezTo>
                  <a:lnTo>
                    <a:pt x="805" y="1024"/>
                  </a:lnTo>
                  <a:cubicBezTo>
                    <a:pt x="802" y="1029"/>
                    <a:pt x="799" y="1033"/>
                    <a:pt x="796" y="1036"/>
                  </a:cubicBezTo>
                  <a:cubicBezTo>
                    <a:pt x="798" y="1033"/>
                    <a:pt x="800" y="1031"/>
                    <a:pt x="801" y="1029"/>
                  </a:cubicBezTo>
                  <a:lnTo>
                    <a:pt x="801" y="1029"/>
                  </a:lnTo>
                  <a:cubicBezTo>
                    <a:pt x="791" y="1040"/>
                    <a:pt x="781" y="1050"/>
                    <a:pt x="768" y="1060"/>
                  </a:cubicBezTo>
                  <a:lnTo>
                    <a:pt x="766" y="1062"/>
                  </a:lnTo>
                  <a:lnTo>
                    <a:pt x="766" y="1062"/>
                  </a:lnTo>
                  <a:cubicBezTo>
                    <a:pt x="735" y="1077"/>
                    <a:pt x="704" y="1101"/>
                    <a:pt x="674" y="1116"/>
                  </a:cubicBezTo>
                  <a:cubicBezTo>
                    <a:pt x="653" y="1123"/>
                    <a:pt x="632" y="1134"/>
                    <a:pt x="611" y="1140"/>
                  </a:cubicBezTo>
                  <a:cubicBezTo>
                    <a:pt x="573" y="1151"/>
                    <a:pt x="535" y="1161"/>
                    <a:pt x="496" y="1168"/>
                  </a:cubicBezTo>
                  <a:cubicBezTo>
                    <a:pt x="456" y="1178"/>
                    <a:pt x="419" y="1179"/>
                    <a:pt x="379" y="1188"/>
                  </a:cubicBezTo>
                  <a:lnTo>
                    <a:pt x="379" y="1188"/>
                  </a:lnTo>
                  <a:cubicBezTo>
                    <a:pt x="396" y="1184"/>
                    <a:pt x="407" y="1181"/>
                    <a:pt x="413" y="1180"/>
                  </a:cubicBezTo>
                  <a:lnTo>
                    <a:pt x="413" y="1180"/>
                  </a:lnTo>
                  <a:cubicBezTo>
                    <a:pt x="402" y="1182"/>
                    <a:pt x="379" y="1187"/>
                    <a:pt x="367" y="1189"/>
                  </a:cubicBezTo>
                  <a:cubicBezTo>
                    <a:pt x="346" y="1193"/>
                    <a:pt x="322" y="1196"/>
                    <a:pt x="301" y="1196"/>
                  </a:cubicBezTo>
                  <a:cubicBezTo>
                    <a:pt x="147" y="1210"/>
                    <a:pt x="1" y="1322"/>
                    <a:pt x="8" y="1489"/>
                  </a:cubicBezTo>
                  <a:cubicBezTo>
                    <a:pt x="14" y="1633"/>
                    <a:pt x="127" y="1783"/>
                    <a:pt x="281" y="1783"/>
                  </a:cubicBezTo>
                  <a:cubicBezTo>
                    <a:pt x="288" y="1783"/>
                    <a:pt x="294" y="1783"/>
                    <a:pt x="301" y="1782"/>
                  </a:cubicBezTo>
                  <a:cubicBezTo>
                    <a:pt x="684" y="1754"/>
                    <a:pt x="1092" y="1667"/>
                    <a:pt x="1316" y="1322"/>
                  </a:cubicBezTo>
                  <a:cubicBezTo>
                    <a:pt x="1438" y="1137"/>
                    <a:pt x="1462" y="893"/>
                    <a:pt x="1406" y="683"/>
                  </a:cubicBezTo>
                  <a:cubicBezTo>
                    <a:pt x="1347" y="467"/>
                    <a:pt x="1201" y="286"/>
                    <a:pt x="1016" y="163"/>
                  </a:cubicBezTo>
                  <a:cubicBezTo>
                    <a:pt x="848" y="54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19;p50">
              <a:extLst>
                <a:ext uri="{FF2B5EF4-FFF2-40B4-BE49-F238E27FC236}">
                  <a16:creationId xmlns:a16="http://schemas.microsoft.com/office/drawing/2014/main" id="{39B857A6-EB4C-4F3A-98FC-E5A7E02D90D0}"/>
                </a:ext>
              </a:extLst>
            </p:cNvPr>
            <p:cNvSpPr/>
            <p:nvPr/>
          </p:nvSpPr>
          <p:spPr>
            <a:xfrm>
              <a:off x="7297654" y="3323402"/>
              <a:ext cx="184768" cy="176478"/>
            </a:xfrm>
            <a:custGeom>
              <a:avLst/>
              <a:gdLst/>
              <a:ahLst/>
              <a:cxnLst/>
              <a:rect l="l" t="t" r="r" b="b"/>
              <a:pathLst>
                <a:path w="4636" h="4428" extrusionOk="0">
                  <a:moveTo>
                    <a:pt x="457" y="1"/>
                  </a:moveTo>
                  <a:cubicBezTo>
                    <a:pt x="321" y="1"/>
                    <a:pt x="178" y="81"/>
                    <a:pt x="112" y="193"/>
                  </a:cubicBezTo>
                  <a:cubicBezTo>
                    <a:pt x="1" y="388"/>
                    <a:pt x="84" y="594"/>
                    <a:pt x="252" y="716"/>
                  </a:cubicBezTo>
                  <a:cubicBezTo>
                    <a:pt x="1636" y="1745"/>
                    <a:pt x="2790" y="2987"/>
                    <a:pt x="3882" y="4312"/>
                  </a:cubicBezTo>
                  <a:cubicBezTo>
                    <a:pt x="3948" y="4392"/>
                    <a:pt x="4032" y="4427"/>
                    <a:pt x="4115" y="4427"/>
                  </a:cubicBezTo>
                  <a:cubicBezTo>
                    <a:pt x="4370" y="4427"/>
                    <a:pt x="4635" y="4123"/>
                    <a:pt x="4458" y="3869"/>
                  </a:cubicBezTo>
                  <a:cubicBezTo>
                    <a:pt x="3436" y="2386"/>
                    <a:pt x="2079" y="1121"/>
                    <a:pt x="635" y="57"/>
                  </a:cubicBezTo>
                  <a:cubicBezTo>
                    <a:pt x="582" y="18"/>
                    <a:pt x="524" y="1"/>
                    <a:pt x="45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20;p50">
              <a:extLst>
                <a:ext uri="{FF2B5EF4-FFF2-40B4-BE49-F238E27FC236}">
                  <a16:creationId xmlns:a16="http://schemas.microsoft.com/office/drawing/2014/main" id="{A91F6E5D-1982-41D0-A50B-C2CBF7F231F1}"/>
                </a:ext>
              </a:extLst>
            </p:cNvPr>
            <p:cNvSpPr/>
            <p:nvPr/>
          </p:nvSpPr>
          <p:spPr>
            <a:xfrm>
              <a:off x="7476120" y="3519124"/>
              <a:ext cx="59264" cy="88717"/>
            </a:xfrm>
            <a:custGeom>
              <a:avLst/>
              <a:gdLst/>
              <a:ahLst/>
              <a:cxnLst/>
              <a:rect l="l" t="t" r="r" b="b"/>
              <a:pathLst>
                <a:path w="1487" h="2226" extrusionOk="0">
                  <a:moveTo>
                    <a:pt x="444" y="1"/>
                  </a:moveTo>
                  <a:cubicBezTo>
                    <a:pt x="373" y="1"/>
                    <a:pt x="304" y="18"/>
                    <a:pt x="252" y="49"/>
                  </a:cubicBezTo>
                  <a:cubicBezTo>
                    <a:pt x="91" y="154"/>
                    <a:pt x="1" y="392"/>
                    <a:pt x="115" y="562"/>
                  </a:cubicBezTo>
                  <a:cubicBezTo>
                    <a:pt x="269" y="789"/>
                    <a:pt x="398" y="1030"/>
                    <a:pt x="510" y="1277"/>
                  </a:cubicBezTo>
                  <a:cubicBezTo>
                    <a:pt x="524" y="1308"/>
                    <a:pt x="534" y="1343"/>
                    <a:pt x="552" y="1375"/>
                  </a:cubicBezTo>
                  <a:cubicBezTo>
                    <a:pt x="555" y="1385"/>
                    <a:pt x="558" y="1396"/>
                    <a:pt x="562" y="1406"/>
                  </a:cubicBezTo>
                  <a:cubicBezTo>
                    <a:pt x="587" y="1462"/>
                    <a:pt x="608" y="1518"/>
                    <a:pt x="629" y="1574"/>
                  </a:cubicBezTo>
                  <a:cubicBezTo>
                    <a:pt x="653" y="1640"/>
                    <a:pt x="674" y="1710"/>
                    <a:pt x="695" y="1776"/>
                  </a:cubicBezTo>
                  <a:cubicBezTo>
                    <a:pt x="713" y="1825"/>
                    <a:pt x="736" y="1868"/>
                    <a:pt x="756" y="1916"/>
                  </a:cubicBezTo>
                  <a:lnTo>
                    <a:pt x="756" y="1916"/>
                  </a:lnTo>
                  <a:cubicBezTo>
                    <a:pt x="763" y="1934"/>
                    <a:pt x="772" y="1962"/>
                    <a:pt x="775" y="1971"/>
                  </a:cubicBezTo>
                  <a:cubicBezTo>
                    <a:pt x="834" y="2121"/>
                    <a:pt x="952" y="2226"/>
                    <a:pt x="1113" y="2226"/>
                  </a:cubicBezTo>
                  <a:cubicBezTo>
                    <a:pt x="1127" y="2226"/>
                    <a:pt x="1144" y="2226"/>
                    <a:pt x="1162" y="2222"/>
                  </a:cubicBezTo>
                  <a:cubicBezTo>
                    <a:pt x="1322" y="2201"/>
                    <a:pt x="1487" y="2052"/>
                    <a:pt x="1469" y="1877"/>
                  </a:cubicBezTo>
                  <a:cubicBezTo>
                    <a:pt x="1451" y="1713"/>
                    <a:pt x="1427" y="1556"/>
                    <a:pt x="1378" y="1396"/>
                  </a:cubicBezTo>
                  <a:cubicBezTo>
                    <a:pt x="1326" y="1235"/>
                    <a:pt x="1266" y="1075"/>
                    <a:pt x="1194" y="922"/>
                  </a:cubicBezTo>
                  <a:cubicBezTo>
                    <a:pt x="1075" y="664"/>
                    <a:pt x="932" y="416"/>
                    <a:pt x="764" y="186"/>
                  </a:cubicBezTo>
                  <a:cubicBezTo>
                    <a:pt x="705" y="105"/>
                    <a:pt x="639" y="39"/>
                    <a:pt x="541" y="11"/>
                  </a:cubicBezTo>
                  <a:cubicBezTo>
                    <a:pt x="510" y="4"/>
                    <a:pt x="478" y="1"/>
                    <a:pt x="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" name="Google Shape;1351;p29"/>
          <p:cNvGrpSpPr/>
          <p:nvPr/>
        </p:nvGrpSpPr>
        <p:grpSpPr>
          <a:xfrm>
            <a:off x="1525903" y="34878"/>
            <a:ext cx="6902297" cy="1276721"/>
            <a:chOff x="1966944" y="49159"/>
            <a:chExt cx="5930106" cy="1251496"/>
          </a:xfrm>
        </p:grpSpPr>
        <p:sp>
          <p:nvSpPr>
            <p:cNvPr id="1352" name="Google Shape;1352;p29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" name="Google Shape;1355;p2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FRACCIONES EN LA RECTA NUMÉRICA</a:t>
            </a:r>
            <a:endParaRPr dirty="0"/>
          </a:p>
        </p:txBody>
      </p:sp>
      <p:grpSp>
        <p:nvGrpSpPr>
          <p:cNvPr id="1356" name="Google Shape;1356;p29"/>
          <p:cNvGrpSpPr/>
          <p:nvPr/>
        </p:nvGrpSpPr>
        <p:grpSpPr>
          <a:xfrm>
            <a:off x="274760" y="-27580"/>
            <a:ext cx="957836" cy="918928"/>
            <a:chOff x="3045198" y="1349667"/>
            <a:chExt cx="775324" cy="743831"/>
          </a:xfrm>
        </p:grpSpPr>
        <p:sp>
          <p:nvSpPr>
            <p:cNvPr id="1357" name="Google Shape;1357;p29"/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9"/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9"/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9"/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9"/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9"/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9"/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9"/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29"/>
          <p:cNvGrpSpPr/>
          <p:nvPr/>
        </p:nvGrpSpPr>
        <p:grpSpPr>
          <a:xfrm rot="-265172">
            <a:off x="8525388" y="4160708"/>
            <a:ext cx="607783" cy="772120"/>
            <a:chOff x="7338025" y="1332725"/>
            <a:chExt cx="1252275" cy="1590875"/>
          </a:xfrm>
        </p:grpSpPr>
        <p:sp>
          <p:nvSpPr>
            <p:cNvPr id="1378" name="Google Shape;1378;p29"/>
            <p:cNvSpPr/>
            <p:nvPr/>
          </p:nvSpPr>
          <p:spPr>
            <a:xfrm>
              <a:off x="7338025" y="1332725"/>
              <a:ext cx="1203775" cy="1590875"/>
            </a:xfrm>
            <a:custGeom>
              <a:avLst/>
              <a:gdLst/>
              <a:ahLst/>
              <a:cxnLst/>
              <a:rect l="l" t="t" r="r" b="b"/>
              <a:pathLst>
                <a:path w="48151" h="63635" extrusionOk="0">
                  <a:moveTo>
                    <a:pt x="4581" y="1"/>
                  </a:moveTo>
                  <a:cubicBezTo>
                    <a:pt x="3375" y="1"/>
                    <a:pt x="2346" y="901"/>
                    <a:pt x="2187" y="2093"/>
                  </a:cubicBezTo>
                  <a:cubicBezTo>
                    <a:pt x="1944" y="3909"/>
                    <a:pt x="0" y="20137"/>
                    <a:pt x="6476" y="30933"/>
                  </a:cubicBezTo>
                  <a:lnTo>
                    <a:pt x="6585" y="31144"/>
                  </a:lnTo>
                  <a:lnTo>
                    <a:pt x="6673" y="31254"/>
                  </a:lnTo>
                  <a:cubicBezTo>
                    <a:pt x="8994" y="34999"/>
                    <a:pt x="12105" y="37683"/>
                    <a:pt x="15927" y="39235"/>
                  </a:cubicBezTo>
                  <a:lnTo>
                    <a:pt x="15762" y="39919"/>
                  </a:lnTo>
                  <a:cubicBezTo>
                    <a:pt x="15427" y="41312"/>
                    <a:pt x="15970" y="42744"/>
                    <a:pt x="17123" y="43555"/>
                  </a:cubicBezTo>
                  <a:cubicBezTo>
                    <a:pt x="16749" y="44896"/>
                    <a:pt x="15924" y="46744"/>
                    <a:pt x="14115" y="48313"/>
                  </a:cubicBezTo>
                  <a:cubicBezTo>
                    <a:pt x="13946" y="48458"/>
                    <a:pt x="13762" y="48606"/>
                    <a:pt x="13568" y="48754"/>
                  </a:cubicBezTo>
                  <a:lnTo>
                    <a:pt x="12492" y="48754"/>
                  </a:lnTo>
                  <a:cubicBezTo>
                    <a:pt x="10633" y="48754"/>
                    <a:pt x="9121" y="50267"/>
                    <a:pt x="9121" y="52126"/>
                  </a:cubicBezTo>
                  <a:lnTo>
                    <a:pt x="9121" y="57978"/>
                  </a:lnTo>
                  <a:cubicBezTo>
                    <a:pt x="8546" y="58520"/>
                    <a:pt x="8218" y="59272"/>
                    <a:pt x="8218" y="60065"/>
                  </a:cubicBezTo>
                  <a:lnTo>
                    <a:pt x="8218" y="60768"/>
                  </a:lnTo>
                  <a:cubicBezTo>
                    <a:pt x="8218" y="62347"/>
                    <a:pt x="9505" y="63635"/>
                    <a:pt x="11086" y="63635"/>
                  </a:cubicBezTo>
                  <a:lnTo>
                    <a:pt x="36916" y="63635"/>
                  </a:lnTo>
                  <a:cubicBezTo>
                    <a:pt x="38497" y="63635"/>
                    <a:pt x="39784" y="62347"/>
                    <a:pt x="39784" y="60768"/>
                  </a:cubicBezTo>
                  <a:lnTo>
                    <a:pt x="39784" y="60065"/>
                  </a:lnTo>
                  <a:cubicBezTo>
                    <a:pt x="39784" y="59324"/>
                    <a:pt x="39491" y="58609"/>
                    <a:pt x="38980" y="58076"/>
                  </a:cubicBezTo>
                  <a:lnTo>
                    <a:pt x="38980" y="52126"/>
                  </a:lnTo>
                  <a:cubicBezTo>
                    <a:pt x="38980" y="50267"/>
                    <a:pt x="37467" y="48754"/>
                    <a:pt x="35608" y="48754"/>
                  </a:cubicBezTo>
                  <a:lnTo>
                    <a:pt x="34049" y="48754"/>
                  </a:lnTo>
                  <a:cubicBezTo>
                    <a:pt x="31930" y="47143"/>
                    <a:pt x="30967" y="45160"/>
                    <a:pt x="30533" y="43700"/>
                  </a:cubicBezTo>
                  <a:cubicBezTo>
                    <a:pt x="31746" y="42959"/>
                    <a:pt x="32399" y="41514"/>
                    <a:pt x="32124" y="40092"/>
                  </a:cubicBezTo>
                  <a:lnTo>
                    <a:pt x="32046" y="39683"/>
                  </a:lnTo>
                  <a:cubicBezTo>
                    <a:pt x="39721" y="37140"/>
                    <a:pt x="44768" y="30280"/>
                    <a:pt x="46651" y="19826"/>
                  </a:cubicBezTo>
                  <a:cubicBezTo>
                    <a:pt x="48150" y="11506"/>
                    <a:pt x="47222" y="3595"/>
                    <a:pt x="47022" y="2089"/>
                  </a:cubicBezTo>
                  <a:cubicBezTo>
                    <a:pt x="46859" y="896"/>
                    <a:pt x="45829" y="1"/>
                    <a:pt x="44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4288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7670700" y="2356800"/>
              <a:ext cx="525000" cy="266400"/>
            </a:xfrm>
            <a:custGeom>
              <a:avLst/>
              <a:gdLst/>
              <a:ahLst/>
              <a:cxnLst/>
              <a:rect l="l" t="t" r="r" b="b"/>
              <a:pathLst>
                <a:path w="21000" h="10656" extrusionOk="0">
                  <a:moveTo>
                    <a:pt x="6434" y="0"/>
                  </a:moveTo>
                  <a:cubicBezTo>
                    <a:pt x="6434" y="0"/>
                    <a:pt x="6483" y="836"/>
                    <a:pt x="6253" y="2088"/>
                  </a:cubicBezTo>
                  <a:cubicBezTo>
                    <a:pt x="5911" y="3954"/>
                    <a:pt x="4956" y="6744"/>
                    <a:pt x="2293" y="9054"/>
                  </a:cubicBezTo>
                  <a:cubicBezTo>
                    <a:pt x="1637" y="9626"/>
                    <a:pt x="878" y="10165"/>
                    <a:pt x="0" y="10655"/>
                  </a:cubicBezTo>
                  <a:lnTo>
                    <a:pt x="21000" y="10655"/>
                  </a:lnTo>
                  <a:cubicBezTo>
                    <a:pt x="14165" y="6839"/>
                    <a:pt x="14567" y="0"/>
                    <a:pt x="14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7695300" y="2386500"/>
              <a:ext cx="475800" cy="221625"/>
            </a:xfrm>
            <a:custGeom>
              <a:avLst/>
              <a:gdLst/>
              <a:ahLst/>
              <a:cxnLst/>
              <a:rect l="l" t="t" r="r" b="b"/>
              <a:pathLst>
                <a:path w="19032" h="8865" extrusionOk="0">
                  <a:moveTo>
                    <a:pt x="5396" y="1"/>
                  </a:moveTo>
                  <a:cubicBezTo>
                    <a:pt x="5372" y="269"/>
                    <a:pt x="5329" y="569"/>
                    <a:pt x="5269" y="900"/>
                  </a:cubicBezTo>
                  <a:cubicBezTo>
                    <a:pt x="6564" y="1447"/>
                    <a:pt x="7893" y="1775"/>
                    <a:pt x="9018" y="1845"/>
                  </a:cubicBezTo>
                  <a:cubicBezTo>
                    <a:pt x="9386" y="1870"/>
                    <a:pt x="9777" y="1881"/>
                    <a:pt x="10077" y="2093"/>
                  </a:cubicBezTo>
                  <a:cubicBezTo>
                    <a:pt x="10359" y="2297"/>
                    <a:pt x="10496" y="2639"/>
                    <a:pt x="10613" y="2967"/>
                  </a:cubicBezTo>
                  <a:cubicBezTo>
                    <a:pt x="11011" y="4131"/>
                    <a:pt x="11244" y="5352"/>
                    <a:pt x="11304" y="6579"/>
                  </a:cubicBezTo>
                  <a:cubicBezTo>
                    <a:pt x="11318" y="6879"/>
                    <a:pt x="11315" y="7206"/>
                    <a:pt x="11142" y="7453"/>
                  </a:cubicBezTo>
                  <a:cubicBezTo>
                    <a:pt x="10884" y="7827"/>
                    <a:pt x="10363" y="7877"/>
                    <a:pt x="9900" y="7877"/>
                  </a:cubicBezTo>
                  <a:lnTo>
                    <a:pt x="9855" y="7877"/>
                  </a:lnTo>
                  <a:cubicBezTo>
                    <a:pt x="7089" y="7873"/>
                    <a:pt x="4324" y="7870"/>
                    <a:pt x="1559" y="7866"/>
                  </a:cubicBezTo>
                  <a:lnTo>
                    <a:pt x="1309" y="7866"/>
                  </a:lnTo>
                  <a:cubicBezTo>
                    <a:pt x="913" y="8212"/>
                    <a:pt x="477" y="8547"/>
                    <a:pt x="0" y="8864"/>
                  </a:cubicBezTo>
                  <a:lnTo>
                    <a:pt x="19031" y="8864"/>
                  </a:lnTo>
                  <a:cubicBezTo>
                    <a:pt x="14870" y="6078"/>
                    <a:pt x="13875" y="2127"/>
                    <a:pt x="13646" y="110"/>
                  </a:cubicBezTo>
                  <a:cubicBezTo>
                    <a:pt x="12669" y="378"/>
                    <a:pt x="11709" y="523"/>
                    <a:pt x="10796" y="579"/>
                  </a:cubicBezTo>
                  <a:cubicBezTo>
                    <a:pt x="10468" y="600"/>
                    <a:pt x="10148" y="611"/>
                    <a:pt x="9830" y="611"/>
                  </a:cubicBezTo>
                  <a:cubicBezTo>
                    <a:pt x="8074" y="611"/>
                    <a:pt x="6532" y="312"/>
                    <a:pt x="53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956" y="0"/>
                  </a:moveTo>
                  <a:cubicBezTo>
                    <a:pt x="427" y="0"/>
                    <a:pt x="0" y="430"/>
                    <a:pt x="0" y="956"/>
                  </a:cubicBez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656300" y="2629525"/>
              <a:ext cx="122150" cy="130425"/>
            </a:xfrm>
            <a:custGeom>
              <a:avLst/>
              <a:gdLst/>
              <a:ahLst/>
              <a:cxnLst/>
              <a:rect l="l" t="t" r="r" b="b"/>
              <a:pathLst>
                <a:path w="4886" h="5217" extrusionOk="0">
                  <a:moveTo>
                    <a:pt x="1" y="0"/>
                  </a:moveTo>
                  <a:lnTo>
                    <a:pt x="1" y="5217"/>
                  </a:lnTo>
                  <a:lnTo>
                    <a:pt x="950" y="752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622650" y="2608100"/>
              <a:ext cx="633275" cy="211100"/>
            </a:xfrm>
            <a:custGeom>
              <a:avLst/>
              <a:gdLst/>
              <a:ahLst/>
              <a:cxnLst/>
              <a:rect l="l" t="t" r="r" b="b"/>
              <a:pathLst>
                <a:path w="25331" h="8444" extrusionOk="0">
                  <a:moveTo>
                    <a:pt x="24223" y="0"/>
                  </a:moveTo>
                  <a:lnTo>
                    <a:pt x="24223" y="7417"/>
                  </a:lnTo>
                  <a:lnTo>
                    <a:pt x="0" y="7417"/>
                  </a:lnTo>
                  <a:lnTo>
                    <a:pt x="0" y="7492"/>
                  </a:lnTo>
                  <a:cubicBezTo>
                    <a:pt x="0" y="8021"/>
                    <a:pt x="427" y="8444"/>
                    <a:pt x="956" y="8444"/>
                  </a:cubicBezTo>
                  <a:lnTo>
                    <a:pt x="24379" y="8444"/>
                  </a:lnTo>
                  <a:cubicBezTo>
                    <a:pt x="24908" y="8444"/>
                    <a:pt x="25331" y="8021"/>
                    <a:pt x="25331" y="7492"/>
                  </a:cubicBezTo>
                  <a:lnTo>
                    <a:pt x="25331" y="956"/>
                  </a:lnTo>
                  <a:cubicBezTo>
                    <a:pt x="25331" y="430"/>
                    <a:pt x="24908" y="0"/>
                    <a:pt x="24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1461"/>
                  </a:lnTo>
                  <a:cubicBezTo>
                    <a:pt x="1" y="1712"/>
                    <a:pt x="201" y="1912"/>
                    <a:pt x="452" y="1912"/>
                  </a:cubicBez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7599975" y="2819175"/>
              <a:ext cx="676150" cy="47825"/>
            </a:xfrm>
            <a:custGeom>
              <a:avLst/>
              <a:gdLst/>
              <a:ahLst/>
              <a:cxnLst/>
              <a:rect l="l" t="t" r="r" b="b"/>
              <a:pathLst>
                <a:path w="27046" h="1913" extrusionOk="0">
                  <a:moveTo>
                    <a:pt x="452" y="1"/>
                  </a:moveTo>
                  <a:cubicBezTo>
                    <a:pt x="201" y="1"/>
                    <a:pt x="1" y="205"/>
                    <a:pt x="1" y="456"/>
                  </a:cubicBezTo>
                  <a:lnTo>
                    <a:pt x="1" y="809"/>
                  </a:lnTo>
                  <a:lnTo>
                    <a:pt x="19805" y="809"/>
                  </a:lnTo>
                  <a:lnTo>
                    <a:pt x="19805" y="1912"/>
                  </a:lnTo>
                  <a:lnTo>
                    <a:pt x="26590" y="1912"/>
                  </a:lnTo>
                  <a:cubicBezTo>
                    <a:pt x="26841" y="1912"/>
                    <a:pt x="27045" y="1712"/>
                    <a:pt x="27045" y="1461"/>
                  </a:cubicBezTo>
                  <a:lnTo>
                    <a:pt x="27045" y="456"/>
                  </a:lnTo>
                  <a:cubicBezTo>
                    <a:pt x="27045" y="205"/>
                    <a:pt x="26841" y="1"/>
                    <a:pt x="2659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7713450" y="2655875"/>
              <a:ext cx="439500" cy="128225"/>
            </a:xfrm>
            <a:custGeom>
              <a:avLst/>
              <a:gdLst/>
              <a:ahLst/>
              <a:cxnLst/>
              <a:rect l="l" t="t" r="r" b="b"/>
              <a:pathLst>
                <a:path w="17580" h="5129" extrusionOk="0">
                  <a:moveTo>
                    <a:pt x="0" y="1"/>
                  </a:moveTo>
                  <a:lnTo>
                    <a:pt x="0" y="5129"/>
                  </a:lnTo>
                  <a:lnTo>
                    <a:pt x="17579" y="5129"/>
                  </a:lnTo>
                  <a:lnTo>
                    <a:pt x="17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7713450" y="2660925"/>
              <a:ext cx="178675" cy="123175"/>
            </a:xfrm>
            <a:custGeom>
              <a:avLst/>
              <a:gdLst/>
              <a:ahLst/>
              <a:cxnLst/>
              <a:rect l="l" t="t" r="r" b="b"/>
              <a:pathLst>
                <a:path w="7147" h="4927" extrusionOk="0">
                  <a:moveTo>
                    <a:pt x="4195" y="0"/>
                  </a:moveTo>
                  <a:lnTo>
                    <a:pt x="0" y="4334"/>
                  </a:lnTo>
                  <a:lnTo>
                    <a:pt x="0" y="4927"/>
                  </a:lnTo>
                  <a:lnTo>
                    <a:pt x="2388" y="4927"/>
                  </a:lnTo>
                  <a:cubicBezTo>
                    <a:pt x="3936" y="3365"/>
                    <a:pt x="5612" y="1679"/>
                    <a:pt x="7146" y="141"/>
                  </a:cubicBezTo>
                  <a:lnTo>
                    <a:pt x="4195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7917050" y="2671050"/>
              <a:ext cx="217125" cy="113050"/>
            </a:xfrm>
            <a:custGeom>
              <a:avLst/>
              <a:gdLst/>
              <a:ahLst/>
              <a:cxnLst/>
              <a:rect l="l" t="t" r="r" b="b"/>
              <a:pathLst>
                <a:path w="8685" h="4522" extrusionOk="0">
                  <a:moveTo>
                    <a:pt x="4519" y="1"/>
                  </a:moveTo>
                  <a:lnTo>
                    <a:pt x="0" y="4522"/>
                  </a:lnTo>
                  <a:lnTo>
                    <a:pt x="4659" y="4522"/>
                  </a:lnTo>
                  <a:lnTo>
                    <a:pt x="8684" y="498"/>
                  </a:lnTo>
                  <a:lnTo>
                    <a:pt x="8631" y="198"/>
                  </a:lnTo>
                  <a:lnTo>
                    <a:pt x="4519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9"/>
            <p:cNvSpPr/>
            <p:nvPr/>
          </p:nvSpPr>
          <p:spPr>
            <a:xfrm>
              <a:off x="7818300" y="2655875"/>
              <a:ext cx="82375" cy="8575"/>
            </a:xfrm>
            <a:custGeom>
              <a:avLst/>
              <a:gdLst/>
              <a:ahLst/>
              <a:cxnLst/>
              <a:rect l="l" t="t" r="r" b="b"/>
              <a:pathLst>
                <a:path w="3295" h="343" extrusionOk="0">
                  <a:moveTo>
                    <a:pt x="194" y="1"/>
                  </a:moveTo>
                  <a:lnTo>
                    <a:pt x="1" y="202"/>
                  </a:lnTo>
                  <a:lnTo>
                    <a:pt x="2952" y="343"/>
                  </a:lnTo>
                  <a:cubicBezTo>
                    <a:pt x="3069" y="230"/>
                    <a:pt x="3182" y="113"/>
                    <a:pt x="329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8030000" y="2655875"/>
              <a:ext cx="122950" cy="27625"/>
            </a:xfrm>
            <a:custGeom>
              <a:avLst/>
              <a:gdLst/>
              <a:ahLst/>
              <a:cxnLst/>
              <a:rect l="l" t="t" r="r" b="b"/>
              <a:pathLst>
                <a:path w="4918" h="1105" extrusionOk="0">
                  <a:moveTo>
                    <a:pt x="607" y="1"/>
                  </a:moveTo>
                  <a:lnTo>
                    <a:pt x="1" y="608"/>
                  </a:lnTo>
                  <a:lnTo>
                    <a:pt x="4113" y="805"/>
                  </a:lnTo>
                  <a:lnTo>
                    <a:pt x="4166" y="1105"/>
                  </a:lnTo>
                  <a:lnTo>
                    <a:pt x="4917" y="354"/>
                  </a:lnTo>
                  <a:lnTo>
                    <a:pt x="4917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7783375" y="2263850"/>
              <a:ext cx="304925" cy="137925"/>
            </a:xfrm>
            <a:custGeom>
              <a:avLst/>
              <a:gdLst/>
              <a:ahLst/>
              <a:cxnLst/>
              <a:rect l="l" t="t" r="r" b="b"/>
              <a:pathLst>
                <a:path w="12197" h="5517" extrusionOk="0">
                  <a:moveTo>
                    <a:pt x="911" y="1"/>
                  </a:moveTo>
                  <a:lnTo>
                    <a:pt x="607" y="1270"/>
                  </a:lnTo>
                  <a:lnTo>
                    <a:pt x="149" y="3203"/>
                  </a:lnTo>
                  <a:cubicBezTo>
                    <a:pt x="1" y="3803"/>
                    <a:pt x="335" y="4420"/>
                    <a:pt x="921" y="4617"/>
                  </a:cubicBezTo>
                  <a:cubicBezTo>
                    <a:pt x="2040" y="4996"/>
                    <a:pt x="3986" y="5516"/>
                    <a:pt x="6299" y="5516"/>
                  </a:cubicBezTo>
                  <a:cubicBezTo>
                    <a:pt x="6617" y="5516"/>
                    <a:pt x="6942" y="5506"/>
                    <a:pt x="7273" y="5485"/>
                  </a:cubicBezTo>
                  <a:cubicBezTo>
                    <a:pt x="8572" y="5404"/>
                    <a:pt x="9954" y="5147"/>
                    <a:pt x="11357" y="4611"/>
                  </a:cubicBezTo>
                  <a:cubicBezTo>
                    <a:pt x="11894" y="4406"/>
                    <a:pt x="12197" y="3834"/>
                    <a:pt x="12088" y="3271"/>
                  </a:cubicBezTo>
                  <a:lnTo>
                    <a:pt x="11466" y="1"/>
                  </a:lnTo>
                  <a:cubicBezTo>
                    <a:pt x="11466" y="1"/>
                    <a:pt x="9053" y="625"/>
                    <a:pt x="5925" y="625"/>
                  </a:cubicBezTo>
                  <a:cubicBezTo>
                    <a:pt x="4361" y="625"/>
                    <a:pt x="2619" y="469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7798550" y="2276925"/>
              <a:ext cx="287550" cy="124075"/>
            </a:xfrm>
            <a:custGeom>
              <a:avLst/>
              <a:gdLst/>
              <a:ahLst/>
              <a:cxnLst/>
              <a:rect l="l" t="t" r="r" b="b"/>
              <a:pathLst>
                <a:path w="11502" h="4963" extrusionOk="0">
                  <a:moveTo>
                    <a:pt x="180" y="0"/>
                  </a:moveTo>
                  <a:lnTo>
                    <a:pt x="0" y="747"/>
                  </a:lnTo>
                  <a:cubicBezTo>
                    <a:pt x="81" y="772"/>
                    <a:pt x="163" y="797"/>
                    <a:pt x="240" y="825"/>
                  </a:cubicBezTo>
                  <a:cubicBezTo>
                    <a:pt x="1955" y="1439"/>
                    <a:pt x="3661" y="1848"/>
                    <a:pt x="5478" y="1848"/>
                  </a:cubicBezTo>
                  <a:cubicBezTo>
                    <a:pt x="5682" y="1848"/>
                    <a:pt x="5886" y="1845"/>
                    <a:pt x="6095" y="1834"/>
                  </a:cubicBezTo>
                  <a:cubicBezTo>
                    <a:pt x="6166" y="1827"/>
                    <a:pt x="6239" y="1823"/>
                    <a:pt x="6317" y="1823"/>
                  </a:cubicBezTo>
                  <a:cubicBezTo>
                    <a:pt x="6493" y="1823"/>
                    <a:pt x="6674" y="1848"/>
                    <a:pt x="6818" y="1950"/>
                  </a:cubicBezTo>
                  <a:cubicBezTo>
                    <a:pt x="7012" y="2087"/>
                    <a:pt x="7093" y="2338"/>
                    <a:pt x="7135" y="2578"/>
                  </a:cubicBezTo>
                  <a:cubicBezTo>
                    <a:pt x="7280" y="3396"/>
                    <a:pt x="7097" y="4254"/>
                    <a:pt x="6666" y="4962"/>
                  </a:cubicBezTo>
                  <a:cubicBezTo>
                    <a:pt x="7965" y="4881"/>
                    <a:pt x="9347" y="4624"/>
                    <a:pt x="10750" y="4088"/>
                  </a:cubicBezTo>
                  <a:cubicBezTo>
                    <a:pt x="11212" y="3912"/>
                    <a:pt x="11502" y="3460"/>
                    <a:pt x="11502" y="2976"/>
                  </a:cubicBezTo>
                  <a:cubicBezTo>
                    <a:pt x="11502" y="2899"/>
                    <a:pt x="11494" y="2825"/>
                    <a:pt x="11481" y="2748"/>
                  </a:cubicBezTo>
                  <a:lnTo>
                    <a:pt x="11015" y="293"/>
                  </a:lnTo>
                  <a:cubicBezTo>
                    <a:pt x="9541" y="610"/>
                    <a:pt x="7936" y="783"/>
                    <a:pt x="6183" y="783"/>
                  </a:cubicBezTo>
                  <a:cubicBezTo>
                    <a:pt x="3954" y="783"/>
                    <a:pt x="1961" y="505"/>
                    <a:pt x="1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7387475" y="1389250"/>
              <a:ext cx="1202825" cy="907275"/>
            </a:xfrm>
            <a:custGeom>
              <a:avLst/>
              <a:gdLst/>
              <a:ahLst/>
              <a:cxnLst/>
              <a:rect l="l" t="t" r="r" b="b"/>
              <a:pathLst>
                <a:path w="48113" h="36291" extrusionOk="0">
                  <a:moveTo>
                    <a:pt x="2469" y="1"/>
                  </a:moveTo>
                  <a:cubicBezTo>
                    <a:pt x="2469" y="1"/>
                    <a:pt x="0" y="16839"/>
                    <a:pt x="6476" y="27575"/>
                  </a:cubicBezTo>
                  <a:cubicBezTo>
                    <a:pt x="6479" y="27578"/>
                    <a:pt x="6479" y="27582"/>
                    <a:pt x="6483" y="27582"/>
                  </a:cubicBezTo>
                  <a:cubicBezTo>
                    <a:pt x="9513" y="32604"/>
                    <a:pt x="14507" y="36290"/>
                    <a:pt x="22626" y="36290"/>
                  </a:cubicBezTo>
                  <a:cubicBezTo>
                    <a:pt x="48112" y="36290"/>
                    <a:pt x="42783" y="1"/>
                    <a:pt x="427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7549550" y="1389250"/>
              <a:ext cx="919050" cy="907275"/>
            </a:xfrm>
            <a:custGeom>
              <a:avLst/>
              <a:gdLst/>
              <a:ahLst/>
              <a:cxnLst/>
              <a:rect l="l" t="t" r="r" b="b"/>
              <a:pathLst>
                <a:path w="36762" h="36291" extrusionOk="0">
                  <a:moveTo>
                    <a:pt x="28480" y="1"/>
                  </a:moveTo>
                  <a:cubicBezTo>
                    <a:pt x="29165" y="5661"/>
                    <a:pt x="30798" y="23780"/>
                    <a:pt x="24636" y="29719"/>
                  </a:cubicBezTo>
                  <a:cubicBezTo>
                    <a:pt x="21345" y="32890"/>
                    <a:pt x="17243" y="34435"/>
                    <a:pt x="13188" y="34435"/>
                  </a:cubicBezTo>
                  <a:cubicBezTo>
                    <a:pt x="8193" y="34435"/>
                    <a:pt x="3266" y="32097"/>
                    <a:pt x="0" y="27582"/>
                  </a:cubicBezTo>
                  <a:lnTo>
                    <a:pt x="0" y="27582"/>
                  </a:lnTo>
                  <a:cubicBezTo>
                    <a:pt x="3030" y="32604"/>
                    <a:pt x="8024" y="36290"/>
                    <a:pt x="16143" y="36290"/>
                  </a:cubicBezTo>
                  <a:cubicBezTo>
                    <a:pt x="34113" y="36290"/>
                    <a:pt x="36762" y="18249"/>
                    <a:pt x="36762" y="7608"/>
                  </a:cubicBezTo>
                  <a:cubicBezTo>
                    <a:pt x="36762" y="3157"/>
                    <a:pt x="36300" y="1"/>
                    <a:pt x="3630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7502625" y="1485375"/>
              <a:ext cx="133275" cy="618300"/>
            </a:xfrm>
            <a:custGeom>
              <a:avLst/>
              <a:gdLst/>
              <a:ahLst/>
              <a:cxnLst/>
              <a:rect l="l" t="t" r="r" b="b"/>
              <a:pathLst>
                <a:path w="5331" h="24732" extrusionOk="0">
                  <a:moveTo>
                    <a:pt x="403" y="0"/>
                  </a:moveTo>
                  <a:cubicBezTo>
                    <a:pt x="1" y="19706"/>
                    <a:pt x="5330" y="24731"/>
                    <a:pt x="5330" y="24731"/>
                  </a:cubicBezTo>
                  <a:cubicBezTo>
                    <a:pt x="2311" y="11964"/>
                    <a:pt x="4222" y="0"/>
                    <a:pt x="422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29"/>
          <p:cNvGrpSpPr/>
          <p:nvPr/>
        </p:nvGrpSpPr>
        <p:grpSpPr>
          <a:xfrm rot="1106445">
            <a:off x="231513" y="4275404"/>
            <a:ext cx="714962" cy="739224"/>
            <a:chOff x="4383575" y="1300650"/>
            <a:chExt cx="1143375" cy="1182175"/>
          </a:xfrm>
        </p:grpSpPr>
        <p:sp>
          <p:nvSpPr>
            <p:cNvPr id="1397" name="Google Shape;1397;p29"/>
            <p:cNvSpPr/>
            <p:nvPr/>
          </p:nvSpPr>
          <p:spPr>
            <a:xfrm>
              <a:off x="4383575" y="1300650"/>
              <a:ext cx="1143375" cy="1182175"/>
            </a:xfrm>
            <a:custGeom>
              <a:avLst/>
              <a:gdLst/>
              <a:ahLst/>
              <a:cxnLst/>
              <a:rect l="l" t="t" r="r" b="b"/>
              <a:pathLst>
                <a:path w="45735" h="47287" extrusionOk="0">
                  <a:moveTo>
                    <a:pt x="22048" y="0"/>
                  </a:moveTo>
                  <a:cubicBezTo>
                    <a:pt x="21702" y="0"/>
                    <a:pt x="21364" y="53"/>
                    <a:pt x="21042" y="158"/>
                  </a:cubicBezTo>
                  <a:cubicBezTo>
                    <a:pt x="20996" y="173"/>
                    <a:pt x="20951" y="191"/>
                    <a:pt x="20905" y="208"/>
                  </a:cubicBezTo>
                  <a:cubicBezTo>
                    <a:pt x="20902" y="208"/>
                    <a:pt x="20898" y="212"/>
                    <a:pt x="20894" y="212"/>
                  </a:cubicBezTo>
                  <a:cubicBezTo>
                    <a:pt x="19621" y="695"/>
                    <a:pt x="18778" y="1908"/>
                    <a:pt x="18778" y="3274"/>
                  </a:cubicBezTo>
                  <a:cubicBezTo>
                    <a:pt x="18778" y="4116"/>
                    <a:pt x="19095" y="4885"/>
                    <a:pt x="19621" y="5463"/>
                  </a:cubicBezTo>
                  <a:cubicBezTo>
                    <a:pt x="19452" y="5978"/>
                    <a:pt x="19276" y="6521"/>
                    <a:pt x="19088" y="7093"/>
                  </a:cubicBezTo>
                  <a:cubicBezTo>
                    <a:pt x="17516" y="11942"/>
                    <a:pt x="15653" y="18048"/>
                    <a:pt x="14405" y="22181"/>
                  </a:cubicBezTo>
                  <a:lnTo>
                    <a:pt x="8490" y="12764"/>
                  </a:lnTo>
                  <a:cubicBezTo>
                    <a:pt x="8719" y="12316"/>
                    <a:pt x="8846" y="11812"/>
                    <a:pt x="8846" y="11290"/>
                  </a:cubicBezTo>
                  <a:cubicBezTo>
                    <a:pt x="8846" y="10923"/>
                    <a:pt x="8786" y="10567"/>
                    <a:pt x="8667" y="10228"/>
                  </a:cubicBezTo>
                  <a:cubicBezTo>
                    <a:pt x="8215" y="8906"/>
                    <a:pt x="6974" y="8017"/>
                    <a:pt x="5573" y="8017"/>
                  </a:cubicBezTo>
                  <a:cubicBezTo>
                    <a:pt x="5206" y="8017"/>
                    <a:pt x="4843" y="8081"/>
                    <a:pt x="4501" y="8200"/>
                  </a:cubicBezTo>
                  <a:cubicBezTo>
                    <a:pt x="3186" y="8655"/>
                    <a:pt x="2300" y="9897"/>
                    <a:pt x="2300" y="11290"/>
                  </a:cubicBezTo>
                  <a:cubicBezTo>
                    <a:pt x="2300" y="12165"/>
                    <a:pt x="2657" y="12976"/>
                    <a:pt x="3238" y="13572"/>
                  </a:cubicBezTo>
                  <a:cubicBezTo>
                    <a:pt x="1768" y="23148"/>
                    <a:pt x="92" y="39344"/>
                    <a:pt x="75" y="39506"/>
                  </a:cubicBezTo>
                  <a:cubicBezTo>
                    <a:pt x="1" y="40239"/>
                    <a:pt x="339" y="40952"/>
                    <a:pt x="956" y="41351"/>
                  </a:cubicBezTo>
                  <a:cubicBezTo>
                    <a:pt x="7809" y="45805"/>
                    <a:pt x="14965" y="47286"/>
                    <a:pt x="21459" y="47286"/>
                  </a:cubicBezTo>
                  <a:cubicBezTo>
                    <a:pt x="33828" y="47286"/>
                    <a:pt x="43784" y="41907"/>
                    <a:pt x="44631" y="41435"/>
                  </a:cubicBezTo>
                  <a:cubicBezTo>
                    <a:pt x="44846" y="41323"/>
                    <a:pt x="45040" y="41163"/>
                    <a:pt x="45202" y="40973"/>
                  </a:cubicBezTo>
                  <a:cubicBezTo>
                    <a:pt x="45573" y="40532"/>
                    <a:pt x="45735" y="39954"/>
                    <a:pt x="45640" y="39382"/>
                  </a:cubicBezTo>
                  <a:cubicBezTo>
                    <a:pt x="44031" y="29811"/>
                    <a:pt x="41266" y="17846"/>
                    <a:pt x="39880" y="12041"/>
                  </a:cubicBezTo>
                  <a:cubicBezTo>
                    <a:pt x="40342" y="11473"/>
                    <a:pt x="40613" y="10750"/>
                    <a:pt x="40613" y="9978"/>
                  </a:cubicBezTo>
                  <a:cubicBezTo>
                    <a:pt x="40613" y="9650"/>
                    <a:pt x="40564" y="9326"/>
                    <a:pt x="40469" y="9012"/>
                  </a:cubicBezTo>
                  <a:cubicBezTo>
                    <a:pt x="40042" y="7633"/>
                    <a:pt x="38787" y="6705"/>
                    <a:pt x="37341" y="6705"/>
                  </a:cubicBezTo>
                  <a:cubicBezTo>
                    <a:pt x="36604" y="6705"/>
                    <a:pt x="35877" y="6959"/>
                    <a:pt x="35326" y="7403"/>
                  </a:cubicBezTo>
                  <a:cubicBezTo>
                    <a:pt x="34526" y="8027"/>
                    <a:pt x="34071" y="8966"/>
                    <a:pt x="34071" y="9978"/>
                  </a:cubicBezTo>
                  <a:cubicBezTo>
                    <a:pt x="34071" y="10485"/>
                    <a:pt x="34184" y="10972"/>
                    <a:pt x="34399" y="11410"/>
                  </a:cubicBezTo>
                  <a:cubicBezTo>
                    <a:pt x="33197" y="14218"/>
                    <a:pt x="31797" y="17681"/>
                    <a:pt x="30661" y="20527"/>
                  </a:cubicBezTo>
                  <a:cubicBezTo>
                    <a:pt x="28650" y="14753"/>
                    <a:pt x="26121" y="8302"/>
                    <a:pt x="24813" y="5019"/>
                  </a:cubicBezTo>
                  <a:cubicBezTo>
                    <a:pt x="25137" y="4508"/>
                    <a:pt x="25321" y="3904"/>
                    <a:pt x="25321" y="3274"/>
                  </a:cubicBezTo>
                  <a:cubicBezTo>
                    <a:pt x="25321" y="2914"/>
                    <a:pt x="25264" y="2561"/>
                    <a:pt x="25152" y="2237"/>
                  </a:cubicBezTo>
                  <a:cubicBezTo>
                    <a:pt x="24703" y="899"/>
                    <a:pt x="23459" y="0"/>
                    <a:pt x="2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4434200" y="1397100"/>
              <a:ext cx="1041975" cy="1036575"/>
            </a:xfrm>
            <a:custGeom>
              <a:avLst/>
              <a:gdLst/>
              <a:ahLst/>
              <a:cxnLst/>
              <a:rect l="l" t="t" r="r" b="b"/>
              <a:pathLst>
                <a:path w="41679" h="41463" extrusionOk="0">
                  <a:moveTo>
                    <a:pt x="20206" y="0"/>
                  </a:moveTo>
                  <a:cubicBezTo>
                    <a:pt x="19821" y="1112"/>
                    <a:pt x="19388" y="2421"/>
                    <a:pt x="18929" y="3842"/>
                  </a:cubicBezTo>
                  <a:cubicBezTo>
                    <a:pt x="16577" y="11082"/>
                    <a:pt x="13562" y="21212"/>
                    <a:pt x="13085" y="22810"/>
                  </a:cubicBezTo>
                  <a:lnTo>
                    <a:pt x="13085" y="22813"/>
                  </a:lnTo>
                  <a:cubicBezTo>
                    <a:pt x="13039" y="22954"/>
                    <a:pt x="13022" y="23025"/>
                    <a:pt x="13022" y="23025"/>
                  </a:cubicBezTo>
                  <a:lnTo>
                    <a:pt x="3499" y="7869"/>
                  </a:lnTo>
                  <a:cubicBezTo>
                    <a:pt x="3390" y="8504"/>
                    <a:pt x="3280" y="9185"/>
                    <a:pt x="3167" y="9908"/>
                  </a:cubicBezTo>
                  <a:cubicBezTo>
                    <a:pt x="1682" y="19529"/>
                    <a:pt x="0" y="35849"/>
                    <a:pt x="0" y="35849"/>
                  </a:cubicBezTo>
                  <a:cubicBezTo>
                    <a:pt x="6479" y="40059"/>
                    <a:pt x="13270" y="41463"/>
                    <a:pt x="19445" y="41463"/>
                  </a:cubicBezTo>
                  <a:cubicBezTo>
                    <a:pt x="31601" y="41463"/>
                    <a:pt x="41370" y="36023"/>
                    <a:pt x="41675" y="35852"/>
                  </a:cubicBezTo>
                  <a:lnTo>
                    <a:pt x="41678" y="35849"/>
                  </a:lnTo>
                  <a:cubicBezTo>
                    <a:pt x="39544" y="23120"/>
                    <a:pt x="35266" y="5828"/>
                    <a:pt x="35266" y="5828"/>
                  </a:cubicBezTo>
                  <a:cubicBezTo>
                    <a:pt x="35178" y="6028"/>
                    <a:pt x="35083" y="6233"/>
                    <a:pt x="34991" y="6448"/>
                  </a:cubicBezTo>
                  <a:cubicBezTo>
                    <a:pt x="32738" y="11509"/>
                    <a:pt x="29161" y="20662"/>
                    <a:pt x="28554" y="22214"/>
                  </a:cubicBezTo>
                  <a:cubicBezTo>
                    <a:pt x="28502" y="22365"/>
                    <a:pt x="28466" y="22443"/>
                    <a:pt x="28466" y="22443"/>
                  </a:cubicBezTo>
                  <a:cubicBezTo>
                    <a:pt x="25941" y="14087"/>
                    <a:pt x="20206" y="0"/>
                    <a:pt x="20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4974800" y="1581300"/>
              <a:ext cx="131225" cy="358825"/>
            </a:xfrm>
            <a:custGeom>
              <a:avLst/>
              <a:gdLst/>
              <a:ahLst/>
              <a:cxnLst/>
              <a:rect l="l" t="t" r="r" b="b"/>
              <a:pathLst>
                <a:path w="5249" h="14353" extrusionOk="0">
                  <a:moveTo>
                    <a:pt x="0" y="0"/>
                  </a:moveTo>
                  <a:cubicBezTo>
                    <a:pt x="2540" y="11082"/>
                    <a:pt x="5248" y="14352"/>
                    <a:pt x="5248" y="14352"/>
                  </a:cubicBezTo>
                  <a:cubicBezTo>
                    <a:pt x="3058" y="741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5337200" y="1787975"/>
              <a:ext cx="91875" cy="468500"/>
            </a:xfrm>
            <a:custGeom>
              <a:avLst/>
              <a:gdLst/>
              <a:ahLst/>
              <a:cxnLst/>
              <a:rect l="l" t="t" r="r" b="b"/>
              <a:pathLst>
                <a:path w="3675" h="18740" extrusionOk="0">
                  <a:moveTo>
                    <a:pt x="0" y="1"/>
                  </a:moveTo>
                  <a:cubicBezTo>
                    <a:pt x="804" y="10829"/>
                    <a:pt x="3675" y="18740"/>
                    <a:pt x="3675" y="18740"/>
                  </a:cubicBezTo>
                  <a:cubicBezTo>
                    <a:pt x="2208" y="58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4555600" y="1714975"/>
              <a:ext cx="164125" cy="243375"/>
            </a:xfrm>
            <a:custGeom>
              <a:avLst/>
              <a:gdLst/>
              <a:ahLst/>
              <a:cxnLst/>
              <a:rect l="l" t="t" r="r" b="b"/>
              <a:pathLst>
                <a:path w="6565" h="9735" extrusionOk="0">
                  <a:moveTo>
                    <a:pt x="0" y="0"/>
                  </a:moveTo>
                  <a:lnTo>
                    <a:pt x="0" y="0"/>
                  </a:lnTo>
                  <a:cubicBezTo>
                    <a:pt x="2099" y="4233"/>
                    <a:pt x="6564" y="9735"/>
                    <a:pt x="6564" y="9735"/>
                  </a:cubicBezTo>
                  <a:cubicBezTo>
                    <a:pt x="3888" y="413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5148050" y="1578225"/>
              <a:ext cx="154850" cy="406150"/>
            </a:xfrm>
            <a:custGeom>
              <a:avLst/>
              <a:gdLst/>
              <a:ahLst/>
              <a:cxnLst/>
              <a:rect l="l" t="t" r="r" b="b"/>
              <a:pathLst>
                <a:path w="6194" h="16246" extrusionOk="0">
                  <a:moveTo>
                    <a:pt x="6085" y="0"/>
                  </a:moveTo>
                  <a:cubicBezTo>
                    <a:pt x="3831" y="5171"/>
                    <a:pt x="575" y="13494"/>
                    <a:pt x="0" y="14969"/>
                  </a:cubicBezTo>
                  <a:cubicBezTo>
                    <a:pt x="385" y="15843"/>
                    <a:pt x="847" y="16245"/>
                    <a:pt x="1171" y="16245"/>
                  </a:cubicBezTo>
                  <a:cubicBezTo>
                    <a:pt x="1302" y="16245"/>
                    <a:pt x="1411" y="16178"/>
                    <a:pt x="1482" y="16055"/>
                  </a:cubicBezTo>
                  <a:cubicBezTo>
                    <a:pt x="1789" y="15519"/>
                    <a:pt x="4342" y="6599"/>
                    <a:pt x="6194" y="56"/>
                  </a:cubicBezTo>
                  <a:cubicBezTo>
                    <a:pt x="6158" y="39"/>
                    <a:pt x="6120" y="22"/>
                    <a:pt x="6085" y="0"/>
                  </a:cubicBezTo>
                  <a:close/>
                </a:path>
              </a:pathLst>
            </a:custGeom>
            <a:solidFill>
              <a:srgbClr val="FFA5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4761325" y="1493125"/>
              <a:ext cx="146125" cy="506050"/>
            </a:xfrm>
            <a:custGeom>
              <a:avLst/>
              <a:gdLst/>
              <a:ahLst/>
              <a:cxnLst/>
              <a:rect l="l" t="t" r="r" b="b"/>
              <a:pathLst>
                <a:path w="5845" h="20242" extrusionOk="0">
                  <a:moveTo>
                    <a:pt x="5844" y="1"/>
                  </a:moveTo>
                  <a:cubicBezTo>
                    <a:pt x="3492" y="7241"/>
                    <a:pt x="477" y="17371"/>
                    <a:pt x="0" y="18969"/>
                  </a:cubicBezTo>
                  <a:lnTo>
                    <a:pt x="0" y="18972"/>
                  </a:lnTo>
                  <a:cubicBezTo>
                    <a:pt x="508" y="19805"/>
                    <a:pt x="952" y="20242"/>
                    <a:pt x="1196" y="20242"/>
                  </a:cubicBezTo>
                  <a:cubicBezTo>
                    <a:pt x="1284" y="20242"/>
                    <a:pt x="1348" y="20182"/>
                    <a:pt x="1376" y="20069"/>
                  </a:cubicBezTo>
                  <a:cubicBezTo>
                    <a:pt x="1530" y="19438"/>
                    <a:pt x="4070" y="7989"/>
                    <a:pt x="5844" y="1"/>
                  </a:cubicBezTo>
                  <a:close/>
                </a:path>
              </a:pathLst>
            </a:custGeom>
            <a:solidFill>
              <a:srgbClr val="FFA5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4434200" y="1644775"/>
              <a:ext cx="1041875" cy="788950"/>
            </a:xfrm>
            <a:custGeom>
              <a:avLst/>
              <a:gdLst/>
              <a:ahLst/>
              <a:cxnLst/>
              <a:rect l="l" t="t" r="r" b="b"/>
              <a:pathLst>
                <a:path w="41675" h="31558" extrusionOk="0">
                  <a:moveTo>
                    <a:pt x="3167" y="1"/>
                  </a:moveTo>
                  <a:cubicBezTo>
                    <a:pt x="1682" y="9622"/>
                    <a:pt x="0" y="25942"/>
                    <a:pt x="0" y="25942"/>
                  </a:cubicBezTo>
                  <a:cubicBezTo>
                    <a:pt x="6479" y="30153"/>
                    <a:pt x="13269" y="31557"/>
                    <a:pt x="19440" y="31557"/>
                  </a:cubicBezTo>
                  <a:cubicBezTo>
                    <a:pt x="31598" y="31557"/>
                    <a:pt x="41372" y="26114"/>
                    <a:pt x="41675" y="25945"/>
                  </a:cubicBezTo>
                  <a:lnTo>
                    <a:pt x="41675" y="25945"/>
                  </a:lnTo>
                  <a:cubicBezTo>
                    <a:pt x="34547" y="28386"/>
                    <a:pt x="28085" y="29261"/>
                    <a:pt x="22583" y="29261"/>
                  </a:cubicBezTo>
                  <a:cubicBezTo>
                    <a:pt x="11057" y="29261"/>
                    <a:pt x="3770" y="25420"/>
                    <a:pt x="3548" y="24101"/>
                  </a:cubicBezTo>
                  <a:cubicBezTo>
                    <a:pt x="3323" y="22782"/>
                    <a:pt x="3217" y="8850"/>
                    <a:pt x="316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4490075" y="1550075"/>
              <a:ext cx="65625" cy="65625"/>
            </a:xfrm>
            <a:custGeom>
              <a:avLst/>
              <a:gdLst/>
              <a:ahLst/>
              <a:cxnLst/>
              <a:rect l="l" t="t" r="r" b="b"/>
              <a:pathLst>
                <a:path w="2625" h="2625" extrusionOk="0">
                  <a:moveTo>
                    <a:pt x="1313" y="1"/>
                  </a:moveTo>
                  <a:cubicBezTo>
                    <a:pt x="1161" y="1"/>
                    <a:pt x="1017" y="29"/>
                    <a:pt x="883" y="75"/>
                  </a:cubicBezTo>
                  <a:cubicBezTo>
                    <a:pt x="368" y="251"/>
                    <a:pt x="1" y="738"/>
                    <a:pt x="1" y="1313"/>
                  </a:cubicBezTo>
                  <a:cubicBezTo>
                    <a:pt x="1" y="2036"/>
                    <a:pt x="587" y="2625"/>
                    <a:pt x="1313" y="2625"/>
                  </a:cubicBezTo>
                  <a:cubicBezTo>
                    <a:pt x="2037" y="2625"/>
                    <a:pt x="2625" y="2036"/>
                    <a:pt x="2625" y="1313"/>
                  </a:cubicBezTo>
                  <a:cubicBezTo>
                    <a:pt x="2625" y="1165"/>
                    <a:pt x="2600" y="1024"/>
                    <a:pt x="2555" y="894"/>
                  </a:cubicBezTo>
                  <a:cubicBezTo>
                    <a:pt x="2379" y="375"/>
                    <a:pt x="188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5284375" y="1517275"/>
              <a:ext cx="65525" cy="65625"/>
            </a:xfrm>
            <a:custGeom>
              <a:avLst/>
              <a:gdLst/>
              <a:ahLst/>
              <a:cxnLst/>
              <a:rect l="l" t="t" r="r" b="b"/>
              <a:pathLst>
                <a:path w="2621" h="2625" extrusionOk="0">
                  <a:moveTo>
                    <a:pt x="1309" y="1"/>
                  </a:moveTo>
                  <a:cubicBezTo>
                    <a:pt x="1002" y="1"/>
                    <a:pt x="723" y="106"/>
                    <a:pt x="501" y="283"/>
                  </a:cubicBezTo>
                  <a:cubicBezTo>
                    <a:pt x="194" y="523"/>
                    <a:pt x="0" y="894"/>
                    <a:pt x="0" y="1313"/>
                  </a:cubicBezTo>
                  <a:cubicBezTo>
                    <a:pt x="0" y="2036"/>
                    <a:pt x="585" y="2625"/>
                    <a:pt x="1309" y="2625"/>
                  </a:cubicBezTo>
                  <a:cubicBezTo>
                    <a:pt x="2032" y="2625"/>
                    <a:pt x="2621" y="2036"/>
                    <a:pt x="2621" y="1313"/>
                  </a:cubicBezTo>
                  <a:cubicBezTo>
                    <a:pt x="2621" y="1175"/>
                    <a:pt x="2603" y="1049"/>
                    <a:pt x="2564" y="925"/>
                  </a:cubicBezTo>
                  <a:cubicBezTo>
                    <a:pt x="2398" y="389"/>
                    <a:pt x="1897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4902050" y="1349675"/>
              <a:ext cx="65525" cy="65625"/>
            </a:xfrm>
            <a:custGeom>
              <a:avLst/>
              <a:gdLst/>
              <a:ahLst/>
              <a:cxnLst/>
              <a:rect l="l" t="t" r="r" b="b"/>
              <a:pathLst>
                <a:path w="2621" h="2625" extrusionOk="0">
                  <a:moveTo>
                    <a:pt x="1309" y="0"/>
                  </a:moveTo>
                  <a:cubicBezTo>
                    <a:pt x="1171" y="0"/>
                    <a:pt x="1037" y="22"/>
                    <a:pt x="910" y="60"/>
                  </a:cubicBezTo>
                  <a:cubicBezTo>
                    <a:pt x="907" y="64"/>
                    <a:pt x="900" y="64"/>
                    <a:pt x="892" y="71"/>
                  </a:cubicBezTo>
                  <a:cubicBezTo>
                    <a:pt x="374" y="243"/>
                    <a:pt x="0" y="734"/>
                    <a:pt x="0" y="1313"/>
                  </a:cubicBezTo>
                  <a:cubicBezTo>
                    <a:pt x="0" y="2035"/>
                    <a:pt x="586" y="2625"/>
                    <a:pt x="1309" y="2625"/>
                  </a:cubicBezTo>
                  <a:cubicBezTo>
                    <a:pt x="2035" y="2625"/>
                    <a:pt x="2621" y="2035"/>
                    <a:pt x="2621" y="1313"/>
                  </a:cubicBezTo>
                  <a:cubicBezTo>
                    <a:pt x="2621" y="1164"/>
                    <a:pt x="2600" y="1026"/>
                    <a:pt x="2554" y="896"/>
                  </a:cubicBezTo>
                  <a:cubicBezTo>
                    <a:pt x="2381" y="374"/>
                    <a:pt x="1890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5284375" y="1524350"/>
              <a:ext cx="65525" cy="58550"/>
            </a:xfrm>
            <a:custGeom>
              <a:avLst/>
              <a:gdLst/>
              <a:ahLst/>
              <a:cxnLst/>
              <a:rect l="l" t="t" r="r" b="b"/>
              <a:pathLst>
                <a:path w="2621" h="234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194" y="240"/>
                    <a:pt x="0" y="611"/>
                    <a:pt x="0" y="1030"/>
                  </a:cubicBezTo>
                  <a:cubicBezTo>
                    <a:pt x="0" y="1753"/>
                    <a:pt x="585" y="2342"/>
                    <a:pt x="1309" y="2342"/>
                  </a:cubicBezTo>
                  <a:cubicBezTo>
                    <a:pt x="2032" y="2342"/>
                    <a:pt x="2621" y="1753"/>
                    <a:pt x="2621" y="1030"/>
                  </a:cubicBezTo>
                  <a:cubicBezTo>
                    <a:pt x="2621" y="892"/>
                    <a:pt x="2603" y="766"/>
                    <a:pt x="2564" y="642"/>
                  </a:cubicBezTo>
                  <a:cubicBezTo>
                    <a:pt x="2497" y="621"/>
                    <a:pt x="2458" y="611"/>
                    <a:pt x="2458" y="611"/>
                  </a:cubicBezTo>
                  <a:cubicBezTo>
                    <a:pt x="2458" y="611"/>
                    <a:pt x="2420" y="1548"/>
                    <a:pt x="1460" y="1711"/>
                  </a:cubicBezTo>
                  <a:cubicBezTo>
                    <a:pt x="1418" y="1718"/>
                    <a:pt x="1376" y="1721"/>
                    <a:pt x="1337" y="1721"/>
                  </a:cubicBezTo>
                  <a:cubicBezTo>
                    <a:pt x="578" y="1721"/>
                    <a:pt x="71" y="551"/>
                    <a:pt x="50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4901950" y="1351425"/>
              <a:ext cx="65625" cy="63875"/>
            </a:xfrm>
            <a:custGeom>
              <a:avLst/>
              <a:gdLst/>
              <a:ahLst/>
              <a:cxnLst/>
              <a:rect l="l" t="t" r="r" b="b"/>
              <a:pathLst>
                <a:path w="2625" h="2555" extrusionOk="0">
                  <a:moveTo>
                    <a:pt x="896" y="1"/>
                  </a:moveTo>
                  <a:cubicBezTo>
                    <a:pt x="378" y="173"/>
                    <a:pt x="4" y="664"/>
                    <a:pt x="4" y="1243"/>
                  </a:cubicBezTo>
                  <a:cubicBezTo>
                    <a:pt x="4" y="1965"/>
                    <a:pt x="590" y="2555"/>
                    <a:pt x="1313" y="2555"/>
                  </a:cubicBezTo>
                  <a:cubicBezTo>
                    <a:pt x="2039" y="2555"/>
                    <a:pt x="2625" y="1965"/>
                    <a:pt x="2625" y="1243"/>
                  </a:cubicBezTo>
                  <a:cubicBezTo>
                    <a:pt x="2625" y="1094"/>
                    <a:pt x="2604" y="956"/>
                    <a:pt x="2558" y="826"/>
                  </a:cubicBezTo>
                  <a:lnTo>
                    <a:pt x="2555" y="823"/>
                  </a:lnTo>
                  <a:cubicBezTo>
                    <a:pt x="2555" y="823"/>
                    <a:pt x="2512" y="1764"/>
                    <a:pt x="1552" y="1923"/>
                  </a:cubicBezTo>
                  <a:cubicBezTo>
                    <a:pt x="1510" y="1930"/>
                    <a:pt x="1471" y="1933"/>
                    <a:pt x="1433" y="1933"/>
                  </a:cubicBezTo>
                  <a:cubicBezTo>
                    <a:pt x="544" y="1933"/>
                    <a:pt x="1" y="328"/>
                    <a:pt x="89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4517750" y="1556425"/>
              <a:ext cx="29350" cy="25975"/>
            </a:xfrm>
            <a:custGeom>
              <a:avLst/>
              <a:gdLst/>
              <a:ahLst/>
              <a:cxnLst/>
              <a:rect l="l" t="t" r="r" b="b"/>
              <a:pathLst>
                <a:path w="1174" h="1039" extrusionOk="0">
                  <a:moveTo>
                    <a:pt x="385" y="0"/>
                  </a:moveTo>
                  <a:cubicBezTo>
                    <a:pt x="345" y="0"/>
                    <a:pt x="307" y="16"/>
                    <a:pt x="274" y="50"/>
                  </a:cubicBezTo>
                  <a:cubicBezTo>
                    <a:pt x="1" y="336"/>
                    <a:pt x="374" y="1039"/>
                    <a:pt x="746" y="1039"/>
                  </a:cubicBezTo>
                  <a:cubicBezTo>
                    <a:pt x="773" y="1039"/>
                    <a:pt x="800" y="1035"/>
                    <a:pt x="827" y="1027"/>
                  </a:cubicBezTo>
                  <a:cubicBezTo>
                    <a:pt x="1173" y="924"/>
                    <a:pt x="699" y="0"/>
                    <a:pt x="3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4930325" y="1356500"/>
              <a:ext cx="29325" cy="25925"/>
            </a:xfrm>
            <a:custGeom>
              <a:avLst/>
              <a:gdLst/>
              <a:ahLst/>
              <a:cxnLst/>
              <a:rect l="l" t="t" r="r" b="b"/>
              <a:pathLst>
                <a:path w="1173" h="1037" extrusionOk="0">
                  <a:moveTo>
                    <a:pt x="386" y="0"/>
                  </a:moveTo>
                  <a:cubicBezTo>
                    <a:pt x="345" y="0"/>
                    <a:pt x="306" y="16"/>
                    <a:pt x="273" y="52"/>
                  </a:cubicBezTo>
                  <a:cubicBezTo>
                    <a:pt x="0" y="334"/>
                    <a:pt x="374" y="1037"/>
                    <a:pt x="746" y="1037"/>
                  </a:cubicBezTo>
                  <a:cubicBezTo>
                    <a:pt x="773" y="1037"/>
                    <a:pt x="800" y="1033"/>
                    <a:pt x="827" y="1025"/>
                  </a:cubicBezTo>
                  <a:cubicBezTo>
                    <a:pt x="1173" y="922"/>
                    <a:pt x="700" y="0"/>
                    <a:pt x="38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5304525" y="1523775"/>
              <a:ext cx="29325" cy="25925"/>
            </a:xfrm>
            <a:custGeom>
              <a:avLst/>
              <a:gdLst/>
              <a:ahLst/>
              <a:cxnLst/>
              <a:rect l="l" t="t" r="r" b="b"/>
              <a:pathLst>
                <a:path w="1173" h="1037" extrusionOk="0">
                  <a:moveTo>
                    <a:pt x="384" y="0"/>
                  </a:moveTo>
                  <a:cubicBezTo>
                    <a:pt x="343" y="0"/>
                    <a:pt x="304" y="16"/>
                    <a:pt x="270" y="51"/>
                  </a:cubicBezTo>
                  <a:cubicBezTo>
                    <a:pt x="0" y="334"/>
                    <a:pt x="374" y="1036"/>
                    <a:pt x="743" y="1036"/>
                  </a:cubicBezTo>
                  <a:cubicBezTo>
                    <a:pt x="770" y="1036"/>
                    <a:pt x="797" y="1033"/>
                    <a:pt x="824" y="1025"/>
                  </a:cubicBezTo>
                  <a:cubicBezTo>
                    <a:pt x="1173" y="922"/>
                    <a:pt x="700" y="0"/>
                    <a:pt x="38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4490075" y="1551950"/>
              <a:ext cx="65625" cy="63750"/>
            </a:xfrm>
            <a:custGeom>
              <a:avLst/>
              <a:gdLst/>
              <a:ahLst/>
              <a:cxnLst/>
              <a:rect l="l" t="t" r="r" b="b"/>
              <a:pathLst>
                <a:path w="2625" h="2550" extrusionOk="0">
                  <a:moveTo>
                    <a:pt x="883" y="0"/>
                  </a:moveTo>
                  <a:cubicBezTo>
                    <a:pt x="368" y="176"/>
                    <a:pt x="1" y="663"/>
                    <a:pt x="1" y="1238"/>
                  </a:cubicBezTo>
                  <a:cubicBezTo>
                    <a:pt x="1" y="1961"/>
                    <a:pt x="587" y="2550"/>
                    <a:pt x="1313" y="2550"/>
                  </a:cubicBezTo>
                  <a:cubicBezTo>
                    <a:pt x="2037" y="2550"/>
                    <a:pt x="2625" y="1961"/>
                    <a:pt x="2625" y="1238"/>
                  </a:cubicBezTo>
                  <a:cubicBezTo>
                    <a:pt x="2625" y="1090"/>
                    <a:pt x="2600" y="949"/>
                    <a:pt x="2555" y="819"/>
                  </a:cubicBezTo>
                  <a:cubicBezTo>
                    <a:pt x="2555" y="819"/>
                    <a:pt x="2516" y="1757"/>
                    <a:pt x="1553" y="1919"/>
                  </a:cubicBezTo>
                  <a:cubicBezTo>
                    <a:pt x="1514" y="1926"/>
                    <a:pt x="1472" y="1926"/>
                    <a:pt x="1433" y="1926"/>
                  </a:cubicBezTo>
                  <a:cubicBezTo>
                    <a:pt x="551" y="1926"/>
                    <a:pt x="5" y="342"/>
                    <a:pt x="8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4565400" y="2028525"/>
              <a:ext cx="104425" cy="199275"/>
            </a:xfrm>
            <a:custGeom>
              <a:avLst/>
              <a:gdLst/>
              <a:ahLst/>
              <a:cxnLst/>
              <a:rect l="l" t="t" r="r" b="b"/>
              <a:pathLst>
                <a:path w="4177" h="7971" extrusionOk="0">
                  <a:moveTo>
                    <a:pt x="2074" y="1"/>
                  </a:moveTo>
                  <a:cubicBezTo>
                    <a:pt x="1933" y="4"/>
                    <a:pt x="1799" y="28"/>
                    <a:pt x="1669" y="82"/>
                  </a:cubicBezTo>
                  <a:cubicBezTo>
                    <a:pt x="1648" y="89"/>
                    <a:pt x="1630" y="95"/>
                    <a:pt x="1609" y="110"/>
                  </a:cubicBezTo>
                  <a:cubicBezTo>
                    <a:pt x="684" y="522"/>
                    <a:pt x="0" y="2102"/>
                    <a:pt x="0" y="3986"/>
                  </a:cubicBezTo>
                  <a:cubicBezTo>
                    <a:pt x="0" y="6187"/>
                    <a:pt x="935" y="7971"/>
                    <a:pt x="2088" y="7971"/>
                  </a:cubicBezTo>
                  <a:cubicBezTo>
                    <a:pt x="2910" y="7971"/>
                    <a:pt x="3626" y="7061"/>
                    <a:pt x="3964" y="5739"/>
                  </a:cubicBezTo>
                  <a:cubicBezTo>
                    <a:pt x="3989" y="5636"/>
                    <a:pt x="4014" y="5534"/>
                    <a:pt x="4035" y="5425"/>
                  </a:cubicBezTo>
                  <a:cubicBezTo>
                    <a:pt x="4039" y="5415"/>
                    <a:pt x="4042" y="5400"/>
                    <a:pt x="4042" y="5389"/>
                  </a:cubicBezTo>
                  <a:cubicBezTo>
                    <a:pt x="4046" y="5379"/>
                    <a:pt x="4046" y="5368"/>
                    <a:pt x="4049" y="5355"/>
                  </a:cubicBezTo>
                  <a:cubicBezTo>
                    <a:pt x="4130" y="4931"/>
                    <a:pt x="4176" y="4466"/>
                    <a:pt x="4176" y="3986"/>
                  </a:cubicBezTo>
                  <a:cubicBezTo>
                    <a:pt x="4176" y="1785"/>
                    <a:pt x="3242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5226350" y="2006025"/>
              <a:ext cx="104400" cy="199150"/>
            </a:xfrm>
            <a:custGeom>
              <a:avLst/>
              <a:gdLst/>
              <a:ahLst/>
              <a:cxnLst/>
              <a:rect l="l" t="t" r="r" b="b"/>
              <a:pathLst>
                <a:path w="4176" h="7966" extrusionOk="0">
                  <a:moveTo>
                    <a:pt x="2089" y="1"/>
                  </a:moveTo>
                  <a:cubicBezTo>
                    <a:pt x="1785" y="1"/>
                    <a:pt x="1496" y="124"/>
                    <a:pt x="1231" y="350"/>
                  </a:cubicBezTo>
                  <a:cubicBezTo>
                    <a:pt x="508" y="974"/>
                    <a:pt x="0" y="2368"/>
                    <a:pt x="0" y="3983"/>
                  </a:cubicBezTo>
                  <a:cubicBezTo>
                    <a:pt x="0" y="6183"/>
                    <a:pt x="935" y="7965"/>
                    <a:pt x="2089" y="7965"/>
                  </a:cubicBezTo>
                  <a:cubicBezTo>
                    <a:pt x="3009" y="7965"/>
                    <a:pt x="3788" y="6836"/>
                    <a:pt x="4067" y="5260"/>
                  </a:cubicBezTo>
                  <a:cubicBezTo>
                    <a:pt x="4138" y="4858"/>
                    <a:pt x="4176" y="4431"/>
                    <a:pt x="4176" y="3983"/>
                  </a:cubicBezTo>
                  <a:cubicBezTo>
                    <a:pt x="4176" y="1786"/>
                    <a:pt x="3245" y="1"/>
                    <a:pt x="2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4902050" y="2069875"/>
              <a:ext cx="104500" cy="199200"/>
            </a:xfrm>
            <a:custGeom>
              <a:avLst/>
              <a:gdLst/>
              <a:ahLst/>
              <a:cxnLst/>
              <a:rect l="l" t="t" r="r" b="b"/>
              <a:pathLst>
                <a:path w="4180" h="7968" extrusionOk="0">
                  <a:moveTo>
                    <a:pt x="2088" y="1"/>
                  </a:moveTo>
                  <a:cubicBezTo>
                    <a:pt x="2077" y="1"/>
                    <a:pt x="2067" y="1"/>
                    <a:pt x="2056" y="4"/>
                  </a:cubicBezTo>
                  <a:cubicBezTo>
                    <a:pt x="917" y="32"/>
                    <a:pt x="0" y="1803"/>
                    <a:pt x="0" y="3982"/>
                  </a:cubicBezTo>
                  <a:cubicBezTo>
                    <a:pt x="0" y="6183"/>
                    <a:pt x="935" y="7968"/>
                    <a:pt x="2088" y="7968"/>
                  </a:cubicBezTo>
                  <a:cubicBezTo>
                    <a:pt x="2995" y="7968"/>
                    <a:pt x="3764" y="6871"/>
                    <a:pt x="4056" y="5337"/>
                  </a:cubicBezTo>
                  <a:cubicBezTo>
                    <a:pt x="4133" y="4914"/>
                    <a:pt x="4180" y="4459"/>
                    <a:pt x="4180" y="3982"/>
                  </a:cubicBezTo>
                  <a:cubicBezTo>
                    <a:pt x="4180" y="1782"/>
                    <a:pt x="3241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5264600" y="2042525"/>
              <a:ext cx="50200" cy="93425"/>
            </a:xfrm>
            <a:custGeom>
              <a:avLst/>
              <a:gdLst/>
              <a:ahLst/>
              <a:cxnLst/>
              <a:rect l="l" t="t" r="r" b="b"/>
              <a:pathLst>
                <a:path w="2008" h="3737" extrusionOk="0">
                  <a:moveTo>
                    <a:pt x="1063" y="1"/>
                  </a:moveTo>
                  <a:cubicBezTo>
                    <a:pt x="1034" y="1"/>
                    <a:pt x="1010" y="9"/>
                    <a:pt x="982" y="19"/>
                  </a:cubicBezTo>
                  <a:cubicBezTo>
                    <a:pt x="1" y="403"/>
                    <a:pt x="608" y="3736"/>
                    <a:pt x="1306" y="3736"/>
                  </a:cubicBezTo>
                  <a:cubicBezTo>
                    <a:pt x="1313" y="3736"/>
                    <a:pt x="1320" y="3736"/>
                    <a:pt x="1327" y="3733"/>
                  </a:cubicBezTo>
                  <a:cubicBezTo>
                    <a:pt x="2008" y="3665"/>
                    <a:pt x="1750" y="1"/>
                    <a:pt x="10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5226350" y="2014775"/>
              <a:ext cx="101675" cy="190400"/>
            </a:xfrm>
            <a:custGeom>
              <a:avLst/>
              <a:gdLst/>
              <a:ahLst/>
              <a:cxnLst/>
              <a:rect l="l" t="t" r="r" b="b"/>
              <a:pathLst>
                <a:path w="4067" h="7616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508" y="624"/>
                    <a:pt x="0" y="2018"/>
                    <a:pt x="0" y="3633"/>
                  </a:cubicBezTo>
                  <a:cubicBezTo>
                    <a:pt x="0" y="5833"/>
                    <a:pt x="935" y="7615"/>
                    <a:pt x="2089" y="7615"/>
                  </a:cubicBezTo>
                  <a:cubicBezTo>
                    <a:pt x="3009" y="7615"/>
                    <a:pt x="3788" y="6486"/>
                    <a:pt x="4067" y="4910"/>
                  </a:cubicBezTo>
                  <a:lnTo>
                    <a:pt x="4067" y="4910"/>
                  </a:lnTo>
                  <a:cubicBezTo>
                    <a:pt x="4032" y="4934"/>
                    <a:pt x="4014" y="4966"/>
                    <a:pt x="4007" y="5012"/>
                  </a:cubicBezTo>
                  <a:cubicBezTo>
                    <a:pt x="3919" y="5735"/>
                    <a:pt x="3326" y="6603"/>
                    <a:pt x="2593" y="6603"/>
                  </a:cubicBezTo>
                  <a:cubicBezTo>
                    <a:pt x="2268" y="6603"/>
                    <a:pt x="1916" y="6434"/>
                    <a:pt x="1566" y="6010"/>
                  </a:cubicBezTo>
                  <a:cubicBezTo>
                    <a:pt x="625" y="4864"/>
                    <a:pt x="191" y="1192"/>
                    <a:pt x="123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4902050" y="2069950"/>
              <a:ext cx="101425" cy="199125"/>
            </a:xfrm>
            <a:custGeom>
              <a:avLst/>
              <a:gdLst/>
              <a:ahLst/>
              <a:cxnLst/>
              <a:rect l="l" t="t" r="r" b="b"/>
              <a:pathLst>
                <a:path w="4057" h="7965" extrusionOk="0">
                  <a:moveTo>
                    <a:pt x="2056" y="1"/>
                  </a:moveTo>
                  <a:cubicBezTo>
                    <a:pt x="917" y="29"/>
                    <a:pt x="0" y="1800"/>
                    <a:pt x="0" y="3979"/>
                  </a:cubicBezTo>
                  <a:cubicBezTo>
                    <a:pt x="0" y="6180"/>
                    <a:pt x="935" y="7965"/>
                    <a:pt x="2088" y="7965"/>
                  </a:cubicBezTo>
                  <a:cubicBezTo>
                    <a:pt x="2995" y="7965"/>
                    <a:pt x="3764" y="6868"/>
                    <a:pt x="4056" y="5334"/>
                  </a:cubicBezTo>
                  <a:lnTo>
                    <a:pt x="4056" y="5334"/>
                  </a:lnTo>
                  <a:cubicBezTo>
                    <a:pt x="4032" y="5355"/>
                    <a:pt x="4017" y="5387"/>
                    <a:pt x="4011" y="5422"/>
                  </a:cubicBezTo>
                  <a:cubicBezTo>
                    <a:pt x="3926" y="6149"/>
                    <a:pt x="3334" y="7012"/>
                    <a:pt x="2596" y="7012"/>
                  </a:cubicBezTo>
                  <a:cubicBezTo>
                    <a:pt x="2271" y="7012"/>
                    <a:pt x="1919" y="6847"/>
                    <a:pt x="1573" y="6424"/>
                  </a:cubicBezTo>
                  <a:cubicBezTo>
                    <a:pt x="438" y="5044"/>
                    <a:pt x="42" y="33"/>
                    <a:pt x="2046" y="33"/>
                  </a:cubicBezTo>
                  <a:lnTo>
                    <a:pt x="2060" y="33"/>
                  </a:lnTo>
                  <a:cubicBezTo>
                    <a:pt x="2060" y="33"/>
                    <a:pt x="2060" y="22"/>
                    <a:pt x="20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4604550" y="2065825"/>
              <a:ext cx="50200" cy="93325"/>
            </a:xfrm>
            <a:custGeom>
              <a:avLst/>
              <a:gdLst/>
              <a:ahLst/>
              <a:cxnLst/>
              <a:rect l="l" t="t" r="r" b="b"/>
              <a:pathLst>
                <a:path w="2008" h="3733" extrusionOk="0">
                  <a:moveTo>
                    <a:pt x="1058" y="0"/>
                  </a:moveTo>
                  <a:cubicBezTo>
                    <a:pt x="1034" y="0"/>
                    <a:pt x="1005" y="3"/>
                    <a:pt x="981" y="14"/>
                  </a:cubicBezTo>
                  <a:cubicBezTo>
                    <a:pt x="0" y="399"/>
                    <a:pt x="606" y="3732"/>
                    <a:pt x="1301" y="3732"/>
                  </a:cubicBezTo>
                  <a:lnTo>
                    <a:pt x="1326" y="3732"/>
                  </a:lnTo>
                  <a:cubicBezTo>
                    <a:pt x="2007" y="3661"/>
                    <a:pt x="1749" y="0"/>
                    <a:pt x="105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4565400" y="2031250"/>
              <a:ext cx="99125" cy="196550"/>
            </a:xfrm>
            <a:custGeom>
              <a:avLst/>
              <a:gdLst/>
              <a:ahLst/>
              <a:cxnLst/>
              <a:rect l="l" t="t" r="r" b="b"/>
              <a:pathLst>
                <a:path w="3965" h="7862" extrusionOk="0">
                  <a:moveTo>
                    <a:pt x="1609" y="1"/>
                  </a:moveTo>
                  <a:cubicBezTo>
                    <a:pt x="684" y="413"/>
                    <a:pt x="0" y="1993"/>
                    <a:pt x="0" y="3877"/>
                  </a:cubicBezTo>
                  <a:cubicBezTo>
                    <a:pt x="0" y="6078"/>
                    <a:pt x="935" y="7862"/>
                    <a:pt x="2088" y="7862"/>
                  </a:cubicBezTo>
                  <a:cubicBezTo>
                    <a:pt x="2910" y="7862"/>
                    <a:pt x="3626" y="6952"/>
                    <a:pt x="3964" y="5630"/>
                  </a:cubicBezTo>
                  <a:lnTo>
                    <a:pt x="3964" y="5630"/>
                  </a:lnTo>
                  <a:cubicBezTo>
                    <a:pt x="3764" y="6258"/>
                    <a:pt x="3245" y="6872"/>
                    <a:pt x="2624" y="6872"/>
                  </a:cubicBezTo>
                  <a:cubicBezTo>
                    <a:pt x="2304" y="6872"/>
                    <a:pt x="1951" y="6706"/>
                    <a:pt x="1601" y="6282"/>
                  </a:cubicBezTo>
                  <a:cubicBezTo>
                    <a:pt x="568" y="5023"/>
                    <a:pt x="149" y="730"/>
                    <a:pt x="160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4940400" y="2108050"/>
              <a:ext cx="50175" cy="93425"/>
            </a:xfrm>
            <a:custGeom>
              <a:avLst/>
              <a:gdLst/>
              <a:ahLst/>
              <a:cxnLst/>
              <a:rect l="l" t="t" r="r" b="b"/>
              <a:pathLst>
                <a:path w="2007" h="3737" extrusionOk="0">
                  <a:moveTo>
                    <a:pt x="1062" y="1"/>
                  </a:moveTo>
                  <a:cubicBezTo>
                    <a:pt x="1038" y="1"/>
                    <a:pt x="1009" y="7"/>
                    <a:pt x="984" y="18"/>
                  </a:cubicBezTo>
                  <a:cubicBezTo>
                    <a:pt x="1" y="399"/>
                    <a:pt x="607" y="3736"/>
                    <a:pt x="1305" y="3736"/>
                  </a:cubicBezTo>
                  <a:cubicBezTo>
                    <a:pt x="1313" y="3736"/>
                    <a:pt x="1320" y="3736"/>
                    <a:pt x="1326" y="3732"/>
                  </a:cubicBezTo>
                  <a:cubicBezTo>
                    <a:pt x="2007" y="3662"/>
                    <a:pt x="1753" y="1"/>
                    <a:pt x="106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3" name="Google Shape;1423;p29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424" name="Google Shape;1424;p29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25" name="Google Shape;1425;p29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26" name="Google Shape;1426;p29"/>
          <p:cNvSpPr txBox="1">
            <a:spLocks noGrp="1"/>
          </p:cNvSpPr>
          <p:nvPr>
            <p:ph type="subTitle" idx="4"/>
          </p:nvPr>
        </p:nvSpPr>
        <p:spPr>
          <a:xfrm flipH="1">
            <a:off x="4059867" y="1182372"/>
            <a:ext cx="4851272" cy="804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n w="0"/>
                <a:solidFill>
                  <a:schemeClr val="accent1"/>
                </a:solidFill>
              </a:rPr>
              <a:t>Las fracciones se pueden representar en la recta numérica. Un entero se considera del 0 al 1</a:t>
            </a:r>
            <a:endParaRPr dirty="0">
              <a:ln w="0"/>
              <a:solidFill>
                <a:schemeClr val="accent1"/>
              </a:solidFill>
            </a:endParaRPr>
          </a:p>
        </p:txBody>
      </p:sp>
      <p:sp>
        <p:nvSpPr>
          <p:cNvPr id="1427" name="Google Shape;1427;p29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428" name="Google Shape;1428;p29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9779115C-A4EE-4291-A51F-A18E22F952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3543" r="24250" b="33103"/>
          <a:stretch/>
        </p:blipFill>
        <p:spPr>
          <a:xfrm>
            <a:off x="437968" y="1111210"/>
            <a:ext cx="3568352" cy="3065243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15DC47D0-2701-4553-87DF-E7E432EBC2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00" t="28657" r="49050" b="30657"/>
          <a:stretch/>
        </p:blipFill>
        <p:spPr>
          <a:xfrm>
            <a:off x="4399657" y="2206971"/>
            <a:ext cx="3812690" cy="28997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904616" y="540005"/>
            <a:ext cx="404648" cy="700229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22"/>
          <p:cNvGrpSpPr/>
          <p:nvPr/>
        </p:nvGrpSpPr>
        <p:grpSpPr>
          <a:xfrm>
            <a:off x="520089" y="-102457"/>
            <a:ext cx="570425" cy="671625"/>
            <a:chOff x="1624375" y="2524866"/>
            <a:chExt cx="1353000" cy="1593039"/>
          </a:xfrm>
        </p:grpSpPr>
        <p:sp>
          <p:nvSpPr>
            <p:cNvPr id="483" name="Google Shape;483;p22"/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8783711" y="575181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2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this section here</a:t>
            </a:r>
            <a:endParaRPr/>
          </a:p>
        </p:txBody>
      </p:sp>
      <p:sp>
        <p:nvSpPr>
          <p:cNvPr id="550" name="Google Shape;550;p22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could describe the topic of this section here</a:t>
            </a:r>
            <a:endParaRPr dirty="0"/>
          </a:p>
        </p:txBody>
      </p:sp>
      <p:sp>
        <p:nvSpPr>
          <p:cNvPr id="551" name="Google Shape;551;p22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this section here</a:t>
            </a:r>
            <a:endParaRPr/>
          </a:p>
        </p:txBody>
      </p: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ESTRATEGIA</a:t>
            </a:r>
            <a:endParaRPr dirty="0"/>
          </a:p>
        </p:txBody>
      </p:sp>
      <p:sp>
        <p:nvSpPr>
          <p:cNvPr id="554" name="Google Shape;554;p22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556" name="Google Shape;556;p22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describe the topic of this section here</a:t>
            </a:r>
            <a:endParaRPr/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DAFF0B86-2A1E-4171-BCB1-D4C67239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7989" r="24375" b="30880"/>
          <a:stretch/>
        </p:blipFill>
        <p:spPr>
          <a:xfrm rot="21158896">
            <a:off x="277356" y="457099"/>
            <a:ext cx="3314700" cy="2991316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85EF63A-11F4-4E25-AEB5-8B094F7EF57E}"/>
              </a:ext>
            </a:extLst>
          </p:cNvPr>
          <p:cNvSpPr/>
          <p:nvPr/>
        </p:nvSpPr>
        <p:spPr>
          <a:xfrm>
            <a:off x="1761673" y="3527816"/>
            <a:ext cx="3295572" cy="1172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1655944" y="3849536"/>
            <a:ext cx="3464876" cy="906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2800" dirty="0">
                <a:solidFill>
                  <a:schemeClr val="accent6">
                    <a:lumMod val="75000"/>
                  </a:schemeClr>
                </a:solidFill>
              </a:rPr>
              <a:t>NÚMERO MIXTO .</a:t>
            </a:r>
            <a:br>
              <a:rPr lang="es-CL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CL" sz="2000" dirty="0">
                <a:solidFill>
                  <a:schemeClr val="accent6">
                    <a:lumMod val="75000"/>
                  </a:schemeClr>
                </a:solidFill>
              </a:rPr>
              <a:t>Es un número formado por un entero y una fracción propia.</a:t>
            </a:r>
            <a:br>
              <a:rPr lang="es-CL" sz="3200" dirty="0"/>
            </a:br>
            <a:endParaRPr dirty="0"/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F8C5DC4C-8415-4087-AFE4-9316A79EF6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6" t="27577" r="24036" b="29136"/>
          <a:stretch/>
        </p:blipFill>
        <p:spPr>
          <a:xfrm rot="180963">
            <a:off x="3544324" y="157473"/>
            <a:ext cx="3280140" cy="3075362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0BF7EA52-B27F-48C6-96F4-3BF52FE0AC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75" t="26824" r="49391" b="35497"/>
          <a:stretch/>
        </p:blipFill>
        <p:spPr>
          <a:xfrm rot="21226506">
            <a:off x="5873110" y="2151978"/>
            <a:ext cx="3376179" cy="2726186"/>
          </a:xfrm>
          <a:prstGeom prst="rect">
            <a:avLst/>
          </a:prstGeom>
        </p:spPr>
      </p:pic>
      <p:grpSp>
        <p:nvGrpSpPr>
          <p:cNvPr id="500" name="Google Shape;500;p22"/>
          <p:cNvGrpSpPr/>
          <p:nvPr/>
        </p:nvGrpSpPr>
        <p:grpSpPr>
          <a:xfrm>
            <a:off x="8569844" y="4378889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899;p26">
            <a:extLst>
              <a:ext uri="{FF2B5EF4-FFF2-40B4-BE49-F238E27FC236}">
                <a16:creationId xmlns:a16="http://schemas.microsoft.com/office/drawing/2014/main" id="{23BE0024-865A-490D-AA40-C0E2E1C7EBD1}"/>
              </a:ext>
            </a:extLst>
          </p:cNvPr>
          <p:cNvGrpSpPr/>
          <p:nvPr/>
        </p:nvGrpSpPr>
        <p:grpSpPr>
          <a:xfrm>
            <a:off x="2069889" y="-248864"/>
            <a:ext cx="5930106" cy="1251496"/>
            <a:chOff x="1966944" y="49159"/>
            <a:chExt cx="5930106" cy="1251496"/>
          </a:xfrm>
        </p:grpSpPr>
        <p:sp>
          <p:nvSpPr>
            <p:cNvPr id="75" name="Google Shape;900;p26">
              <a:extLst>
                <a:ext uri="{FF2B5EF4-FFF2-40B4-BE49-F238E27FC236}">
                  <a16:creationId xmlns:a16="http://schemas.microsoft.com/office/drawing/2014/main" id="{26326CCB-D8EA-49D3-9A05-9324EF7D66D7}"/>
                </a:ext>
              </a:extLst>
            </p:cNvPr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01;p26">
              <a:extLst>
                <a:ext uri="{FF2B5EF4-FFF2-40B4-BE49-F238E27FC236}">
                  <a16:creationId xmlns:a16="http://schemas.microsoft.com/office/drawing/2014/main" id="{21316DBC-CEFC-4A3C-AF92-699CE61C73DD}"/>
                </a:ext>
              </a:extLst>
            </p:cNvPr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02;p26">
              <a:extLst>
                <a:ext uri="{FF2B5EF4-FFF2-40B4-BE49-F238E27FC236}">
                  <a16:creationId xmlns:a16="http://schemas.microsoft.com/office/drawing/2014/main" id="{7D73CD52-0ADD-4C3B-9419-9CC66C76E8C4}"/>
                </a:ext>
              </a:extLst>
            </p:cNvPr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" name="Google Shape;831;p25"/>
          <p:cNvGrpSpPr/>
          <p:nvPr/>
        </p:nvGrpSpPr>
        <p:grpSpPr>
          <a:xfrm rot="291368">
            <a:off x="7876217" y="-109515"/>
            <a:ext cx="1199389" cy="705857"/>
            <a:chOff x="3684525" y="1809375"/>
            <a:chExt cx="334225" cy="196700"/>
          </a:xfrm>
        </p:grpSpPr>
        <p:sp>
          <p:nvSpPr>
            <p:cNvPr id="832" name="Google Shape;832;p25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5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5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5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25"/>
          <p:cNvGrpSpPr/>
          <p:nvPr/>
        </p:nvGrpSpPr>
        <p:grpSpPr>
          <a:xfrm>
            <a:off x="53769" y="-140909"/>
            <a:ext cx="1409706" cy="1206317"/>
            <a:chOff x="2990881" y="2211651"/>
            <a:chExt cx="1114481" cy="953686"/>
          </a:xfrm>
        </p:grpSpPr>
        <p:sp>
          <p:nvSpPr>
            <p:cNvPr id="846" name="Google Shape;846;p25"/>
            <p:cNvSpPr/>
            <p:nvPr/>
          </p:nvSpPr>
          <p:spPr>
            <a:xfrm rot="-4499968" flipH="1">
              <a:off x="3182811" y="2209483"/>
              <a:ext cx="730620" cy="958022"/>
            </a:xfrm>
            <a:custGeom>
              <a:avLst/>
              <a:gdLst/>
              <a:ahLst/>
              <a:cxnLst/>
              <a:rect l="l" t="t" r="r" b="b"/>
              <a:pathLst>
                <a:path w="26439" h="34668" extrusionOk="0">
                  <a:moveTo>
                    <a:pt x="14337" y="0"/>
                  </a:moveTo>
                  <a:cubicBezTo>
                    <a:pt x="9587" y="0"/>
                    <a:pt x="5048" y="2653"/>
                    <a:pt x="2494" y="6927"/>
                  </a:cubicBezTo>
                  <a:cubicBezTo>
                    <a:pt x="742" y="9864"/>
                    <a:pt x="1" y="13183"/>
                    <a:pt x="412" y="16271"/>
                  </a:cubicBezTo>
                  <a:cubicBezTo>
                    <a:pt x="705" y="18472"/>
                    <a:pt x="1626" y="20602"/>
                    <a:pt x="3004" y="22273"/>
                  </a:cubicBezTo>
                  <a:cubicBezTo>
                    <a:pt x="3344" y="22689"/>
                    <a:pt x="3703" y="23029"/>
                    <a:pt x="4015" y="23326"/>
                  </a:cubicBezTo>
                  <a:cubicBezTo>
                    <a:pt x="4836" y="24110"/>
                    <a:pt x="5048" y="24346"/>
                    <a:pt x="4950" y="25092"/>
                  </a:cubicBezTo>
                  <a:lnTo>
                    <a:pt x="3694" y="34668"/>
                  </a:lnTo>
                  <a:lnTo>
                    <a:pt x="6758" y="31400"/>
                  </a:lnTo>
                  <a:cubicBezTo>
                    <a:pt x="8108" y="29965"/>
                    <a:pt x="9507" y="28482"/>
                    <a:pt x="10847" y="26943"/>
                  </a:cubicBezTo>
                  <a:cubicBezTo>
                    <a:pt x="11111" y="26641"/>
                    <a:pt x="11362" y="26353"/>
                    <a:pt x="11579" y="26244"/>
                  </a:cubicBezTo>
                  <a:cubicBezTo>
                    <a:pt x="11815" y="26126"/>
                    <a:pt x="12222" y="26098"/>
                    <a:pt x="12651" y="26070"/>
                  </a:cubicBezTo>
                  <a:lnTo>
                    <a:pt x="12920" y="26055"/>
                  </a:lnTo>
                  <a:cubicBezTo>
                    <a:pt x="16760" y="25777"/>
                    <a:pt x="20489" y="23827"/>
                    <a:pt x="22907" y="20828"/>
                  </a:cubicBezTo>
                  <a:cubicBezTo>
                    <a:pt x="25320" y="17834"/>
                    <a:pt x="26439" y="13774"/>
                    <a:pt x="25900" y="9968"/>
                  </a:cubicBezTo>
                  <a:cubicBezTo>
                    <a:pt x="25159" y="4755"/>
                    <a:pt x="21345" y="897"/>
                    <a:pt x="16183" y="132"/>
                  </a:cubicBezTo>
                  <a:cubicBezTo>
                    <a:pt x="15574" y="42"/>
                    <a:pt x="14955" y="0"/>
                    <a:pt x="1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5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 rot="-4499968" flipH="1">
              <a:off x="3183710" y="2279797"/>
              <a:ext cx="649431" cy="800756"/>
            </a:xfrm>
            <a:custGeom>
              <a:avLst/>
              <a:gdLst/>
              <a:ahLst/>
              <a:cxnLst/>
              <a:rect l="l" t="t" r="r" b="b"/>
              <a:pathLst>
                <a:path w="23501" h="28977" extrusionOk="0">
                  <a:moveTo>
                    <a:pt x="12876" y="1"/>
                  </a:moveTo>
                  <a:cubicBezTo>
                    <a:pt x="8539" y="1"/>
                    <a:pt x="4491" y="2517"/>
                    <a:pt x="2276" y="6227"/>
                  </a:cubicBezTo>
                  <a:cubicBezTo>
                    <a:pt x="774" y="8739"/>
                    <a:pt x="0" y="11738"/>
                    <a:pt x="382" y="14641"/>
                  </a:cubicBezTo>
                  <a:cubicBezTo>
                    <a:pt x="637" y="16558"/>
                    <a:pt x="1426" y="18419"/>
                    <a:pt x="2659" y="19911"/>
                  </a:cubicBezTo>
                  <a:cubicBezTo>
                    <a:pt x="3764" y="21252"/>
                    <a:pt x="5189" y="21804"/>
                    <a:pt x="4925" y="23840"/>
                  </a:cubicBezTo>
                  <a:cubicBezTo>
                    <a:pt x="4699" y="25553"/>
                    <a:pt x="4472" y="27263"/>
                    <a:pt x="4250" y="28977"/>
                  </a:cubicBezTo>
                  <a:cubicBezTo>
                    <a:pt x="5614" y="27523"/>
                    <a:pt x="6979" y="26073"/>
                    <a:pt x="8286" y="24572"/>
                  </a:cubicBezTo>
                  <a:cubicBezTo>
                    <a:pt x="8637" y="24171"/>
                    <a:pt x="8995" y="23759"/>
                    <a:pt x="9467" y="23519"/>
                  </a:cubicBezTo>
                  <a:cubicBezTo>
                    <a:pt x="10043" y="23221"/>
                    <a:pt x="10714" y="23221"/>
                    <a:pt x="11361" y="23173"/>
                  </a:cubicBezTo>
                  <a:cubicBezTo>
                    <a:pt x="14817" y="22924"/>
                    <a:pt x="18146" y="21186"/>
                    <a:pt x="20323" y="18485"/>
                  </a:cubicBezTo>
                  <a:cubicBezTo>
                    <a:pt x="22504" y="15784"/>
                    <a:pt x="23500" y="12163"/>
                    <a:pt x="23010" y="8730"/>
                  </a:cubicBezTo>
                  <a:cubicBezTo>
                    <a:pt x="22363" y="4173"/>
                    <a:pt x="19100" y="797"/>
                    <a:pt x="14515" y="122"/>
                  </a:cubicBezTo>
                  <a:cubicBezTo>
                    <a:pt x="13966" y="40"/>
                    <a:pt x="13419" y="1"/>
                    <a:pt x="12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 rot="-4499968" flipH="1">
              <a:off x="3336466" y="2584109"/>
              <a:ext cx="286180" cy="272584"/>
            </a:xfrm>
            <a:custGeom>
              <a:avLst/>
              <a:gdLst/>
              <a:ahLst/>
              <a:cxnLst/>
              <a:rect l="l" t="t" r="r" b="b"/>
              <a:pathLst>
                <a:path w="10356" h="9864" extrusionOk="0">
                  <a:moveTo>
                    <a:pt x="6425" y="0"/>
                  </a:moveTo>
                  <a:cubicBezTo>
                    <a:pt x="6234" y="0"/>
                    <a:pt x="6052" y="35"/>
                    <a:pt x="5884" y="107"/>
                  </a:cubicBezTo>
                  <a:cubicBezTo>
                    <a:pt x="3646" y="1075"/>
                    <a:pt x="562" y="6520"/>
                    <a:pt x="562" y="6520"/>
                  </a:cubicBezTo>
                  <a:cubicBezTo>
                    <a:pt x="0" y="7441"/>
                    <a:pt x="2767" y="9467"/>
                    <a:pt x="5586" y="9864"/>
                  </a:cubicBezTo>
                  <a:cubicBezTo>
                    <a:pt x="5534" y="9467"/>
                    <a:pt x="5379" y="7535"/>
                    <a:pt x="7163" y="6855"/>
                  </a:cubicBezTo>
                  <a:cubicBezTo>
                    <a:pt x="7163" y="6855"/>
                    <a:pt x="7638" y="3775"/>
                    <a:pt x="10019" y="3775"/>
                  </a:cubicBezTo>
                  <a:cubicBezTo>
                    <a:pt x="10127" y="3775"/>
                    <a:pt x="10240" y="3782"/>
                    <a:pt x="10356" y="3795"/>
                  </a:cubicBezTo>
                  <a:cubicBezTo>
                    <a:pt x="9574" y="1711"/>
                    <a:pt x="7771" y="0"/>
                    <a:pt x="6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 rot="-4499968" flipH="1">
              <a:off x="3464086" y="2458461"/>
              <a:ext cx="109321" cy="82958"/>
            </a:xfrm>
            <a:custGeom>
              <a:avLst/>
              <a:gdLst/>
              <a:ahLst/>
              <a:cxnLst/>
              <a:rect l="l" t="t" r="r" b="b"/>
              <a:pathLst>
                <a:path w="3956" h="3002" extrusionOk="0">
                  <a:moveTo>
                    <a:pt x="1687" y="1"/>
                  </a:moveTo>
                  <a:cubicBezTo>
                    <a:pt x="1239" y="1"/>
                    <a:pt x="791" y="175"/>
                    <a:pt x="505" y="521"/>
                  </a:cubicBezTo>
                  <a:cubicBezTo>
                    <a:pt x="0" y="1121"/>
                    <a:pt x="94" y="2131"/>
                    <a:pt x="699" y="2632"/>
                  </a:cubicBezTo>
                  <a:cubicBezTo>
                    <a:pt x="1014" y="2891"/>
                    <a:pt x="1358" y="3001"/>
                    <a:pt x="1689" y="3001"/>
                  </a:cubicBezTo>
                  <a:cubicBezTo>
                    <a:pt x="2906" y="3001"/>
                    <a:pt x="3955" y="1512"/>
                    <a:pt x="2753" y="398"/>
                  </a:cubicBezTo>
                  <a:cubicBezTo>
                    <a:pt x="2468" y="133"/>
                    <a:pt x="2077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 rot="-4499968" flipH="1">
              <a:off x="3192825" y="2625277"/>
              <a:ext cx="106419" cy="89452"/>
            </a:xfrm>
            <a:custGeom>
              <a:avLst/>
              <a:gdLst/>
              <a:ahLst/>
              <a:cxnLst/>
              <a:rect l="l" t="t" r="r" b="b"/>
              <a:pathLst>
                <a:path w="3851" h="3237" extrusionOk="0">
                  <a:moveTo>
                    <a:pt x="1918" y="1"/>
                  </a:moveTo>
                  <a:cubicBezTo>
                    <a:pt x="1680" y="1"/>
                    <a:pt x="1432" y="64"/>
                    <a:pt x="1191" y="206"/>
                  </a:cubicBezTo>
                  <a:cubicBezTo>
                    <a:pt x="62" y="867"/>
                    <a:pt x="1" y="2964"/>
                    <a:pt x="1469" y="3214"/>
                  </a:cubicBezTo>
                  <a:cubicBezTo>
                    <a:pt x="1561" y="3229"/>
                    <a:pt x="1653" y="3237"/>
                    <a:pt x="1746" y="3237"/>
                  </a:cubicBezTo>
                  <a:cubicBezTo>
                    <a:pt x="2395" y="3237"/>
                    <a:pt x="3049" y="2871"/>
                    <a:pt x="3335" y="2284"/>
                  </a:cubicBezTo>
                  <a:cubicBezTo>
                    <a:pt x="3850" y="1225"/>
                    <a:pt x="2970" y="1"/>
                    <a:pt x="1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 rot="-4499968" flipH="1">
              <a:off x="3445958" y="2611749"/>
              <a:ext cx="110675" cy="95835"/>
            </a:xfrm>
            <a:custGeom>
              <a:avLst/>
              <a:gdLst/>
              <a:ahLst/>
              <a:cxnLst/>
              <a:rect l="l" t="t" r="r" b="b"/>
              <a:pathLst>
                <a:path w="4005" h="3468" extrusionOk="0">
                  <a:moveTo>
                    <a:pt x="1744" y="0"/>
                  </a:moveTo>
                  <a:cubicBezTo>
                    <a:pt x="1744" y="0"/>
                    <a:pt x="345" y="1776"/>
                    <a:pt x="1" y="2640"/>
                  </a:cubicBezTo>
                  <a:cubicBezTo>
                    <a:pt x="1" y="2640"/>
                    <a:pt x="893" y="3468"/>
                    <a:pt x="1823" y="3468"/>
                  </a:cubicBezTo>
                  <a:cubicBezTo>
                    <a:pt x="2178" y="3468"/>
                    <a:pt x="2539" y="3347"/>
                    <a:pt x="2858" y="3012"/>
                  </a:cubicBezTo>
                  <a:cubicBezTo>
                    <a:pt x="4005" y="1800"/>
                    <a:pt x="1744" y="0"/>
                    <a:pt x="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 rot="-4499968" flipH="1">
              <a:off x="3321798" y="2678898"/>
              <a:ext cx="118910" cy="82709"/>
            </a:xfrm>
            <a:custGeom>
              <a:avLst/>
              <a:gdLst/>
              <a:ahLst/>
              <a:cxnLst/>
              <a:rect l="l" t="t" r="r" b="b"/>
              <a:pathLst>
                <a:path w="4303" h="2993" extrusionOk="0">
                  <a:moveTo>
                    <a:pt x="2243" y="1"/>
                  </a:moveTo>
                  <a:cubicBezTo>
                    <a:pt x="2243" y="1"/>
                    <a:pt x="628" y="789"/>
                    <a:pt x="1" y="2164"/>
                  </a:cubicBezTo>
                  <a:cubicBezTo>
                    <a:pt x="1" y="2164"/>
                    <a:pt x="691" y="2993"/>
                    <a:pt x="1731" y="2993"/>
                  </a:cubicBezTo>
                  <a:cubicBezTo>
                    <a:pt x="2037" y="2993"/>
                    <a:pt x="2373" y="2921"/>
                    <a:pt x="2731" y="2735"/>
                  </a:cubicBezTo>
                  <a:cubicBezTo>
                    <a:pt x="4303" y="1923"/>
                    <a:pt x="2243" y="1"/>
                    <a:pt x="2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 rot="-4499968" flipH="1">
              <a:off x="3409296" y="2746583"/>
              <a:ext cx="190399" cy="169563"/>
            </a:xfrm>
            <a:custGeom>
              <a:avLst/>
              <a:gdLst/>
              <a:ahLst/>
              <a:cxnLst/>
              <a:rect l="l" t="t" r="r" b="b"/>
              <a:pathLst>
                <a:path w="6890" h="6136" extrusionOk="0">
                  <a:moveTo>
                    <a:pt x="4641" y="0"/>
                  </a:moveTo>
                  <a:cubicBezTo>
                    <a:pt x="2260" y="0"/>
                    <a:pt x="1785" y="3080"/>
                    <a:pt x="1785" y="3080"/>
                  </a:cubicBezTo>
                  <a:cubicBezTo>
                    <a:pt x="1" y="3760"/>
                    <a:pt x="156" y="5692"/>
                    <a:pt x="208" y="6089"/>
                  </a:cubicBezTo>
                  <a:cubicBezTo>
                    <a:pt x="354" y="6111"/>
                    <a:pt x="501" y="6126"/>
                    <a:pt x="637" y="6135"/>
                  </a:cubicBezTo>
                  <a:cubicBezTo>
                    <a:pt x="6890" y="5710"/>
                    <a:pt x="5072" y="299"/>
                    <a:pt x="4982" y="35"/>
                  </a:cubicBezTo>
                  <a:cubicBezTo>
                    <a:pt x="4978" y="26"/>
                    <a:pt x="4978" y="20"/>
                    <a:pt x="4978" y="20"/>
                  </a:cubicBezTo>
                  <a:cubicBezTo>
                    <a:pt x="4862" y="7"/>
                    <a:pt x="4749" y="0"/>
                    <a:pt x="4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 rot="-4499968" flipH="1">
              <a:off x="3576782" y="2494472"/>
              <a:ext cx="138226" cy="119241"/>
            </a:xfrm>
            <a:custGeom>
              <a:avLst/>
              <a:gdLst/>
              <a:ahLst/>
              <a:cxnLst/>
              <a:rect l="l" t="t" r="r" b="b"/>
              <a:pathLst>
                <a:path w="5002" h="4315" extrusionOk="0">
                  <a:moveTo>
                    <a:pt x="3375" y="1"/>
                  </a:moveTo>
                  <a:cubicBezTo>
                    <a:pt x="2734" y="1"/>
                    <a:pt x="1969" y="330"/>
                    <a:pt x="1332" y="943"/>
                  </a:cubicBezTo>
                  <a:cubicBezTo>
                    <a:pt x="307" y="1926"/>
                    <a:pt x="0" y="3267"/>
                    <a:pt x="647" y="3938"/>
                  </a:cubicBezTo>
                  <a:cubicBezTo>
                    <a:pt x="890" y="4192"/>
                    <a:pt x="1235" y="4315"/>
                    <a:pt x="1625" y="4315"/>
                  </a:cubicBezTo>
                  <a:cubicBezTo>
                    <a:pt x="2267" y="4315"/>
                    <a:pt x="3032" y="3984"/>
                    <a:pt x="3670" y="3371"/>
                  </a:cubicBezTo>
                  <a:cubicBezTo>
                    <a:pt x="4694" y="2388"/>
                    <a:pt x="5001" y="1048"/>
                    <a:pt x="4354" y="377"/>
                  </a:cubicBezTo>
                  <a:cubicBezTo>
                    <a:pt x="4111" y="123"/>
                    <a:pt x="3766" y="1"/>
                    <a:pt x="3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5"/>
            <p:cNvSpPr/>
            <p:nvPr/>
          </p:nvSpPr>
          <p:spPr>
            <a:xfrm rot="-4499968" flipH="1">
              <a:off x="3186331" y="2755531"/>
              <a:ext cx="133252" cy="122779"/>
            </a:xfrm>
            <a:custGeom>
              <a:avLst/>
              <a:gdLst/>
              <a:ahLst/>
              <a:cxnLst/>
              <a:rect l="l" t="t" r="r" b="b"/>
              <a:pathLst>
                <a:path w="4822" h="4443" extrusionOk="0">
                  <a:moveTo>
                    <a:pt x="3258" y="1"/>
                  </a:moveTo>
                  <a:cubicBezTo>
                    <a:pt x="2588" y="1"/>
                    <a:pt x="1787" y="392"/>
                    <a:pt x="1158" y="1094"/>
                  </a:cubicBezTo>
                  <a:cubicBezTo>
                    <a:pt x="208" y="2151"/>
                    <a:pt x="1" y="3517"/>
                    <a:pt x="690" y="4135"/>
                  </a:cubicBezTo>
                  <a:cubicBezTo>
                    <a:pt x="922" y="4343"/>
                    <a:pt x="1226" y="4442"/>
                    <a:pt x="1563" y="4442"/>
                  </a:cubicBezTo>
                  <a:cubicBezTo>
                    <a:pt x="2233" y="4442"/>
                    <a:pt x="3034" y="4050"/>
                    <a:pt x="3665" y="3347"/>
                  </a:cubicBezTo>
                  <a:cubicBezTo>
                    <a:pt x="4614" y="2288"/>
                    <a:pt x="4822" y="929"/>
                    <a:pt x="4127" y="305"/>
                  </a:cubicBezTo>
                  <a:cubicBezTo>
                    <a:pt x="3896" y="99"/>
                    <a:pt x="359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25"/>
          <p:cNvGrpSpPr/>
          <p:nvPr/>
        </p:nvGrpSpPr>
        <p:grpSpPr>
          <a:xfrm>
            <a:off x="4098121" y="4705325"/>
            <a:ext cx="1667758" cy="271362"/>
            <a:chOff x="1777900" y="2356875"/>
            <a:chExt cx="5003236" cy="814081"/>
          </a:xfrm>
        </p:grpSpPr>
        <p:sp>
          <p:nvSpPr>
            <p:cNvPr id="857" name="Google Shape;857;p25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" name="Imagen 66">
            <a:extLst>
              <a:ext uri="{FF2B5EF4-FFF2-40B4-BE49-F238E27FC236}">
                <a16:creationId xmlns:a16="http://schemas.microsoft.com/office/drawing/2014/main" id="{74CBEE46-3464-4B88-93CA-3F172D6A0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6" t="27577" r="49025" b="29301"/>
          <a:stretch/>
        </p:blipFill>
        <p:spPr>
          <a:xfrm>
            <a:off x="751983" y="509086"/>
            <a:ext cx="2879774" cy="2591634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BB2C912C-8F3A-452E-A92F-110A29DF48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99" t="25766" r="24375" b="34881"/>
          <a:stretch/>
        </p:blipFill>
        <p:spPr>
          <a:xfrm>
            <a:off x="5864752" y="581180"/>
            <a:ext cx="3001610" cy="2591634"/>
          </a:xfrm>
          <a:prstGeom prst="rect">
            <a:avLst/>
          </a:prstGeom>
        </p:spPr>
      </p:pic>
      <p:sp>
        <p:nvSpPr>
          <p:cNvPr id="71" name="Rectángulo 70">
            <a:extLst>
              <a:ext uri="{FF2B5EF4-FFF2-40B4-BE49-F238E27FC236}">
                <a16:creationId xmlns:a16="http://schemas.microsoft.com/office/drawing/2014/main" id="{06F41C32-CCAC-4F8F-9E21-5B1D7A7539AA}"/>
              </a:ext>
            </a:extLst>
          </p:cNvPr>
          <p:cNvSpPr/>
          <p:nvPr/>
        </p:nvSpPr>
        <p:spPr>
          <a:xfrm rot="20900853">
            <a:off x="546409" y="3051631"/>
            <a:ext cx="2050098" cy="159699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2"/>
                </a:solidFill>
                <a:latin typeface="Englebert"/>
                <a:sym typeface="Englebert"/>
              </a:rPr>
              <a:t>Amplificar una fracción </a:t>
            </a:r>
            <a:r>
              <a:rPr lang="es-ES" dirty="0">
                <a:solidFill>
                  <a:schemeClr val="bg2"/>
                </a:solidFill>
                <a:latin typeface="Englebert"/>
                <a:sym typeface="Englebert"/>
              </a:rPr>
              <a:t> es multiplicar el numerador y el denominador por un</a:t>
            </a:r>
            <a:br>
              <a:rPr lang="es-ES" dirty="0">
                <a:solidFill>
                  <a:schemeClr val="bg2"/>
                </a:solidFill>
                <a:latin typeface="Englebert"/>
                <a:sym typeface="Englebert"/>
              </a:rPr>
            </a:br>
            <a:r>
              <a:rPr lang="es-ES" dirty="0">
                <a:solidFill>
                  <a:schemeClr val="bg2"/>
                </a:solidFill>
                <a:latin typeface="Englebert"/>
                <a:sym typeface="Englebert"/>
              </a:rPr>
              <a:t>mismo número.</a:t>
            </a:r>
            <a:endParaRPr lang="es-CL" sz="1000" dirty="0">
              <a:solidFill>
                <a:schemeClr val="bg2"/>
              </a:solidFill>
            </a:endParaRP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E95D4317-6727-42B8-A230-73050C28C1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52" t="25766" r="49125" b="34881"/>
          <a:stretch/>
        </p:blipFill>
        <p:spPr>
          <a:xfrm>
            <a:off x="3016230" y="2054581"/>
            <a:ext cx="3150895" cy="2579833"/>
          </a:xfrm>
          <a:prstGeom prst="rect">
            <a:avLst/>
          </a:prstGeom>
        </p:spPr>
      </p:pic>
      <p:sp>
        <p:nvSpPr>
          <p:cNvPr id="72" name="Rectángulo 71">
            <a:extLst>
              <a:ext uri="{FF2B5EF4-FFF2-40B4-BE49-F238E27FC236}">
                <a16:creationId xmlns:a16="http://schemas.microsoft.com/office/drawing/2014/main" id="{A7BBE42F-8EA4-4380-B853-BBB02C64286C}"/>
              </a:ext>
            </a:extLst>
          </p:cNvPr>
          <p:cNvSpPr/>
          <p:nvPr/>
        </p:nvSpPr>
        <p:spPr>
          <a:xfrm rot="554026">
            <a:off x="6517109" y="3110951"/>
            <a:ext cx="2197051" cy="142735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/>
                </a:solidFill>
                <a:latin typeface="Englebert"/>
                <a:sym typeface="Englebert"/>
              </a:rPr>
              <a:t>Simplificar</a:t>
            </a:r>
            <a:r>
              <a:rPr lang="es-ES" dirty="0">
                <a:solidFill>
                  <a:schemeClr val="accent1"/>
                </a:solidFill>
                <a:latin typeface="Englebert"/>
                <a:sym typeface="Englebert"/>
              </a:rPr>
              <a:t> es dividir numerador como el denominador por un mismo número, mayor que 1 y que sea divisor de ambos.</a:t>
            </a:r>
            <a:endParaRPr lang="es-CL" sz="1000" dirty="0">
              <a:solidFill>
                <a:schemeClr val="accent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7DBA6B-2996-4C8B-83AC-1D36E77A74FA}"/>
              </a:ext>
            </a:extLst>
          </p:cNvPr>
          <p:cNvSpPr/>
          <p:nvPr/>
        </p:nvSpPr>
        <p:spPr>
          <a:xfrm>
            <a:off x="2931469" y="121183"/>
            <a:ext cx="4717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accent2">
                    <a:lumMod val="75000"/>
                  </a:schemeClr>
                </a:solidFill>
                <a:latin typeface="Odibee Sans" panose="020B0604020202020204" charset="0"/>
              </a:rPr>
              <a:t>Amplificación y simplificación de fracciones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379</Words>
  <Application>Microsoft Office PowerPoint</Application>
  <PresentationFormat>Presentación en pantalla (16:9)</PresentationFormat>
  <Paragraphs>49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Englebert</vt:lpstr>
      <vt:lpstr>Bellota Text</vt:lpstr>
      <vt:lpstr>Odibee Sans</vt:lpstr>
      <vt:lpstr>Roboto Condensed</vt:lpstr>
      <vt:lpstr>Didact Gothic</vt:lpstr>
      <vt:lpstr>Abel</vt:lpstr>
      <vt:lpstr>End of the School Year by Slidesgo</vt:lpstr>
      <vt:lpstr>Retroalimentación Evaluación matemática</vt:lpstr>
      <vt:lpstr>EVALUACIÓN FRACCIONES</vt:lpstr>
      <vt:lpstr>Ordenar fracciones</vt:lpstr>
      <vt:lpstr>MY FAVORITE MEMORY</vt:lpstr>
      <vt:lpstr>Presentación de PowerPoint</vt:lpstr>
      <vt:lpstr>Recuerda la figura la dividimos en partes iguales. </vt:lpstr>
      <vt:lpstr>FRACCIONES EN LA RECTA NUMÉRICA</vt:lpstr>
      <vt:lpstr>ESTRATEGIA</vt:lpstr>
      <vt:lpstr>Presentación de PowerPoint</vt:lpstr>
      <vt:lpstr>Presentación de PowerPoint</vt:lpstr>
      <vt:lpstr>Número mixto y fracción impropia</vt:lpstr>
      <vt:lpstr>Simplificación de fracciones </vt:lpstr>
      <vt:lpstr>Fracciones equivalentes </vt:lpstr>
      <vt:lpstr>Fracción irreductible</vt:lpstr>
      <vt:lpstr>Representación de fracción impropia a número mixto</vt:lpstr>
      <vt:lpstr>Encuentra  las 7 diferencias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Evaluación matemática</dc:title>
  <dc:creator>natalieaguayo</dc:creator>
  <cp:lastModifiedBy>caropiz</cp:lastModifiedBy>
  <cp:revision>9</cp:revision>
  <dcterms:modified xsi:type="dcterms:W3CDTF">2020-09-08T17:04:40Z</dcterms:modified>
</cp:coreProperties>
</file>