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61" r:id="rId6"/>
    <p:sldId id="268" r:id="rId7"/>
    <p:sldId id="269" r:id="rId8"/>
    <p:sldId id="270" r:id="rId9"/>
    <p:sldId id="26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80" d="100"/>
          <a:sy n="80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7BCFBD-29E5-40DE-9AF6-2E7B31C446B3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NK-m0DeIRv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888431"/>
          </a:xfrm>
        </p:spPr>
        <p:txBody>
          <a:bodyPr>
            <a:noAutofit/>
          </a:bodyPr>
          <a:lstStyle/>
          <a:p>
            <a:r>
              <a:rPr lang="es-CL" sz="2800" dirty="0"/>
              <a:t>¿Cómo podemos identificar las ideas principales?</a:t>
            </a:r>
            <a:br>
              <a:rPr lang="es-CL" sz="1600" dirty="0"/>
            </a:br>
            <a:br>
              <a:rPr lang="es-CL" sz="1600" dirty="0"/>
            </a:br>
            <a:br>
              <a:rPr lang="es-CL" sz="1600" dirty="0"/>
            </a:br>
            <a:br>
              <a:rPr lang="es-CL" sz="1600"/>
            </a:br>
            <a:r>
              <a:rPr lang="es-CL" sz="1600">
                <a:effectLst/>
              </a:rPr>
              <a:t>OA </a:t>
            </a:r>
            <a:r>
              <a:rPr lang="es-CL" sz="1600" dirty="0">
                <a:effectLst/>
              </a:rPr>
              <a:t>4: Analizar aspectos relevantes de las lecturas domiciliarias leídas para profundizar su comprensión: identificando las acciones principales del relato y explicando cómo influyen en el desarrollo de la historia, extrayendo información explícita e implícita, haciendo inferencias a partir de la información del texto y de sus experiencias y conocimientos, formulando una opinión sobre algún aspecto de la lectura, fundamentando su opinión con información del texto o sus conocimientos previos</a:t>
            </a:r>
            <a:br>
              <a:rPr lang="es-CL" sz="2000" dirty="0"/>
            </a:br>
            <a:r>
              <a:rPr lang="es-CL" sz="2000" dirty="0"/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869160"/>
            <a:ext cx="6400800" cy="1320552"/>
          </a:xfrm>
        </p:spPr>
        <p:txBody>
          <a:bodyPr>
            <a:normAutofit/>
          </a:bodyPr>
          <a:lstStyle/>
          <a:p>
            <a:r>
              <a:rPr lang="es-CL" sz="2800" dirty="0"/>
              <a:t>6° AÑOS BASICOS </a:t>
            </a:r>
          </a:p>
          <a:p>
            <a:r>
              <a:rPr lang="es-CL" sz="2800" dirty="0"/>
              <a:t>Semana 20 y 21 del 10 al 21 de agosto</a:t>
            </a:r>
          </a:p>
        </p:txBody>
      </p:sp>
    </p:spTree>
    <p:extLst>
      <p:ext uri="{BB962C8B-B14F-4D97-AF65-F5344CB8AC3E}">
        <p14:creationId xmlns:p14="http://schemas.microsoft.com/office/powerpoint/2010/main" val="702830093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QUERIDAS ESTUDIANTES ESPERANDO QUE SE ENCUENTREN MUY BIEN EN SUS CASAS LES CUENTO QUE  ESTE POWER PRESENTA PARA USTEDES COMP PODER IDENTIFICAR LAS IDEAS PRINCIPALES DE UN TEXTO A ATRAVÉS DE LA LECTURA.</a:t>
            </a:r>
          </a:p>
          <a:p>
            <a:endParaRPr lang="es-CL" dirty="0"/>
          </a:p>
          <a:p>
            <a:r>
              <a:rPr lang="es-CL" dirty="0"/>
              <a:t>¡¡¡¡¡¡QUEDATE EN CASA Y CUIDATE!!!!!</a:t>
            </a:r>
          </a:p>
        </p:txBody>
      </p:sp>
      <p:pic>
        <p:nvPicPr>
          <p:cNvPr id="1026" name="Picture 2" descr="https://tse2.mm.bing.net/th?id=OIP.DfS1QuRKqDoRoCdkckPt1gHaJD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2343150" cy="21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76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identificar las ideas principales">
            <a:extLst>
              <a:ext uri="{FF2B5EF4-FFF2-40B4-BE49-F238E27FC236}">
                <a16:creationId xmlns:a16="http://schemas.microsoft.com/office/drawing/2014/main" id="{0CB4DB82-EF09-4F62-B0E0-9D87A20D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se Tema+Idea Principal">
            <a:extLst>
              <a:ext uri="{FF2B5EF4-FFF2-40B4-BE49-F238E27FC236}">
                <a16:creationId xmlns:a16="http://schemas.microsoft.com/office/drawing/2014/main" id="{9BE63979-61F8-4896-B589-E7AD6077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9181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écnicas y estrategias de comprensión lectora: septiembre 2014">
            <a:extLst>
              <a:ext uri="{FF2B5EF4-FFF2-40B4-BE49-F238E27FC236}">
                <a16:creationId xmlns:a16="http://schemas.microsoft.com/office/drawing/2014/main" id="{720E60F2-86A2-40CB-80EF-B04A8ACD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33438"/>
            <a:ext cx="8820150" cy="60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>
            <a:extLst>
              <a:ext uri="{FF2B5EF4-FFF2-40B4-BE49-F238E27FC236}">
                <a16:creationId xmlns:a16="http://schemas.microsoft.com/office/drawing/2014/main" id="{375E706D-04E6-4882-9857-B9A8AC3BC20E}"/>
              </a:ext>
            </a:extLst>
          </p:cNvPr>
          <p:cNvSpPr/>
          <p:nvPr/>
        </p:nvSpPr>
        <p:spPr>
          <a:xfrm>
            <a:off x="539552" y="0"/>
            <a:ext cx="7992888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EJEMPLO 2 DE COMO RECONOCER LA IDEA PRINCIPAL:</a:t>
            </a:r>
          </a:p>
        </p:txBody>
      </p:sp>
    </p:spTree>
    <p:extLst>
      <p:ext uri="{BB962C8B-B14F-4D97-AF65-F5344CB8AC3E}">
        <p14:creationId xmlns:p14="http://schemas.microsoft.com/office/powerpoint/2010/main" val="7612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C51B0D-DD0D-4451-9E23-CAD0AA79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" y="100339"/>
            <a:ext cx="7756263" cy="1054250"/>
          </a:xfrm>
        </p:spPr>
        <p:txBody>
          <a:bodyPr/>
          <a:lstStyle/>
          <a:p>
            <a:r>
              <a:rPr lang="es-CL" sz="2400" dirty="0"/>
              <a:t>A CONTINUACIÓN TE MOSTRARÉ EL TEXTO DE LECTURA DOMICILIARIA Y VEAMOS LAS IDEAS PRINCIPALES DE ALGUNOS PÁRRAFOS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76FB54-F732-4377-8345-EA2CD38A6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AB1021-BE96-4DA7-B124-757CE7E1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D06B28F-DE81-42B6-A734-D1085669F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41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3019E2-9795-4BA8-AF23-D5AF2F5C8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4" y="823938"/>
            <a:ext cx="4801270" cy="1884982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43E5396-A45C-4B0A-96E1-555E7697D02C}"/>
              </a:ext>
            </a:extLst>
          </p:cNvPr>
          <p:cNvSpPr/>
          <p:nvPr/>
        </p:nvSpPr>
        <p:spPr>
          <a:xfrm>
            <a:off x="539552" y="-99392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Ejemplo 1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456376-952D-4090-AC68-7B80D744D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320"/>
            <a:ext cx="8820472" cy="188498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2642173-9B54-402E-A37D-65F1BA52386F}"/>
              </a:ext>
            </a:extLst>
          </p:cNvPr>
          <p:cNvSpPr/>
          <p:nvPr/>
        </p:nvSpPr>
        <p:spPr>
          <a:xfrm>
            <a:off x="271444" y="296733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Ejemplo 2 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46CD8267-42A6-41BE-B689-84E36EA9424C}"/>
              </a:ext>
            </a:extLst>
          </p:cNvPr>
          <p:cNvSpPr/>
          <p:nvPr/>
        </p:nvSpPr>
        <p:spPr>
          <a:xfrm>
            <a:off x="5072714" y="404664"/>
            <a:ext cx="3963782" cy="230425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Idea principal: </a:t>
            </a:r>
            <a:r>
              <a:rPr lang="es-CL" dirty="0"/>
              <a:t>Vivían dos serpientes, la buena llamada Tren </a:t>
            </a:r>
            <a:r>
              <a:rPr lang="es-CL" dirty="0" err="1"/>
              <a:t>Tren</a:t>
            </a:r>
            <a:r>
              <a:rPr lang="es-CL" dirty="0"/>
              <a:t> y la mala llamada </a:t>
            </a:r>
            <a:r>
              <a:rPr lang="es-CL" dirty="0" err="1"/>
              <a:t>Cai</a:t>
            </a:r>
            <a:r>
              <a:rPr lang="es-CL" dirty="0"/>
              <a:t> </a:t>
            </a:r>
            <a:r>
              <a:rPr lang="es-CL" dirty="0" err="1"/>
              <a:t>Cai</a:t>
            </a:r>
            <a:endParaRPr lang="es-CL" dirty="0"/>
          </a:p>
        </p:txBody>
      </p:sp>
      <p:sp>
        <p:nvSpPr>
          <p:cNvPr id="13" name="Flecha: a la izquierda y derecha 12">
            <a:extLst>
              <a:ext uri="{FF2B5EF4-FFF2-40B4-BE49-F238E27FC236}">
                <a16:creationId xmlns:a16="http://schemas.microsoft.com/office/drawing/2014/main" id="{E999A58E-3DC8-46E6-A980-75030F92BFB9}"/>
              </a:ext>
            </a:extLst>
          </p:cNvPr>
          <p:cNvSpPr/>
          <p:nvPr/>
        </p:nvSpPr>
        <p:spPr>
          <a:xfrm>
            <a:off x="271444" y="5676302"/>
            <a:ext cx="8549028" cy="1181698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Idea principal: </a:t>
            </a:r>
            <a:r>
              <a:rPr lang="es-CL" dirty="0"/>
              <a:t>Tren </a:t>
            </a:r>
            <a:r>
              <a:rPr lang="es-CL" dirty="0" err="1"/>
              <a:t>Tren</a:t>
            </a:r>
            <a:r>
              <a:rPr lang="es-CL" dirty="0"/>
              <a:t> tenía el poder de convertir las cosas y transformar a los  animales.</a:t>
            </a:r>
          </a:p>
        </p:txBody>
      </p:sp>
    </p:spTree>
    <p:extLst>
      <p:ext uri="{BB962C8B-B14F-4D97-AF65-F5344CB8AC3E}">
        <p14:creationId xmlns:p14="http://schemas.microsoft.com/office/powerpoint/2010/main" val="32737971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0D40739-F7EB-4C7B-A6EB-AB0FCA3C8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ESPERO QUE TE HAYA SERVIDO ESTE POWER QUE TE EXPLICÓ EN PALABRAS SIMPLES COMO PODER IDENTIFICAR LA IDEA PRINCIPAL EN LOS TEXTOS LEIDOS, TE INVITO A REALIZAR LAS GUIAS Y TAREAS DE TU PROFESORA DE LENGUAJE Y COMUNICACIÓN.</a:t>
            </a:r>
          </a:p>
          <a:p>
            <a:r>
              <a:rPr lang="es-CL" dirty="0"/>
              <a:t>UN GRAN ABRAZO VIRTUAL.   TE INVITO A VER EL SIGUIENTE VIDEO SI TIENES LA OPORTUNIDAD DE VERLO </a:t>
            </a:r>
            <a:r>
              <a:rPr lang="es-CL" dirty="0">
                <a:hlinkClick r:id="rId2"/>
              </a:rPr>
              <a:t>https://www.youtube.com/watch?v=NK-m0DeIRvM</a:t>
            </a: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AD36D9-2906-49DD-9E15-27EF0DFC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3638" y="-1896819"/>
            <a:ext cx="7756263" cy="105425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122" name="Picture 2" descr="CHICA KAWAII - Juegos Gratis Online en Puzzle Factory">
            <a:extLst>
              <a:ext uri="{FF2B5EF4-FFF2-40B4-BE49-F238E27FC236}">
                <a16:creationId xmlns:a16="http://schemas.microsoft.com/office/drawing/2014/main" id="{B9FDE42A-1FB3-44EB-BE45-0FE8B8DF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6" y="-1"/>
            <a:ext cx="3080665" cy="22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6984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282</Words>
  <Application>Microsoft Office PowerPoint</Application>
  <PresentationFormat>Presentación en pantalla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Book Antiqua</vt:lpstr>
      <vt:lpstr>Wingdings</vt:lpstr>
      <vt:lpstr>Cartoné</vt:lpstr>
      <vt:lpstr>¿Cómo podemos identificar las ideas principales?    OA 4: Analizar aspectos relevantes de las lecturas domiciliarias leídas para profundizar su comprensión: identificando las acciones principales del relato y explicando cómo influyen en el desarrollo de la historia, extrayendo información explícita e implícita, haciendo inferencias a partir de la información del texto y de sus experiencias y conocimientos, formulando una opinión sobre algún aspecto de la lectura, fundamentando su opinión con información del texto o sus conocimientos previos  </vt:lpstr>
      <vt:lpstr>Presentación de PowerPoint</vt:lpstr>
      <vt:lpstr>Presentación de PowerPoint</vt:lpstr>
      <vt:lpstr>Presentación de PowerPoint</vt:lpstr>
      <vt:lpstr>Presentación de PowerPoint</vt:lpstr>
      <vt:lpstr>A CONTINUACIÓN TE MOSTRARÉ EL TEXTO DE LECTURA DOMICILIARIA Y VEAMOS LAS IDEAS PRINCIPALES DE ALGUNOS PÁRRAFOS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Estibaliz</dc:creator>
  <cp:lastModifiedBy>caropiz</cp:lastModifiedBy>
  <cp:revision>14</cp:revision>
  <dcterms:created xsi:type="dcterms:W3CDTF">2020-07-01T13:43:28Z</dcterms:created>
  <dcterms:modified xsi:type="dcterms:W3CDTF">2020-08-05T03:39:52Z</dcterms:modified>
</cp:coreProperties>
</file>