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5" r:id="rId5"/>
    <p:sldId id="258" r:id="rId6"/>
    <p:sldId id="264" r:id="rId7"/>
    <p:sldId id="259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0" d="100"/>
          <a:sy n="80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87EDC80A-84BA-4F41-A786-5C8D0DC8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9144000" cy="68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98EC6D-3B5B-499B-AB09-5BBE3AD2C440}"/>
              </a:ext>
            </a:extLst>
          </p:cNvPr>
          <p:cNvSpPr txBox="1"/>
          <p:nvPr/>
        </p:nvSpPr>
        <p:spPr>
          <a:xfrm>
            <a:off x="1331640" y="1484784"/>
            <a:ext cx="6768752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SEXTOS AÑOS BÁSICOS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/>
              <a:t>SEMANA  24 DEL 07 AL 11 DE SEPTIEMBRE</a:t>
            </a:r>
          </a:p>
          <a:p>
            <a:pPr algn="ctr"/>
            <a:r>
              <a:rPr lang="es-CL" sz="2400" b="1" dirty="0"/>
              <a:t>SEMANA 26 DEL 21 AL 25 DE SEPTIEMBRE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r>
              <a:rPr lang="es-CL" dirty="0"/>
              <a:t>OA 3: Leer y familiarizarse con un amplio repertorio de literatura para aumentar su conocimiento del mundo, desarrollar su imaginación y reconocer su valor social y cultural.</a:t>
            </a:r>
          </a:p>
          <a:p>
            <a:r>
              <a:rPr lang="es-CL" dirty="0"/>
              <a:t>OA 4: Analizar aspectos relevantes de las narraciones leídas para profundizar su comprensión.</a:t>
            </a:r>
          </a:p>
        </p:txBody>
      </p:sp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4E7D42B6-8DD7-4AA2-92DF-8FDE96D9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EF364A8-5016-45B8-A60E-4436E116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BB5835A7-EFD0-4F8A-87DB-4687BD069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ncagua educación">
            <a:extLst>
              <a:ext uri="{FF2B5EF4-FFF2-40B4-BE49-F238E27FC236}">
                <a16:creationId xmlns:a16="http://schemas.microsoft.com/office/drawing/2014/main" id="{C6669BCE-3B6E-4981-960A-0B6BB09A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1EB71D-7C9C-4C4E-BAD1-5F977FF0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9311"/>
            <a:ext cx="7200800" cy="46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C5C6AD4-4DE3-4918-A60B-80D119DF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56F290F-B82C-41E7-A736-BBABCB8C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8A106929-67E9-4A71-B6FC-D9F731D5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ncagua educación">
            <a:extLst>
              <a:ext uri="{FF2B5EF4-FFF2-40B4-BE49-F238E27FC236}">
                <a16:creationId xmlns:a16="http://schemas.microsoft.com/office/drawing/2014/main" id="{C606AC63-6DAD-443C-9C01-AF202CD9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FB8265-DFA4-4670-A7FE-DA0B54559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24" y="1196753"/>
            <a:ext cx="75243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FEA82A7-EBA4-4571-B91F-1B45DC415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64" y="2247900"/>
            <a:ext cx="3671672" cy="3878263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56F290F-B82C-41E7-A736-BBABCB8C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8A106929-67E9-4A71-B6FC-D9F731D5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9144000" cy="68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ncagua educación">
            <a:extLst>
              <a:ext uri="{FF2B5EF4-FFF2-40B4-BE49-F238E27FC236}">
                <a16:creationId xmlns:a16="http://schemas.microsoft.com/office/drawing/2014/main" id="{C606AC63-6DAD-443C-9C01-AF202CD9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D772437-E848-4B23-9A92-F05B064C6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154245"/>
            <a:ext cx="7230169" cy="49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A1E70F9-E0B8-430C-B591-311F4603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EECE7EC5-498D-4052-94ED-E154F98210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ncagua educación">
            <a:extLst>
              <a:ext uri="{FF2B5EF4-FFF2-40B4-BE49-F238E27FC236}">
                <a16:creationId xmlns:a16="http://schemas.microsoft.com/office/drawing/2014/main" id="{03F5BF09-C301-40F5-A5D2-DA208969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9B0499-E5F6-4468-974E-DEA378BB2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052736"/>
            <a:ext cx="66602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354328EF-3F98-4CD6-9892-77F72F14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" y="0"/>
            <a:ext cx="9150649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040E1A1-9FB8-4C1E-B1BD-BC180B9D4347}"/>
              </a:ext>
            </a:extLst>
          </p:cNvPr>
          <p:cNvSpPr/>
          <p:nvPr/>
        </p:nvSpPr>
        <p:spPr>
          <a:xfrm>
            <a:off x="1151620" y="242865"/>
            <a:ext cx="684076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EJEMPLOS DE TEXTOS NARRATIVOS SON LOS QUE LEERÁS EN LAS GUIAS DE TU PROFESORA DE LENGUAJE SEMANAS 24 Y 26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DFDE98-6A45-4935-8FF2-28B60D525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07" y="1549423"/>
            <a:ext cx="6611273" cy="25244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B625F6-D8FA-464E-8CBA-7553A72C6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06" y="4318034"/>
            <a:ext cx="6611273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FF6B93-331A-406F-8B69-D07F3C28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Descargar la imagen en teléfono: Fondo, Libros, gratis. 20805.">
            <a:extLst>
              <a:ext uri="{FF2B5EF4-FFF2-40B4-BE49-F238E27FC236}">
                <a16:creationId xmlns:a16="http://schemas.microsoft.com/office/drawing/2014/main" id="{3DE0304E-88D0-43F6-B41B-909B2BF4A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ncagua educación">
            <a:extLst>
              <a:ext uri="{FF2B5EF4-FFF2-40B4-BE49-F238E27FC236}">
                <a16:creationId xmlns:a16="http://schemas.microsoft.com/office/drawing/2014/main" id="{BAAF1CC5-E760-4BB3-A0F5-20D1D9E3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B7A1F5-C9D5-4E51-B051-712FDF0BAA64}"/>
              </a:ext>
            </a:extLst>
          </p:cNvPr>
          <p:cNvSpPr txBox="1"/>
          <p:nvPr/>
        </p:nvSpPr>
        <p:spPr>
          <a:xfrm>
            <a:off x="1763688" y="1772816"/>
            <a:ext cx="5832648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 CONTINUACIÓN TE INVITO A DESARROLLAR LA GUÍA DE APRENDIZAJE CORRESPONDIENTE A LA SEMANA 24 Y 26 </a:t>
            </a:r>
          </a:p>
          <a:p>
            <a:pPr algn="ctr"/>
            <a:r>
              <a:rPr lang="es-CL" dirty="0"/>
              <a:t>CUÍDATE MUCHO</a:t>
            </a:r>
          </a:p>
          <a:p>
            <a:pPr algn="ctr"/>
            <a:r>
              <a:rPr lang="es-CL" dirty="0"/>
              <a:t>TE MANDAMOS UN GRAN ABRAZO, CUALQUIER DUDA O CONSULTA PUEDES ESCRIBIRNOS A NUESTROS CORREOS DE PROFESORAS PIE (PROGRAMA DE INTEGRACIÓN ESCOLAR)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TIA PAULA PEÑA</a:t>
            </a:r>
          </a:p>
          <a:p>
            <a:pPr algn="ctr"/>
            <a:r>
              <a:rPr lang="es-CL" dirty="0"/>
              <a:t>TIA NATALIE AGUAYO</a:t>
            </a:r>
          </a:p>
          <a:p>
            <a:pPr algn="ctr"/>
            <a:r>
              <a:rPr lang="es-CL" dirty="0"/>
              <a:t>TIA ESTEFANIA PEÑA </a:t>
            </a:r>
          </a:p>
        </p:txBody>
      </p:sp>
    </p:spTree>
    <p:extLst>
      <p:ext uri="{BB962C8B-B14F-4D97-AF65-F5344CB8AC3E}">
        <p14:creationId xmlns:p14="http://schemas.microsoft.com/office/powerpoint/2010/main" val="31962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209</TotalTime>
  <Words>136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Book Antiqua</vt:lpstr>
      <vt:lpstr>Wingdings</vt:lpstr>
      <vt:lpstr>Cartoné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Estibaliz</dc:creator>
  <cp:lastModifiedBy>caropiz</cp:lastModifiedBy>
  <cp:revision>23</cp:revision>
  <dcterms:created xsi:type="dcterms:W3CDTF">2020-07-01T13:43:28Z</dcterms:created>
  <dcterms:modified xsi:type="dcterms:W3CDTF">2020-08-27T23:18:44Z</dcterms:modified>
</cp:coreProperties>
</file>