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70" r:id="rId3"/>
    <p:sldId id="281" r:id="rId4"/>
    <p:sldId id="272" r:id="rId5"/>
    <p:sldId id="274" r:id="rId6"/>
    <p:sldId id="275" r:id="rId7"/>
    <p:sldId id="276" r:id="rId8"/>
    <p:sldId id="278" r:id="rId9"/>
    <p:sldId id="277" r:id="rId10"/>
    <p:sldId id="280" r:id="rId11"/>
    <p:sldId id="279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7BCFBD-29E5-40DE-9AF6-2E7B31C446B3}" type="datetimeFigureOut">
              <a:rPr lang="es-CL" smtClean="0"/>
              <a:t>10-09-2020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2452B4-976D-485A-A01D-F1798D8712E5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77D7B63-2A3D-4E00-BEBD-5F7759A7EDDA}"/>
              </a:ext>
            </a:extLst>
          </p:cNvPr>
          <p:cNvSpPr txBox="1"/>
          <p:nvPr/>
        </p:nvSpPr>
        <p:spPr>
          <a:xfrm>
            <a:off x="1403648" y="1319311"/>
            <a:ext cx="6768752" cy="4339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SEXTOS AÑOS BÁSICOS</a:t>
            </a:r>
          </a:p>
          <a:p>
            <a:pPr algn="ctr"/>
            <a:endParaRPr lang="es-CL" sz="2400" b="1" dirty="0"/>
          </a:p>
          <a:p>
            <a:pPr algn="ctr"/>
            <a:r>
              <a:rPr lang="es-CL" sz="2400" b="1" dirty="0"/>
              <a:t>SEMANA  27 y 28 DEL 28 DE SEPTIEMBRE AL 09 DE OCTUBRE 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PROGRAMA DE INTEGRACIÓN ESCOLAR </a:t>
            </a:r>
          </a:p>
          <a:p>
            <a:pPr algn="ctr"/>
            <a:endParaRPr lang="es-CL" dirty="0"/>
          </a:p>
          <a:p>
            <a:pPr algn="ctr"/>
            <a:r>
              <a:rPr lang="es-CL" dirty="0"/>
              <a:t>(RETROALIMENTACIÓN PARA EVALUACION FORMATIVA)</a:t>
            </a:r>
          </a:p>
          <a:p>
            <a:r>
              <a:rPr lang="es-CL" dirty="0"/>
              <a:t>OA 3: Leer y familiarizarse con un amplio repertorio de literatura para aumentar su conocimiento del mundo, desarrollar su imaginación y reconocer su valor social y cultural.</a:t>
            </a:r>
          </a:p>
          <a:p>
            <a:r>
              <a:rPr lang="es-CL" dirty="0"/>
              <a:t>OA 4: Analizar aspectos relevantes de las narraciones leídas para profundizar su comprensión.</a:t>
            </a:r>
          </a:p>
        </p:txBody>
      </p:sp>
    </p:spTree>
    <p:extLst>
      <p:ext uri="{BB962C8B-B14F-4D97-AF65-F5344CB8AC3E}">
        <p14:creationId xmlns:p14="http://schemas.microsoft.com/office/powerpoint/2010/main" val="39337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E781DE-A78E-4390-8E49-357495B2F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9073"/>
            <a:ext cx="7344816" cy="5256584"/>
          </a:xfrm>
          <a:prstGeom prst="rect">
            <a:avLst/>
          </a:prstGeom>
        </p:spPr>
      </p:pic>
      <p:sp>
        <p:nvSpPr>
          <p:cNvPr id="6" name="Doble onda 5">
            <a:extLst>
              <a:ext uri="{FF2B5EF4-FFF2-40B4-BE49-F238E27FC236}">
                <a16:creationId xmlns:a16="http://schemas.microsoft.com/office/drawing/2014/main" id="{F7EE8B76-E89E-4D62-8F5C-88E1F4097A94}"/>
              </a:ext>
            </a:extLst>
          </p:cNvPr>
          <p:cNvSpPr/>
          <p:nvPr/>
        </p:nvSpPr>
        <p:spPr>
          <a:xfrm>
            <a:off x="1799692" y="80628"/>
            <a:ext cx="5832648" cy="9361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ELEMENTOS DEL POEMA </a:t>
            </a:r>
          </a:p>
        </p:txBody>
      </p:sp>
    </p:spTree>
    <p:extLst>
      <p:ext uri="{BB962C8B-B14F-4D97-AF65-F5344CB8AC3E}">
        <p14:creationId xmlns:p14="http://schemas.microsoft.com/office/powerpoint/2010/main" val="13360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32"/>
            <a:ext cx="9144000" cy="698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lase No. 35 &quot;El Género Lírico&quot; Para 8 Vo Básico - Lessons - Tes Teach">
            <a:extLst>
              <a:ext uri="{FF2B5EF4-FFF2-40B4-BE49-F238E27FC236}">
                <a16:creationId xmlns:a16="http://schemas.microsoft.com/office/drawing/2014/main" id="{E113B659-39DC-4C11-8512-9B800AE6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" y="1319311"/>
            <a:ext cx="46838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>
            <a:extLst>
              <a:ext uri="{FF2B5EF4-FFF2-40B4-BE49-F238E27FC236}">
                <a16:creationId xmlns:a16="http://schemas.microsoft.com/office/drawing/2014/main" id="{6E8334A0-4A86-4804-AB94-96F018B624E1}"/>
              </a:ext>
            </a:extLst>
          </p:cNvPr>
          <p:cNvSpPr/>
          <p:nvPr/>
        </p:nvSpPr>
        <p:spPr>
          <a:xfrm>
            <a:off x="1907704" y="188640"/>
            <a:ext cx="5832648" cy="9361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/>
              <a:t>EJEMPLOS DE POEMAS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7FF85A-2456-4DC3-AEB4-B60F9C011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3957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" y="-13534"/>
            <a:ext cx="91344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B7BA4F0-5B81-4E2D-8CCE-92867E57B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69" y="1028254"/>
            <a:ext cx="5406200" cy="4392765"/>
          </a:xfrm>
          <a:prstGeom prst="rect">
            <a:avLst/>
          </a:prstGeom>
        </p:spPr>
      </p:pic>
      <p:pic>
        <p:nvPicPr>
          <p:cNvPr id="2054" name="Picture 6" descr="Cuando se pasa el arroz: Bella durmiente">
            <a:extLst>
              <a:ext uri="{FF2B5EF4-FFF2-40B4-BE49-F238E27FC236}">
                <a16:creationId xmlns:a16="http://schemas.microsoft.com/office/drawing/2014/main" id="{0DD05AEF-90DB-486C-BEDF-E83D57D5DD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" y="4587533"/>
            <a:ext cx="3052106" cy="22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ancanieves pajaritos en Blancanieves - GIF Animado | REYGIF">
            <a:extLst>
              <a:ext uri="{FF2B5EF4-FFF2-40B4-BE49-F238E27FC236}">
                <a16:creationId xmlns:a16="http://schemas.microsoft.com/office/drawing/2014/main" id="{99B9DDA1-05AA-48C1-9362-573A4D33B1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" y="2060848"/>
            <a:ext cx="2920488" cy="21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sney podría hacer del live-action de La Sirenita, ¡una película  ecologista! | Tu en línea">
            <a:extLst>
              <a:ext uri="{FF2B5EF4-FFF2-40B4-BE49-F238E27FC236}">
                <a16:creationId xmlns:a16="http://schemas.microsoft.com/office/drawing/2014/main" id="{70FADCD8-5890-4683-A4E4-29768683B4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12" y="-3517"/>
            <a:ext cx="2920488" cy="17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" y="2316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ble onda 3">
            <a:extLst>
              <a:ext uri="{FF2B5EF4-FFF2-40B4-BE49-F238E27FC236}">
                <a16:creationId xmlns:a16="http://schemas.microsoft.com/office/drawing/2014/main" id="{5EB10D37-ED06-48B2-AE32-ECDBAC68202F}"/>
              </a:ext>
            </a:extLst>
          </p:cNvPr>
          <p:cNvSpPr/>
          <p:nvPr/>
        </p:nvSpPr>
        <p:spPr>
          <a:xfrm>
            <a:off x="1832386" y="76386"/>
            <a:ext cx="5472608" cy="864096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ELEMENTOS DE UNA NARRACION </a:t>
            </a:r>
          </a:p>
        </p:txBody>
      </p:sp>
      <p:sp>
        <p:nvSpPr>
          <p:cNvPr id="7" name="Diagrama de flujo: cinta perforada 6">
            <a:extLst>
              <a:ext uri="{FF2B5EF4-FFF2-40B4-BE49-F238E27FC236}">
                <a16:creationId xmlns:a16="http://schemas.microsoft.com/office/drawing/2014/main" id="{94B6E2C4-1E4B-4EC8-B215-3DB92DD4CB90}"/>
              </a:ext>
            </a:extLst>
          </p:cNvPr>
          <p:cNvSpPr/>
          <p:nvPr/>
        </p:nvSpPr>
        <p:spPr>
          <a:xfrm>
            <a:off x="251520" y="1285031"/>
            <a:ext cx="2736304" cy="64807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PERSONAJES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E8087A-4C48-4753-87E1-90F332133746}"/>
              </a:ext>
            </a:extLst>
          </p:cNvPr>
          <p:cNvSpPr/>
          <p:nvPr/>
        </p:nvSpPr>
        <p:spPr>
          <a:xfrm>
            <a:off x="160109" y="2132856"/>
            <a:ext cx="2899723" cy="4648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dirty="0"/>
              <a:t>El </a:t>
            </a:r>
            <a:r>
              <a:rPr lang="es-CL" sz="2000" b="1" dirty="0"/>
              <a:t>protagonista</a:t>
            </a:r>
            <a:r>
              <a:rPr lang="es-CL" sz="2000" dirty="0"/>
              <a:t> es el centro de la narración, puede ser un individuo, varios o una colectividad, es un personaje redondo, es decir evoluciona a lo largo de la narración.  A veces se le opone al antagonista.</a:t>
            </a:r>
          </a:p>
          <a:p>
            <a:r>
              <a:rPr lang="es-CL" sz="2000" dirty="0"/>
              <a:t>El </a:t>
            </a:r>
            <a:r>
              <a:rPr lang="es-CL" sz="2000" b="1" dirty="0"/>
              <a:t>secundario</a:t>
            </a:r>
            <a:r>
              <a:rPr lang="es-CL" sz="2000" dirty="0"/>
              <a:t> es un personaje plano que no evoluciona en la narración. </a:t>
            </a:r>
          </a:p>
          <a:p>
            <a:pPr algn="ctr"/>
            <a:endParaRPr lang="es-CL" dirty="0"/>
          </a:p>
        </p:txBody>
      </p:sp>
      <p:sp>
        <p:nvSpPr>
          <p:cNvPr id="5" name="Doble onda 4">
            <a:extLst>
              <a:ext uri="{FF2B5EF4-FFF2-40B4-BE49-F238E27FC236}">
                <a16:creationId xmlns:a16="http://schemas.microsoft.com/office/drawing/2014/main" id="{E8004CA3-FE14-4D82-87DB-6A91693BAE8C}"/>
              </a:ext>
            </a:extLst>
          </p:cNvPr>
          <p:cNvSpPr/>
          <p:nvPr/>
        </p:nvSpPr>
        <p:spPr>
          <a:xfrm>
            <a:off x="3099283" y="1285031"/>
            <a:ext cx="2592288" cy="559793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NARRADOR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E3BF0B9-1B2C-4947-B3A0-6EA9FBA7063B}"/>
              </a:ext>
            </a:extLst>
          </p:cNvPr>
          <p:cNvSpPr/>
          <p:nvPr/>
        </p:nvSpPr>
        <p:spPr>
          <a:xfrm>
            <a:off x="3300498" y="2038616"/>
            <a:ext cx="2376266" cy="4648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/>
              <a:t>El narrador es la voz que cuenta la historia y organiza la trama.    Puede ser en primera, segunda o tercera persona.  Los tipos de narrador son omnisciente, protagonista, testigo.   Pueden narrar en modo dialogado, estilo directo e indirecto.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96CE61-1470-43BF-A1DF-C76CF6E7B2ED}"/>
              </a:ext>
            </a:extLst>
          </p:cNvPr>
          <p:cNvSpPr/>
          <p:nvPr/>
        </p:nvSpPr>
        <p:spPr>
          <a:xfrm>
            <a:off x="5932237" y="1246323"/>
            <a:ext cx="3051654" cy="553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El </a:t>
            </a:r>
            <a:r>
              <a:rPr lang="es-CL" b="1" dirty="0"/>
              <a:t>tiempo</a:t>
            </a:r>
            <a:r>
              <a:rPr lang="es-CL" dirty="0"/>
              <a:t> de una narración </a:t>
            </a:r>
          </a:p>
          <a:p>
            <a:r>
              <a:rPr lang="es-CL" dirty="0"/>
              <a:t>-Época en que se desarrollan los hechos, puede ser el presente , pasado o futuro.</a:t>
            </a:r>
          </a:p>
          <a:p>
            <a:r>
              <a:rPr lang="es-CL" dirty="0"/>
              <a:t>-tiempo del relato: puede ser largo (abarcar años) o corto (unas horas o días)</a:t>
            </a:r>
          </a:p>
          <a:p>
            <a:r>
              <a:rPr lang="es-CL" dirty="0"/>
              <a:t>El </a:t>
            </a:r>
            <a:r>
              <a:rPr lang="es-CL" b="1" dirty="0"/>
              <a:t>espacio</a:t>
            </a:r>
            <a:r>
              <a:rPr lang="es-CL" dirty="0"/>
              <a:t> de una narración puede ser REAL (que existe y es posible identificarlos), IMAGINARIO (no existe, ha sido creado por el autor inspirándose por la realidad, FANTASTICOS O IRREALES( no existen y son frutos de la invención del autor. </a:t>
            </a:r>
          </a:p>
        </p:txBody>
      </p:sp>
      <p:sp>
        <p:nvSpPr>
          <p:cNvPr id="20" name="Doble onda 19">
            <a:extLst>
              <a:ext uri="{FF2B5EF4-FFF2-40B4-BE49-F238E27FC236}">
                <a16:creationId xmlns:a16="http://schemas.microsoft.com/office/drawing/2014/main" id="{A932120E-AE2C-4D8D-A42D-4D7C97DA66DE}"/>
              </a:ext>
            </a:extLst>
          </p:cNvPr>
          <p:cNvSpPr/>
          <p:nvPr/>
        </p:nvSpPr>
        <p:spPr>
          <a:xfrm>
            <a:off x="5932237" y="993701"/>
            <a:ext cx="3051654" cy="635099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EL TIEMPO Y ESPACIO</a:t>
            </a:r>
          </a:p>
        </p:txBody>
      </p:sp>
    </p:spTree>
    <p:extLst>
      <p:ext uri="{BB962C8B-B14F-4D97-AF65-F5344CB8AC3E}">
        <p14:creationId xmlns:p14="http://schemas.microsoft.com/office/powerpoint/2010/main" val="10781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" y="-167181"/>
            <a:ext cx="9144000" cy="69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>
            <a:extLst>
              <a:ext uri="{FF2B5EF4-FFF2-40B4-BE49-F238E27FC236}">
                <a16:creationId xmlns:a16="http://schemas.microsoft.com/office/drawing/2014/main" id="{B52B1869-AA4A-4C4A-9BF7-A21A5203AAD7}"/>
              </a:ext>
            </a:extLst>
          </p:cNvPr>
          <p:cNvSpPr/>
          <p:nvPr/>
        </p:nvSpPr>
        <p:spPr>
          <a:xfrm>
            <a:off x="1691680" y="167183"/>
            <a:ext cx="5472608" cy="1008112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TIPOS DE TEXTOS NARRATIVOS </a:t>
            </a:r>
          </a:p>
        </p:txBody>
      </p:sp>
      <p:pic>
        <p:nvPicPr>
          <p:cNvPr id="4" name="Picture 2" descr="▷ Los Tres Cerditos: Imágenes Animadas, Gifs y Animaciones ¡100% GRATIS!">
            <a:extLst>
              <a:ext uri="{FF2B5EF4-FFF2-40B4-BE49-F238E27FC236}">
                <a16:creationId xmlns:a16="http://schemas.microsoft.com/office/drawing/2014/main" id="{270C4B37-7E28-4B7F-B643-095E94364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7644"/>
            <a:ext cx="2869217" cy="19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ebre tortuga en La Liebre Y La Tortuga - GIF Animado | REYGIF">
            <a:extLst>
              <a:ext uri="{FF2B5EF4-FFF2-40B4-BE49-F238E27FC236}">
                <a16:creationId xmlns:a16="http://schemas.microsoft.com/office/drawing/2014/main" id="{5C1E834E-A70E-48C0-A436-87CFFC8F93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2161"/>
            <a:ext cx="2736304" cy="17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+ | Grekisk mytologi, Grekiska gudar, Mytologi">
            <a:extLst>
              <a:ext uri="{FF2B5EF4-FFF2-40B4-BE49-F238E27FC236}">
                <a16:creationId xmlns:a16="http://schemas.microsoft.com/office/drawing/2014/main" id="{AF268346-B2B1-4B56-8B21-C15EA76ED1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19" y="1378353"/>
            <a:ext cx="2151881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>
            <a:extLst>
              <a:ext uri="{FF2B5EF4-FFF2-40B4-BE49-F238E27FC236}">
                <a16:creationId xmlns:a16="http://schemas.microsoft.com/office/drawing/2014/main" id="{F5394D05-5A69-409B-9DF0-14ABA0E1B6B6}"/>
              </a:ext>
            </a:extLst>
          </p:cNvPr>
          <p:cNvSpPr/>
          <p:nvPr/>
        </p:nvSpPr>
        <p:spPr>
          <a:xfrm>
            <a:off x="4572000" y="4941168"/>
            <a:ext cx="3528392" cy="108012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CUENTOS, FÁBULAS. MITOS, ENTRE OTROS.</a:t>
            </a:r>
          </a:p>
        </p:txBody>
      </p:sp>
    </p:spTree>
    <p:extLst>
      <p:ext uri="{BB962C8B-B14F-4D97-AF65-F5344CB8AC3E}">
        <p14:creationId xmlns:p14="http://schemas.microsoft.com/office/powerpoint/2010/main" val="42501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ble onda 5">
            <a:extLst>
              <a:ext uri="{FF2B5EF4-FFF2-40B4-BE49-F238E27FC236}">
                <a16:creationId xmlns:a16="http://schemas.microsoft.com/office/drawing/2014/main" id="{7C96AAB9-1B63-4227-AA24-FDD70FA2C4E7}"/>
              </a:ext>
            </a:extLst>
          </p:cNvPr>
          <p:cNvSpPr/>
          <p:nvPr/>
        </p:nvSpPr>
        <p:spPr>
          <a:xfrm>
            <a:off x="1224136" y="260648"/>
            <a:ext cx="7380312" cy="1000075"/>
          </a:xfrm>
          <a:prstGeom prst="doubleWav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ANALICEMOS UN TEXTO NARRATIVO BLANCANIEVES Y LOS SIETE ENANITOS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D74D6D-6A83-418F-97D4-C24E719AA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2888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>
            <a:extLst>
              <a:ext uri="{FF2B5EF4-FFF2-40B4-BE49-F238E27FC236}">
                <a16:creationId xmlns:a16="http://schemas.microsoft.com/office/drawing/2014/main" id="{86CF7395-7C3D-4AC8-A959-58B6CB6F9533}"/>
              </a:ext>
            </a:extLst>
          </p:cNvPr>
          <p:cNvSpPr/>
          <p:nvPr/>
        </p:nvSpPr>
        <p:spPr>
          <a:xfrm>
            <a:off x="1619672" y="285923"/>
            <a:ext cx="6120680" cy="770631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EJEMPLOS DE TEXTOS NARRATIVOS TRABAJADOS EN CLASES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BEF820-7C84-4190-AC56-3B1DC3208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67" y="1404220"/>
            <a:ext cx="5658640" cy="2553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B75F64-A648-4948-A1C3-B5F5B9BBA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1" y="4729514"/>
            <a:ext cx="5849166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>
            <a:extLst>
              <a:ext uri="{FF2B5EF4-FFF2-40B4-BE49-F238E27FC236}">
                <a16:creationId xmlns:a16="http://schemas.microsoft.com/office/drawing/2014/main" id="{57303FAB-8830-48E1-B65C-FDE3C6C46A87}"/>
              </a:ext>
            </a:extLst>
          </p:cNvPr>
          <p:cNvSpPr/>
          <p:nvPr/>
        </p:nvSpPr>
        <p:spPr>
          <a:xfrm>
            <a:off x="1691680" y="332656"/>
            <a:ext cx="5976664" cy="1778743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¿Qué es el género lírico?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6E57C0-0A33-4DDA-81DC-114C8F7D5E69}"/>
              </a:ext>
            </a:extLst>
          </p:cNvPr>
          <p:cNvSpPr/>
          <p:nvPr/>
        </p:nvSpPr>
        <p:spPr>
          <a:xfrm>
            <a:off x="683568" y="2444055"/>
            <a:ext cx="8064896" cy="42107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Es un género literario en que el autor transmite sentimientos, emociones, sensaciones respecto a una persona u objeto de inspiración, éstos sentimientos o expresiones pueden ser de : alegría, tristeza, amor, esperanza entre otros.</a:t>
            </a:r>
          </a:p>
          <a:p>
            <a:pPr algn="ctr"/>
            <a:r>
              <a:rPr lang="es-CL" sz="3200" dirty="0"/>
              <a:t>La expresión habitual del </a:t>
            </a:r>
            <a:r>
              <a:rPr lang="es-CL" sz="3200"/>
              <a:t>género lírico </a:t>
            </a:r>
            <a:r>
              <a:rPr lang="es-CL" sz="3200" dirty="0"/>
              <a:t>es el POEMA.</a:t>
            </a:r>
          </a:p>
        </p:txBody>
      </p:sp>
    </p:spTree>
    <p:extLst>
      <p:ext uri="{BB962C8B-B14F-4D97-AF65-F5344CB8AC3E}">
        <p14:creationId xmlns:p14="http://schemas.microsoft.com/office/powerpoint/2010/main" val="33432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0"/>
            <a:ext cx="9238828" cy="77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28" y="0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utores Del Genero Lirico - Lessons - Tes Teach">
            <a:extLst>
              <a:ext uri="{FF2B5EF4-FFF2-40B4-BE49-F238E27FC236}">
                <a16:creationId xmlns:a16="http://schemas.microsoft.com/office/drawing/2014/main" id="{7D6D8C8D-CB58-4259-B89C-D5CBAD62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963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ble onda 1">
            <a:extLst>
              <a:ext uri="{FF2B5EF4-FFF2-40B4-BE49-F238E27FC236}">
                <a16:creationId xmlns:a16="http://schemas.microsoft.com/office/drawing/2014/main" id="{6F574B83-1C26-4B5F-B5C6-FB0F6773F71F}"/>
              </a:ext>
            </a:extLst>
          </p:cNvPr>
          <p:cNvSpPr/>
          <p:nvPr/>
        </p:nvSpPr>
        <p:spPr>
          <a:xfrm>
            <a:off x="2411760" y="548680"/>
            <a:ext cx="4752528" cy="1008112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ASPECTOS BÁSICOS DE UN POEMA</a:t>
            </a:r>
          </a:p>
        </p:txBody>
      </p:sp>
    </p:spTree>
    <p:extLst>
      <p:ext uri="{BB962C8B-B14F-4D97-AF65-F5344CB8AC3E}">
        <p14:creationId xmlns:p14="http://schemas.microsoft.com/office/powerpoint/2010/main" val="1261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es de Clase - TEXTOS LÍRICOS">
            <a:extLst>
              <a:ext uri="{FF2B5EF4-FFF2-40B4-BE49-F238E27FC236}">
                <a16:creationId xmlns:a16="http://schemas.microsoft.com/office/drawing/2014/main" id="{694C3F86-DD2C-4F48-91CC-B2F6F011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ncagua educación">
            <a:extLst>
              <a:ext uri="{FF2B5EF4-FFF2-40B4-BE49-F238E27FC236}">
                <a16:creationId xmlns:a16="http://schemas.microsoft.com/office/drawing/2014/main" id="{D28CED4F-FD84-49A9-9342-88E3767D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7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7FF4F61-E3EC-4419-A222-3F7D646A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89" y="440668"/>
            <a:ext cx="6192688" cy="5976664"/>
          </a:xfrm>
          <a:prstGeom prst="rect">
            <a:avLst/>
          </a:prstGeom>
        </p:spPr>
      </p:pic>
      <p:sp>
        <p:nvSpPr>
          <p:cNvPr id="4" name="Doble onda 3">
            <a:extLst>
              <a:ext uri="{FF2B5EF4-FFF2-40B4-BE49-F238E27FC236}">
                <a16:creationId xmlns:a16="http://schemas.microsoft.com/office/drawing/2014/main" id="{2826E8B1-6FA7-49DC-AC09-FA1A33681E71}"/>
              </a:ext>
            </a:extLst>
          </p:cNvPr>
          <p:cNvSpPr/>
          <p:nvPr/>
        </p:nvSpPr>
        <p:spPr>
          <a:xfrm>
            <a:off x="1441089" y="260648"/>
            <a:ext cx="6261822" cy="864096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ESTRUCTURA DE UN POEMA </a:t>
            </a:r>
          </a:p>
        </p:txBody>
      </p:sp>
    </p:spTree>
    <p:extLst>
      <p:ext uri="{BB962C8B-B14F-4D97-AF65-F5344CB8AC3E}">
        <p14:creationId xmlns:p14="http://schemas.microsoft.com/office/powerpoint/2010/main" val="1854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382</TotalTime>
  <Words>373</Words>
  <Application>Microsoft Office PowerPoint</Application>
  <PresentationFormat>Presentación en pantalla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Book Antiqua</vt:lpstr>
      <vt:lpstr>Wingdings</vt:lpstr>
      <vt:lpstr>Cartoné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Estibaliz</dc:creator>
  <cp:lastModifiedBy>caropiz</cp:lastModifiedBy>
  <cp:revision>39</cp:revision>
  <dcterms:created xsi:type="dcterms:W3CDTF">2020-07-01T13:43:28Z</dcterms:created>
  <dcterms:modified xsi:type="dcterms:W3CDTF">2020-09-10T18:12:09Z</dcterms:modified>
</cp:coreProperties>
</file>