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0" r:id="rId4"/>
    <p:sldId id="266" r:id="rId5"/>
    <p:sldId id="264" r:id="rId6"/>
    <p:sldId id="265" r:id="rId7"/>
    <p:sldId id="258" r:id="rId8"/>
    <p:sldId id="262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D349BE-524C-4BC5-AC41-D38A5DD80BD6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134916-08E6-42C8-B1D0-84FD7452DF05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3648" y="2064329"/>
            <a:ext cx="575670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PORCENTAJE </a:t>
            </a:r>
          </a:p>
          <a:p>
            <a:pPr algn="ctr"/>
            <a:r>
              <a:rPr lang="es-E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 DESCUENTO</a:t>
            </a:r>
          </a:p>
          <a:p>
            <a:pPr algn="ctr"/>
            <a:r>
              <a:rPr lang="es-E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SEXTOS BASICOS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8543C1E-3E82-4F4D-B4B6-0858F7EA0299}"/>
              </a:ext>
            </a:extLst>
          </p:cNvPr>
          <p:cNvSpPr/>
          <p:nvPr/>
        </p:nvSpPr>
        <p:spPr>
          <a:xfrm>
            <a:off x="-248" y="177115"/>
            <a:ext cx="6300440" cy="1292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OBJETIVO:</a:t>
            </a:r>
            <a:r>
              <a:rPr lang="es-ES" sz="2000" dirty="0">
                <a:solidFill>
                  <a:schemeClr val="tx1"/>
                </a:solidFill>
              </a:rPr>
              <a:t>Demostrar que comprenden el concepto de porcentaje de manera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concreta, pictórica y simbólica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4770A1C-49C5-4994-95B3-129CD6546C48}"/>
              </a:ext>
            </a:extLst>
          </p:cNvPr>
          <p:cNvSpPr/>
          <p:nvPr/>
        </p:nvSpPr>
        <p:spPr>
          <a:xfrm>
            <a:off x="2987824" y="5705872"/>
            <a:ext cx="6156176" cy="97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Semana 20-21 10 AL 21 de agosto </a:t>
            </a:r>
          </a:p>
        </p:txBody>
      </p:sp>
    </p:spTree>
    <p:extLst>
      <p:ext uri="{BB962C8B-B14F-4D97-AF65-F5344CB8AC3E}">
        <p14:creationId xmlns:p14="http://schemas.microsoft.com/office/powerpoint/2010/main" val="2636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77815"/>
          </a:xfrm>
        </p:spPr>
        <p:txBody>
          <a:bodyPr/>
          <a:lstStyle/>
          <a:p>
            <a:r>
              <a:rPr lang="es-CL" dirty="0"/>
              <a:t>QUERIDAS ESTUDIANTES ESPERANDO QUE SE ENCUENTREN MUY BIEN EN SUS CASAS LES CUENTO QUE  ESTE POWER PRESENTA PARA USTEDES EL PORCENTAJE DE DESCUENTO</a:t>
            </a:r>
          </a:p>
          <a:p>
            <a:endParaRPr lang="es-CL" dirty="0"/>
          </a:p>
          <a:p>
            <a:r>
              <a:rPr lang="es-CL" dirty="0"/>
              <a:t>¡¡¡¡¡¡QUEDATE EN CASA Y CUIDATE!!!!!</a:t>
            </a:r>
          </a:p>
        </p:txBody>
      </p:sp>
      <p:pic>
        <p:nvPicPr>
          <p:cNvPr id="5" name="Picture 2" descr="https://tse2.mm.bing.net/th?id=OIP.DfS1QuRKqDoRoCdkckPt1gHaJD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2343150" cy="21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>
            <a:extLst>
              <a:ext uri="{FF2B5EF4-FFF2-40B4-BE49-F238E27FC236}">
                <a16:creationId xmlns:a16="http://schemas.microsoft.com/office/drawing/2014/main" id="{104A4B74-0490-4037-8347-E944E958614E}"/>
              </a:ext>
            </a:extLst>
          </p:cNvPr>
          <p:cNvSpPr/>
          <p:nvPr/>
        </p:nvSpPr>
        <p:spPr>
          <a:xfrm>
            <a:off x="467544" y="238336"/>
            <a:ext cx="8208912" cy="6381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Picture 2" descr="Concepto de Porcentaje - ppt descargar">
            <a:extLst>
              <a:ext uri="{FF2B5EF4-FFF2-40B4-BE49-F238E27FC236}">
                <a16:creationId xmlns:a16="http://schemas.microsoft.com/office/drawing/2014/main" id="{2C3E1494-3296-4A87-BB65-593B68901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10666" r="5607" b="17333"/>
          <a:stretch/>
        </p:blipFill>
        <p:spPr bwMode="auto">
          <a:xfrm>
            <a:off x="1115616" y="1412776"/>
            <a:ext cx="69127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8155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3798C6D-26D1-469A-B97A-A2212337882A}"/>
              </a:ext>
            </a:extLst>
          </p:cNvPr>
          <p:cNvSpPr/>
          <p:nvPr/>
        </p:nvSpPr>
        <p:spPr>
          <a:xfrm>
            <a:off x="476250" y="692696"/>
            <a:ext cx="8191500" cy="2047116"/>
          </a:xfrm>
          <a:prstGeom prst="rect">
            <a:avLst/>
          </a:prstGeom>
          <a:blipFill>
            <a:blip r:embed="rId2" cstate="print"/>
            <a:stretch>
              <a:fillRect t="-1055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36ACE26-9368-48AE-A726-D0E39A31816D}"/>
              </a:ext>
            </a:extLst>
          </p:cNvPr>
          <p:cNvSpPr/>
          <p:nvPr/>
        </p:nvSpPr>
        <p:spPr>
          <a:xfrm>
            <a:off x="654556" y="2879179"/>
            <a:ext cx="7834887" cy="328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94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RCENTAJE Para calcular el &quot;tanto por ciento&quot; de una cantidad ...">
            <a:extLst>
              <a:ext uri="{FF2B5EF4-FFF2-40B4-BE49-F238E27FC236}">
                <a16:creationId xmlns:a16="http://schemas.microsoft.com/office/drawing/2014/main" id="{E3218361-D74A-442E-A78F-F2189D059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21176" r="9822" b="16868"/>
          <a:stretch/>
        </p:blipFill>
        <p:spPr bwMode="auto">
          <a:xfrm>
            <a:off x="971600" y="1363682"/>
            <a:ext cx="6534726" cy="34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D6398BB-7754-447D-AC8B-5EB45E69CDBC}"/>
              </a:ext>
            </a:extLst>
          </p:cNvPr>
          <p:cNvSpPr/>
          <p:nvPr/>
        </p:nvSpPr>
        <p:spPr>
          <a:xfrm>
            <a:off x="755576" y="548680"/>
            <a:ext cx="5011002" cy="65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DESCUENTOS O REBAJAS</a:t>
            </a:r>
            <a:r>
              <a:rPr lang="es-CL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EB3879-DCB1-40A0-A271-44BBF1BAD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42509" r="35825" b="38311"/>
          <a:stretch/>
        </p:blipFill>
        <p:spPr>
          <a:xfrm>
            <a:off x="2567754" y="4951843"/>
            <a:ext cx="5975510" cy="1487801"/>
          </a:xfrm>
          <a:prstGeom prst="rect">
            <a:avLst/>
          </a:prstGeom>
        </p:spPr>
      </p:pic>
      <p:pic>
        <p:nvPicPr>
          <p:cNvPr id="1026" name="Picture 2" descr="Porcentajes: Libro de actividades asociadas al cálculo de porcentaje …">
            <a:extLst>
              <a:ext uri="{FF2B5EF4-FFF2-40B4-BE49-F238E27FC236}">
                <a16:creationId xmlns:a16="http://schemas.microsoft.com/office/drawing/2014/main" id="{6088854B-7C48-4EAD-B162-1964AC1E1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2" t="25388" r="41141" b="33455"/>
          <a:stretch/>
        </p:blipFill>
        <p:spPr bwMode="auto">
          <a:xfrm>
            <a:off x="600736" y="4982290"/>
            <a:ext cx="1813273" cy="136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2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CC5F43-C473-477D-8E35-764627F1C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2088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1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B30BDD-1CD5-41FC-A84F-1305FCCC9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6061"/>
          <a:stretch/>
        </p:blipFill>
        <p:spPr>
          <a:xfrm>
            <a:off x="575556" y="1412776"/>
            <a:ext cx="7992888" cy="403244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03B40B2-FB9F-4593-B278-1B6844884D70}"/>
              </a:ext>
            </a:extLst>
          </p:cNvPr>
          <p:cNvSpPr/>
          <p:nvPr/>
        </p:nvSpPr>
        <p:spPr>
          <a:xfrm>
            <a:off x="1763688" y="458594"/>
            <a:ext cx="53285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Estrategia de la regla de tres simple</a:t>
            </a:r>
            <a:r>
              <a:rPr lang="es-CL" dirty="0"/>
              <a:t>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5E35E1A-0FDF-405C-BC42-2BD460BDC566}"/>
              </a:ext>
            </a:extLst>
          </p:cNvPr>
          <p:cNvSpPr/>
          <p:nvPr/>
        </p:nvSpPr>
        <p:spPr>
          <a:xfrm>
            <a:off x="809582" y="5667955"/>
            <a:ext cx="7524836" cy="9361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Recuerda: Utilizar la tabla y ubicar correctamente los datos, valor o cantidad y en otra el porcentaje, esto te ayudará a resolver fácilmente el ejercicio.  </a:t>
            </a:r>
          </a:p>
        </p:txBody>
      </p:sp>
    </p:spTree>
    <p:extLst>
      <p:ext uri="{BB962C8B-B14F-4D97-AF65-F5344CB8AC3E}">
        <p14:creationId xmlns:p14="http://schemas.microsoft.com/office/powerpoint/2010/main" val="1948519815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25190" y="-1340199"/>
            <a:ext cx="7024744" cy="1143000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323652"/>
            <a:ext cx="7992888" cy="41296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Ahora te invito a realizar la guía de tu profesora de matemática, y aplicar tus conocimientos.</a:t>
            </a:r>
          </a:p>
          <a:p>
            <a:pPr marL="0" indent="0">
              <a:buNone/>
            </a:pPr>
            <a:r>
              <a:rPr lang="es-CL" dirty="0"/>
              <a:t>Un gran abrazo virtual</a:t>
            </a:r>
          </a:p>
        </p:txBody>
      </p:sp>
      <p:pic>
        <p:nvPicPr>
          <p:cNvPr id="4098" name="Picture 2" descr="Dibujos de Miku kawaii - Personajes kawaii - Dibujando con Vani">
            <a:extLst>
              <a:ext uri="{FF2B5EF4-FFF2-40B4-BE49-F238E27FC236}">
                <a16:creationId xmlns:a16="http://schemas.microsoft.com/office/drawing/2014/main" id="{EFDEEFF9-F0AD-4A0A-9EEE-1CF49DA9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2143125" cy="191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91594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214</TotalTime>
  <Words>121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Estibaliz</dc:creator>
  <cp:lastModifiedBy>caropiz</cp:lastModifiedBy>
  <cp:revision>15</cp:revision>
  <dcterms:created xsi:type="dcterms:W3CDTF">2020-07-01T19:55:48Z</dcterms:created>
  <dcterms:modified xsi:type="dcterms:W3CDTF">2020-08-05T03:38:56Z</dcterms:modified>
</cp:coreProperties>
</file>