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2C4AB7-6068-4F66-90AC-6C81C4E94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CF70F7-05EC-4600-813D-44B7F80EE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09309A-6DB9-44DF-9557-E8B6F750C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AA4-F7D6-4172-A273-D94A150239D6}" type="datetimeFigureOut">
              <a:rPr lang="es-CL" smtClean="0"/>
              <a:t>21-08-2020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2C5ACA-B215-41CE-949C-D11D7617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9A6BBD-2286-48BE-A27D-21CF8D714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94A-F969-4C1A-AD9B-AA5166B686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545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D8D8D-8B22-49E1-9031-C4D564E7B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063B9F-D83E-4D1C-B25A-B41D38F3D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3D515F-B36E-47D6-B4D1-DA8519B9F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AA4-F7D6-4172-A273-D94A150239D6}" type="datetimeFigureOut">
              <a:rPr lang="es-CL" smtClean="0"/>
              <a:t>21-08-2020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A7C411-8F44-463A-98D8-9CFBD46F9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52D005-95B7-4778-B0B0-25A621A25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94A-F969-4C1A-AD9B-AA5166B686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597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BF991A8-FDCB-4628-976E-67D3F5AF9D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5C49D6-AB6E-4FA9-8410-FDFCDAA60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E39036-462B-4A8A-894C-3F4A85AC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AA4-F7D6-4172-A273-D94A150239D6}" type="datetimeFigureOut">
              <a:rPr lang="es-CL" smtClean="0"/>
              <a:t>21-08-2020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E988A2-4AEC-4803-B8D2-B63C51FC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141109-3618-49E3-AB4F-B02B61BE5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94A-F969-4C1A-AD9B-AA5166B686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185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1F4489-9163-4B6A-BFED-242D9304F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61963A-E051-4E97-9E27-52DE248F8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653CC1-E6CF-4F38-89B9-E00346808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AA4-F7D6-4172-A273-D94A150239D6}" type="datetimeFigureOut">
              <a:rPr lang="es-CL" smtClean="0"/>
              <a:t>21-08-2020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8D6D13-BD8D-4886-9D54-9D5BB3F87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911846-0758-45D4-BC90-26EA8218C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94A-F969-4C1A-AD9B-AA5166B686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336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34454B-C89E-4950-8ED4-7EEA6AA6B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9CB828-2949-4EDF-843E-25B2894E1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CC1852-8072-44A4-899D-40179A96D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AA4-F7D6-4172-A273-D94A150239D6}" type="datetimeFigureOut">
              <a:rPr lang="es-CL" smtClean="0"/>
              <a:t>21-08-2020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38770C-661E-4FF1-B3E0-D85A6AFDD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ADEC34-F482-4000-85CC-3880C7302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94A-F969-4C1A-AD9B-AA5166B686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615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84840B-A7F2-4870-82BF-AF699E65D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E44288-A41B-467D-AA9C-CBC8C07C86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32DF87-4F23-4A6F-8FF1-A96A6D8F6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9711F9-741B-40F6-B006-36AC07688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AA4-F7D6-4172-A273-D94A150239D6}" type="datetimeFigureOut">
              <a:rPr lang="es-CL" smtClean="0"/>
              <a:t>21-08-2020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72D8044-BEE6-46A9-B0FD-97C143CD6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1B1ECB-807D-4316-84D3-349810206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94A-F969-4C1A-AD9B-AA5166B686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054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9053C-881E-4D78-AEA4-58ABF8876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6F8226-E1C5-4238-B5BF-0725473D4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BB958F-E31C-4CA8-A29C-DAB99A85F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10B3674-92FA-4E0C-A371-B9F33A537F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685B9F0-191C-478C-895E-5BF7DCBA57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4DB6D73-EBE7-4D84-9784-4634BBD47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AA4-F7D6-4172-A273-D94A150239D6}" type="datetimeFigureOut">
              <a:rPr lang="es-CL" smtClean="0"/>
              <a:t>21-08-2020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70BCC5F-0F8F-47B2-91C5-49625EA4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0758E0-1F66-4A7B-B7E2-394E7DBF3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94A-F969-4C1A-AD9B-AA5166B686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803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0FB589-9A9F-4E38-85CA-7C4E8A22E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E2FF72F-36D7-4BDD-B505-FDA526FDD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AA4-F7D6-4172-A273-D94A150239D6}" type="datetimeFigureOut">
              <a:rPr lang="es-CL" smtClean="0"/>
              <a:t>21-08-2020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96CDC4F-E5EE-44D3-A48A-7C4A38EF6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9CD5AC5-8883-4937-8919-005E06F1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94A-F969-4C1A-AD9B-AA5166B686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162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EDF02C-D95E-49D8-BE4C-31133712F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AA4-F7D6-4172-A273-D94A150239D6}" type="datetimeFigureOut">
              <a:rPr lang="es-CL" smtClean="0"/>
              <a:t>21-08-2020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1BF34CF-0760-4955-8E78-1A9611A21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EC1403C-BE62-40CD-A71C-C1A8F59A0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94A-F969-4C1A-AD9B-AA5166B686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227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8C19B5-A504-4C30-8E9F-511ED9CB8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13D6BB-5DD9-4626-A05B-8E77E4BA8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D7A87C-735D-46DE-9DB7-4EFA574EF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F7D5B8-D60E-41D0-94B6-116100B0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AA4-F7D6-4172-A273-D94A150239D6}" type="datetimeFigureOut">
              <a:rPr lang="es-CL" smtClean="0"/>
              <a:t>21-08-2020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EFBEA2D-6BBD-4C4F-97DE-22BF22F2D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9328B1-74F5-41FD-BC74-8CCAB2B7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94A-F969-4C1A-AD9B-AA5166B686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23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95DC9-BCAC-44E9-B385-4FD3D1175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E4DCA44-36DE-4B02-9BFE-6177DBD243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76C1D3-CDFB-4013-A953-23DC58B75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87ED59-6B43-461B-8F37-4D41AFD52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AA4-F7D6-4172-A273-D94A150239D6}" type="datetimeFigureOut">
              <a:rPr lang="es-CL" smtClean="0"/>
              <a:t>21-08-2020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301FE8-D8C1-4EDC-9742-B8245C130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11DD5A-6BBA-42EE-BF2B-A88D0728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94A-F969-4C1A-AD9B-AA5166B686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5474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B5747AD-F438-4894-A4E8-35849ADBE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CFE47E-712A-4433-A92A-EDB4F5238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AFCB8E-FED1-4033-85FC-9AFA707FC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88AA4-F7D6-4172-A273-D94A150239D6}" type="datetimeFigureOut">
              <a:rPr lang="es-CL" smtClean="0"/>
              <a:t>21-08-2020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6B8075-EBB2-40B3-BD78-671256B95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B944C-F285-4B29-8D00-0C992415B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B194A-F969-4C1A-AD9B-AA5166B686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995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atulas de matematica para imprimir 2020 - Buscar con Google en ...">
            <a:extLst>
              <a:ext uri="{FF2B5EF4-FFF2-40B4-BE49-F238E27FC236}">
                <a16:creationId xmlns:a16="http://schemas.microsoft.com/office/drawing/2014/main" id="{2084879B-4BDE-4F73-9C4A-A3FCB8D2A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239"/>
            <a:ext cx="12192000" cy="693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FC02DA5-75D4-4B28-8C1A-1EE45DD5635B}"/>
              </a:ext>
            </a:extLst>
          </p:cNvPr>
          <p:cNvSpPr txBox="1"/>
          <p:nvPr/>
        </p:nvSpPr>
        <p:spPr>
          <a:xfrm>
            <a:off x="1974574" y="1086678"/>
            <a:ext cx="82561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4400" b="1" dirty="0"/>
          </a:p>
          <a:p>
            <a:endParaRPr lang="es-CL" sz="4400" b="1" dirty="0"/>
          </a:p>
          <a:p>
            <a:endParaRPr lang="es-CL" sz="4400" b="1" dirty="0"/>
          </a:p>
          <a:p>
            <a:endParaRPr lang="es-CL" sz="4400" b="1" dirty="0"/>
          </a:p>
        </p:txBody>
      </p:sp>
      <p:pic>
        <p:nvPicPr>
          <p:cNvPr id="1028" name="Picture 4" descr="Rancagua educación">
            <a:extLst>
              <a:ext uri="{FF2B5EF4-FFF2-40B4-BE49-F238E27FC236}">
                <a16:creationId xmlns:a16="http://schemas.microsoft.com/office/drawing/2014/main" id="{5A01E227-1D2B-4611-9706-C30748D95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744"/>
            <a:ext cx="1417983" cy="149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9038C41-6174-431B-A718-D69B22905DED}"/>
              </a:ext>
            </a:extLst>
          </p:cNvPr>
          <p:cNvSpPr/>
          <p:nvPr/>
        </p:nvSpPr>
        <p:spPr>
          <a:xfrm>
            <a:off x="1908313" y="1060174"/>
            <a:ext cx="8428383" cy="4147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 </a:t>
            </a:r>
            <a:r>
              <a:rPr lang="es-CL" sz="3200" b="1" dirty="0"/>
              <a:t>SEXTOS AÑOS BASICOS</a:t>
            </a:r>
          </a:p>
          <a:p>
            <a:endParaRPr lang="es-CL" sz="3200" b="1" dirty="0"/>
          </a:p>
          <a:p>
            <a:r>
              <a:rPr lang="es-CL" sz="3200" b="1" dirty="0"/>
              <a:t>  SEMANA 22 Y 23 DEL 24 DE AGOSTO AL 04 DE SEPTIEMBRE</a:t>
            </a:r>
          </a:p>
          <a:p>
            <a:endParaRPr lang="es-CL" sz="3200" b="1" dirty="0"/>
          </a:p>
          <a:p>
            <a:r>
              <a:rPr lang="es-ES" b="1" dirty="0"/>
              <a:t> </a:t>
            </a:r>
            <a:r>
              <a:rPr lang="es-ES" sz="2400" b="1" dirty="0"/>
              <a:t>OA 8 Resolver problemas rutinarios y no rutinarios que involucren adiciones y sustracciones de fracciones con distinto denominador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96443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atulas de matematica para imprimir 2020 - Buscar con Google en ...">
            <a:extLst>
              <a:ext uri="{FF2B5EF4-FFF2-40B4-BE49-F238E27FC236}">
                <a16:creationId xmlns:a16="http://schemas.microsoft.com/office/drawing/2014/main" id="{5781CFFD-38B6-46B6-9B59-F68528445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ancagua educación">
            <a:extLst>
              <a:ext uri="{FF2B5EF4-FFF2-40B4-BE49-F238E27FC236}">
                <a16:creationId xmlns:a16="http://schemas.microsoft.com/office/drawing/2014/main" id="{BD51C94B-9B90-4076-9FC7-556F887F1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744"/>
            <a:ext cx="1417983" cy="149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CD2ECE1F-92F8-483D-AF90-2BC9C1A6C8D1}"/>
              </a:ext>
            </a:extLst>
          </p:cNvPr>
          <p:cNvSpPr/>
          <p:nvPr/>
        </p:nvSpPr>
        <p:spPr>
          <a:xfrm>
            <a:off x="954157" y="662609"/>
            <a:ext cx="9090991" cy="5380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prstClr val="black"/>
                </a:solidFill>
              </a:rPr>
              <a:t>QUERIDAS ESTUDIANTES ESPERANDO QUE SE ENCUENTREN MUY BIEN EN SUS CASAS LES CUENTO QUE  ESTE POWER PRESENTA PARA USTEDES COMO PODER HACER ADICIONES Y SUSTRACCIONES CON FRACCIONES DE DISTINTO DENOMINADOR, AQUÍ HAY UNA ESTRATEGIA DE COMO DESARROLLARLAS PERO TÚ PUEDES HACER LA QUE ESTIMES CONVENIENTE.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s-CL" sz="2800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prstClr val="black"/>
                </a:solidFill>
              </a:rPr>
              <a:t>¡¡¡¡¡¡QUÉDATE EN CASA Y CUÍDATE!!!!!</a:t>
            </a:r>
          </a:p>
        </p:txBody>
      </p:sp>
    </p:spTree>
    <p:extLst>
      <p:ext uri="{BB962C8B-B14F-4D97-AF65-F5344CB8AC3E}">
        <p14:creationId xmlns:p14="http://schemas.microsoft.com/office/powerpoint/2010/main" val="387632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ratulas de matematica para imprimir 2020 - Buscar con Google en ...">
            <a:extLst>
              <a:ext uri="{FF2B5EF4-FFF2-40B4-BE49-F238E27FC236}">
                <a16:creationId xmlns:a16="http://schemas.microsoft.com/office/drawing/2014/main" id="{A67A7E1B-B358-4DF3-9A94-D5EBB5B5A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ancagua educación">
            <a:extLst>
              <a:ext uri="{FF2B5EF4-FFF2-40B4-BE49-F238E27FC236}">
                <a16:creationId xmlns:a16="http://schemas.microsoft.com/office/drawing/2014/main" id="{FE679BE5-3DC1-42E3-9D47-437479651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744"/>
            <a:ext cx="1417983" cy="149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icrositio Matemáticas Tamayo » Suma y resta de fracciones">
            <a:extLst>
              <a:ext uri="{FF2B5EF4-FFF2-40B4-BE49-F238E27FC236}">
                <a16:creationId xmlns:a16="http://schemas.microsoft.com/office/drawing/2014/main" id="{3BC94ED9-95E5-41EC-B63B-FE3AB860B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83" y="650840"/>
            <a:ext cx="9674087" cy="58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16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ratulas de matematica para imprimir 2020 - Buscar con Google en ...">
            <a:extLst>
              <a:ext uri="{FF2B5EF4-FFF2-40B4-BE49-F238E27FC236}">
                <a16:creationId xmlns:a16="http://schemas.microsoft.com/office/drawing/2014/main" id="{6D34090D-018E-4575-A8DD-FC9CEBB5E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ancagua educación">
            <a:extLst>
              <a:ext uri="{FF2B5EF4-FFF2-40B4-BE49-F238E27FC236}">
                <a16:creationId xmlns:a16="http://schemas.microsoft.com/office/drawing/2014/main" id="{1A77BDB5-6838-4CA6-A56F-88EDB192F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744"/>
            <a:ext cx="1417983" cy="149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Resta de Fracciones">
            <a:extLst>
              <a:ext uri="{FF2B5EF4-FFF2-40B4-BE49-F238E27FC236}">
                <a16:creationId xmlns:a16="http://schemas.microsoft.com/office/drawing/2014/main" id="{C89D6A37-2BD8-4493-A5DA-8713B3CB6A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4" descr="Resta de Fracciones">
            <a:extLst>
              <a:ext uri="{FF2B5EF4-FFF2-40B4-BE49-F238E27FC236}">
                <a16:creationId xmlns:a16="http://schemas.microsoft.com/office/drawing/2014/main" id="{7C8A42F4-2FEF-4570-9EB2-C1AA553054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CCF41DE-05F0-46FE-A18D-8D6CCC6BE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530" y="1775791"/>
            <a:ext cx="8613913" cy="39624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C9C14E4-367E-4DE2-A7C3-1552BDEBA20D}"/>
              </a:ext>
            </a:extLst>
          </p:cNvPr>
          <p:cNvSpPr/>
          <p:nvPr/>
        </p:nvSpPr>
        <p:spPr>
          <a:xfrm>
            <a:off x="2756452" y="622852"/>
            <a:ext cx="6414052" cy="1152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RESTA O ADICIÓN DE FRACCIONES </a:t>
            </a:r>
          </a:p>
        </p:txBody>
      </p:sp>
    </p:spTree>
    <p:extLst>
      <p:ext uri="{BB962C8B-B14F-4D97-AF65-F5344CB8AC3E}">
        <p14:creationId xmlns:p14="http://schemas.microsoft.com/office/powerpoint/2010/main" val="327427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ratulas de matematica para imprimir 2020 - Buscar con Google en ...">
            <a:extLst>
              <a:ext uri="{FF2B5EF4-FFF2-40B4-BE49-F238E27FC236}">
                <a16:creationId xmlns:a16="http://schemas.microsoft.com/office/drawing/2014/main" id="{289235DF-5211-4783-A332-34368D1F8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ancagua educación">
            <a:extLst>
              <a:ext uri="{FF2B5EF4-FFF2-40B4-BE49-F238E27FC236}">
                <a16:creationId xmlns:a16="http://schemas.microsoft.com/office/drawing/2014/main" id="{8FD2485D-8F10-42B5-9751-76FAB247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744"/>
            <a:ext cx="1417983" cy="149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D1ADF8A-1737-49FC-AE10-FDA9608EA5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57" y="622853"/>
            <a:ext cx="10376451" cy="54864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787BE29-8630-402D-9E95-F198DB28DB33}"/>
              </a:ext>
            </a:extLst>
          </p:cNvPr>
          <p:cNvSpPr/>
          <p:nvPr/>
        </p:nvSpPr>
        <p:spPr>
          <a:xfrm>
            <a:off x="1709530" y="172278"/>
            <a:ext cx="4558748" cy="83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/>
              <a:t>EJEMPLOS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6046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ratulas de matematica para imprimir 2020 - Buscar con Google en ...">
            <a:extLst>
              <a:ext uri="{FF2B5EF4-FFF2-40B4-BE49-F238E27FC236}">
                <a16:creationId xmlns:a16="http://schemas.microsoft.com/office/drawing/2014/main" id="{289235DF-5211-4783-A332-34368D1F8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ancagua educación">
            <a:extLst>
              <a:ext uri="{FF2B5EF4-FFF2-40B4-BE49-F238E27FC236}">
                <a16:creationId xmlns:a16="http://schemas.microsoft.com/office/drawing/2014/main" id="{8FD2485D-8F10-42B5-9751-76FAB247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744"/>
            <a:ext cx="1417983" cy="149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787BE29-8630-402D-9E95-F198DB28DB33}"/>
              </a:ext>
            </a:extLst>
          </p:cNvPr>
          <p:cNvSpPr/>
          <p:nvPr/>
        </p:nvSpPr>
        <p:spPr>
          <a:xfrm>
            <a:off x="1709530" y="172278"/>
            <a:ext cx="4558748" cy="993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/>
              <a:t>EJEMPLOS y EJERCICIOS</a:t>
            </a:r>
            <a:r>
              <a:rPr lang="es-CL" dirty="0"/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FD9F16E-AEDC-4D74-AB2F-2E59D0C3D2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91" y="1572704"/>
            <a:ext cx="4697896" cy="167576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F707F4-B040-4D88-B13B-7D3B7184E3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90" y="3853788"/>
            <a:ext cx="4697895" cy="167576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618BD2B-356D-4B05-A969-784C24FE09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115" y="1572704"/>
            <a:ext cx="3525076" cy="135602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07B7209-AD74-4453-97FF-FB049770F6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51" y="3853788"/>
            <a:ext cx="4081671" cy="144357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546FC34-087C-48AA-A43B-88B602ABC071}"/>
              </a:ext>
            </a:extLst>
          </p:cNvPr>
          <p:cNvSpPr txBox="1"/>
          <p:nvPr/>
        </p:nvSpPr>
        <p:spPr>
          <a:xfrm>
            <a:off x="5082206" y="3853788"/>
            <a:ext cx="1013793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  <a:p>
            <a:r>
              <a:rPr lang="es-CL" b="1" dirty="0"/>
              <a:t>:</a:t>
            </a:r>
            <a:r>
              <a:rPr lang="es-CL" sz="2400" b="1" dirty="0"/>
              <a:t>3= </a:t>
            </a:r>
            <a:r>
              <a:rPr lang="es-CL" sz="2400" b="1" u="sng" dirty="0"/>
              <a:t>8</a:t>
            </a:r>
          </a:p>
          <a:p>
            <a:endParaRPr lang="es-CL" sz="2400" b="1" dirty="0"/>
          </a:p>
          <a:p>
            <a:r>
              <a:rPr lang="es-CL" sz="2400" b="1" dirty="0"/>
              <a:t>:3= 9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26A9A8E-F41A-4153-888A-7047B071CA2B}"/>
              </a:ext>
            </a:extLst>
          </p:cNvPr>
          <p:cNvSpPr txBox="1"/>
          <p:nvPr/>
        </p:nvSpPr>
        <p:spPr>
          <a:xfrm>
            <a:off x="8613913" y="1572704"/>
            <a:ext cx="159026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  <a:p>
            <a:r>
              <a:rPr lang="es-CL" sz="2000" b="1" u="sng" dirty="0"/>
              <a:t>21 – 8 </a:t>
            </a:r>
            <a:r>
              <a:rPr lang="es-CL" sz="2000" b="1" dirty="0"/>
              <a:t>=  </a:t>
            </a:r>
            <a:r>
              <a:rPr lang="es-CL" sz="2000" b="1" u="sng" dirty="0"/>
              <a:t>1 3</a:t>
            </a:r>
          </a:p>
          <a:p>
            <a:r>
              <a:rPr lang="es-CL" sz="2000" b="1" u="sng" dirty="0"/>
              <a:t> </a:t>
            </a:r>
          </a:p>
          <a:p>
            <a:r>
              <a:rPr lang="es-CL" sz="2000" b="1" dirty="0"/>
              <a:t>  2 8       2 8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D9BC968-24D1-4FA6-B562-197A85672453}"/>
              </a:ext>
            </a:extLst>
          </p:cNvPr>
          <p:cNvSpPr txBox="1"/>
          <p:nvPr/>
        </p:nvSpPr>
        <p:spPr>
          <a:xfrm>
            <a:off x="9011477" y="3941335"/>
            <a:ext cx="2345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         </a:t>
            </a:r>
            <a:r>
              <a:rPr lang="es-CL" sz="2400" b="1" u="sng" dirty="0"/>
              <a:t>6 0 – 3=</a:t>
            </a:r>
            <a:r>
              <a:rPr lang="es-CL" sz="2400" b="1" dirty="0"/>
              <a:t>   </a:t>
            </a:r>
            <a:r>
              <a:rPr lang="es-CL" sz="2400" b="1" u="sng" dirty="0"/>
              <a:t> 57  </a:t>
            </a:r>
          </a:p>
          <a:p>
            <a:endParaRPr lang="es-CL" sz="2400" b="1" dirty="0"/>
          </a:p>
          <a:p>
            <a:r>
              <a:rPr lang="es-CL" sz="2400" b="1" dirty="0"/>
              <a:t>         1 1 0      110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5279F22B-651D-4AB6-81C1-F8F099233032}"/>
              </a:ext>
            </a:extLst>
          </p:cNvPr>
          <p:cNvCxnSpPr/>
          <p:nvPr/>
        </p:nvCxnSpPr>
        <p:spPr>
          <a:xfrm flipV="1">
            <a:off x="7606748" y="4174435"/>
            <a:ext cx="1205948" cy="6493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CF13F0A1-85E2-40A5-A409-26E565ACFEF1}"/>
              </a:ext>
            </a:extLst>
          </p:cNvPr>
          <p:cNvCxnSpPr>
            <a:cxnSpLocks/>
          </p:cNvCxnSpPr>
          <p:nvPr/>
        </p:nvCxnSpPr>
        <p:spPr>
          <a:xfrm>
            <a:off x="7732639" y="4146747"/>
            <a:ext cx="1411360" cy="6770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95DFCAB3-48AC-4780-A018-F71BC0DF925C}"/>
              </a:ext>
            </a:extLst>
          </p:cNvPr>
          <p:cNvCxnSpPr>
            <a:cxnSpLocks/>
          </p:cNvCxnSpPr>
          <p:nvPr/>
        </p:nvCxnSpPr>
        <p:spPr>
          <a:xfrm>
            <a:off x="7235685" y="1987826"/>
            <a:ext cx="858078" cy="4227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DC9D69D4-601E-4BEC-B4A7-D55B6249E54A}"/>
              </a:ext>
            </a:extLst>
          </p:cNvPr>
          <p:cNvCxnSpPr/>
          <p:nvPr/>
        </p:nvCxnSpPr>
        <p:spPr>
          <a:xfrm flipV="1">
            <a:off x="7096540" y="1926039"/>
            <a:ext cx="1205948" cy="6493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719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atulas de matematica para imprimir 2020 - Buscar con Google en ...">
            <a:extLst>
              <a:ext uri="{FF2B5EF4-FFF2-40B4-BE49-F238E27FC236}">
                <a16:creationId xmlns:a16="http://schemas.microsoft.com/office/drawing/2014/main" id="{F97C37CD-46ED-4B5B-9F0A-8A35DCB10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ancagua educación">
            <a:extLst>
              <a:ext uri="{FF2B5EF4-FFF2-40B4-BE49-F238E27FC236}">
                <a16:creationId xmlns:a16="http://schemas.microsoft.com/office/drawing/2014/main" id="{F9CC4E9F-3D62-47D5-9B9B-55AFCFC22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744"/>
            <a:ext cx="1417983" cy="149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ón: 14 puntos 1">
            <a:extLst>
              <a:ext uri="{FF2B5EF4-FFF2-40B4-BE49-F238E27FC236}">
                <a16:creationId xmlns:a16="http://schemas.microsoft.com/office/drawing/2014/main" id="{2F60C28C-E5C7-4B37-87BE-96738F735F88}"/>
              </a:ext>
            </a:extLst>
          </p:cNvPr>
          <p:cNvSpPr/>
          <p:nvPr/>
        </p:nvSpPr>
        <p:spPr>
          <a:xfrm>
            <a:off x="636104" y="198783"/>
            <a:ext cx="11277600" cy="5936974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AHORA TE INVITO A RESOLVER LOS EJERCICIOS DE TU PROFESORA DE MATEMÁTICA, CUALQUIER DUDA O CONSULTA NOS PUEDES ESCRIBIR A LOS CORREOS INSTITUCIONALES DE LAS PROFESORAS PIE (PROGRAMA DE INTEGRACION ESCOLAR)</a:t>
            </a:r>
          </a:p>
        </p:txBody>
      </p:sp>
    </p:spTree>
    <p:extLst>
      <p:ext uri="{BB962C8B-B14F-4D97-AF65-F5344CB8AC3E}">
        <p14:creationId xmlns:p14="http://schemas.microsoft.com/office/powerpoint/2010/main" val="271344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165</Words>
  <Application>Microsoft Office PowerPoint</Application>
  <PresentationFormat>Panorámica</PresentationFormat>
  <Paragraphs>25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PIE-5</dc:creator>
  <cp:lastModifiedBy>caropiz</cp:lastModifiedBy>
  <cp:revision>7</cp:revision>
  <dcterms:created xsi:type="dcterms:W3CDTF">2020-08-17T23:16:49Z</dcterms:created>
  <dcterms:modified xsi:type="dcterms:W3CDTF">2020-08-21T16:16:59Z</dcterms:modified>
</cp:coreProperties>
</file>