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2C4AB7-6068-4F66-90AC-6C81C4E94E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CF70F7-05EC-4600-813D-44B7F80EE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09309A-6DB9-44DF-9557-E8B6F750C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8AA4-F7D6-4172-A273-D94A150239D6}" type="datetimeFigureOut">
              <a:rPr lang="es-CL" smtClean="0"/>
              <a:t>27-08-2020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2C5ACA-B215-41CE-949C-D11D76170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9A6BBD-2286-48BE-A27D-21CF8D714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94A-F969-4C1A-AD9B-AA5166B6863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545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ED8D8D-8B22-49E1-9031-C4D564E7B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C063B9F-D83E-4D1C-B25A-B41D38F3DA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3D515F-B36E-47D6-B4D1-DA8519B9F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8AA4-F7D6-4172-A273-D94A150239D6}" type="datetimeFigureOut">
              <a:rPr lang="es-CL" smtClean="0"/>
              <a:t>27-08-2020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A7C411-8F44-463A-98D8-9CFBD46F9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52D005-95B7-4778-B0B0-25A621A25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94A-F969-4C1A-AD9B-AA5166B6863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8597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BF991A8-FDCB-4628-976E-67D3F5AF9D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5C49D6-AB6E-4FA9-8410-FDFCDAA60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E39036-462B-4A8A-894C-3F4A85ACD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8AA4-F7D6-4172-A273-D94A150239D6}" type="datetimeFigureOut">
              <a:rPr lang="es-CL" smtClean="0"/>
              <a:t>27-08-2020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E988A2-4AEC-4803-B8D2-B63C51FCD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141109-3618-49E3-AB4F-B02B61BE5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94A-F969-4C1A-AD9B-AA5166B6863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1854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1F4489-9163-4B6A-BFED-242D9304F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61963A-E051-4E97-9E27-52DE248F8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653CC1-E6CF-4F38-89B9-E00346808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8AA4-F7D6-4172-A273-D94A150239D6}" type="datetimeFigureOut">
              <a:rPr lang="es-CL" smtClean="0"/>
              <a:t>27-08-2020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8D6D13-BD8D-4886-9D54-9D5BB3F87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911846-0758-45D4-BC90-26EA8218C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94A-F969-4C1A-AD9B-AA5166B6863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1336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34454B-C89E-4950-8ED4-7EEA6AA6B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9CB828-2949-4EDF-843E-25B2894E1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CC1852-8072-44A4-899D-40179A96D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8AA4-F7D6-4172-A273-D94A150239D6}" type="datetimeFigureOut">
              <a:rPr lang="es-CL" smtClean="0"/>
              <a:t>27-08-2020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38770C-661E-4FF1-B3E0-D85A6AFDD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ADEC34-F482-4000-85CC-3880C7302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94A-F969-4C1A-AD9B-AA5166B6863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6152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84840B-A7F2-4870-82BF-AF699E65D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E44288-A41B-467D-AA9C-CBC8C07C86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C32DF87-4F23-4A6F-8FF1-A96A6D8F6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9711F9-741B-40F6-B006-36AC07688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8AA4-F7D6-4172-A273-D94A150239D6}" type="datetimeFigureOut">
              <a:rPr lang="es-CL" smtClean="0"/>
              <a:t>27-08-2020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72D8044-BEE6-46A9-B0FD-97C143CD6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1B1ECB-807D-4316-84D3-349810206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94A-F969-4C1A-AD9B-AA5166B6863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0548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9053C-881E-4D78-AEA4-58ABF8876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6F8226-E1C5-4238-B5BF-0725473D4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BB958F-E31C-4CA8-A29C-DAB99A85F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10B3674-92FA-4E0C-A371-B9F33A537F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685B9F0-191C-478C-895E-5BF7DCBA57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4DB6D73-EBE7-4D84-9784-4634BBD47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8AA4-F7D6-4172-A273-D94A150239D6}" type="datetimeFigureOut">
              <a:rPr lang="es-CL" smtClean="0"/>
              <a:t>27-08-2020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70BCC5F-0F8F-47B2-91C5-49625EA4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0758E0-1F66-4A7B-B7E2-394E7DBF3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94A-F969-4C1A-AD9B-AA5166B6863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8039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0FB589-9A9F-4E38-85CA-7C4E8A22E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E2FF72F-36D7-4BDD-B505-FDA526FDD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8AA4-F7D6-4172-A273-D94A150239D6}" type="datetimeFigureOut">
              <a:rPr lang="es-CL" smtClean="0"/>
              <a:t>27-08-2020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96CDC4F-E5EE-44D3-A48A-7C4A38EF6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9CD5AC5-8883-4937-8919-005E06F10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94A-F969-4C1A-AD9B-AA5166B6863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1626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DEDF02C-D95E-49D8-BE4C-31133712F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8AA4-F7D6-4172-A273-D94A150239D6}" type="datetimeFigureOut">
              <a:rPr lang="es-CL" smtClean="0"/>
              <a:t>27-08-2020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1BF34CF-0760-4955-8E78-1A9611A21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EC1403C-BE62-40CD-A71C-C1A8F59A0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94A-F969-4C1A-AD9B-AA5166B6863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2275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8C19B5-A504-4C30-8E9F-511ED9CB8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13D6BB-5DD9-4626-A05B-8E77E4BA8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8D7A87C-735D-46DE-9DB7-4EFA574EFE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F7D5B8-D60E-41D0-94B6-116100B0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8AA4-F7D6-4172-A273-D94A150239D6}" type="datetimeFigureOut">
              <a:rPr lang="es-CL" smtClean="0"/>
              <a:t>27-08-2020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EFBEA2D-6BBD-4C4F-97DE-22BF22F2D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9328B1-74F5-41FD-BC74-8CCAB2B7C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94A-F969-4C1A-AD9B-AA5166B6863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234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E95DC9-BCAC-44E9-B385-4FD3D1175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E4DCA44-36DE-4B02-9BFE-6177DBD243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F76C1D3-CDFB-4013-A953-23DC58B75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C87ED59-6B43-461B-8F37-4D41AFD52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8AA4-F7D6-4172-A273-D94A150239D6}" type="datetimeFigureOut">
              <a:rPr lang="es-CL" smtClean="0"/>
              <a:t>27-08-2020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301FE8-D8C1-4EDC-9742-B8245C130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A11DD5A-6BBA-42EE-BF2B-A88D0728A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94A-F969-4C1A-AD9B-AA5166B6863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25474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B5747AD-F438-4894-A4E8-35849ADBE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7CFE47E-712A-4433-A92A-EDB4F5238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AFCB8E-FED1-4033-85FC-9AFA707FCA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88AA4-F7D6-4172-A273-D94A150239D6}" type="datetimeFigureOut">
              <a:rPr lang="es-CL" smtClean="0"/>
              <a:t>27-08-2020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6B8075-EBB2-40B3-BD78-671256B950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B944C-F285-4B29-8D00-0C992415BF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B194A-F969-4C1A-AD9B-AA5166B6863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995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atulas de matematica para imprimir 2020 - Buscar con Google en ...">
            <a:extLst>
              <a:ext uri="{FF2B5EF4-FFF2-40B4-BE49-F238E27FC236}">
                <a16:creationId xmlns:a16="http://schemas.microsoft.com/office/drawing/2014/main" id="{2084879B-4BDE-4F73-9C4A-A3FCB8D2A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239"/>
            <a:ext cx="12192000" cy="693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FC02DA5-75D4-4B28-8C1A-1EE45DD5635B}"/>
              </a:ext>
            </a:extLst>
          </p:cNvPr>
          <p:cNvSpPr txBox="1"/>
          <p:nvPr/>
        </p:nvSpPr>
        <p:spPr>
          <a:xfrm>
            <a:off x="1974574" y="1086678"/>
            <a:ext cx="82561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4400" b="1" dirty="0"/>
          </a:p>
          <a:p>
            <a:endParaRPr lang="es-CL" sz="4400" b="1" dirty="0"/>
          </a:p>
          <a:p>
            <a:endParaRPr lang="es-CL" sz="4400" b="1" dirty="0"/>
          </a:p>
          <a:p>
            <a:endParaRPr lang="es-CL" sz="4400" b="1" dirty="0"/>
          </a:p>
        </p:txBody>
      </p:sp>
      <p:pic>
        <p:nvPicPr>
          <p:cNvPr id="1028" name="Picture 4" descr="Rancagua educación">
            <a:extLst>
              <a:ext uri="{FF2B5EF4-FFF2-40B4-BE49-F238E27FC236}">
                <a16:creationId xmlns:a16="http://schemas.microsoft.com/office/drawing/2014/main" id="{5A01E227-1D2B-4611-9706-C30748D95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744"/>
            <a:ext cx="1417983" cy="149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39038C41-6174-431B-A718-D69B22905DED}"/>
              </a:ext>
            </a:extLst>
          </p:cNvPr>
          <p:cNvSpPr/>
          <p:nvPr/>
        </p:nvSpPr>
        <p:spPr>
          <a:xfrm>
            <a:off x="1908313" y="1060174"/>
            <a:ext cx="8428383" cy="4147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 </a:t>
            </a:r>
            <a:r>
              <a:rPr lang="es-CL" sz="3200" b="1" dirty="0"/>
              <a:t>SEXTOS AÑOS BASICOS</a:t>
            </a:r>
          </a:p>
          <a:p>
            <a:endParaRPr lang="es-CL" sz="3200" b="1" dirty="0"/>
          </a:p>
          <a:p>
            <a:r>
              <a:rPr lang="es-CL" sz="3200" b="1" dirty="0"/>
              <a:t>  SEMANA 24 DEL 07 AL 11 DE SEPTIEMBRE</a:t>
            </a:r>
          </a:p>
          <a:p>
            <a:r>
              <a:rPr lang="es-CL" sz="3200" b="1" dirty="0"/>
              <a:t>   SEMANA 26 DEL 21 AL 25 DE SEPTIEMBRE </a:t>
            </a:r>
          </a:p>
          <a:p>
            <a:r>
              <a:rPr lang="es-ES" b="1" dirty="0"/>
              <a:t> </a:t>
            </a:r>
            <a:r>
              <a:rPr lang="es-ES" sz="2400" b="1" dirty="0"/>
              <a:t>OA 8 Resolver problemas rutinarios y  no rutinarios que involucren adiciones y sustracciones de números mixtos.</a:t>
            </a:r>
          </a:p>
        </p:txBody>
      </p:sp>
    </p:spTree>
    <p:extLst>
      <p:ext uri="{BB962C8B-B14F-4D97-AF65-F5344CB8AC3E}">
        <p14:creationId xmlns:p14="http://schemas.microsoft.com/office/powerpoint/2010/main" val="196443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atulas de matematica para imprimir 2020 - Buscar con Google en ...">
            <a:extLst>
              <a:ext uri="{FF2B5EF4-FFF2-40B4-BE49-F238E27FC236}">
                <a16:creationId xmlns:a16="http://schemas.microsoft.com/office/drawing/2014/main" id="{5781CFFD-38B6-46B6-9B59-F68528445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ancagua educación">
            <a:extLst>
              <a:ext uri="{FF2B5EF4-FFF2-40B4-BE49-F238E27FC236}">
                <a16:creationId xmlns:a16="http://schemas.microsoft.com/office/drawing/2014/main" id="{BD51C94B-9B90-4076-9FC7-556F887F1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744"/>
            <a:ext cx="1417983" cy="149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CD2ECE1F-92F8-483D-AF90-2BC9C1A6C8D1}"/>
              </a:ext>
            </a:extLst>
          </p:cNvPr>
          <p:cNvSpPr/>
          <p:nvPr/>
        </p:nvSpPr>
        <p:spPr>
          <a:xfrm>
            <a:off x="954157" y="662609"/>
            <a:ext cx="9090991" cy="5380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prstClr val="black"/>
                </a:solidFill>
              </a:rPr>
              <a:t>QUERIDAS ESTUDIANTES ESPERANDO QUE SE ENCUENTREN MUY BIEN EN SUS CASAS LES CUENTO QUE  ESTE POWER PRESENTA PARA USTEDES COMO PODER HACER ADICIONES Y SUSTRACCIONES CON NUMEROS MIXTOS, AQUÍ HAY UNA ESTRATEGIA DE COMO DESARROLLARLAS PERO TÚ PUEDES HACER LA QUE ESTIMES CONVENIENTE.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s-CL" sz="2800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prstClr val="black"/>
                </a:solidFill>
              </a:rPr>
              <a:t>¡¡¡¡¡¡QUÉDATE EN CASA Y CUÍDATE!!!!!</a:t>
            </a:r>
          </a:p>
        </p:txBody>
      </p:sp>
    </p:spTree>
    <p:extLst>
      <p:ext uri="{BB962C8B-B14F-4D97-AF65-F5344CB8AC3E}">
        <p14:creationId xmlns:p14="http://schemas.microsoft.com/office/powerpoint/2010/main" val="387632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aratulas de matematica para imprimir 2020 - Buscar con Google en ...">
            <a:extLst>
              <a:ext uri="{FF2B5EF4-FFF2-40B4-BE49-F238E27FC236}">
                <a16:creationId xmlns:a16="http://schemas.microsoft.com/office/drawing/2014/main" id="{A67A7E1B-B358-4DF3-9A94-D5EBB5B5A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ancagua educación">
            <a:extLst>
              <a:ext uri="{FF2B5EF4-FFF2-40B4-BE49-F238E27FC236}">
                <a16:creationId xmlns:a16="http://schemas.microsoft.com/office/drawing/2014/main" id="{FE679BE5-3DC1-42E3-9D47-437479651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744"/>
            <a:ext cx="1417983" cy="149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2C9A768-34B0-4523-8BA8-AED284067F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271172"/>
            <a:ext cx="6520070" cy="558682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0E0093B-4520-4C68-986C-F6C23593B8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0071" y="1271171"/>
            <a:ext cx="5671929" cy="5586828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8BE468E6-FE44-496D-AC65-EB1FE6440826}"/>
              </a:ext>
            </a:extLst>
          </p:cNvPr>
          <p:cNvSpPr/>
          <p:nvPr/>
        </p:nvSpPr>
        <p:spPr>
          <a:xfrm>
            <a:off x="2809461" y="304800"/>
            <a:ext cx="5049078" cy="8083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¿QUÉ SON LOS NÚMEROS MIXTOS?</a:t>
            </a:r>
          </a:p>
        </p:txBody>
      </p:sp>
    </p:spTree>
    <p:extLst>
      <p:ext uri="{BB962C8B-B14F-4D97-AF65-F5344CB8AC3E}">
        <p14:creationId xmlns:p14="http://schemas.microsoft.com/office/powerpoint/2010/main" val="2673166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ratulas de matematica para imprimir 2020 - Buscar con Google en ...">
            <a:extLst>
              <a:ext uri="{FF2B5EF4-FFF2-40B4-BE49-F238E27FC236}">
                <a16:creationId xmlns:a16="http://schemas.microsoft.com/office/drawing/2014/main" id="{289235DF-5211-4783-A332-34368D1F8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ancagua educación">
            <a:extLst>
              <a:ext uri="{FF2B5EF4-FFF2-40B4-BE49-F238E27FC236}">
                <a16:creationId xmlns:a16="http://schemas.microsoft.com/office/drawing/2014/main" id="{8FD2485D-8F10-42B5-9751-76FAB247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744"/>
            <a:ext cx="1417983" cy="149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076B7B9D-665B-4974-8544-C9BD0B155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389" y="1699383"/>
            <a:ext cx="4111071" cy="384002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5C98755-36A4-4DFE-9186-CA51499380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9942" y="460513"/>
            <a:ext cx="7185576" cy="593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46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ratulas de matematica para imprimir 2020 - Buscar con Google en ...">
            <a:extLst>
              <a:ext uri="{FF2B5EF4-FFF2-40B4-BE49-F238E27FC236}">
                <a16:creationId xmlns:a16="http://schemas.microsoft.com/office/drawing/2014/main" id="{289235DF-5211-4783-A332-34368D1F8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ancagua educación">
            <a:extLst>
              <a:ext uri="{FF2B5EF4-FFF2-40B4-BE49-F238E27FC236}">
                <a16:creationId xmlns:a16="http://schemas.microsoft.com/office/drawing/2014/main" id="{8FD2485D-8F10-42B5-9751-76FAB247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744"/>
            <a:ext cx="1417983" cy="149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787BE29-8630-402D-9E95-F198DB28DB33}"/>
              </a:ext>
            </a:extLst>
          </p:cNvPr>
          <p:cNvSpPr/>
          <p:nvPr/>
        </p:nvSpPr>
        <p:spPr>
          <a:xfrm>
            <a:off x="1709530" y="172278"/>
            <a:ext cx="4558748" cy="993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/>
              <a:t>EJEMPLOS y EJERCICIOS</a:t>
            </a:r>
            <a:r>
              <a:rPr lang="es-CL" dirty="0"/>
              <a:t> </a:t>
            </a: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5279F22B-651D-4AB6-81C1-F8F099233032}"/>
              </a:ext>
            </a:extLst>
          </p:cNvPr>
          <p:cNvCxnSpPr/>
          <p:nvPr/>
        </p:nvCxnSpPr>
        <p:spPr>
          <a:xfrm flipV="1">
            <a:off x="7606748" y="4174435"/>
            <a:ext cx="1205948" cy="64935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CF13F0A1-85E2-40A5-A409-26E565ACFEF1}"/>
              </a:ext>
            </a:extLst>
          </p:cNvPr>
          <p:cNvCxnSpPr>
            <a:cxnSpLocks/>
          </p:cNvCxnSpPr>
          <p:nvPr/>
        </p:nvCxnSpPr>
        <p:spPr>
          <a:xfrm>
            <a:off x="7732639" y="4146747"/>
            <a:ext cx="1411360" cy="6770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95DFCAB3-48AC-4780-A018-F71BC0DF925C}"/>
              </a:ext>
            </a:extLst>
          </p:cNvPr>
          <p:cNvCxnSpPr>
            <a:cxnSpLocks/>
          </p:cNvCxnSpPr>
          <p:nvPr/>
        </p:nvCxnSpPr>
        <p:spPr>
          <a:xfrm>
            <a:off x="7235685" y="1987826"/>
            <a:ext cx="858078" cy="42275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DC9D69D4-601E-4BEC-B4A7-D55B6249E54A}"/>
              </a:ext>
            </a:extLst>
          </p:cNvPr>
          <p:cNvCxnSpPr/>
          <p:nvPr/>
        </p:nvCxnSpPr>
        <p:spPr>
          <a:xfrm flipV="1">
            <a:off x="7096540" y="1926039"/>
            <a:ext cx="1205948" cy="64935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23AA019E-929B-4CCE-A447-DD76C8572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5" y="1663317"/>
            <a:ext cx="5366212" cy="476398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5285409-E52D-45C3-B5B8-E01CB56A27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71" y="1663316"/>
            <a:ext cx="5538491" cy="476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19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atulas de matematica para imprimir 2020 - Buscar con Google en ...">
            <a:extLst>
              <a:ext uri="{FF2B5EF4-FFF2-40B4-BE49-F238E27FC236}">
                <a16:creationId xmlns:a16="http://schemas.microsoft.com/office/drawing/2014/main" id="{F97C37CD-46ED-4B5B-9F0A-8A35DCB10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ancagua educación">
            <a:extLst>
              <a:ext uri="{FF2B5EF4-FFF2-40B4-BE49-F238E27FC236}">
                <a16:creationId xmlns:a16="http://schemas.microsoft.com/office/drawing/2014/main" id="{F9CC4E9F-3D62-47D5-9B9B-55AFCFC22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744"/>
            <a:ext cx="1417983" cy="149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xplosión: 14 puntos 1">
            <a:extLst>
              <a:ext uri="{FF2B5EF4-FFF2-40B4-BE49-F238E27FC236}">
                <a16:creationId xmlns:a16="http://schemas.microsoft.com/office/drawing/2014/main" id="{2F60C28C-E5C7-4B37-87BE-96738F735F88}"/>
              </a:ext>
            </a:extLst>
          </p:cNvPr>
          <p:cNvSpPr/>
          <p:nvPr/>
        </p:nvSpPr>
        <p:spPr>
          <a:xfrm>
            <a:off x="636104" y="198783"/>
            <a:ext cx="11277600" cy="5936974"/>
          </a:xfrm>
          <a:prstGeom prst="irregularSeal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AHORA TE INVITO A RESOLVER LOS EJERCICIOS DE TU PROFESORA DE MATEMÁTICA, CUALQUIER DUDA O CONSULTA NOS PUEDES ESCRIBIR A LOS CORREOS INSTITUCIONALES DE LAS PROFESORAS PIE (PROGRAMA DE INTEGRACION ESCOLAR)</a:t>
            </a:r>
          </a:p>
        </p:txBody>
      </p:sp>
    </p:spTree>
    <p:extLst>
      <p:ext uri="{BB962C8B-B14F-4D97-AF65-F5344CB8AC3E}">
        <p14:creationId xmlns:p14="http://schemas.microsoft.com/office/powerpoint/2010/main" val="271344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136</Words>
  <Application>Microsoft Office PowerPoint</Application>
  <PresentationFormat>Panorámica</PresentationFormat>
  <Paragraphs>13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PIE-5</dc:creator>
  <cp:lastModifiedBy>caropiz</cp:lastModifiedBy>
  <cp:revision>10</cp:revision>
  <dcterms:created xsi:type="dcterms:W3CDTF">2020-08-17T23:16:49Z</dcterms:created>
  <dcterms:modified xsi:type="dcterms:W3CDTF">2020-08-27T23:17:04Z</dcterms:modified>
</cp:coreProperties>
</file>