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3" r:id="rId5"/>
    <p:sldId id="261" r:id="rId6"/>
    <p:sldId id="258" r:id="rId7"/>
    <p:sldId id="259" r:id="rId8"/>
    <p:sldId id="262" r:id="rId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2C4AB7-6068-4F66-90AC-6C81C4E94E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5CCF70F7-05EC-4600-813D-44B7F80EE0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0609309A-6DB9-44DF-9557-E8B6F750C6C6}"/>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5" name="Marcador de pie de página 4">
            <a:extLst>
              <a:ext uri="{FF2B5EF4-FFF2-40B4-BE49-F238E27FC236}">
                <a16:creationId xmlns:a16="http://schemas.microsoft.com/office/drawing/2014/main" id="{BF2C5ACA-B215-41CE-949C-D11D7617095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C9A6BBD-2286-48BE-A27D-21CF8D71475C}"/>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1025455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D8D8D-8B22-49E1-9031-C4D564E7B92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C063B9F-D83E-4D1C-B25A-B41D38F3DA4D}"/>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93D515F-B36E-47D6-B4D1-DA8519B9F4A1}"/>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5" name="Marcador de pie de página 4">
            <a:extLst>
              <a:ext uri="{FF2B5EF4-FFF2-40B4-BE49-F238E27FC236}">
                <a16:creationId xmlns:a16="http://schemas.microsoft.com/office/drawing/2014/main" id="{C4A7C411-8F44-463A-98D8-9CFBD46F997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A52D005-95B7-4778-B0B0-25A621A25A07}"/>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238597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BF991A8-FDCB-4628-976E-67D3F5AF9DE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F05C49D6-AB6E-4FA9-8410-FDFCDAA6000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BE39036-462B-4A8A-894C-3F4A85ACDE9C}"/>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5" name="Marcador de pie de página 4">
            <a:extLst>
              <a:ext uri="{FF2B5EF4-FFF2-40B4-BE49-F238E27FC236}">
                <a16:creationId xmlns:a16="http://schemas.microsoft.com/office/drawing/2014/main" id="{8BE988A2-4AEC-4803-B8D2-B63C51FCD2A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B141109-3618-49E3-AB4F-B02B61BE588D}"/>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254185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F4489-9163-4B6A-BFED-242D9304F01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B61963A-E051-4E97-9E27-52DE248F89F8}"/>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3653CC1-E6CF-4F38-89B9-E00346808E30}"/>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5" name="Marcador de pie de página 4">
            <a:extLst>
              <a:ext uri="{FF2B5EF4-FFF2-40B4-BE49-F238E27FC236}">
                <a16:creationId xmlns:a16="http://schemas.microsoft.com/office/drawing/2014/main" id="{D98D6D13-BD8D-4886-9D54-9D5BB3F87AC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4911846-0758-45D4-BC90-26EA8218C036}"/>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2713369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4454B-C89E-4950-8ED4-7EEA6AA6B7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39CB828-2949-4EDF-843E-25B2894E1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42CC1852-8072-44A4-899D-40179A96DD22}"/>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5" name="Marcador de pie de página 4">
            <a:extLst>
              <a:ext uri="{FF2B5EF4-FFF2-40B4-BE49-F238E27FC236}">
                <a16:creationId xmlns:a16="http://schemas.microsoft.com/office/drawing/2014/main" id="{2C38770C-661E-4FF1-B3E0-D85A6AFDD9C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BADEC34-F482-4000-85CC-3880C7302582}"/>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306615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84840B-A7F2-4870-82BF-AF699E65DDC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AE44288-A41B-467D-AA9C-CBC8C07C8618}"/>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8C32DF87-4F23-4A6F-8FF1-A96A6D8F672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49711F9-741B-40F6-B006-36AC0768833B}"/>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6" name="Marcador de pie de página 5">
            <a:extLst>
              <a:ext uri="{FF2B5EF4-FFF2-40B4-BE49-F238E27FC236}">
                <a16:creationId xmlns:a16="http://schemas.microsoft.com/office/drawing/2014/main" id="{972D8044-BEE6-46A9-B0FD-97C143CD69B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41B1ECB-807D-4316-84D3-349810206A34}"/>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313054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89053C-881E-4D78-AEA4-58ABF8876DD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E6F8226-E1C5-4238-B5BF-0725473D4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8BB958F-E31C-4CA8-A29C-DAB99A85F25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010B3674-92FA-4E0C-A371-B9F33A537F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685B9F0-191C-478C-895E-5BF7DCBA57F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F4DB6D73-EBE7-4D84-9784-4634BBD4781A}"/>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8" name="Marcador de pie de página 7">
            <a:extLst>
              <a:ext uri="{FF2B5EF4-FFF2-40B4-BE49-F238E27FC236}">
                <a16:creationId xmlns:a16="http://schemas.microsoft.com/office/drawing/2014/main" id="{470BCC5F-0F8F-47B2-91C5-49625EA4D427}"/>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3C0758E0-1F66-4A7B-B7E2-394E7DBF3615}"/>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3548039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0FB589-9A9F-4E38-85CA-7C4E8A22E71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2E2FF72F-36D7-4BDD-B505-FDA526FDD01A}"/>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4" name="Marcador de pie de página 3">
            <a:extLst>
              <a:ext uri="{FF2B5EF4-FFF2-40B4-BE49-F238E27FC236}">
                <a16:creationId xmlns:a16="http://schemas.microsoft.com/office/drawing/2014/main" id="{F96CDC4F-E5EE-44D3-A48A-7C4A38EF6C27}"/>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CD5AC5-8883-4937-8919-005E06F101E1}"/>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244162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EDF02C-D95E-49D8-BE4C-31133712F7F1}"/>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3" name="Marcador de pie de página 2">
            <a:extLst>
              <a:ext uri="{FF2B5EF4-FFF2-40B4-BE49-F238E27FC236}">
                <a16:creationId xmlns:a16="http://schemas.microsoft.com/office/drawing/2014/main" id="{41BF34CF-0760-4955-8E78-1A9611A21EF0}"/>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AEC1403C-BE62-40CD-A71C-C1A8F59A0DED}"/>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1262275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C19B5-A504-4C30-8E9F-511ED9CB8D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BA13D6BB-5DD9-4626-A05B-8E77E4BA8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8D7A87C-735D-46DE-9DB7-4EFA574EF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9F7D5B8-D60E-41D0-94B6-116100B0194C}"/>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6" name="Marcador de pie de página 5">
            <a:extLst>
              <a:ext uri="{FF2B5EF4-FFF2-40B4-BE49-F238E27FC236}">
                <a16:creationId xmlns:a16="http://schemas.microsoft.com/office/drawing/2014/main" id="{9EFBEA2D-6BBD-4C4F-97DE-22BF22F2D36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79328B1-74F5-41FD-BC74-8CCAB2B7C20E}"/>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71234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E95DC9-BCAC-44E9-B385-4FD3D11754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5E4DCA44-36DE-4B02-9BFE-6177DBD24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2F76C1D3-CDFB-4013-A953-23DC58B75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C87ED59-6B43-461B-8F37-4D41AFD52BBF}"/>
              </a:ext>
            </a:extLst>
          </p:cNvPr>
          <p:cNvSpPr>
            <a:spLocks noGrp="1"/>
          </p:cNvSpPr>
          <p:nvPr>
            <p:ph type="dt" sz="half" idx="10"/>
          </p:nvPr>
        </p:nvSpPr>
        <p:spPr/>
        <p:txBody>
          <a:bodyPr/>
          <a:lstStyle/>
          <a:p>
            <a:fld id="{CF088AA4-F7D6-4172-A273-D94A150239D6}" type="datetimeFigureOut">
              <a:rPr lang="es-CL" smtClean="0"/>
              <a:t>10-09-2020</a:t>
            </a:fld>
            <a:endParaRPr lang="es-CL"/>
          </a:p>
        </p:txBody>
      </p:sp>
      <p:sp>
        <p:nvSpPr>
          <p:cNvPr id="6" name="Marcador de pie de página 5">
            <a:extLst>
              <a:ext uri="{FF2B5EF4-FFF2-40B4-BE49-F238E27FC236}">
                <a16:creationId xmlns:a16="http://schemas.microsoft.com/office/drawing/2014/main" id="{58301FE8-D8C1-4EDC-9742-B8245C13080C}"/>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A11DD5A-6BBA-42EE-BF2B-A88D0728A533}"/>
              </a:ext>
            </a:extLst>
          </p:cNvPr>
          <p:cNvSpPr>
            <a:spLocks noGrp="1"/>
          </p:cNvSpPr>
          <p:nvPr>
            <p:ph type="sldNum" sz="quarter" idx="12"/>
          </p:nvPr>
        </p:nvSpPr>
        <p:spPr/>
        <p:txBody>
          <a:bodyPr/>
          <a:lstStyle/>
          <a:p>
            <a:fld id="{D13B194A-F969-4C1A-AD9B-AA5166B6863C}" type="slidenum">
              <a:rPr lang="es-CL" smtClean="0"/>
              <a:t>‹Nº›</a:t>
            </a:fld>
            <a:endParaRPr lang="es-CL"/>
          </a:p>
        </p:txBody>
      </p:sp>
    </p:spTree>
    <p:extLst>
      <p:ext uri="{BB962C8B-B14F-4D97-AF65-F5344CB8AC3E}">
        <p14:creationId xmlns:p14="http://schemas.microsoft.com/office/powerpoint/2010/main" val="302547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B5747AD-F438-4894-A4E8-35849ADBE5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7CFE47E-712A-4433-A92A-EDB4F5238F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5AFCB8E-FED1-4033-85FC-9AFA707FCA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AA4-F7D6-4172-A273-D94A150239D6}" type="datetimeFigureOut">
              <a:rPr lang="es-CL" smtClean="0"/>
              <a:t>10-09-2020</a:t>
            </a:fld>
            <a:endParaRPr lang="es-CL"/>
          </a:p>
        </p:txBody>
      </p:sp>
      <p:sp>
        <p:nvSpPr>
          <p:cNvPr id="5" name="Marcador de pie de página 4">
            <a:extLst>
              <a:ext uri="{FF2B5EF4-FFF2-40B4-BE49-F238E27FC236}">
                <a16:creationId xmlns:a16="http://schemas.microsoft.com/office/drawing/2014/main" id="{FC6B8075-EBB2-40B3-BD78-671256B950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61CB944C-F285-4B29-8D00-0C992415BF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B194A-F969-4C1A-AD9B-AA5166B6863C}" type="slidenum">
              <a:rPr lang="es-CL" smtClean="0"/>
              <a:t>‹Nº›</a:t>
            </a:fld>
            <a:endParaRPr lang="es-CL"/>
          </a:p>
        </p:txBody>
      </p:sp>
    </p:spTree>
    <p:extLst>
      <p:ext uri="{BB962C8B-B14F-4D97-AF65-F5344CB8AC3E}">
        <p14:creationId xmlns:p14="http://schemas.microsoft.com/office/powerpoint/2010/main" val="1039957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tm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image" Target="../media/image10.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atulas de matematica para imprimir 2020 - Buscar con Google en ...">
            <a:extLst>
              <a:ext uri="{FF2B5EF4-FFF2-40B4-BE49-F238E27FC236}">
                <a16:creationId xmlns:a16="http://schemas.microsoft.com/office/drawing/2014/main" id="{2084879B-4BDE-4F73-9C4A-A3FCB8D2A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239"/>
            <a:ext cx="12192000" cy="693023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4FC02DA5-75D4-4B28-8C1A-1EE45DD5635B}"/>
              </a:ext>
            </a:extLst>
          </p:cNvPr>
          <p:cNvSpPr txBox="1"/>
          <p:nvPr/>
        </p:nvSpPr>
        <p:spPr>
          <a:xfrm>
            <a:off x="1974574" y="1086678"/>
            <a:ext cx="8256104" cy="2800767"/>
          </a:xfrm>
          <a:prstGeom prst="rect">
            <a:avLst/>
          </a:prstGeom>
          <a:noFill/>
        </p:spPr>
        <p:txBody>
          <a:bodyPr wrap="square" rtlCol="0">
            <a:spAutoFit/>
          </a:bodyPr>
          <a:lstStyle/>
          <a:p>
            <a:endParaRPr lang="es-CL" sz="4400" b="1" dirty="0"/>
          </a:p>
          <a:p>
            <a:endParaRPr lang="es-CL" sz="4400" b="1" dirty="0"/>
          </a:p>
          <a:p>
            <a:endParaRPr lang="es-CL" sz="4400" b="1" dirty="0"/>
          </a:p>
          <a:p>
            <a:endParaRPr lang="es-CL" sz="4400" b="1" dirty="0"/>
          </a:p>
        </p:txBody>
      </p:sp>
      <p:pic>
        <p:nvPicPr>
          <p:cNvPr id="1028" name="Picture 4" descr="Rancagua educación">
            <a:extLst>
              <a:ext uri="{FF2B5EF4-FFF2-40B4-BE49-F238E27FC236}">
                <a16:creationId xmlns:a16="http://schemas.microsoft.com/office/drawing/2014/main" id="{5A01E227-1D2B-4611-9706-C30748D95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39038C41-6174-431B-A718-D69B22905DED}"/>
              </a:ext>
            </a:extLst>
          </p:cNvPr>
          <p:cNvSpPr/>
          <p:nvPr/>
        </p:nvSpPr>
        <p:spPr>
          <a:xfrm>
            <a:off x="1908313" y="410817"/>
            <a:ext cx="8428383" cy="5671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a:t>
            </a:r>
            <a:r>
              <a:rPr lang="es-CL" sz="3200" b="1" dirty="0"/>
              <a:t>SEXTOS AÑOS BASICOS</a:t>
            </a:r>
          </a:p>
          <a:p>
            <a:endParaRPr lang="es-CL" sz="3200" b="1" dirty="0"/>
          </a:p>
          <a:p>
            <a:r>
              <a:rPr lang="es-CL" sz="3200" b="1" dirty="0"/>
              <a:t>  SEMANA 27 Y 28 DEL 28 DE SEPTIEMBRE AL 09 DE OCTUBRE  (RETROALIMENTACION DE CONTENIDOS PARA EVALUACION FORMATIVA)</a:t>
            </a:r>
          </a:p>
          <a:p>
            <a:r>
              <a:rPr lang="es-ES" b="1" dirty="0"/>
              <a:t> </a:t>
            </a:r>
            <a:r>
              <a:rPr lang="es-ES" sz="2400" b="1" dirty="0"/>
              <a:t>OA 8 </a:t>
            </a:r>
            <a:r>
              <a:rPr lang="es-ES" sz="3200" dirty="0"/>
              <a:t>Resolver problemas rutinarios y no rutinarios que involucren adiciones y sustracciones de fracciones propias, impropias, números mixtos o decimales hasta la milésima.</a:t>
            </a:r>
          </a:p>
          <a:p>
            <a:endParaRPr lang="es-ES" sz="3200" dirty="0"/>
          </a:p>
          <a:p>
            <a:pPr algn="ctr"/>
            <a:r>
              <a:rPr lang="es-ES" sz="3200" b="1" dirty="0"/>
              <a:t>PROGRAMA DE INTEGRACION ESCOLAR </a:t>
            </a:r>
          </a:p>
          <a:p>
            <a:endParaRPr lang="es-ES" sz="2400" b="1" dirty="0"/>
          </a:p>
        </p:txBody>
      </p:sp>
    </p:spTree>
    <p:extLst>
      <p:ext uri="{BB962C8B-B14F-4D97-AF65-F5344CB8AC3E}">
        <p14:creationId xmlns:p14="http://schemas.microsoft.com/office/powerpoint/2010/main" val="19644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atulas de matematica para imprimir 2020 - Buscar con Google en ...">
            <a:extLst>
              <a:ext uri="{FF2B5EF4-FFF2-40B4-BE49-F238E27FC236}">
                <a16:creationId xmlns:a16="http://schemas.microsoft.com/office/drawing/2014/main" id="{5781CFFD-38B6-46B6-9B59-F68528445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BD51C94B-9B90-4076-9FC7-556F887F1A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sp>
        <p:nvSpPr>
          <p:cNvPr id="2" name="Elipse 1">
            <a:extLst>
              <a:ext uri="{FF2B5EF4-FFF2-40B4-BE49-F238E27FC236}">
                <a16:creationId xmlns:a16="http://schemas.microsoft.com/office/drawing/2014/main" id="{CD2ECE1F-92F8-483D-AF90-2BC9C1A6C8D1}"/>
              </a:ext>
            </a:extLst>
          </p:cNvPr>
          <p:cNvSpPr/>
          <p:nvPr/>
        </p:nvSpPr>
        <p:spPr>
          <a:xfrm>
            <a:off x="954157" y="662609"/>
            <a:ext cx="9090991" cy="5380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Arial" panose="020B0604020202020204" pitchFamily="34" charset="0"/>
              <a:buChar char="•"/>
            </a:pPr>
            <a:r>
              <a:rPr lang="es-CL" sz="2800" dirty="0">
                <a:solidFill>
                  <a:prstClr val="black"/>
                </a:solidFill>
              </a:rPr>
              <a:t>QUERIDAS ESTUDIANTES ESPERANDO QUE SE ENCUENTREN MUY BIEN EN SUS CASAS LES CUENTO QUE  ESTE POWER PRESENTA PARA USTEDES EL REFUERZO DE LOS CONTENIDOS ANTERIORES, AQUÍ HAY ESTRATEGIAS DE COMO DESARROLLAR LOS EJERCICIOS, PERO TÚ PUEDES HACER LAS QUE ESTIMES CONVENIENTE. </a:t>
            </a:r>
          </a:p>
          <a:p>
            <a:pPr marL="228600" lvl="0" indent="-228600">
              <a:lnSpc>
                <a:spcPct val="90000"/>
              </a:lnSpc>
              <a:spcBef>
                <a:spcPts val="1000"/>
              </a:spcBef>
              <a:buFont typeface="Arial" panose="020B0604020202020204" pitchFamily="34" charset="0"/>
              <a:buChar char="•"/>
            </a:pPr>
            <a:endParaRPr lang="es-CL" sz="2800" dirty="0">
              <a:solidFill>
                <a:prstClr val="black"/>
              </a:solidFill>
            </a:endParaRPr>
          </a:p>
          <a:p>
            <a:pPr marL="228600" lvl="0" indent="-228600">
              <a:lnSpc>
                <a:spcPct val="90000"/>
              </a:lnSpc>
              <a:spcBef>
                <a:spcPts val="1000"/>
              </a:spcBef>
              <a:buFont typeface="Arial" panose="020B0604020202020204" pitchFamily="34" charset="0"/>
              <a:buChar char="•"/>
            </a:pPr>
            <a:r>
              <a:rPr lang="es-CL" sz="2800" dirty="0">
                <a:solidFill>
                  <a:prstClr val="black"/>
                </a:solidFill>
              </a:rPr>
              <a:t>¡¡¡¡¡¡QUÉDATE EN CASA Y CUÍDATE!!!!!</a:t>
            </a:r>
          </a:p>
        </p:txBody>
      </p:sp>
    </p:spTree>
    <p:extLst>
      <p:ext uri="{BB962C8B-B14F-4D97-AF65-F5344CB8AC3E}">
        <p14:creationId xmlns:p14="http://schemas.microsoft.com/office/powerpoint/2010/main" val="387632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atulas de matematica para imprimir 2020 - Buscar con Google en ...">
            <a:extLst>
              <a:ext uri="{FF2B5EF4-FFF2-40B4-BE49-F238E27FC236}">
                <a16:creationId xmlns:a16="http://schemas.microsoft.com/office/drawing/2014/main" id="{F97C37CD-46ED-4B5B-9F0A-8A35DCB10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F9CC4E9F-3D62-47D5-9B9B-55AFCFC22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icrositio Matemáticas Tamayo » Suma y resta de fracciones">
            <a:extLst>
              <a:ext uri="{FF2B5EF4-FFF2-40B4-BE49-F238E27FC236}">
                <a16:creationId xmlns:a16="http://schemas.microsoft.com/office/drawing/2014/main" id="{633A271E-7D60-4CE6-8F8C-0E9C046C68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983" y="650840"/>
            <a:ext cx="9674087" cy="586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70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atulas de matematica para imprimir 2020 - Buscar con Google en ...">
            <a:extLst>
              <a:ext uri="{FF2B5EF4-FFF2-40B4-BE49-F238E27FC236}">
                <a16:creationId xmlns:a16="http://schemas.microsoft.com/office/drawing/2014/main" id="{F97C37CD-46ED-4B5B-9F0A-8A35DCB10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F9CC4E9F-3D62-47D5-9B9B-55AFCFC22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B0B8E1E7-1AFB-472E-A15C-CE0C6690F318}"/>
              </a:ext>
            </a:extLst>
          </p:cNvPr>
          <p:cNvSpPr/>
          <p:nvPr/>
        </p:nvSpPr>
        <p:spPr>
          <a:xfrm>
            <a:off x="2756452" y="622852"/>
            <a:ext cx="6414052" cy="1152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4000" b="1" dirty="0"/>
              <a:t>RESTA DE FRACCIONES </a:t>
            </a:r>
          </a:p>
        </p:txBody>
      </p:sp>
      <p:pic>
        <p:nvPicPr>
          <p:cNvPr id="6" name="Imagen 5">
            <a:extLst>
              <a:ext uri="{FF2B5EF4-FFF2-40B4-BE49-F238E27FC236}">
                <a16:creationId xmlns:a16="http://schemas.microsoft.com/office/drawing/2014/main" id="{086ACB2B-FF3B-4737-9EF3-A87C07AFD7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9530" y="1775791"/>
            <a:ext cx="8613913" cy="3962400"/>
          </a:xfrm>
          <a:prstGeom prst="rect">
            <a:avLst/>
          </a:prstGeom>
        </p:spPr>
      </p:pic>
    </p:spTree>
    <p:extLst>
      <p:ext uri="{BB962C8B-B14F-4D97-AF65-F5344CB8AC3E}">
        <p14:creationId xmlns:p14="http://schemas.microsoft.com/office/powerpoint/2010/main" val="37859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atulas de matematica para imprimir 2020 - Buscar con Google en ...">
            <a:extLst>
              <a:ext uri="{FF2B5EF4-FFF2-40B4-BE49-F238E27FC236}">
                <a16:creationId xmlns:a16="http://schemas.microsoft.com/office/drawing/2014/main" id="{F97C37CD-46ED-4B5B-9F0A-8A35DCB10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F9CC4E9F-3D62-47D5-9B9B-55AFCFC22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E3CDC013-A039-4B11-B15C-B98F645F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957" y="622853"/>
            <a:ext cx="10376451" cy="5486400"/>
          </a:xfrm>
          <a:prstGeom prst="rect">
            <a:avLst/>
          </a:prstGeom>
        </p:spPr>
      </p:pic>
      <p:sp>
        <p:nvSpPr>
          <p:cNvPr id="7" name="Rectángulo 6">
            <a:extLst>
              <a:ext uri="{FF2B5EF4-FFF2-40B4-BE49-F238E27FC236}">
                <a16:creationId xmlns:a16="http://schemas.microsoft.com/office/drawing/2014/main" id="{74A17ECB-990C-4FBA-A5CC-B7C9582A880D}"/>
              </a:ext>
            </a:extLst>
          </p:cNvPr>
          <p:cNvSpPr/>
          <p:nvPr/>
        </p:nvSpPr>
        <p:spPr>
          <a:xfrm>
            <a:off x="1709530" y="172278"/>
            <a:ext cx="4558748" cy="83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EJEMPLOS</a:t>
            </a:r>
            <a:r>
              <a:rPr lang="es-CL" dirty="0"/>
              <a:t> </a:t>
            </a:r>
          </a:p>
        </p:txBody>
      </p:sp>
    </p:spTree>
    <p:extLst>
      <p:ext uri="{BB962C8B-B14F-4D97-AF65-F5344CB8AC3E}">
        <p14:creationId xmlns:p14="http://schemas.microsoft.com/office/powerpoint/2010/main" val="271344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atulas de matematica para imprimir 2020 - Buscar con Google en ...">
            <a:extLst>
              <a:ext uri="{FF2B5EF4-FFF2-40B4-BE49-F238E27FC236}">
                <a16:creationId xmlns:a16="http://schemas.microsoft.com/office/drawing/2014/main" id="{A67A7E1B-B358-4DF3-9A94-D5EBB5B5A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FE679BE5-3DC1-42E3-9D47-437479651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E2C9A768-34B0-4523-8BA8-AED284067F4B}"/>
              </a:ext>
            </a:extLst>
          </p:cNvPr>
          <p:cNvPicPr>
            <a:picLocks noChangeAspect="1"/>
          </p:cNvPicPr>
          <p:nvPr/>
        </p:nvPicPr>
        <p:blipFill>
          <a:blip r:embed="rId4"/>
          <a:stretch>
            <a:fillRect/>
          </a:stretch>
        </p:blipFill>
        <p:spPr>
          <a:xfrm>
            <a:off x="1" y="1271172"/>
            <a:ext cx="6520070" cy="5586827"/>
          </a:xfrm>
          <a:prstGeom prst="rect">
            <a:avLst/>
          </a:prstGeom>
        </p:spPr>
      </p:pic>
      <p:pic>
        <p:nvPicPr>
          <p:cNvPr id="3" name="Imagen 2">
            <a:extLst>
              <a:ext uri="{FF2B5EF4-FFF2-40B4-BE49-F238E27FC236}">
                <a16:creationId xmlns:a16="http://schemas.microsoft.com/office/drawing/2014/main" id="{10E0093B-4520-4C68-986C-F6C23593B8B2}"/>
              </a:ext>
            </a:extLst>
          </p:cNvPr>
          <p:cNvPicPr>
            <a:picLocks noChangeAspect="1"/>
          </p:cNvPicPr>
          <p:nvPr/>
        </p:nvPicPr>
        <p:blipFill>
          <a:blip r:embed="rId5"/>
          <a:stretch>
            <a:fillRect/>
          </a:stretch>
        </p:blipFill>
        <p:spPr>
          <a:xfrm>
            <a:off x="6520071" y="1271171"/>
            <a:ext cx="5671929" cy="5586828"/>
          </a:xfrm>
          <a:prstGeom prst="rect">
            <a:avLst/>
          </a:prstGeom>
        </p:spPr>
      </p:pic>
      <p:sp>
        <p:nvSpPr>
          <p:cNvPr id="6" name="Rectángulo: esquinas redondeadas 5">
            <a:extLst>
              <a:ext uri="{FF2B5EF4-FFF2-40B4-BE49-F238E27FC236}">
                <a16:creationId xmlns:a16="http://schemas.microsoft.com/office/drawing/2014/main" id="{8BE468E6-FE44-496D-AC65-EB1FE6440826}"/>
              </a:ext>
            </a:extLst>
          </p:cNvPr>
          <p:cNvSpPr/>
          <p:nvPr/>
        </p:nvSpPr>
        <p:spPr>
          <a:xfrm>
            <a:off x="2809461" y="304800"/>
            <a:ext cx="5049078" cy="8083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b="1" dirty="0">
                <a:ln w="0"/>
                <a:solidFill>
                  <a:schemeClr val="tx1"/>
                </a:solidFill>
                <a:effectLst>
                  <a:outerShdw blurRad="38100" dist="19050" dir="2700000" algn="tl" rotWithShape="0">
                    <a:schemeClr val="dk1">
                      <a:alpha val="40000"/>
                    </a:schemeClr>
                  </a:outerShdw>
                </a:effectLst>
              </a:rPr>
              <a:t>¿QUÉ SON LOS NÚMEROS MIXTOS?</a:t>
            </a:r>
          </a:p>
        </p:txBody>
      </p:sp>
    </p:spTree>
    <p:extLst>
      <p:ext uri="{BB962C8B-B14F-4D97-AF65-F5344CB8AC3E}">
        <p14:creationId xmlns:p14="http://schemas.microsoft.com/office/powerpoint/2010/main" val="267316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atulas de matematica para imprimir 2020 - Buscar con Google en ...">
            <a:extLst>
              <a:ext uri="{FF2B5EF4-FFF2-40B4-BE49-F238E27FC236}">
                <a16:creationId xmlns:a16="http://schemas.microsoft.com/office/drawing/2014/main" id="{289235DF-5211-4783-A332-34368D1F8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8FD2485D-8F10-42B5-9751-76FAB247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076B7B9D-665B-4974-8544-C9BD0B1553AA}"/>
              </a:ext>
            </a:extLst>
          </p:cNvPr>
          <p:cNvPicPr>
            <a:picLocks noChangeAspect="1"/>
          </p:cNvPicPr>
          <p:nvPr/>
        </p:nvPicPr>
        <p:blipFill>
          <a:blip r:embed="rId4"/>
          <a:stretch>
            <a:fillRect/>
          </a:stretch>
        </p:blipFill>
        <p:spPr>
          <a:xfrm>
            <a:off x="222389" y="1699383"/>
            <a:ext cx="4111071" cy="3840026"/>
          </a:xfrm>
          <a:prstGeom prst="rect">
            <a:avLst/>
          </a:prstGeom>
        </p:spPr>
      </p:pic>
      <p:pic>
        <p:nvPicPr>
          <p:cNvPr id="6" name="Imagen 5">
            <a:extLst>
              <a:ext uri="{FF2B5EF4-FFF2-40B4-BE49-F238E27FC236}">
                <a16:creationId xmlns:a16="http://schemas.microsoft.com/office/drawing/2014/main" id="{35C98755-36A4-4DFE-9186-CA514993803A}"/>
              </a:ext>
            </a:extLst>
          </p:cNvPr>
          <p:cNvPicPr>
            <a:picLocks noChangeAspect="1"/>
          </p:cNvPicPr>
          <p:nvPr/>
        </p:nvPicPr>
        <p:blipFill>
          <a:blip r:embed="rId5"/>
          <a:stretch>
            <a:fillRect/>
          </a:stretch>
        </p:blipFill>
        <p:spPr>
          <a:xfrm>
            <a:off x="4669942" y="460513"/>
            <a:ext cx="7185576" cy="5936974"/>
          </a:xfrm>
          <a:prstGeom prst="rect">
            <a:avLst/>
          </a:prstGeom>
        </p:spPr>
      </p:pic>
    </p:spTree>
    <p:extLst>
      <p:ext uri="{BB962C8B-B14F-4D97-AF65-F5344CB8AC3E}">
        <p14:creationId xmlns:p14="http://schemas.microsoft.com/office/powerpoint/2010/main" val="93604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aratulas de matematica para imprimir 2020 - Buscar con Google en ...">
            <a:extLst>
              <a:ext uri="{FF2B5EF4-FFF2-40B4-BE49-F238E27FC236}">
                <a16:creationId xmlns:a16="http://schemas.microsoft.com/office/drawing/2014/main" id="{289235DF-5211-4783-A332-34368D1F8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ancagua educación">
            <a:extLst>
              <a:ext uri="{FF2B5EF4-FFF2-40B4-BE49-F238E27FC236}">
                <a16:creationId xmlns:a16="http://schemas.microsoft.com/office/drawing/2014/main" id="{8FD2485D-8F10-42B5-9751-76FAB2471C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44"/>
            <a:ext cx="1417983" cy="1499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5787BE29-8630-402D-9E95-F198DB28DB33}"/>
              </a:ext>
            </a:extLst>
          </p:cNvPr>
          <p:cNvSpPr/>
          <p:nvPr/>
        </p:nvSpPr>
        <p:spPr>
          <a:xfrm>
            <a:off x="1709530" y="172278"/>
            <a:ext cx="4558748" cy="99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EJEMPLOS y EJERCICIOS</a:t>
            </a:r>
            <a:r>
              <a:rPr lang="es-CL" dirty="0"/>
              <a:t> </a:t>
            </a:r>
          </a:p>
        </p:txBody>
      </p:sp>
      <p:cxnSp>
        <p:nvCxnSpPr>
          <p:cNvPr id="19" name="Conector recto de flecha 18">
            <a:extLst>
              <a:ext uri="{FF2B5EF4-FFF2-40B4-BE49-F238E27FC236}">
                <a16:creationId xmlns:a16="http://schemas.microsoft.com/office/drawing/2014/main" id="{5279F22B-651D-4AB6-81C1-F8F099233032}"/>
              </a:ext>
            </a:extLst>
          </p:cNvPr>
          <p:cNvCxnSpPr/>
          <p:nvPr/>
        </p:nvCxnSpPr>
        <p:spPr>
          <a:xfrm flipV="1">
            <a:off x="7606748" y="4174435"/>
            <a:ext cx="1205948" cy="64935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Conector recto de flecha 20">
            <a:extLst>
              <a:ext uri="{FF2B5EF4-FFF2-40B4-BE49-F238E27FC236}">
                <a16:creationId xmlns:a16="http://schemas.microsoft.com/office/drawing/2014/main" id="{CF13F0A1-85E2-40A5-A409-26E565ACFEF1}"/>
              </a:ext>
            </a:extLst>
          </p:cNvPr>
          <p:cNvCxnSpPr>
            <a:cxnSpLocks/>
          </p:cNvCxnSpPr>
          <p:nvPr/>
        </p:nvCxnSpPr>
        <p:spPr>
          <a:xfrm>
            <a:off x="7732639" y="4146747"/>
            <a:ext cx="1411360" cy="67704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a:extLst>
              <a:ext uri="{FF2B5EF4-FFF2-40B4-BE49-F238E27FC236}">
                <a16:creationId xmlns:a16="http://schemas.microsoft.com/office/drawing/2014/main" id="{95DFCAB3-48AC-4780-A018-F71BC0DF925C}"/>
              </a:ext>
            </a:extLst>
          </p:cNvPr>
          <p:cNvCxnSpPr>
            <a:cxnSpLocks/>
          </p:cNvCxnSpPr>
          <p:nvPr/>
        </p:nvCxnSpPr>
        <p:spPr>
          <a:xfrm>
            <a:off x="7235685" y="1987826"/>
            <a:ext cx="858078" cy="42275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7" name="Conector recto de flecha 26">
            <a:extLst>
              <a:ext uri="{FF2B5EF4-FFF2-40B4-BE49-F238E27FC236}">
                <a16:creationId xmlns:a16="http://schemas.microsoft.com/office/drawing/2014/main" id="{DC9D69D4-601E-4BEC-B4A7-D55B6249E54A}"/>
              </a:ext>
            </a:extLst>
          </p:cNvPr>
          <p:cNvCxnSpPr/>
          <p:nvPr/>
        </p:nvCxnSpPr>
        <p:spPr>
          <a:xfrm flipV="1">
            <a:off x="7096540" y="1926039"/>
            <a:ext cx="1205948" cy="64935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pic>
        <p:nvPicPr>
          <p:cNvPr id="7" name="Imagen 6">
            <a:extLst>
              <a:ext uri="{FF2B5EF4-FFF2-40B4-BE49-F238E27FC236}">
                <a16:creationId xmlns:a16="http://schemas.microsoft.com/office/drawing/2014/main" id="{23AA019E-929B-4CCE-A447-DD76C8572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395" y="1663317"/>
            <a:ext cx="5366212" cy="4763986"/>
          </a:xfrm>
          <a:prstGeom prst="rect">
            <a:avLst/>
          </a:prstGeom>
        </p:spPr>
      </p:pic>
      <p:pic>
        <p:nvPicPr>
          <p:cNvPr id="10" name="Imagen 9">
            <a:extLst>
              <a:ext uri="{FF2B5EF4-FFF2-40B4-BE49-F238E27FC236}">
                <a16:creationId xmlns:a16="http://schemas.microsoft.com/office/drawing/2014/main" id="{A5285409-E52D-45C3-B5B8-E01CB56A27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671" y="1663316"/>
            <a:ext cx="5538491" cy="4763987"/>
          </a:xfrm>
          <a:prstGeom prst="rect">
            <a:avLst/>
          </a:prstGeom>
        </p:spPr>
      </p:pic>
    </p:spTree>
    <p:extLst>
      <p:ext uri="{BB962C8B-B14F-4D97-AF65-F5344CB8AC3E}">
        <p14:creationId xmlns:p14="http://schemas.microsoft.com/office/powerpoint/2010/main" val="40547194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122</Words>
  <Application>Microsoft Office PowerPoint</Application>
  <PresentationFormat>Panorámica</PresentationFormat>
  <Paragraphs>15</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PIE-5</dc:creator>
  <cp:lastModifiedBy>caropiz</cp:lastModifiedBy>
  <cp:revision>13</cp:revision>
  <dcterms:created xsi:type="dcterms:W3CDTF">2020-08-17T23:16:49Z</dcterms:created>
  <dcterms:modified xsi:type="dcterms:W3CDTF">2020-09-10T18:10:42Z</dcterms:modified>
</cp:coreProperties>
</file>