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MS PGothic" panose="020B0600070205080204" pitchFamily="34" charset="-128"/>
      <p:regular r:id="rId13"/>
    </p:embeddedFont>
    <p:embeddedFont>
      <p:font typeface="Source Code Pro" panose="020B0604020202020204" charset="0"/>
      <p:regular r:id="rId14"/>
      <p:bold r:id="rId15"/>
      <p:italic r:id="rId16"/>
      <p:boldItalic r:id="rId17"/>
    </p:embeddedFont>
    <p:embeddedFont>
      <p:font typeface="Pacifico" panose="020B0604020202020204" charset="0"/>
      <p:regular r:id="rId18"/>
    </p:embeddedFont>
    <p:embeddedFont>
      <p:font typeface="Oswa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Navarro" initials="SN" lastIdx="4" clrIdx="0">
    <p:extLst>
      <p:ext uri="{19B8F6BF-5375-455C-9EA6-DF929625EA0E}">
        <p15:presenceInfo xmlns:p15="http://schemas.microsoft.com/office/powerpoint/2012/main" userId="969c08b06d586d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cdd7d6a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cdd7d6a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cdd7d6a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cdd7d6a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cdd7d6a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cdd7d6a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cdd7d6a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cdd7d6a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34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cdd7d6a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cdd7d6a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46119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Bienestar Emocional 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5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COLEGIO </a:t>
            </a:r>
            <a:r>
              <a:rPr lang="es" dirty="0"/>
              <a:t>REPÚBLICA ARGENTINA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/>
              <a:t>Asignatura de Orientación</a:t>
            </a:r>
            <a:r>
              <a:rPr lang="es" sz="3200" dirty="0" smtClean="0">
                <a:solidFill>
                  <a:srgbClr val="FF0000"/>
                </a:solidFill>
              </a:rPr>
              <a:t>:</a:t>
            </a:r>
            <a:r>
              <a:rPr lang="es" sz="2400" dirty="0" smtClean="0"/>
              <a:t> </a:t>
            </a:r>
            <a:r>
              <a:rPr lang="es" sz="2400" dirty="0"/>
              <a:t>Constanza Muñoz </a:t>
            </a:r>
            <a:r>
              <a:rPr lang="es" sz="2400" dirty="0" smtClean="0"/>
              <a:t>Villacura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</a:t>
            </a:r>
            <a:r>
              <a:rPr lang="es" sz="2400" smtClean="0"/>
              <a:t>egundo ciclo</a:t>
            </a:r>
            <a:endParaRPr sz="2400"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5851000" y="905600"/>
            <a:ext cx="23064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125" y="608175"/>
            <a:ext cx="3352800" cy="218122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675" y="3398250"/>
            <a:ext cx="666300" cy="60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861931" y="1605776"/>
            <a:ext cx="3917795" cy="35377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61925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50"/>
              <a:buNone/>
            </a:pP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Las emociones son por definición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reacciones 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que tienen todas las personas en el mundo,  las tenemos en mayor o menor medida segun la personalidad que tenga cada persona.</a:t>
            </a:r>
            <a:endParaRPr sz="1400" dirty="0" smtClean="0">
              <a:solidFill>
                <a:schemeClr val="accent3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457200" lvl="0" indent="-2952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★"/>
            </a:pP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Las emociones básicas son: 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rabia,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sorpresa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, 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culpa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,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alegría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, 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tristeza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, y </a:t>
            </a:r>
            <a:r>
              <a:rPr lang="es" sz="1400" b="1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miedo</a:t>
            </a: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.</a:t>
            </a:r>
            <a:endParaRPr sz="1400" dirty="0" smtClean="0">
              <a:solidFill>
                <a:schemeClr val="accent3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457200" lvl="0" indent="-29527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★"/>
            </a:pPr>
            <a:r>
              <a:rPr lang="es" sz="1400" dirty="0" smtClean="0">
                <a:solidFill>
                  <a:schemeClr val="accent3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Las emociones son personales y cada persona interpretará sus emociones según lo que sienta, quiera, necesite demostrar, tanto para ella misma  como para otras personas.</a:t>
            </a:r>
            <a:endParaRPr sz="1400" dirty="0" smtClean="0">
              <a:solidFill>
                <a:schemeClr val="accent3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 b="1" i="1" dirty="0">
              <a:solidFill>
                <a:schemeClr val="accent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733" y="144975"/>
            <a:ext cx="2534818" cy="11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38" y="119810"/>
            <a:ext cx="666300" cy="60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as 15 curiosidades de la película &quot;Intensamente&quot; | Lifestyle d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2050861"/>
            <a:ext cx="3666922" cy="26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26232" y="449604"/>
            <a:ext cx="402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L" sz="2400" b="1" i="1" dirty="0">
                <a:solidFill>
                  <a:schemeClr val="accent3"/>
                </a:solidFill>
              </a:rPr>
              <a:t>¿Qué son las Emociones?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88" y="1138069"/>
            <a:ext cx="2582350" cy="20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917570" y="0"/>
            <a:ext cx="2111786" cy="1421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99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¿Qué es el </a:t>
            </a:r>
            <a:r>
              <a:rPr lang="es" sz="1600" dirty="0" smtClean="0"/>
              <a:t>       Bienestar </a:t>
            </a:r>
            <a:r>
              <a:rPr lang="es" sz="1600" dirty="0"/>
              <a:t>Emocional?</a:t>
            </a:r>
            <a:endParaRPr sz="1600" dirty="0"/>
          </a:p>
        </p:txBody>
      </p:sp>
      <p:sp>
        <p:nvSpPr>
          <p:cNvPr id="80" name="Google Shape;80;p15"/>
          <p:cNvSpPr/>
          <p:nvPr/>
        </p:nvSpPr>
        <p:spPr>
          <a:xfrm>
            <a:off x="110162" y="3152174"/>
            <a:ext cx="4951410" cy="1823875"/>
          </a:xfrm>
          <a:prstGeom prst="wedgeRoundRectCallout">
            <a:avLst>
              <a:gd name="adj1" fmla="val -12180"/>
              <a:gd name="adj2" fmla="val -64029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  <a:sym typeface="Pacifico"/>
              </a:rPr>
              <a:t>Bienestar Emocional: </a:t>
            </a:r>
            <a:r>
              <a:rPr lang="es" sz="1200" dirty="0" smtClean="0">
                <a:solidFill>
                  <a:srgbClr val="22222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  <a:sym typeface="Pacifico"/>
              </a:rPr>
              <a:t>estado </a:t>
            </a:r>
            <a:r>
              <a:rPr lang="es" sz="1200" dirty="0">
                <a:solidFill>
                  <a:srgbClr val="22222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  <a:sym typeface="Pacifico"/>
              </a:rPr>
              <a:t>de ánimo caracterizado por sentirse bien, en armonía y tranquilidad, a gusto con nosotros mismos y con el mundo que nos rodea, consciente de nuestras propias capacidades para afrontar las tensiones normales de la vida de manera equilibrada. </a:t>
            </a:r>
            <a:endParaRPr sz="1200" dirty="0">
              <a:solidFill>
                <a:srgbClr val="222222"/>
              </a:solidFill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  <a:sym typeface="Pacific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es" sz="1200" dirty="0">
                <a:solidFill>
                  <a:srgbClr val="222222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  <a:sym typeface="Pacifico"/>
              </a:rPr>
              <a:t>Está relacionado de manera muy directa con la autoestima, con la confianza en uno mismo, con la capacidad para afrontar situaciones estresantes y buscar soluciones, con la capacidad para recuperarse de la adversidad.</a:t>
            </a:r>
            <a:r>
              <a:rPr lang="es" sz="1600" dirty="0"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  <a:sym typeface="Pacifico"/>
              </a:rPr>
              <a:t> </a:t>
            </a:r>
            <a:endParaRPr sz="1600" dirty="0"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  <a:sym typeface="Pacific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3424131" y="2185156"/>
            <a:ext cx="2009400" cy="764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PRINCIPALES FACTORES</a:t>
            </a:r>
            <a:endParaRPr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815" y="333353"/>
            <a:ext cx="1222163" cy="168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400" y="293900"/>
            <a:ext cx="1176579" cy="14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2425" y="1982238"/>
            <a:ext cx="1222175" cy="1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8600" y="3720250"/>
            <a:ext cx="1222175" cy="13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2650" y="3585750"/>
            <a:ext cx="1176575" cy="1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F4C6090-9FD3-48C0-AEC6-6A7B7B39AEFA}"/>
              </a:ext>
            </a:extLst>
          </p:cNvPr>
          <p:cNvSpPr/>
          <p:nvPr/>
        </p:nvSpPr>
        <p:spPr>
          <a:xfrm>
            <a:off x="5282524" y="-12083"/>
            <a:ext cx="1222164" cy="345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 smtClean="0"/>
              <a:t>Me quiero a mi misma </a:t>
            </a:r>
            <a:endParaRPr lang="es-CL" sz="1200" b="1" dirty="0"/>
          </a:p>
        </p:txBody>
      </p:sp>
      <p:pic>
        <p:nvPicPr>
          <p:cNvPr id="14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162" y="95205"/>
            <a:ext cx="572126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¿Cómo puedo mejorar mi </a:t>
            </a:r>
            <a:r>
              <a:rPr lang="es" dirty="0" smtClean="0"/>
              <a:t>“Propio </a:t>
            </a:r>
            <a:r>
              <a:rPr lang="es" dirty="0"/>
              <a:t>Bienestar </a:t>
            </a:r>
            <a:r>
              <a:rPr lang="es" dirty="0" smtClean="0"/>
              <a:t>Emocional”?</a:t>
            </a:r>
            <a:endParaRPr dirty="0"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768"/>
          <a:stretch/>
        </p:blipFill>
        <p:spPr>
          <a:xfrm>
            <a:off x="384225" y="1106000"/>
            <a:ext cx="8279175" cy="36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 rot="-1156058">
            <a:off x="1379630" y="2157876"/>
            <a:ext cx="1266436" cy="39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latin typeface="Source Code Pro"/>
                <a:ea typeface="Source Code Pro"/>
                <a:cs typeface="Source Code Pro"/>
                <a:sym typeface="Source Code Pro"/>
              </a:rPr>
              <a:t>SER POSITIVA</a:t>
            </a:r>
            <a:endParaRPr sz="11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957325" y="1465675"/>
            <a:ext cx="17616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latin typeface="Source Code Pro"/>
                <a:ea typeface="Source Code Pro"/>
                <a:cs typeface="Source Code Pro"/>
                <a:sym typeface="Source Code Pro"/>
              </a:rPr>
              <a:t>REALIZAR ACTIVIDAD FÍSICA </a:t>
            </a:r>
            <a:endParaRPr sz="11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355750" y="1613100"/>
            <a:ext cx="17121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Source Code Pro"/>
                <a:ea typeface="Source Code Pro"/>
                <a:cs typeface="Source Code Pro"/>
                <a:sym typeface="Source Code Pro"/>
              </a:rPr>
              <a:t>COMPARTIR INFORMACIÓN</a:t>
            </a:r>
            <a:endParaRPr sz="13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953581" y="2590650"/>
            <a:ext cx="13725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Source Code Pro"/>
                <a:ea typeface="Source Code Pro"/>
                <a:cs typeface="Source Code Pro"/>
                <a:sym typeface="Source Code Pro"/>
              </a:rPr>
              <a:t>CUIDA TU ALIMENTACIÓN</a:t>
            </a:r>
            <a:endParaRPr sz="13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184564" y="2943249"/>
            <a:ext cx="1877836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Source Code Pro"/>
                <a:ea typeface="Source Code Pro"/>
                <a:cs typeface="Source Code Pro"/>
                <a:sym typeface="Source Code Pro"/>
              </a:rPr>
              <a:t>PIERDO EL MIEDO Y LA VERGÜENZA</a:t>
            </a:r>
            <a:endParaRPr sz="13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134200" y="2292300"/>
            <a:ext cx="1325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Source Code Pro"/>
                <a:ea typeface="Source Code Pro"/>
                <a:cs typeface="Source Code Pro"/>
                <a:sym typeface="Source Code Pro"/>
              </a:rPr>
              <a:t>DESCANSA LO SUFICIENTE</a:t>
            </a: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662400" y="2498650"/>
            <a:ext cx="17628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latin typeface="Source Code Pro"/>
                <a:ea typeface="Source Code Pro"/>
                <a:cs typeface="Source Code Pro"/>
                <a:sym typeface="Source Code Pro"/>
              </a:rPr>
              <a:t>OFRECE Y PIDE AYUDA</a:t>
            </a:r>
            <a:endParaRPr sz="12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62" y="95205"/>
            <a:ext cx="572126" cy="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4E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8" y="119810"/>
            <a:ext cx="666300" cy="60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918271" y="485310"/>
            <a:ext cx="5158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L" sz="2400" b="1" i="1" dirty="0" smtClean="0">
                <a:solidFill>
                  <a:schemeClr val="accent3"/>
                </a:solidFill>
              </a:rPr>
              <a:t>EQUILIBRANDO MIS EMOCIONES</a:t>
            </a:r>
            <a:endParaRPr lang="es-CL" sz="2400" b="1" i="1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Niña meditando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58" y="1273396"/>
            <a:ext cx="2572137" cy="2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jsAdia | Puzzle de Emociones (Niñ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8" y="1211766"/>
            <a:ext cx="4463642" cy="31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1891862" y="746234"/>
            <a:ext cx="4614041" cy="4141076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862" y="416480"/>
            <a:ext cx="5601758" cy="447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17" y="178332"/>
            <a:ext cx="572126" cy="476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3"/>
          <p:cNvCxnSpPr/>
          <p:nvPr/>
        </p:nvCxnSpPr>
        <p:spPr>
          <a:xfrm flipV="1">
            <a:off x="7032148" y="563526"/>
            <a:ext cx="155461" cy="9110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232</Words>
  <Application>Microsoft Office PowerPoint</Application>
  <PresentationFormat>Presentación en pantalla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Comic Sans MS</vt:lpstr>
      <vt:lpstr>MS PGothic</vt:lpstr>
      <vt:lpstr>Source Code Pro</vt:lpstr>
      <vt:lpstr>Arial</vt:lpstr>
      <vt:lpstr>Pacifico</vt:lpstr>
      <vt:lpstr>Oswald</vt:lpstr>
      <vt:lpstr>Modern Writer</vt:lpstr>
      <vt:lpstr>Bienestar Emocional </vt:lpstr>
      <vt:lpstr>Presentación de PowerPoint</vt:lpstr>
      <vt:lpstr>Presentación de PowerPoint</vt:lpstr>
      <vt:lpstr>¿Cómo puedo mejorar mi “Propio Bienestar Emocional”?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Bienestar Emocional</dc:title>
  <dc:creator>Sandra Navarro</dc:creator>
  <cp:lastModifiedBy>Constanza Muñoz</cp:lastModifiedBy>
  <cp:revision>25</cp:revision>
  <dcterms:modified xsi:type="dcterms:W3CDTF">2020-06-15T20:07:01Z</dcterms:modified>
</cp:coreProperties>
</file>