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F9DB-2EF9-4AA0-BA69-1AF0110EFFD6}" type="datetimeFigureOut">
              <a:rPr lang="es-ES" smtClean="0"/>
              <a:t>26/06/2020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CB39A-719C-47A5-831B-3B236D6E8F3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 rot="21379281">
            <a:off x="1071538" y="1000109"/>
            <a:ext cx="6858048" cy="4643470"/>
          </a:xfrm>
          <a:custGeom>
            <a:avLst/>
            <a:gdLst>
              <a:gd name="connsiteX0" fmla="*/ 0 w 6572296"/>
              <a:gd name="connsiteY0" fmla="*/ 0 h 2554545"/>
              <a:gd name="connsiteX1" fmla="*/ 6572296 w 6572296"/>
              <a:gd name="connsiteY1" fmla="*/ 0 h 2554545"/>
              <a:gd name="connsiteX2" fmla="*/ 6572296 w 6572296"/>
              <a:gd name="connsiteY2" fmla="*/ 2554545 h 2554545"/>
              <a:gd name="connsiteX3" fmla="*/ 0 w 6572296"/>
              <a:gd name="connsiteY3" fmla="*/ 2554545 h 2554545"/>
              <a:gd name="connsiteX4" fmla="*/ 0 w 6572296"/>
              <a:gd name="connsiteY4" fmla="*/ 0 h 2554545"/>
              <a:gd name="connsiteX0" fmla="*/ 0 w 6786610"/>
              <a:gd name="connsiteY0" fmla="*/ 785818 h 3340363"/>
              <a:gd name="connsiteX1" fmla="*/ 6786610 w 6786610"/>
              <a:gd name="connsiteY1" fmla="*/ 0 h 3340363"/>
              <a:gd name="connsiteX2" fmla="*/ 6572296 w 6786610"/>
              <a:gd name="connsiteY2" fmla="*/ 3340363 h 3340363"/>
              <a:gd name="connsiteX3" fmla="*/ 0 w 6786610"/>
              <a:gd name="connsiteY3" fmla="*/ 3340363 h 3340363"/>
              <a:gd name="connsiteX4" fmla="*/ 0 w 6786610"/>
              <a:gd name="connsiteY4" fmla="*/ 785818 h 3340363"/>
              <a:gd name="connsiteX0" fmla="*/ 928694 w 6786610"/>
              <a:gd name="connsiteY0" fmla="*/ 0 h 3483239"/>
              <a:gd name="connsiteX1" fmla="*/ 6786610 w 6786610"/>
              <a:gd name="connsiteY1" fmla="*/ 142876 h 3483239"/>
              <a:gd name="connsiteX2" fmla="*/ 6572296 w 6786610"/>
              <a:gd name="connsiteY2" fmla="*/ 3483239 h 3483239"/>
              <a:gd name="connsiteX3" fmla="*/ 0 w 6786610"/>
              <a:gd name="connsiteY3" fmla="*/ 3483239 h 3483239"/>
              <a:gd name="connsiteX4" fmla="*/ 928694 w 6786610"/>
              <a:gd name="connsiteY4" fmla="*/ 0 h 3483239"/>
              <a:gd name="connsiteX0" fmla="*/ 928694 w 6786610"/>
              <a:gd name="connsiteY0" fmla="*/ 0 h 3483239"/>
              <a:gd name="connsiteX1" fmla="*/ 6786610 w 6786610"/>
              <a:gd name="connsiteY1" fmla="*/ 142876 h 3483239"/>
              <a:gd name="connsiteX2" fmla="*/ 5857916 w 6786610"/>
              <a:gd name="connsiteY2" fmla="*/ 3000396 h 3483239"/>
              <a:gd name="connsiteX3" fmla="*/ 0 w 6786610"/>
              <a:gd name="connsiteY3" fmla="*/ 3483239 h 3483239"/>
              <a:gd name="connsiteX4" fmla="*/ 928694 w 6786610"/>
              <a:gd name="connsiteY4" fmla="*/ 0 h 3483239"/>
              <a:gd name="connsiteX0" fmla="*/ 1000132 w 6858048"/>
              <a:gd name="connsiteY0" fmla="*/ 0 h 4643470"/>
              <a:gd name="connsiteX1" fmla="*/ 6858048 w 6858048"/>
              <a:gd name="connsiteY1" fmla="*/ 142876 h 4643470"/>
              <a:gd name="connsiteX2" fmla="*/ 5929354 w 6858048"/>
              <a:gd name="connsiteY2" fmla="*/ 3000396 h 4643470"/>
              <a:gd name="connsiteX3" fmla="*/ 0 w 6858048"/>
              <a:gd name="connsiteY3" fmla="*/ 4643470 h 4643470"/>
              <a:gd name="connsiteX4" fmla="*/ 1000132 w 6858048"/>
              <a:gd name="connsiteY4" fmla="*/ 0 h 464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48" h="4643470">
                <a:moveTo>
                  <a:pt x="1000132" y="0"/>
                </a:moveTo>
                <a:lnTo>
                  <a:pt x="6858048" y="142876"/>
                </a:lnTo>
                <a:lnTo>
                  <a:pt x="5929354" y="3000396"/>
                </a:lnTo>
                <a:lnTo>
                  <a:pt x="0" y="4643470"/>
                </a:lnTo>
                <a:lnTo>
                  <a:pt x="1000132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8000" dirty="0" smtClean="0">
                <a:solidFill>
                  <a:srgbClr val="7030A0"/>
                </a:solidFill>
                <a:latin typeface="AR CENA" pitchFamily="2" charset="0"/>
              </a:rPr>
              <a:t>LA CRÓNICA PERIODÍSTICA</a:t>
            </a:r>
            <a:endParaRPr lang="es-ES" sz="8000" dirty="0">
              <a:solidFill>
                <a:srgbClr val="7030A0"/>
              </a:solidFill>
              <a:latin typeface="AR CENA" pitchFamily="2" charset="0"/>
            </a:endParaRPr>
          </a:p>
        </p:txBody>
      </p:sp>
      <p:pic>
        <p:nvPicPr>
          <p:cNvPr id="12" name="~PP876.WAV">
            <a:hlinkClick r:id="" action="ppaction://media"/>
          </p:cNvPr>
          <p:cNvPicPr>
            <a:picLocks noRot="1" noChangeAspect="1"/>
          </p:cNvPicPr>
          <p:nvPr>
            <a:wavAudioFile r:embed="rId1" name="~PP876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85794"/>
            <a:ext cx="6238875" cy="525145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184770" y="2970663"/>
            <a:ext cx="5072042" cy="84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691.WAV">
            <a:hlinkClick r:id="" action="ppaction://media"/>
          </p:cNvPr>
          <p:cNvPicPr>
            <a:picLocks noRot="1" noChangeAspect="1"/>
          </p:cNvPicPr>
          <p:nvPr>
            <a:wavAudioFile r:embed="rId1" name="~PP1691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022" y="1285860"/>
            <a:ext cx="7503958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~PP70.WAV">
            <a:hlinkClick r:id="" action="ppaction://media"/>
          </p:cNvPr>
          <p:cNvPicPr>
            <a:picLocks noRot="1" noChangeAspect="1"/>
          </p:cNvPicPr>
          <p:nvPr>
            <a:wavAudioFile r:embed="rId1" name="~PP7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2"/>
            <a:ext cx="728667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~PP2043.WAV">
            <a:hlinkClick r:id="" action="ppaction://media"/>
          </p:cNvPr>
          <p:cNvPicPr>
            <a:picLocks noRot="1" noChangeAspect="1"/>
          </p:cNvPicPr>
          <p:nvPr>
            <a:wavAudioFile r:embed="rId1" name="~PP2043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286124"/>
            <a:ext cx="5586276" cy="1947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1214414" y="1285860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7030A0"/>
                </a:solidFill>
                <a:latin typeface="AR CENA" pitchFamily="2" charset="0"/>
              </a:rPr>
              <a:t>A DESARROLLAR GUÍA Y…</a:t>
            </a:r>
            <a:endParaRPr lang="es-ES" sz="3200" dirty="0">
              <a:solidFill>
                <a:srgbClr val="7030A0"/>
              </a:solidFill>
              <a:latin typeface="AR CENA" pitchFamily="2" charset="0"/>
            </a:endParaRPr>
          </a:p>
        </p:txBody>
      </p:sp>
      <p:sp>
        <p:nvSpPr>
          <p:cNvPr id="10" name="9 Flecha curvada hacia abajo"/>
          <p:cNvSpPr/>
          <p:nvPr/>
        </p:nvSpPr>
        <p:spPr>
          <a:xfrm rot="2718329">
            <a:off x="4340206" y="1028535"/>
            <a:ext cx="2335775" cy="15285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~PP3491.WAV">
            <a:hlinkClick r:id="" action="ppaction://media"/>
          </p:cNvPr>
          <p:cNvPicPr>
            <a:picLocks noRot="1" noChangeAspect="1"/>
          </p:cNvPicPr>
          <p:nvPr>
            <a:wavAudioFile r:embed="rId1" name="~PP349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2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071546"/>
            <a:ext cx="7332933" cy="4619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~PP3421.WAV">
            <a:hlinkClick r:id="" action="ppaction://media"/>
          </p:cNvPr>
          <p:cNvPicPr>
            <a:picLocks noRot="1" noChangeAspect="1"/>
          </p:cNvPicPr>
          <p:nvPr>
            <a:wavAudioFile r:embed="rId1" name="~PP3421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7528718" cy="3952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" name="~PP3949.WAV">
            <a:hlinkClick r:id="" action="ppaction://media"/>
          </p:cNvPr>
          <p:cNvPicPr>
            <a:picLocks noRot="1" noChangeAspect="1"/>
          </p:cNvPicPr>
          <p:nvPr>
            <a:wavAudioFile r:embed="rId1" name="~PP394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4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000240"/>
            <a:ext cx="7583461" cy="2605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~PP324.WAV">
            <a:hlinkClick r:id="" action="ppaction://media"/>
          </p:cNvPr>
          <p:cNvPicPr>
            <a:picLocks noRot="1" noChangeAspect="1"/>
          </p:cNvPicPr>
          <p:nvPr>
            <a:wavAudioFile r:embed="rId1" name="~PP32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8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643050"/>
            <a:ext cx="7247068" cy="3738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~PP3799.WAV">
            <a:hlinkClick r:id="" action="ppaction://media"/>
          </p:cNvPr>
          <p:cNvPicPr>
            <a:picLocks noRot="1" noChangeAspect="1"/>
          </p:cNvPicPr>
          <p:nvPr>
            <a:wavAudioFile r:embed="rId1" name="~PP3799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4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142984"/>
            <a:ext cx="5286412" cy="4329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~PP2774.WAV">
            <a:hlinkClick r:id="" action="ppaction://media"/>
          </p:cNvPr>
          <p:cNvPicPr>
            <a:picLocks noRot="1" noChangeAspect="1"/>
          </p:cNvPicPr>
          <p:nvPr>
            <a:wavAudioFile r:embed="rId1" name="~PP2774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000108"/>
            <a:ext cx="4239459" cy="1381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714620"/>
            <a:ext cx="7500990" cy="3215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~PP3084.WAV">
            <a:hlinkClick r:id="" action="ppaction://media"/>
          </p:cNvPr>
          <p:cNvPicPr>
            <a:picLocks noRot="1" noChangeAspect="1"/>
          </p:cNvPicPr>
          <p:nvPr>
            <a:wavAudioFile r:embed="rId1" name="~PP3084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2"/>
            <a:ext cx="7572429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~PP3695.WAV">
            <a:hlinkClick r:id="" action="ppaction://media"/>
          </p:cNvPr>
          <p:cNvPicPr>
            <a:picLocks noRot="1" noChangeAspect="1"/>
          </p:cNvPicPr>
          <p:nvPr>
            <a:wavAudioFile r:embed="rId1" name="~PP369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4" name="AutoShape 10" descr="Cómo aplicar los géneros periodísticos al blogg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6" name="AutoShape 12" descr="Noticias/News/știri | iu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 l="1123" r="11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C:\Users\paty\Desktop\caracteristica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643050"/>
            <a:ext cx="7572428" cy="3437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~PP4076.WAV">
            <a:hlinkClick r:id="" action="ppaction://media"/>
          </p:cNvPr>
          <p:cNvPicPr>
            <a:picLocks noRot="1" noChangeAspect="1"/>
          </p:cNvPicPr>
          <p:nvPr>
            <a:wavAudioFile r:embed="rId1" name="~PP4076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</Words>
  <Application>Microsoft Office PowerPoint</Application>
  <PresentationFormat>Presentación en pantalla (4:3)</PresentationFormat>
  <Paragraphs>2</Paragraphs>
  <Slides>13</Slides>
  <Notes>0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paty</dc:creator>
  <cp:lastModifiedBy>paty</cp:lastModifiedBy>
  <cp:revision>3</cp:revision>
  <dcterms:created xsi:type="dcterms:W3CDTF">2020-06-26T16:23:43Z</dcterms:created>
  <dcterms:modified xsi:type="dcterms:W3CDTF">2020-06-26T21:44:03Z</dcterms:modified>
</cp:coreProperties>
</file>