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9144000" cy="6858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AFD02-D1E5-4D3E-8374-66D1B93C9A00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81299-F389-447C-A963-13CC0EF2E69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5152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181299-F389-447C-A963-13CC0EF2E694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8092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775F54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775F54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5447" y="1524000"/>
            <a:ext cx="804671" cy="50642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775F54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5447" y="1524000"/>
            <a:ext cx="804671" cy="50642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829561" y="2884551"/>
            <a:ext cx="542290" cy="393065"/>
          </a:xfrm>
          <a:custGeom>
            <a:avLst/>
            <a:gdLst/>
            <a:ahLst/>
            <a:cxnLst/>
            <a:rect l="l" t="t" r="r" b="b"/>
            <a:pathLst>
              <a:path w="542289" h="393064">
                <a:moveTo>
                  <a:pt x="45465" y="306959"/>
                </a:moveTo>
                <a:lnTo>
                  <a:pt x="0" y="392811"/>
                </a:lnTo>
                <a:lnTo>
                  <a:pt x="95885" y="377698"/>
                </a:lnTo>
                <a:lnTo>
                  <a:pt x="85022" y="362458"/>
                </a:lnTo>
                <a:lnTo>
                  <a:pt x="67310" y="362458"/>
                </a:lnTo>
                <a:lnTo>
                  <a:pt x="50545" y="338963"/>
                </a:lnTo>
                <a:lnTo>
                  <a:pt x="62294" y="330569"/>
                </a:lnTo>
                <a:lnTo>
                  <a:pt x="45465" y="306959"/>
                </a:lnTo>
                <a:close/>
              </a:path>
              <a:path w="542289" h="393064">
                <a:moveTo>
                  <a:pt x="62294" y="330569"/>
                </a:moveTo>
                <a:lnTo>
                  <a:pt x="50545" y="338963"/>
                </a:lnTo>
                <a:lnTo>
                  <a:pt x="67310" y="362458"/>
                </a:lnTo>
                <a:lnTo>
                  <a:pt x="79048" y="354075"/>
                </a:lnTo>
                <a:lnTo>
                  <a:pt x="62294" y="330569"/>
                </a:lnTo>
                <a:close/>
              </a:path>
              <a:path w="542289" h="393064">
                <a:moveTo>
                  <a:pt x="79048" y="354075"/>
                </a:moveTo>
                <a:lnTo>
                  <a:pt x="67310" y="362458"/>
                </a:lnTo>
                <a:lnTo>
                  <a:pt x="85022" y="362458"/>
                </a:lnTo>
                <a:lnTo>
                  <a:pt x="79048" y="354075"/>
                </a:lnTo>
                <a:close/>
              </a:path>
              <a:path w="542289" h="393064">
                <a:moveTo>
                  <a:pt x="525018" y="0"/>
                </a:moveTo>
                <a:lnTo>
                  <a:pt x="62294" y="330569"/>
                </a:lnTo>
                <a:lnTo>
                  <a:pt x="79048" y="354075"/>
                </a:lnTo>
                <a:lnTo>
                  <a:pt x="541782" y="23622"/>
                </a:lnTo>
                <a:lnTo>
                  <a:pt x="525018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820161" y="2896361"/>
            <a:ext cx="542290" cy="393065"/>
          </a:xfrm>
          <a:custGeom>
            <a:avLst/>
            <a:gdLst/>
            <a:ahLst/>
            <a:cxnLst/>
            <a:rect l="l" t="t" r="r" b="b"/>
            <a:pathLst>
              <a:path w="542289" h="393064">
                <a:moveTo>
                  <a:pt x="79048" y="38735"/>
                </a:moveTo>
                <a:lnTo>
                  <a:pt x="62294" y="62241"/>
                </a:lnTo>
                <a:lnTo>
                  <a:pt x="525017" y="392811"/>
                </a:lnTo>
                <a:lnTo>
                  <a:pt x="541782" y="369188"/>
                </a:lnTo>
                <a:lnTo>
                  <a:pt x="79048" y="38735"/>
                </a:lnTo>
                <a:close/>
              </a:path>
              <a:path w="542289" h="393064">
                <a:moveTo>
                  <a:pt x="0" y="0"/>
                </a:moveTo>
                <a:lnTo>
                  <a:pt x="45465" y="85851"/>
                </a:lnTo>
                <a:lnTo>
                  <a:pt x="62294" y="62241"/>
                </a:lnTo>
                <a:lnTo>
                  <a:pt x="50545" y="53848"/>
                </a:lnTo>
                <a:lnTo>
                  <a:pt x="67310" y="30352"/>
                </a:lnTo>
                <a:lnTo>
                  <a:pt x="85022" y="30352"/>
                </a:lnTo>
                <a:lnTo>
                  <a:pt x="95885" y="15112"/>
                </a:lnTo>
                <a:lnTo>
                  <a:pt x="0" y="0"/>
                </a:lnTo>
                <a:close/>
              </a:path>
              <a:path w="542289" h="393064">
                <a:moveTo>
                  <a:pt x="67310" y="30352"/>
                </a:moveTo>
                <a:lnTo>
                  <a:pt x="50545" y="53848"/>
                </a:lnTo>
                <a:lnTo>
                  <a:pt x="62294" y="62241"/>
                </a:lnTo>
                <a:lnTo>
                  <a:pt x="79048" y="38735"/>
                </a:lnTo>
                <a:lnTo>
                  <a:pt x="67310" y="30352"/>
                </a:lnTo>
                <a:close/>
              </a:path>
              <a:path w="542289" h="393064">
                <a:moveTo>
                  <a:pt x="85022" y="30352"/>
                </a:moveTo>
                <a:lnTo>
                  <a:pt x="67310" y="30352"/>
                </a:lnTo>
                <a:lnTo>
                  <a:pt x="79048" y="38735"/>
                </a:lnTo>
                <a:lnTo>
                  <a:pt x="85022" y="30352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029202" y="2743961"/>
            <a:ext cx="252729" cy="614680"/>
          </a:xfrm>
          <a:custGeom>
            <a:avLst/>
            <a:gdLst/>
            <a:ahLst/>
            <a:cxnLst/>
            <a:rect l="l" t="t" r="r" b="b"/>
            <a:pathLst>
              <a:path w="252729" h="614679">
                <a:moveTo>
                  <a:pt x="54210" y="76233"/>
                </a:moveTo>
                <a:lnTo>
                  <a:pt x="27056" y="86458"/>
                </a:lnTo>
                <a:lnTo>
                  <a:pt x="225171" y="614679"/>
                </a:lnTo>
                <a:lnTo>
                  <a:pt x="252349" y="604520"/>
                </a:lnTo>
                <a:lnTo>
                  <a:pt x="54210" y="76233"/>
                </a:lnTo>
                <a:close/>
              </a:path>
              <a:path w="252729" h="614679">
                <a:moveTo>
                  <a:pt x="10160" y="0"/>
                </a:moveTo>
                <a:lnTo>
                  <a:pt x="0" y="96647"/>
                </a:lnTo>
                <a:lnTo>
                  <a:pt x="27056" y="86458"/>
                </a:lnTo>
                <a:lnTo>
                  <a:pt x="21971" y="72898"/>
                </a:lnTo>
                <a:lnTo>
                  <a:pt x="49149" y="62737"/>
                </a:lnTo>
                <a:lnTo>
                  <a:pt x="77724" y="62737"/>
                </a:lnTo>
                <a:lnTo>
                  <a:pt x="10160" y="0"/>
                </a:lnTo>
                <a:close/>
              </a:path>
              <a:path w="252729" h="614679">
                <a:moveTo>
                  <a:pt x="49149" y="62737"/>
                </a:moveTo>
                <a:lnTo>
                  <a:pt x="21971" y="72898"/>
                </a:lnTo>
                <a:lnTo>
                  <a:pt x="27056" y="86458"/>
                </a:lnTo>
                <a:lnTo>
                  <a:pt x="54210" y="76233"/>
                </a:lnTo>
                <a:lnTo>
                  <a:pt x="49149" y="62737"/>
                </a:lnTo>
                <a:close/>
              </a:path>
              <a:path w="252729" h="614679">
                <a:moveTo>
                  <a:pt x="77724" y="62737"/>
                </a:moveTo>
                <a:lnTo>
                  <a:pt x="49149" y="62737"/>
                </a:lnTo>
                <a:lnTo>
                  <a:pt x="54210" y="76233"/>
                </a:lnTo>
                <a:lnTo>
                  <a:pt x="81280" y="66039"/>
                </a:lnTo>
                <a:lnTo>
                  <a:pt x="77724" y="62737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866385" y="2810891"/>
            <a:ext cx="392430" cy="466725"/>
          </a:xfrm>
          <a:custGeom>
            <a:avLst/>
            <a:gdLst/>
            <a:ahLst/>
            <a:cxnLst/>
            <a:rect l="l" t="t" r="r" b="b"/>
            <a:pathLst>
              <a:path w="392429" h="466725">
                <a:moveTo>
                  <a:pt x="325460" y="408945"/>
                </a:moveTo>
                <a:lnTo>
                  <a:pt x="303149" y="427482"/>
                </a:lnTo>
                <a:lnTo>
                  <a:pt x="392175" y="466471"/>
                </a:lnTo>
                <a:lnTo>
                  <a:pt x="381272" y="420116"/>
                </a:lnTo>
                <a:lnTo>
                  <a:pt x="334772" y="420116"/>
                </a:lnTo>
                <a:lnTo>
                  <a:pt x="325460" y="408945"/>
                </a:lnTo>
                <a:close/>
              </a:path>
              <a:path w="392429" h="466725">
                <a:moveTo>
                  <a:pt x="347725" y="390448"/>
                </a:moveTo>
                <a:lnTo>
                  <a:pt x="325460" y="408945"/>
                </a:lnTo>
                <a:lnTo>
                  <a:pt x="334772" y="420116"/>
                </a:lnTo>
                <a:lnTo>
                  <a:pt x="356997" y="401574"/>
                </a:lnTo>
                <a:lnTo>
                  <a:pt x="347725" y="390448"/>
                </a:lnTo>
                <a:close/>
              </a:path>
              <a:path w="392429" h="466725">
                <a:moveTo>
                  <a:pt x="369950" y="371983"/>
                </a:moveTo>
                <a:lnTo>
                  <a:pt x="347725" y="390448"/>
                </a:lnTo>
                <a:lnTo>
                  <a:pt x="356997" y="401574"/>
                </a:lnTo>
                <a:lnTo>
                  <a:pt x="334772" y="420116"/>
                </a:lnTo>
                <a:lnTo>
                  <a:pt x="381272" y="420116"/>
                </a:lnTo>
                <a:lnTo>
                  <a:pt x="369950" y="371983"/>
                </a:lnTo>
                <a:close/>
              </a:path>
              <a:path w="392429" h="466725">
                <a:moveTo>
                  <a:pt x="22351" y="0"/>
                </a:moveTo>
                <a:lnTo>
                  <a:pt x="0" y="18542"/>
                </a:lnTo>
                <a:lnTo>
                  <a:pt x="325460" y="408945"/>
                </a:lnTo>
                <a:lnTo>
                  <a:pt x="347725" y="390448"/>
                </a:lnTo>
                <a:lnTo>
                  <a:pt x="22351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020561" y="2736723"/>
            <a:ext cx="317500" cy="541020"/>
          </a:xfrm>
          <a:custGeom>
            <a:avLst/>
            <a:gdLst/>
            <a:ahLst/>
            <a:cxnLst/>
            <a:rect l="l" t="t" r="r" b="b"/>
            <a:pathLst>
              <a:path w="317500" h="541020">
                <a:moveTo>
                  <a:pt x="5334" y="443611"/>
                </a:moveTo>
                <a:lnTo>
                  <a:pt x="0" y="540638"/>
                </a:lnTo>
                <a:lnTo>
                  <a:pt x="80772" y="486790"/>
                </a:lnTo>
                <a:lnTo>
                  <a:pt x="77665" y="485013"/>
                </a:lnTo>
                <a:lnTo>
                  <a:pt x="48513" y="485013"/>
                </a:lnTo>
                <a:lnTo>
                  <a:pt x="23367" y="470662"/>
                </a:lnTo>
                <a:lnTo>
                  <a:pt x="30569" y="458055"/>
                </a:lnTo>
                <a:lnTo>
                  <a:pt x="5334" y="443611"/>
                </a:lnTo>
                <a:close/>
              </a:path>
              <a:path w="317500" h="541020">
                <a:moveTo>
                  <a:pt x="30569" y="458055"/>
                </a:moveTo>
                <a:lnTo>
                  <a:pt x="23367" y="470662"/>
                </a:lnTo>
                <a:lnTo>
                  <a:pt x="48513" y="485013"/>
                </a:lnTo>
                <a:lnTo>
                  <a:pt x="55698" y="472439"/>
                </a:lnTo>
                <a:lnTo>
                  <a:pt x="30569" y="458055"/>
                </a:lnTo>
                <a:close/>
              </a:path>
              <a:path w="317500" h="541020">
                <a:moveTo>
                  <a:pt x="55698" y="472439"/>
                </a:moveTo>
                <a:lnTo>
                  <a:pt x="48513" y="485013"/>
                </a:lnTo>
                <a:lnTo>
                  <a:pt x="77665" y="485013"/>
                </a:lnTo>
                <a:lnTo>
                  <a:pt x="55698" y="472439"/>
                </a:lnTo>
                <a:close/>
              </a:path>
              <a:path w="317500" h="541020">
                <a:moveTo>
                  <a:pt x="292226" y="0"/>
                </a:moveTo>
                <a:lnTo>
                  <a:pt x="30569" y="458055"/>
                </a:lnTo>
                <a:lnTo>
                  <a:pt x="55698" y="472439"/>
                </a:lnTo>
                <a:lnTo>
                  <a:pt x="317373" y="14477"/>
                </a:lnTo>
                <a:lnTo>
                  <a:pt x="292226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7149210" y="2665983"/>
            <a:ext cx="123189" cy="611505"/>
          </a:xfrm>
          <a:custGeom>
            <a:avLst/>
            <a:gdLst/>
            <a:ahLst/>
            <a:cxnLst/>
            <a:rect l="l" t="t" r="r" b="b"/>
            <a:pathLst>
              <a:path w="123190" h="611504">
                <a:moveTo>
                  <a:pt x="65386" y="527015"/>
                </a:moveTo>
                <a:lnTo>
                  <a:pt x="36703" y="530605"/>
                </a:lnTo>
                <a:lnTo>
                  <a:pt x="90550" y="611377"/>
                </a:lnTo>
                <a:lnTo>
                  <a:pt x="115300" y="541401"/>
                </a:lnTo>
                <a:lnTo>
                  <a:pt x="67183" y="541401"/>
                </a:lnTo>
                <a:lnTo>
                  <a:pt x="65386" y="527015"/>
                </a:lnTo>
                <a:close/>
              </a:path>
              <a:path w="123190" h="611504">
                <a:moveTo>
                  <a:pt x="94098" y="523420"/>
                </a:moveTo>
                <a:lnTo>
                  <a:pt x="65386" y="527015"/>
                </a:lnTo>
                <a:lnTo>
                  <a:pt x="67183" y="541401"/>
                </a:lnTo>
                <a:lnTo>
                  <a:pt x="95885" y="537717"/>
                </a:lnTo>
                <a:lnTo>
                  <a:pt x="94098" y="523420"/>
                </a:lnTo>
                <a:close/>
              </a:path>
              <a:path w="123190" h="611504">
                <a:moveTo>
                  <a:pt x="122936" y="519811"/>
                </a:moveTo>
                <a:lnTo>
                  <a:pt x="94098" y="523420"/>
                </a:lnTo>
                <a:lnTo>
                  <a:pt x="95885" y="537717"/>
                </a:lnTo>
                <a:lnTo>
                  <a:pt x="67183" y="541401"/>
                </a:lnTo>
                <a:lnTo>
                  <a:pt x="115300" y="541401"/>
                </a:lnTo>
                <a:lnTo>
                  <a:pt x="122936" y="519811"/>
                </a:lnTo>
                <a:close/>
              </a:path>
              <a:path w="123190" h="611504">
                <a:moveTo>
                  <a:pt x="28702" y="0"/>
                </a:moveTo>
                <a:lnTo>
                  <a:pt x="0" y="3555"/>
                </a:lnTo>
                <a:lnTo>
                  <a:pt x="65386" y="527015"/>
                </a:lnTo>
                <a:lnTo>
                  <a:pt x="94098" y="523420"/>
                </a:lnTo>
                <a:lnTo>
                  <a:pt x="28702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914005" y="2735326"/>
            <a:ext cx="469265" cy="618490"/>
          </a:xfrm>
          <a:custGeom>
            <a:avLst/>
            <a:gdLst/>
            <a:ahLst/>
            <a:cxnLst/>
            <a:rect l="l" t="t" r="r" b="b"/>
            <a:pathLst>
              <a:path w="469265" h="618489">
                <a:moveTo>
                  <a:pt x="405099" y="557404"/>
                </a:moveTo>
                <a:lnTo>
                  <a:pt x="381889" y="574801"/>
                </a:lnTo>
                <a:lnTo>
                  <a:pt x="468756" y="618236"/>
                </a:lnTo>
                <a:lnTo>
                  <a:pt x="459779" y="568960"/>
                </a:lnTo>
                <a:lnTo>
                  <a:pt x="413766" y="568960"/>
                </a:lnTo>
                <a:lnTo>
                  <a:pt x="405099" y="557404"/>
                </a:lnTo>
                <a:close/>
              </a:path>
              <a:path w="469265" h="618489">
                <a:moveTo>
                  <a:pt x="428188" y="540098"/>
                </a:moveTo>
                <a:lnTo>
                  <a:pt x="405099" y="557404"/>
                </a:lnTo>
                <a:lnTo>
                  <a:pt x="413766" y="568960"/>
                </a:lnTo>
                <a:lnTo>
                  <a:pt x="436879" y="551688"/>
                </a:lnTo>
                <a:lnTo>
                  <a:pt x="428188" y="540098"/>
                </a:lnTo>
                <a:close/>
              </a:path>
              <a:path w="469265" h="618489">
                <a:moveTo>
                  <a:pt x="451358" y="522732"/>
                </a:moveTo>
                <a:lnTo>
                  <a:pt x="428188" y="540098"/>
                </a:lnTo>
                <a:lnTo>
                  <a:pt x="436879" y="551688"/>
                </a:lnTo>
                <a:lnTo>
                  <a:pt x="413766" y="568960"/>
                </a:lnTo>
                <a:lnTo>
                  <a:pt x="459779" y="568960"/>
                </a:lnTo>
                <a:lnTo>
                  <a:pt x="451358" y="522732"/>
                </a:lnTo>
                <a:close/>
              </a:path>
              <a:path w="469265" h="618489">
                <a:moveTo>
                  <a:pt x="23114" y="0"/>
                </a:moveTo>
                <a:lnTo>
                  <a:pt x="0" y="17272"/>
                </a:lnTo>
                <a:lnTo>
                  <a:pt x="405099" y="557404"/>
                </a:lnTo>
                <a:lnTo>
                  <a:pt x="428188" y="540098"/>
                </a:lnTo>
                <a:lnTo>
                  <a:pt x="23114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0393" y="15621"/>
            <a:ext cx="8843213" cy="1153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775F54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CECE5A-84F4-4B3A-A902-10D898D13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77341"/>
            <a:ext cx="8229600" cy="1851660"/>
          </a:xfrm>
          <a:solidFill>
            <a:srgbClr val="FFC000"/>
          </a:solidFill>
        </p:spPr>
        <p:txBody>
          <a:bodyPr/>
          <a:lstStyle/>
          <a:p>
            <a:r>
              <a:rPr lang="es-CL" sz="5400" b="1" dirty="0">
                <a:latin typeface="Arial Black" panose="020B0A04020102020204" pitchFamily="34" charset="0"/>
              </a:rPr>
              <a:t>Ángulos y su clasificación</a:t>
            </a:r>
          </a:p>
          <a:p>
            <a:endParaRPr lang="es-CL" sz="5400" b="1" dirty="0">
              <a:latin typeface="Arial Black" panose="020B0A04020102020204" pitchFamily="34" charset="0"/>
            </a:endParaRPr>
          </a:p>
          <a:p>
            <a:r>
              <a:rPr lang="es-CL" sz="5400" b="1" dirty="0">
                <a:latin typeface="Arial Black" panose="020B0A04020102020204" pitchFamily="34" charset="0"/>
              </a:rPr>
              <a:t>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43F7980-C259-4DC0-BE0A-16AF46BCB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0"/>
            <a:ext cx="952500" cy="1143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BE47EAF3-8885-45C8-BFCA-952B0CFB3204}"/>
              </a:ext>
            </a:extLst>
          </p:cNvPr>
          <p:cNvSpPr/>
          <p:nvPr/>
        </p:nvSpPr>
        <p:spPr>
          <a:xfrm>
            <a:off x="457200" y="5318174"/>
            <a:ext cx="72390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L" b="1" dirty="0">
              <a:latin typeface="Arial Black" panose="020B0A04020102020204" pitchFamily="34" charset="0"/>
            </a:endParaRPr>
          </a:p>
          <a:p>
            <a:r>
              <a:rPr lang="es-CL" b="1" dirty="0">
                <a:latin typeface="Arial Black" panose="020B0A04020102020204" pitchFamily="34" charset="0"/>
              </a:rPr>
              <a:t>Programa de Integración escolar.</a:t>
            </a:r>
          </a:p>
          <a:p>
            <a:pPr algn="ctr"/>
            <a:endParaRPr lang="es-CL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1260096-B549-4A1E-AD40-8476E7D517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429000"/>
            <a:ext cx="3200400" cy="168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366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11C022-9557-49D3-BE5B-8CEEE9E2A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923330"/>
          </a:xfrm>
        </p:spPr>
        <p:txBody>
          <a:bodyPr/>
          <a:lstStyle/>
          <a:p>
            <a:r>
              <a:rPr lang="es-CL" sz="6000" dirty="0">
                <a:latin typeface="Arial Black" panose="020B0A04020102020204" pitchFamily="34" charset="0"/>
              </a:rPr>
              <a:t>Buen trabajo !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31154D8-2C55-4640-A822-0DE0363DA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594" y="313753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27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4170"/>
            <a:ext cx="37572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Tipos de</a:t>
            </a:r>
            <a:r>
              <a:rPr sz="4400" spc="-114" dirty="0"/>
              <a:t> </a:t>
            </a:r>
            <a:r>
              <a:rPr sz="4400" dirty="0"/>
              <a:t>ángulos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593596" y="2044954"/>
            <a:ext cx="3448685" cy="4029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w Cen MT"/>
                <a:cs typeface="Tw Cen MT"/>
              </a:rPr>
              <a:t>Un </a:t>
            </a:r>
            <a:r>
              <a:rPr sz="2800" b="1" spc="-5" dirty="0">
                <a:solidFill>
                  <a:srgbClr val="FF0000"/>
                </a:solidFill>
                <a:latin typeface="Tw Cen MT"/>
                <a:cs typeface="Tw Cen MT"/>
              </a:rPr>
              <a:t>ángulo </a:t>
            </a:r>
            <a:r>
              <a:rPr sz="2800" b="1" spc="5" dirty="0">
                <a:solidFill>
                  <a:srgbClr val="FF0000"/>
                </a:solidFill>
                <a:latin typeface="Tw Cen MT"/>
                <a:cs typeface="Tw Cen MT"/>
              </a:rPr>
              <a:t>agudo</a:t>
            </a:r>
            <a:r>
              <a:rPr sz="2800" b="1" spc="15" dirty="0">
                <a:solidFill>
                  <a:srgbClr val="FF0000"/>
                </a:solidFill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mide</a:t>
            </a:r>
            <a:endParaRPr sz="28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</a:pPr>
            <a:r>
              <a:rPr sz="2800" i="1" spc="-5" dirty="0">
                <a:latin typeface="Tw Cen MT"/>
                <a:cs typeface="Tw Cen MT"/>
              </a:rPr>
              <a:t>menos </a:t>
            </a:r>
            <a:r>
              <a:rPr sz="2800" spc="-5" dirty="0">
                <a:latin typeface="Tw Cen MT"/>
                <a:cs typeface="Tw Cen MT"/>
              </a:rPr>
              <a:t>de 90</a:t>
            </a:r>
            <a:r>
              <a:rPr sz="2800" spc="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grados.</a:t>
            </a:r>
            <a:endParaRPr sz="280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30"/>
              </a:spcBef>
            </a:pPr>
            <a:r>
              <a:rPr sz="2800" spc="-5" dirty="0">
                <a:latin typeface="Tw Cen MT"/>
                <a:cs typeface="Tw Cen MT"/>
              </a:rPr>
              <a:t>Un </a:t>
            </a:r>
            <a:r>
              <a:rPr sz="2800" b="1" spc="-5" dirty="0">
                <a:solidFill>
                  <a:srgbClr val="6F2F9F"/>
                </a:solidFill>
                <a:latin typeface="Tw Cen MT"/>
                <a:cs typeface="Tw Cen MT"/>
              </a:rPr>
              <a:t>ángulo obtuso </a:t>
            </a:r>
            <a:r>
              <a:rPr sz="2800" spc="-5" dirty="0">
                <a:latin typeface="Tw Cen MT"/>
                <a:cs typeface="Tw Cen MT"/>
              </a:rPr>
              <a:t>mide</a:t>
            </a:r>
            <a:endParaRPr sz="28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</a:pPr>
            <a:r>
              <a:rPr sz="2800" i="1" spc="-5" dirty="0">
                <a:latin typeface="Tw Cen MT"/>
                <a:cs typeface="Tw Cen MT"/>
              </a:rPr>
              <a:t>más </a:t>
            </a:r>
            <a:r>
              <a:rPr sz="2800" spc="-5" dirty="0">
                <a:latin typeface="Tw Cen MT"/>
                <a:cs typeface="Tw Cen MT"/>
              </a:rPr>
              <a:t>de 90</a:t>
            </a:r>
            <a:r>
              <a:rPr sz="2800" spc="25" dirty="0">
                <a:latin typeface="Tw Cen MT"/>
                <a:cs typeface="Tw Cen MT"/>
              </a:rPr>
              <a:t> </a:t>
            </a:r>
            <a:r>
              <a:rPr sz="2800" spc="-10" dirty="0">
                <a:latin typeface="Tw Cen MT"/>
                <a:cs typeface="Tw Cen MT"/>
              </a:rPr>
              <a:t>grados.</a:t>
            </a:r>
            <a:endParaRPr sz="280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3000">
              <a:latin typeface="Times New Roman"/>
              <a:cs typeface="Times New Roman"/>
            </a:endParaRPr>
          </a:p>
          <a:p>
            <a:pPr marL="48895">
              <a:lnSpc>
                <a:spcPct val="100000"/>
              </a:lnSpc>
              <a:spcBef>
                <a:spcPts val="2640"/>
              </a:spcBef>
            </a:pPr>
            <a:r>
              <a:rPr sz="2800" spc="-5" dirty="0">
                <a:latin typeface="Tw Cen MT"/>
                <a:cs typeface="Tw Cen MT"/>
              </a:rPr>
              <a:t>Un </a:t>
            </a:r>
            <a:r>
              <a:rPr sz="2800" b="1" spc="-5" dirty="0">
                <a:solidFill>
                  <a:srgbClr val="00AF50"/>
                </a:solidFill>
                <a:latin typeface="Tw Cen MT"/>
                <a:cs typeface="Tw Cen MT"/>
              </a:rPr>
              <a:t>ángulo </a:t>
            </a:r>
            <a:r>
              <a:rPr sz="2800" b="1" spc="5" dirty="0">
                <a:solidFill>
                  <a:srgbClr val="00AF50"/>
                </a:solidFill>
                <a:latin typeface="Tw Cen MT"/>
                <a:cs typeface="Tw Cen MT"/>
              </a:rPr>
              <a:t>recto</a:t>
            </a:r>
            <a:r>
              <a:rPr sz="2800" b="1" spc="15" dirty="0">
                <a:solidFill>
                  <a:srgbClr val="00AF50"/>
                </a:solidFill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mide</a:t>
            </a:r>
            <a:endParaRPr sz="2800">
              <a:latin typeface="Tw Cen MT"/>
              <a:cs typeface="Tw Cen MT"/>
            </a:endParaRPr>
          </a:p>
          <a:p>
            <a:pPr marL="48895">
              <a:lnSpc>
                <a:spcPct val="100000"/>
              </a:lnSpc>
            </a:pPr>
            <a:r>
              <a:rPr sz="2800" i="1" spc="-5" dirty="0">
                <a:latin typeface="Tw Cen MT"/>
                <a:cs typeface="Tw Cen MT"/>
              </a:rPr>
              <a:t>exactamente </a:t>
            </a:r>
            <a:r>
              <a:rPr sz="2800" spc="-5" dirty="0">
                <a:latin typeface="Tw Cen MT"/>
                <a:cs typeface="Tw Cen MT"/>
              </a:rPr>
              <a:t>90</a:t>
            </a:r>
            <a:r>
              <a:rPr sz="2800" spc="-30" dirty="0">
                <a:latin typeface="Tw Cen MT"/>
                <a:cs typeface="Tw Cen MT"/>
              </a:rPr>
              <a:t> </a:t>
            </a:r>
            <a:r>
              <a:rPr sz="2800" spc="-10" dirty="0">
                <a:latin typeface="Tw Cen MT"/>
                <a:cs typeface="Tw Cen MT"/>
              </a:rPr>
              <a:t>grados.</a:t>
            </a:r>
            <a:endParaRPr sz="28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83579" y="2706623"/>
            <a:ext cx="1790064" cy="173990"/>
          </a:xfrm>
          <a:custGeom>
            <a:avLst/>
            <a:gdLst/>
            <a:ahLst/>
            <a:cxnLst/>
            <a:rect l="l" t="t" r="r" b="b"/>
            <a:pathLst>
              <a:path w="1790065" h="173989">
                <a:moveTo>
                  <a:pt x="1615821" y="0"/>
                </a:moveTo>
                <a:lnTo>
                  <a:pt x="1615821" y="173736"/>
                </a:lnTo>
                <a:lnTo>
                  <a:pt x="1731644" y="115824"/>
                </a:lnTo>
                <a:lnTo>
                  <a:pt x="1644777" y="115824"/>
                </a:lnTo>
                <a:lnTo>
                  <a:pt x="1644777" y="57912"/>
                </a:lnTo>
                <a:lnTo>
                  <a:pt x="1731645" y="57912"/>
                </a:lnTo>
                <a:lnTo>
                  <a:pt x="1615821" y="0"/>
                </a:lnTo>
                <a:close/>
              </a:path>
              <a:path w="1790065" h="173989">
                <a:moveTo>
                  <a:pt x="1615821" y="57912"/>
                </a:moveTo>
                <a:lnTo>
                  <a:pt x="0" y="57912"/>
                </a:lnTo>
                <a:lnTo>
                  <a:pt x="0" y="115824"/>
                </a:lnTo>
                <a:lnTo>
                  <a:pt x="1615821" y="115824"/>
                </a:lnTo>
                <a:lnTo>
                  <a:pt x="1615821" y="57912"/>
                </a:lnTo>
                <a:close/>
              </a:path>
              <a:path w="1790065" h="173989">
                <a:moveTo>
                  <a:pt x="1731645" y="57912"/>
                </a:moveTo>
                <a:lnTo>
                  <a:pt x="1644777" y="57912"/>
                </a:lnTo>
                <a:lnTo>
                  <a:pt x="1644777" y="115824"/>
                </a:lnTo>
                <a:lnTo>
                  <a:pt x="1731644" y="115824"/>
                </a:lnTo>
                <a:lnTo>
                  <a:pt x="1789556" y="86867"/>
                </a:lnTo>
                <a:lnTo>
                  <a:pt x="1731645" y="5791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42888" y="4232021"/>
            <a:ext cx="1266190" cy="173990"/>
          </a:xfrm>
          <a:custGeom>
            <a:avLst/>
            <a:gdLst/>
            <a:ahLst/>
            <a:cxnLst/>
            <a:rect l="l" t="t" r="r" b="b"/>
            <a:pathLst>
              <a:path w="1266190" h="173989">
                <a:moveTo>
                  <a:pt x="1091903" y="115787"/>
                </a:moveTo>
                <a:lnTo>
                  <a:pt x="1091818" y="173735"/>
                </a:lnTo>
                <a:lnTo>
                  <a:pt x="1207897" y="115823"/>
                </a:lnTo>
                <a:lnTo>
                  <a:pt x="1120902" y="115823"/>
                </a:lnTo>
                <a:lnTo>
                  <a:pt x="1091903" y="115787"/>
                </a:lnTo>
                <a:close/>
              </a:path>
              <a:path w="1266190" h="173989">
                <a:moveTo>
                  <a:pt x="1091988" y="57875"/>
                </a:moveTo>
                <a:lnTo>
                  <a:pt x="1091903" y="115787"/>
                </a:lnTo>
                <a:lnTo>
                  <a:pt x="1120902" y="115823"/>
                </a:lnTo>
                <a:lnTo>
                  <a:pt x="1121029" y="57911"/>
                </a:lnTo>
                <a:lnTo>
                  <a:pt x="1091988" y="57875"/>
                </a:lnTo>
                <a:close/>
              </a:path>
              <a:path w="1266190" h="173989">
                <a:moveTo>
                  <a:pt x="1092072" y="0"/>
                </a:moveTo>
                <a:lnTo>
                  <a:pt x="1091988" y="57875"/>
                </a:lnTo>
                <a:lnTo>
                  <a:pt x="1121029" y="57911"/>
                </a:lnTo>
                <a:lnTo>
                  <a:pt x="1120902" y="115823"/>
                </a:lnTo>
                <a:lnTo>
                  <a:pt x="1207897" y="115823"/>
                </a:lnTo>
                <a:lnTo>
                  <a:pt x="1265682" y="86994"/>
                </a:lnTo>
                <a:lnTo>
                  <a:pt x="1092072" y="0"/>
                </a:lnTo>
                <a:close/>
              </a:path>
              <a:path w="1266190" h="173989">
                <a:moveTo>
                  <a:pt x="0" y="56514"/>
                </a:moveTo>
                <a:lnTo>
                  <a:pt x="0" y="114426"/>
                </a:lnTo>
                <a:lnTo>
                  <a:pt x="1091903" y="115787"/>
                </a:lnTo>
                <a:lnTo>
                  <a:pt x="1091988" y="57875"/>
                </a:lnTo>
                <a:lnTo>
                  <a:pt x="0" y="56514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90032" y="3477767"/>
            <a:ext cx="783590" cy="859790"/>
          </a:xfrm>
          <a:custGeom>
            <a:avLst/>
            <a:gdLst/>
            <a:ahLst/>
            <a:cxnLst/>
            <a:rect l="l" t="t" r="r" b="b"/>
            <a:pathLst>
              <a:path w="783589" h="859789">
                <a:moveTo>
                  <a:pt x="138198" y="109195"/>
                </a:moveTo>
                <a:lnTo>
                  <a:pt x="95332" y="148126"/>
                </a:lnTo>
                <a:lnTo>
                  <a:pt x="740537" y="859282"/>
                </a:lnTo>
                <a:lnTo>
                  <a:pt x="783463" y="820293"/>
                </a:lnTo>
                <a:lnTo>
                  <a:pt x="138198" y="109195"/>
                </a:lnTo>
                <a:close/>
              </a:path>
              <a:path w="783589" h="859789">
                <a:moveTo>
                  <a:pt x="0" y="0"/>
                </a:moveTo>
                <a:lnTo>
                  <a:pt x="52450" y="187071"/>
                </a:lnTo>
                <a:lnTo>
                  <a:pt x="95332" y="148126"/>
                </a:lnTo>
                <a:lnTo>
                  <a:pt x="75818" y="126619"/>
                </a:lnTo>
                <a:lnTo>
                  <a:pt x="118744" y="87757"/>
                </a:lnTo>
                <a:lnTo>
                  <a:pt x="161804" y="87757"/>
                </a:lnTo>
                <a:lnTo>
                  <a:pt x="181101" y="70231"/>
                </a:lnTo>
                <a:lnTo>
                  <a:pt x="0" y="0"/>
                </a:lnTo>
                <a:close/>
              </a:path>
              <a:path w="783589" h="859789">
                <a:moveTo>
                  <a:pt x="118744" y="87757"/>
                </a:moveTo>
                <a:lnTo>
                  <a:pt x="75818" y="126619"/>
                </a:lnTo>
                <a:lnTo>
                  <a:pt x="95332" y="148126"/>
                </a:lnTo>
                <a:lnTo>
                  <a:pt x="138198" y="109195"/>
                </a:lnTo>
                <a:lnTo>
                  <a:pt x="118744" y="87757"/>
                </a:lnTo>
                <a:close/>
              </a:path>
              <a:path w="783589" h="859789">
                <a:moveTo>
                  <a:pt x="161804" y="87757"/>
                </a:moveTo>
                <a:lnTo>
                  <a:pt x="118744" y="87757"/>
                </a:lnTo>
                <a:lnTo>
                  <a:pt x="138198" y="109195"/>
                </a:lnTo>
                <a:lnTo>
                  <a:pt x="161804" y="87757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63055" y="6085001"/>
            <a:ext cx="1218565" cy="173990"/>
          </a:xfrm>
          <a:custGeom>
            <a:avLst/>
            <a:gdLst/>
            <a:ahLst/>
            <a:cxnLst/>
            <a:rect l="l" t="t" r="r" b="b"/>
            <a:pathLst>
              <a:path w="1218565" h="173989">
                <a:moveTo>
                  <a:pt x="1044871" y="115828"/>
                </a:moveTo>
                <a:lnTo>
                  <a:pt x="1044828" y="173735"/>
                </a:lnTo>
                <a:lnTo>
                  <a:pt x="1160848" y="115862"/>
                </a:lnTo>
                <a:lnTo>
                  <a:pt x="1073785" y="115862"/>
                </a:lnTo>
                <a:lnTo>
                  <a:pt x="1044871" y="115828"/>
                </a:lnTo>
                <a:close/>
              </a:path>
              <a:path w="1218565" h="173989">
                <a:moveTo>
                  <a:pt x="1044913" y="57916"/>
                </a:moveTo>
                <a:lnTo>
                  <a:pt x="1044871" y="115828"/>
                </a:lnTo>
                <a:lnTo>
                  <a:pt x="1073785" y="115862"/>
                </a:lnTo>
                <a:lnTo>
                  <a:pt x="1073912" y="57950"/>
                </a:lnTo>
                <a:lnTo>
                  <a:pt x="1044913" y="57916"/>
                </a:lnTo>
                <a:close/>
              </a:path>
              <a:path w="1218565" h="173989">
                <a:moveTo>
                  <a:pt x="1044955" y="0"/>
                </a:moveTo>
                <a:lnTo>
                  <a:pt x="1044913" y="57916"/>
                </a:lnTo>
                <a:lnTo>
                  <a:pt x="1073912" y="57950"/>
                </a:lnTo>
                <a:lnTo>
                  <a:pt x="1073785" y="115862"/>
                </a:lnTo>
                <a:lnTo>
                  <a:pt x="1160848" y="115862"/>
                </a:lnTo>
                <a:lnTo>
                  <a:pt x="1218565" y="87071"/>
                </a:lnTo>
                <a:lnTo>
                  <a:pt x="1044955" y="0"/>
                </a:lnTo>
                <a:close/>
              </a:path>
              <a:path w="1218565" h="173989">
                <a:moveTo>
                  <a:pt x="0" y="56718"/>
                </a:moveTo>
                <a:lnTo>
                  <a:pt x="0" y="114630"/>
                </a:lnTo>
                <a:lnTo>
                  <a:pt x="1044871" y="115828"/>
                </a:lnTo>
                <a:lnTo>
                  <a:pt x="1044913" y="57916"/>
                </a:lnTo>
                <a:lnTo>
                  <a:pt x="0" y="56718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95491" y="5038344"/>
            <a:ext cx="173990" cy="1142365"/>
          </a:xfrm>
          <a:custGeom>
            <a:avLst/>
            <a:gdLst/>
            <a:ahLst/>
            <a:cxnLst/>
            <a:rect l="l" t="t" r="r" b="b"/>
            <a:pathLst>
              <a:path w="173989" h="1142364">
                <a:moveTo>
                  <a:pt x="57882" y="173693"/>
                </a:moveTo>
                <a:lnTo>
                  <a:pt x="56896" y="1142276"/>
                </a:lnTo>
                <a:lnTo>
                  <a:pt x="114808" y="1142326"/>
                </a:lnTo>
                <a:lnTo>
                  <a:pt x="115794" y="173778"/>
                </a:lnTo>
                <a:lnTo>
                  <a:pt x="57882" y="173693"/>
                </a:lnTo>
                <a:close/>
              </a:path>
              <a:path w="173989" h="1142364">
                <a:moveTo>
                  <a:pt x="159226" y="144779"/>
                </a:moveTo>
                <a:lnTo>
                  <a:pt x="115824" y="144779"/>
                </a:lnTo>
                <a:lnTo>
                  <a:pt x="115794" y="173778"/>
                </a:lnTo>
                <a:lnTo>
                  <a:pt x="173736" y="173862"/>
                </a:lnTo>
                <a:lnTo>
                  <a:pt x="159226" y="144779"/>
                </a:lnTo>
                <a:close/>
              </a:path>
              <a:path w="173989" h="1142364">
                <a:moveTo>
                  <a:pt x="115824" y="144779"/>
                </a:moveTo>
                <a:lnTo>
                  <a:pt x="57912" y="144779"/>
                </a:lnTo>
                <a:lnTo>
                  <a:pt x="57882" y="173693"/>
                </a:lnTo>
                <a:lnTo>
                  <a:pt x="115794" y="173778"/>
                </a:lnTo>
                <a:lnTo>
                  <a:pt x="115824" y="144779"/>
                </a:lnTo>
                <a:close/>
              </a:path>
              <a:path w="173989" h="1142364">
                <a:moveTo>
                  <a:pt x="86995" y="0"/>
                </a:moveTo>
                <a:lnTo>
                  <a:pt x="0" y="173608"/>
                </a:lnTo>
                <a:lnTo>
                  <a:pt x="57882" y="173693"/>
                </a:lnTo>
                <a:lnTo>
                  <a:pt x="57912" y="144779"/>
                </a:lnTo>
                <a:lnTo>
                  <a:pt x="159226" y="144779"/>
                </a:lnTo>
                <a:lnTo>
                  <a:pt x="86995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82867" y="5751042"/>
            <a:ext cx="429259" cy="412115"/>
          </a:xfrm>
          <a:custGeom>
            <a:avLst/>
            <a:gdLst/>
            <a:ahLst/>
            <a:cxnLst/>
            <a:rect l="l" t="t" r="r" b="b"/>
            <a:pathLst>
              <a:path w="429259" h="412114">
                <a:moveTo>
                  <a:pt x="385077" y="336880"/>
                </a:moveTo>
                <a:lnTo>
                  <a:pt x="353440" y="340182"/>
                </a:lnTo>
                <a:lnTo>
                  <a:pt x="399288" y="412013"/>
                </a:lnTo>
                <a:lnTo>
                  <a:pt x="422763" y="349554"/>
                </a:lnTo>
                <a:lnTo>
                  <a:pt x="386334" y="349554"/>
                </a:lnTo>
                <a:lnTo>
                  <a:pt x="385077" y="336880"/>
                </a:lnTo>
                <a:close/>
              </a:path>
              <a:path w="429259" h="412114">
                <a:moveTo>
                  <a:pt x="397592" y="335574"/>
                </a:moveTo>
                <a:lnTo>
                  <a:pt x="385077" y="336880"/>
                </a:lnTo>
                <a:lnTo>
                  <a:pt x="386334" y="349554"/>
                </a:lnTo>
                <a:lnTo>
                  <a:pt x="399034" y="348157"/>
                </a:lnTo>
                <a:lnTo>
                  <a:pt x="397592" y="335574"/>
                </a:lnTo>
                <a:close/>
              </a:path>
              <a:path w="429259" h="412114">
                <a:moveTo>
                  <a:pt x="429260" y="332270"/>
                </a:moveTo>
                <a:lnTo>
                  <a:pt x="397592" y="335574"/>
                </a:lnTo>
                <a:lnTo>
                  <a:pt x="399034" y="348157"/>
                </a:lnTo>
                <a:lnTo>
                  <a:pt x="386334" y="349554"/>
                </a:lnTo>
                <a:lnTo>
                  <a:pt x="422763" y="349554"/>
                </a:lnTo>
                <a:lnTo>
                  <a:pt x="429260" y="332270"/>
                </a:lnTo>
                <a:close/>
              </a:path>
              <a:path w="429259" h="412114">
                <a:moveTo>
                  <a:pt x="76439" y="31892"/>
                </a:moveTo>
                <a:lnTo>
                  <a:pt x="75275" y="44533"/>
                </a:lnTo>
                <a:lnTo>
                  <a:pt x="79756" y="45034"/>
                </a:lnTo>
                <a:lnTo>
                  <a:pt x="98425" y="49212"/>
                </a:lnTo>
                <a:lnTo>
                  <a:pt x="135382" y="60198"/>
                </a:lnTo>
                <a:lnTo>
                  <a:pt x="187579" y="82715"/>
                </a:lnTo>
                <a:lnTo>
                  <a:pt x="235331" y="111975"/>
                </a:lnTo>
                <a:lnTo>
                  <a:pt x="278003" y="147320"/>
                </a:lnTo>
                <a:lnTo>
                  <a:pt x="315087" y="188112"/>
                </a:lnTo>
                <a:lnTo>
                  <a:pt x="345693" y="233654"/>
                </a:lnTo>
                <a:lnTo>
                  <a:pt x="369188" y="283464"/>
                </a:lnTo>
                <a:lnTo>
                  <a:pt x="385063" y="336740"/>
                </a:lnTo>
                <a:lnTo>
                  <a:pt x="385077" y="336880"/>
                </a:lnTo>
                <a:lnTo>
                  <a:pt x="397592" y="335574"/>
                </a:lnTo>
                <a:lnTo>
                  <a:pt x="387350" y="296532"/>
                </a:lnTo>
                <a:lnTo>
                  <a:pt x="373634" y="260985"/>
                </a:lnTo>
                <a:lnTo>
                  <a:pt x="346710" y="210921"/>
                </a:lnTo>
                <a:lnTo>
                  <a:pt x="312801" y="165442"/>
                </a:lnTo>
                <a:lnTo>
                  <a:pt x="272542" y="125082"/>
                </a:lnTo>
                <a:lnTo>
                  <a:pt x="242424" y="101485"/>
                </a:lnTo>
                <a:lnTo>
                  <a:pt x="210185" y="80594"/>
                </a:lnTo>
                <a:lnTo>
                  <a:pt x="175641" y="62712"/>
                </a:lnTo>
                <a:lnTo>
                  <a:pt x="139319" y="48120"/>
                </a:lnTo>
                <a:lnTo>
                  <a:pt x="101219" y="36817"/>
                </a:lnTo>
                <a:lnTo>
                  <a:pt x="81153" y="32423"/>
                </a:lnTo>
                <a:lnTo>
                  <a:pt x="76439" y="31892"/>
                </a:lnTo>
                <a:close/>
              </a:path>
              <a:path w="429259" h="412114">
                <a:moveTo>
                  <a:pt x="79375" y="0"/>
                </a:moveTo>
                <a:lnTo>
                  <a:pt x="0" y="31013"/>
                </a:lnTo>
                <a:lnTo>
                  <a:pt x="72390" y="75882"/>
                </a:lnTo>
                <a:lnTo>
                  <a:pt x="75275" y="44533"/>
                </a:lnTo>
                <a:lnTo>
                  <a:pt x="62484" y="43103"/>
                </a:lnTo>
                <a:lnTo>
                  <a:pt x="63881" y="30480"/>
                </a:lnTo>
                <a:lnTo>
                  <a:pt x="76569" y="30480"/>
                </a:lnTo>
                <a:lnTo>
                  <a:pt x="79375" y="0"/>
                </a:lnTo>
                <a:close/>
              </a:path>
              <a:path w="429259" h="412114">
                <a:moveTo>
                  <a:pt x="63881" y="30480"/>
                </a:moveTo>
                <a:lnTo>
                  <a:pt x="62484" y="43103"/>
                </a:lnTo>
                <a:lnTo>
                  <a:pt x="75275" y="44533"/>
                </a:lnTo>
                <a:lnTo>
                  <a:pt x="76439" y="31892"/>
                </a:lnTo>
                <a:lnTo>
                  <a:pt x="63881" y="30480"/>
                </a:lnTo>
                <a:close/>
              </a:path>
              <a:path w="429259" h="412114">
                <a:moveTo>
                  <a:pt x="76569" y="30480"/>
                </a:moveTo>
                <a:lnTo>
                  <a:pt x="63881" y="30480"/>
                </a:lnTo>
                <a:lnTo>
                  <a:pt x="76439" y="31892"/>
                </a:lnTo>
                <a:lnTo>
                  <a:pt x="76569" y="3048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33846" y="3977132"/>
            <a:ext cx="510540" cy="313690"/>
          </a:xfrm>
          <a:custGeom>
            <a:avLst/>
            <a:gdLst/>
            <a:ahLst/>
            <a:cxnLst/>
            <a:rect l="l" t="t" r="r" b="b"/>
            <a:pathLst>
              <a:path w="510540" h="313689">
                <a:moveTo>
                  <a:pt x="468440" y="244772"/>
                </a:moveTo>
                <a:lnTo>
                  <a:pt x="438784" y="256032"/>
                </a:lnTo>
                <a:lnTo>
                  <a:pt x="501396" y="313690"/>
                </a:lnTo>
                <a:lnTo>
                  <a:pt x="507209" y="256667"/>
                </a:lnTo>
                <a:lnTo>
                  <a:pt x="472948" y="256667"/>
                </a:lnTo>
                <a:lnTo>
                  <a:pt x="468440" y="244772"/>
                </a:lnTo>
                <a:close/>
              </a:path>
              <a:path w="510540" h="313689">
                <a:moveTo>
                  <a:pt x="480193" y="240309"/>
                </a:moveTo>
                <a:lnTo>
                  <a:pt x="468440" y="244772"/>
                </a:lnTo>
                <a:lnTo>
                  <a:pt x="472948" y="256667"/>
                </a:lnTo>
                <a:lnTo>
                  <a:pt x="484885" y="252095"/>
                </a:lnTo>
                <a:lnTo>
                  <a:pt x="480193" y="240309"/>
                </a:lnTo>
                <a:close/>
              </a:path>
              <a:path w="510540" h="313689">
                <a:moveTo>
                  <a:pt x="510031" y="228981"/>
                </a:moveTo>
                <a:lnTo>
                  <a:pt x="480193" y="240309"/>
                </a:lnTo>
                <a:lnTo>
                  <a:pt x="484885" y="252095"/>
                </a:lnTo>
                <a:lnTo>
                  <a:pt x="472948" y="256667"/>
                </a:lnTo>
                <a:lnTo>
                  <a:pt x="507209" y="256667"/>
                </a:lnTo>
                <a:lnTo>
                  <a:pt x="510031" y="228981"/>
                </a:lnTo>
                <a:close/>
              </a:path>
              <a:path w="510540" h="313689">
                <a:moveTo>
                  <a:pt x="221304" y="42037"/>
                </a:moveTo>
                <a:lnTo>
                  <a:pt x="124967" y="42037"/>
                </a:lnTo>
                <a:lnTo>
                  <a:pt x="144906" y="42799"/>
                </a:lnTo>
                <a:lnTo>
                  <a:pt x="164845" y="44704"/>
                </a:lnTo>
                <a:lnTo>
                  <a:pt x="203707" y="50927"/>
                </a:lnTo>
                <a:lnTo>
                  <a:pt x="241426" y="60579"/>
                </a:lnTo>
                <a:lnTo>
                  <a:pt x="277621" y="73533"/>
                </a:lnTo>
                <a:lnTo>
                  <a:pt x="328549" y="98679"/>
                </a:lnTo>
                <a:lnTo>
                  <a:pt x="374776" y="130556"/>
                </a:lnTo>
                <a:lnTo>
                  <a:pt x="415417" y="168656"/>
                </a:lnTo>
                <a:lnTo>
                  <a:pt x="449452" y="212344"/>
                </a:lnTo>
                <a:lnTo>
                  <a:pt x="468440" y="244772"/>
                </a:lnTo>
                <a:lnTo>
                  <a:pt x="480193" y="240309"/>
                </a:lnTo>
                <a:lnTo>
                  <a:pt x="459867" y="205105"/>
                </a:lnTo>
                <a:lnTo>
                  <a:pt x="437133" y="174244"/>
                </a:lnTo>
                <a:lnTo>
                  <a:pt x="411099" y="146050"/>
                </a:lnTo>
                <a:lnTo>
                  <a:pt x="382397" y="120523"/>
                </a:lnTo>
                <a:lnTo>
                  <a:pt x="351154" y="97790"/>
                </a:lnTo>
                <a:lnTo>
                  <a:pt x="317753" y="78105"/>
                </a:lnTo>
                <a:lnTo>
                  <a:pt x="282193" y="61595"/>
                </a:lnTo>
                <a:lnTo>
                  <a:pt x="244855" y="48260"/>
                </a:lnTo>
                <a:lnTo>
                  <a:pt x="225678" y="43053"/>
                </a:lnTo>
                <a:lnTo>
                  <a:pt x="221304" y="42037"/>
                </a:lnTo>
                <a:close/>
              </a:path>
              <a:path w="510540" h="313689">
                <a:moveTo>
                  <a:pt x="68579" y="0"/>
                </a:moveTo>
                <a:lnTo>
                  <a:pt x="0" y="50419"/>
                </a:lnTo>
                <a:lnTo>
                  <a:pt x="81533" y="75057"/>
                </a:lnTo>
                <a:lnTo>
                  <a:pt x="76514" y="45974"/>
                </a:lnTo>
                <a:lnTo>
                  <a:pt x="63373" y="45974"/>
                </a:lnTo>
                <a:lnTo>
                  <a:pt x="61721" y="33401"/>
                </a:lnTo>
                <a:lnTo>
                  <a:pt x="74037" y="31620"/>
                </a:lnTo>
                <a:lnTo>
                  <a:pt x="68579" y="0"/>
                </a:lnTo>
                <a:close/>
              </a:path>
              <a:path w="510540" h="313689">
                <a:moveTo>
                  <a:pt x="74037" y="31620"/>
                </a:moveTo>
                <a:lnTo>
                  <a:pt x="61721" y="33401"/>
                </a:lnTo>
                <a:lnTo>
                  <a:pt x="63373" y="45974"/>
                </a:lnTo>
                <a:lnTo>
                  <a:pt x="76209" y="44206"/>
                </a:lnTo>
                <a:lnTo>
                  <a:pt x="74037" y="31620"/>
                </a:lnTo>
                <a:close/>
              </a:path>
              <a:path w="510540" h="313689">
                <a:moveTo>
                  <a:pt x="76209" y="44206"/>
                </a:moveTo>
                <a:lnTo>
                  <a:pt x="63373" y="45974"/>
                </a:lnTo>
                <a:lnTo>
                  <a:pt x="76514" y="45974"/>
                </a:lnTo>
                <a:lnTo>
                  <a:pt x="76209" y="44206"/>
                </a:lnTo>
                <a:close/>
              </a:path>
              <a:path w="510540" h="313689">
                <a:moveTo>
                  <a:pt x="124967" y="29337"/>
                </a:moveTo>
                <a:lnTo>
                  <a:pt x="104012" y="29337"/>
                </a:lnTo>
                <a:lnTo>
                  <a:pt x="82803" y="30353"/>
                </a:lnTo>
                <a:lnTo>
                  <a:pt x="74037" y="31620"/>
                </a:lnTo>
                <a:lnTo>
                  <a:pt x="76209" y="44206"/>
                </a:lnTo>
                <a:lnTo>
                  <a:pt x="84581" y="43053"/>
                </a:lnTo>
                <a:lnTo>
                  <a:pt x="104648" y="42037"/>
                </a:lnTo>
                <a:lnTo>
                  <a:pt x="221304" y="42037"/>
                </a:lnTo>
                <a:lnTo>
                  <a:pt x="205993" y="38481"/>
                </a:lnTo>
                <a:lnTo>
                  <a:pt x="186181" y="34798"/>
                </a:lnTo>
                <a:lnTo>
                  <a:pt x="165988" y="32004"/>
                </a:lnTo>
                <a:lnTo>
                  <a:pt x="145541" y="30226"/>
                </a:lnTo>
                <a:lnTo>
                  <a:pt x="124967" y="29337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55613" y="2384805"/>
            <a:ext cx="199390" cy="396875"/>
          </a:xfrm>
          <a:custGeom>
            <a:avLst/>
            <a:gdLst/>
            <a:ahLst/>
            <a:cxnLst/>
            <a:rect l="l" t="t" r="r" b="b"/>
            <a:pathLst>
              <a:path w="199390" h="396875">
                <a:moveTo>
                  <a:pt x="123825" y="315849"/>
                </a:moveTo>
                <a:lnTo>
                  <a:pt x="151002" y="396621"/>
                </a:lnTo>
                <a:lnTo>
                  <a:pt x="193765" y="334391"/>
                </a:lnTo>
                <a:lnTo>
                  <a:pt x="166115" y="334391"/>
                </a:lnTo>
                <a:lnTo>
                  <a:pt x="153542" y="332994"/>
                </a:lnTo>
                <a:lnTo>
                  <a:pt x="154974" y="320201"/>
                </a:lnTo>
                <a:lnTo>
                  <a:pt x="123825" y="315849"/>
                </a:lnTo>
                <a:close/>
              </a:path>
              <a:path w="199390" h="396875">
                <a:moveTo>
                  <a:pt x="154974" y="320201"/>
                </a:moveTo>
                <a:lnTo>
                  <a:pt x="153542" y="332994"/>
                </a:lnTo>
                <a:lnTo>
                  <a:pt x="166115" y="334391"/>
                </a:lnTo>
                <a:lnTo>
                  <a:pt x="167471" y="321947"/>
                </a:lnTo>
                <a:lnTo>
                  <a:pt x="154974" y="320201"/>
                </a:lnTo>
                <a:close/>
              </a:path>
              <a:path w="199390" h="396875">
                <a:moveTo>
                  <a:pt x="167471" y="321947"/>
                </a:moveTo>
                <a:lnTo>
                  <a:pt x="166115" y="334391"/>
                </a:lnTo>
                <a:lnTo>
                  <a:pt x="193765" y="334391"/>
                </a:lnTo>
                <a:lnTo>
                  <a:pt x="199262" y="326390"/>
                </a:lnTo>
                <a:lnTo>
                  <a:pt x="167471" y="321947"/>
                </a:lnTo>
                <a:close/>
              </a:path>
              <a:path w="199390" h="396875">
                <a:moveTo>
                  <a:pt x="60374" y="46913"/>
                </a:moveTo>
                <a:lnTo>
                  <a:pt x="51837" y="56339"/>
                </a:lnTo>
                <a:lnTo>
                  <a:pt x="60578" y="64897"/>
                </a:lnTo>
                <a:lnTo>
                  <a:pt x="78358" y="86614"/>
                </a:lnTo>
                <a:lnTo>
                  <a:pt x="108838" y="133350"/>
                </a:lnTo>
                <a:lnTo>
                  <a:pt x="131952" y="183007"/>
                </a:lnTo>
                <a:lnTo>
                  <a:pt x="147319" y="234823"/>
                </a:lnTo>
                <a:lnTo>
                  <a:pt x="154939" y="288036"/>
                </a:lnTo>
                <a:lnTo>
                  <a:pt x="155568" y="314579"/>
                </a:lnTo>
                <a:lnTo>
                  <a:pt x="155461" y="315849"/>
                </a:lnTo>
                <a:lnTo>
                  <a:pt x="154974" y="320201"/>
                </a:lnTo>
                <a:lnTo>
                  <a:pt x="167471" y="321947"/>
                </a:lnTo>
                <a:lnTo>
                  <a:pt x="168275" y="314579"/>
                </a:lnTo>
                <a:lnTo>
                  <a:pt x="167512" y="286639"/>
                </a:lnTo>
                <a:lnTo>
                  <a:pt x="164591" y="258953"/>
                </a:lnTo>
                <a:lnTo>
                  <a:pt x="152653" y="204597"/>
                </a:lnTo>
                <a:lnTo>
                  <a:pt x="132587" y="152019"/>
                </a:lnTo>
                <a:lnTo>
                  <a:pt x="104901" y="102362"/>
                </a:lnTo>
                <a:lnTo>
                  <a:pt x="69468" y="55880"/>
                </a:lnTo>
                <a:lnTo>
                  <a:pt x="60374" y="46913"/>
                </a:lnTo>
                <a:close/>
              </a:path>
              <a:path w="199390" h="396875">
                <a:moveTo>
                  <a:pt x="0" y="0"/>
                </a:moveTo>
                <a:lnTo>
                  <a:pt x="30860" y="79502"/>
                </a:lnTo>
                <a:lnTo>
                  <a:pt x="51837" y="56339"/>
                </a:lnTo>
                <a:lnTo>
                  <a:pt x="42544" y="47244"/>
                </a:lnTo>
                <a:lnTo>
                  <a:pt x="51434" y="38100"/>
                </a:lnTo>
                <a:lnTo>
                  <a:pt x="68355" y="38100"/>
                </a:lnTo>
                <a:lnTo>
                  <a:pt x="82041" y="22987"/>
                </a:lnTo>
                <a:lnTo>
                  <a:pt x="0" y="0"/>
                </a:lnTo>
                <a:close/>
              </a:path>
              <a:path w="199390" h="396875">
                <a:moveTo>
                  <a:pt x="51434" y="38100"/>
                </a:moveTo>
                <a:lnTo>
                  <a:pt x="42544" y="47244"/>
                </a:lnTo>
                <a:lnTo>
                  <a:pt x="51837" y="56339"/>
                </a:lnTo>
                <a:lnTo>
                  <a:pt x="60374" y="46913"/>
                </a:lnTo>
                <a:lnTo>
                  <a:pt x="51434" y="38100"/>
                </a:lnTo>
                <a:close/>
              </a:path>
              <a:path w="199390" h="396875">
                <a:moveTo>
                  <a:pt x="68355" y="38100"/>
                </a:moveTo>
                <a:lnTo>
                  <a:pt x="51434" y="38100"/>
                </a:lnTo>
                <a:lnTo>
                  <a:pt x="60374" y="46913"/>
                </a:lnTo>
                <a:lnTo>
                  <a:pt x="68355" y="381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69102" y="1955292"/>
            <a:ext cx="1462405" cy="863600"/>
          </a:xfrm>
          <a:custGeom>
            <a:avLst/>
            <a:gdLst/>
            <a:ahLst/>
            <a:cxnLst/>
            <a:rect l="l" t="t" r="r" b="b"/>
            <a:pathLst>
              <a:path w="1462404" h="863600">
                <a:moveTo>
                  <a:pt x="1297422" y="61989"/>
                </a:moveTo>
                <a:lnTo>
                  <a:pt x="0" y="813181"/>
                </a:lnTo>
                <a:lnTo>
                  <a:pt x="28956" y="863219"/>
                </a:lnTo>
                <a:lnTo>
                  <a:pt x="1326435" y="112066"/>
                </a:lnTo>
                <a:lnTo>
                  <a:pt x="1297422" y="61989"/>
                </a:lnTo>
                <a:close/>
              </a:path>
              <a:path w="1462404" h="863600">
                <a:moveTo>
                  <a:pt x="1430997" y="47498"/>
                </a:moveTo>
                <a:lnTo>
                  <a:pt x="1322451" y="47498"/>
                </a:lnTo>
                <a:lnTo>
                  <a:pt x="1351533" y="97536"/>
                </a:lnTo>
                <a:lnTo>
                  <a:pt x="1326435" y="112066"/>
                </a:lnTo>
                <a:lnTo>
                  <a:pt x="1355471" y="162179"/>
                </a:lnTo>
                <a:lnTo>
                  <a:pt x="1430997" y="47498"/>
                </a:lnTo>
                <a:close/>
              </a:path>
              <a:path w="1462404" h="863600">
                <a:moveTo>
                  <a:pt x="1322451" y="47498"/>
                </a:moveTo>
                <a:lnTo>
                  <a:pt x="1297422" y="61989"/>
                </a:lnTo>
                <a:lnTo>
                  <a:pt x="1326435" y="112066"/>
                </a:lnTo>
                <a:lnTo>
                  <a:pt x="1351533" y="97536"/>
                </a:lnTo>
                <a:lnTo>
                  <a:pt x="1322451" y="47498"/>
                </a:lnTo>
                <a:close/>
              </a:path>
              <a:path w="1462404" h="863600">
                <a:moveTo>
                  <a:pt x="1462277" y="0"/>
                </a:moveTo>
                <a:lnTo>
                  <a:pt x="1268349" y="11811"/>
                </a:lnTo>
                <a:lnTo>
                  <a:pt x="1297422" y="61989"/>
                </a:lnTo>
                <a:lnTo>
                  <a:pt x="1322451" y="47498"/>
                </a:lnTo>
                <a:lnTo>
                  <a:pt x="1430997" y="47498"/>
                </a:lnTo>
                <a:lnTo>
                  <a:pt x="146227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4981" y="3185160"/>
            <a:ext cx="848478" cy="8484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4981" y="4517135"/>
            <a:ext cx="848478" cy="8484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50086" y="2002282"/>
            <a:ext cx="860425" cy="31794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Tw Cen MT"/>
                <a:cs typeface="Tw Cen MT"/>
              </a:rPr>
              <a:t>20°</a:t>
            </a:r>
            <a:endParaRPr sz="320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30"/>
              </a:spcBef>
            </a:pPr>
            <a:r>
              <a:rPr sz="3200" spc="-5" dirty="0">
                <a:latin typeface="Tw Cen MT"/>
                <a:cs typeface="Tw Cen MT"/>
              </a:rPr>
              <a:t>120</a:t>
            </a:r>
            <a:r>
              <a:rPr sz="3200" dirty="0">
                <a:latin typeface="Tw Cen MT"/>
                <a:cs typeface="Tw Cen MT"/>
              </a:rPr>
              <a:t>°</a:t>
            </a:r>
            <a:endParaRPr sz="320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25"/>
              </a:spcBef>
            </a:pPr>
            <a:r>
              <a:rPr sz="3200" spc="-5" dirty="0">
                <a:latin typeface="Tw Cen MT"/>
                <a:cs typeface="Tw Cen MT"/>
              </a:rPr>
              <a:t>90°</a:t>
            </a:r>
            <a:endParaRPr sz="3200">
              <a:latin typeface="Tw Cen MT"/>
              <a:cs typeface="Tw Cen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5447" y="1853183"/>
            <a:ext cx="858012" cy="8564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20546" y="3759"/>
            <a:ext cx="667639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46910" marR="5080" indent="-1934845">
              <a:lnSpc>
                <a:spcPct val="100000"/>
              </a:lnSpc>
              <a:spcBef>
                <a:spcPts val="95"/>
              </a:spcBef>
              <a:tabLst>
                <a:tab pos="517525" algn="l"/>
                <a:tab pos="1472565" algn="l"/>
              </a:tabLst>
            </a:pPr>
            <a:r>
              <a:rPr sz="4000" spc="-5" dirty="0">
                <a:solidFill>
                  <a:srgbClr val="000000"/>
                </a:solidFill>
              </a:rPr>
              <a:t>Si	este	ángulo </a:t>
            </a:r>
            <a:r>
              <a:rPr sz="4000" dirty="0">
                <a:solidFill>
                  <a:srgbClr val="000000"/>
                </a:solidFill>
              </a:rPr>
              <a:t>es </a:t>
            </a:r>
            <a:r>
              <a:rPr sz="4000" b="1" spc="10" dirty="0">
                <a:solidFill>
                  <a:srgbClr val="000000"/>
                </a:solidFill>
                <a:latin typeface="Tw Cen MT"/>
                <a:cs typeface="Tw Cen MT"/>
              </a:rPr>
              <a:t>agudo</a:t>
            </a:r>
            <a:r>
              <a:rPr sz="4000" spc="10" dirty="0">
                <a:solidFill>
                  <a:srgbClr val="000000"/>
                </a:solidFill>
              </a:rPr>
              <a:t>,</a:t>
            </a:r>
            <a:r>
              <a:rPr sz="4000" spc="-50" dirty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¿cuánto  puede</a:t>
            </a:r>
            <a:r>
              <a:rPr sz="4000" spc="-10" dirty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medir?</a:t>
            </a:r>
            <a:endParaRPr sz="4000">
              <a:latin typeface="Tw Cen MT"/>
              <a:cs typeface="Tw Cen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67200" y="4104132"/>
            <a:ext cx="2895600" cy="173990"/>
          </a:xfrm>
          <a:custGeom>
            <a:avLst/>
            <a:gdLst/>
            <a:ahLst/>
            <a:cxnLst/>
            <a:rect l="l" t="t" r="r" b="b"/>
            <a:pathLst>
              <a:path w="2895600" h="173989">
                <a:moveTo>
                  <a:pt x="2721864" y="0"/>
                </a:moveTo>
                <a:lnTo>
                  <a:pt x="2721864" y="173736"/>
                </a:lnTo>
                <a:lnTo>
                  <a:pt x="2837688" y="115824"/>
                </a:lnTo>
                <a:lnTo>
                  <a:pt x="2750820" y="115824"/>
                </a:lnTo>
                <a:lnTo>
                  <a:pt x="2750820" y="57912"/>
                </a:lnTo>
                <a:lnTo>
                  <a:pt x="2837688" y="57912"/>
                </a:lnTo>
                <a:lnTo>
                  <a:pt x="2721864" y="0"/>
                </a:lnTo>
                <a:close/>
              </a:path>
              <a:path w="2895600" h="173989">
                <a:moveTo>
                  <a:pt x="2721864" y="57912"/>
                </a:moveTo>
                <a:lnTo>
                  <a:pt x="0" y="57912"/>
                </a:lnTo>
                <a:lnTo>
                  <a:pt x="0" y="115824"/>
                </a:lnTo>
                <a:lnTo>
                  <a:pt x="2721864" y="115824"/>
                </a:lnTo>
                <a:lnTo>
                  <a:pt x="2721864" y="57912"/>
                </a:lnTo>
                <a:close/>
              </a:path>
              <a:path w="2895600" h="173989">
                <a:moveTo>
                  <a:pt x="2837688" y="57912"/>
                </a:moveTo>
                <a:lnTo>
                  <a:pt x="2750820" y="57912"/>
                </a:lnTo>
                <a:lnTo>
                  <a:pt x="2750820" y="115824"/>
                </a:lnTo>
                <a:lnTo>
                  <a:pt x="2837688" y="115824"/>
                </a:lnTo>
                <a:lnTo>
                  <a:pt x="2895600" y="86868"/>
                </a:lnTo>
                <a:lnTo>
                  <a:pt x="2837688" y="579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51452" y="2667000"/>
            <a:ext cx="2378075" cy="1548765"/>
          </a:xfrm>
          <a:custGeom>
            <a:avLst/>
            <a:gdLst/>
            <a:ahLst/>
            <a:cxnLst/>
            <a:rect l="l" t="t" r="r" b="b"/>
            <a:pathLst>
              <a:path w="2378075" h="1548764">
                <a:moveTo>
                  <a:pt x="2216232" y="69780"/>
                </a:moveTo>
                <a:lnTo>
                  <a:pt x="0" y="1499616"/>
                </a:lnTo>
                <a:lnTo>
                  <a:pt x="31496" y="1548383"/>
                </a:lnTo>
                <a:lnTo>
                  <a:pt x="2247696" y="118569"/>
                </a:lnTo>
                <a:lnTo>
                  <a:pt x="2216232" y="69780"/>
                </a:lnTo>
                <a:close/>
              </a:path>
              <a:path w="2378075" h="1548764">
                <a:moveTo>
                  <a:pt x="2345922" y="54101"/>
                </a:moveTo>
                <a:lnTo>
                  <a:pt x="2240534" y="54101"/>
                </a:lnTo>
                <a:lnTo>
                  <a:pt x="2272029" y="102870"/>
                </a:lnTo>
                <a:lnTo>
                  <a:pt x="2247696" y="118569"/>
                </a:lnTo>
                <a:lnTo>
                  <a:pt x="2279015" y="167132"/>
                </a:lnTo>
                <a:lnTo>
                  <a:pt x="2345922" y="54101"/>
                </a:lnTo>
                <a:close/>
              </a:path>
              <a:path w="2378075" h="1548764">
                <a:moveTo>
                  <a:pt x="2240534" y="54101"/>
                </a:moveTo>
                <a:lnTo>
                  <a:pt x="2216232" y="69780"/>
                </a:lnTo>
                <a:lnTo>
                  <a:pt x="2247696" y="118569"/>
                </a:lnTo>
                <a:lnTo>
                  <a:pt x="2272029" y="102870"/>
                </a:lnTo>
                <a:lnTo>
                  <a:pt x="2240534" y="54101"/>
                </a:lnTo>
                <a:close/>
              </a:path>
              <a:path w="2378075" h="1548764">
                <a:moveTo>
                  <a:pt x="2377948" y="0"/>
                </a:moveTo>
                <a:lnTo>
                  <a:pt x="2184908" y="21209"/>
                </a:lnTo>
                <a:lnTo>
                  <a:pt x="2216232" y="69780"/>
                </a:lnTo>
                <a:lnTo>
                  <a:pt x="2240534" y="54101"/>
                </a:lnTo>
                <a:lnTo>
                  <a:pt x="2345922" y="54101"/>
                </a:lnTo>
                <a:lnTo>
                  <a:pt x="23779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88026" y="3596640"/>
            <a:ext cx="181610" cy="556895"/>
          </a:xfrm>
          <a:custGeom>
            <a:avLst/>
            <a:gdLst/>
            <a:ahLst/>
            <a:cxnLst/>
            <a:rect l="l" t="t" r="r" b="b"/>
            <a:pathLst>
              <a:path w="181610" h="556895">
                <a:moveTo>
                  <a:pt x="109982" y="471932"/>
                </a:moveTo>
                <a:lnTo>
                  <a:pt x="103504" y="556768"/>
                </a:lnTo>
                <a:lnTo>
                  <a:pt x="175387" y="511048"/>
                </a:lnTo>
                <a:lnTo>
                  <a:pt x="166255" y="505587"/>
                </a:lnTo>
                <a:lnTo>
                  <a:pt x="141604" y="505587"/>
                </a:lnTo>
                <a:lnTo>
                  <a:pt x="130683" y="499110"/>
                </a:lnTo>
                <a:lnTo>
                  <a:pt x="137198" y="488209"/>
                </a:lnTo>
                <a:lnTo>
                  <a:pt x="109982" y="471932"/>
                </a:lnTo>
                <a:close/>
              </a:path>
              <a:path w="181610" h="556895">
                <a:moveTo>
                  <a:pt x="137198" y="488209"/>
                </a:moveTo>
                <a:lnTo>
                  <a:pt x="130683" y="499110"/>
                </a:lnTo>
                <a:lnTo>
                  <a:pt x="141604" y="505587"/>
                </a:lnTo>
                <a:lnTo>
                  <a:pt x="148001" y="494669"/>
                </a:lnTo>
                <a:lnTo>
                  <a:pt x="137198" y="488209"/>
                </a:lnTo>
                <a:close/>
              </a:path>
              <a:path w="181610" h="556895">
                <a:moveTo>
                  <a:pt x="148001" y="494669"/>
                </a:moveTo>
                <a:lnTo>
                  <a:pt x="141604" y="505587"/>
                </a:lnTo>
                <a:lnTo>
                  <a:pt x="166255" y="505587"/>
                </a:lnTo>
                <a:lnTo>
                  <a:pt x="148001" y="494669"/>
                </a:lnTo>
                <a:close/>
              </a:path>
              <a:path w="181610" h="556895">
                <a:moveTo>
                  <a:pt x="60663" y="46524"/>
                </a:moveTo>
                <a:lnTo>
                  <a:pt x="52143" y="56001"/>
                </a:lnTo>
                <a:lnTo>
                  <a:pt x="58293" y="61849"/>
                </a:lnTo>
                <a:lnTo>
                  <a:pt x="71500" y="77089"/>
                </a:lnTo>
                <a:lnTo>
                  <a:pt x="95631" y="109220"/>
                </a:lnTo>
                <a:lnTo>
                  <a:pt x="116586" y="143002"/>
                </a:lnTo>
                <a:lnTo>
                  <a:pt x="134112" y="177927"/>
                </a:lnTo>
                <a:lnTo>
                  <a:pt x="147954" y="213995"/>
                </a:lnTo>
                <a:lnTo>
                  <a:pt x="158496" y="250825"/>
                </a:lnTo>
                <a:lnTo>
                  <a:pt x="167512" y="306578"/>
                </a:lnTo>
                <a:lnTo>
                  <a:pt x="168910" y="343916"/>
                </a:lnTo>
                <a:lnTo>
                  <a:pt x="168275" y="362585"/>
                </a:lnTo>
                <a:lnTo>
                  <a:pt x="160654" y="417576"/>
                </a:lnTo>
                <a:lnTo>
                  <a:pt x="144652" y="470789"/>
                </a:lnTo>
                <a:lnTo>
                  <a:pt x="137198" y="488209"/>
                </a:lnTo>
                <a:lnTo>
                  <a:pt x="148001" y="494669"/>
                </a:lnTo>
                <a:lnTo>
                  <a:pt x="163068" y="457073"/>
                </a:lnTo>
                <a:lnTo>
                  <a:pt x="173227" y="419862"/>
                </a:lnTo>
                <a:lnTo>
                  <a:pt x="179324" y="382143"/>
                </a:lnTo>
                <a:lnTo>
                  <a:pt x="181610" y="343789"/>
                </a:lnTo>
                <a:lnTo>
                  <a:pt x="181356" y="324485"/>
                </a:lnTo>
                <a:lnTo>
                  <a:pt x="177926" y="286004"/>
                </a:lnTo>
                <a:lnTo>
                  <a:pt x="170814" y="247523"/>
                </a:lnTo>
                <a:lnTo>
                  <a:pt x="159893" y="209677"/>
                </a:lnTo>
                <a:lnTo>
                  <a:pt x="145541" y="172593"/>
                </a:lnTo>
                <a:lnTo>
                  <a:pt x="127508" y="136525"/>
                </a:lnTo>
                <a:lnTo>
                  <a:pt x="106045" y="101854"/>
                </a:lnTo>
                <a:lnTo>
                  <a:pt x="81025" y="68707"/>
                </a:lnTo>
                <a:lnTo>
                  <a:pt x="67056" y="52705"/>
                </a:lnTo>
                <a:lnTo>
                  <a:pt x="60663" y="46524"/>
                </a:lnTo>
                <a:close/>
              </a:path>
              <a:path w="181610" h="556895">
                <a:moveTo>
                  <a:pt x="0" y="0"/>
                </a:moveTo>
                <a:lnTo>
                  <a:pt x="31241" y="79248"/>
                </a:lnTo>
                <a:lnTo>
                  <a:pt x="52143" y="56001"/>
                </a:lnTo>
                <a:lnTo>
                  <a:pt x="42799" y="47117"/>
                </a:lnTo>
                <a:lnTo>
                  <a:pt x="51688" y="37846"/>
                </a:lnTo>
                <a:lnTo>
                  <a:pt x="68466" y="37846"/>
                </a:lnTo>
                <a:lnTo>
                  <a:pt x="82169" y="22606"/>
                </a:lnTo>
                <a:lnTo>
                  <a:pt x="0" y="0"/>
                </a:lnTo>
                <a:close/>
              </a:path>
              <a:path w="181610" h="556895">
                <a:moveTo>
                  <a:pt x="51688" y="37846"/>
                </a:moveTo>
                <a:lnTo>
                  <a:pt x="42799" y="47117"/>
                </a:lnTo>
                <a:lnTo>
                  <a:pt x="52143" y="56001"/>
                </a:lnTo>
                <a:lnTo>
                  <a:pt x="60663" y="46524"/>
                </a:lnTo>
                <a:lnTo>
                  <a:pt x="51688" y="37846"/>
                </a:lnTo>
                <a:close/>
              </a:path>
              <a:path w="181610" h="556895">
                <a:moveTo>
                  <a:pt x="68466" y="37846"/>
                </a:moveTo>
                <a:lnTo>
                  <a:pt x="51688" y="37846"/>
                </a:lnTo>
                <a:lnTo>
                  <a:pt x="60663" y="46524"/>
                </a:lnTo>
                <a:lnTo>
                  <a:pt x="68466" y="378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64981" y="3185160"/>
            <a:ext cx="848478" cy="8484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981" y="4517135"/>
            <a:ext cx="848478" cy="8484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0086" y="2002282"/>
            <a:ext cx="1191895" cy="31794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" dirty="0">
                <a:latin typeface="Tw Cen MT"/>
                <a:cs typeface="Tw Cen MT"/>
              </a:rPr>
              <a:t>Recto</a:t>
            </a:r>
            <a:endParaRPr sz="3200">
              <a:latin typeface="Tw Cen MT"/>
              <a:cs typeface="Tw Cen MT"/>
            </a:endParaRPr>
          </a:p>
          <a:p>
            <a:pPr marL="12700" marR="5080">
              <a:lnSpc>
                <a:spcPct val="273200"/>
              </a:lnSpc>
              <a:spcBef>
                <a:spcPts val="5"/>
              </a:spcBef>
            </a:pPr>
            <a:r>
              <a:rPr sz="3200" dirty="0">
                <a:latin typeface="Tw Cen MT"/>
                <a:cs typeface="Tw Cen MT"/>
              </a:rPr>
              <a:t>Obtuso  </a:t>
            </a:r>
            <a:r>
              <a:rPr sz="3200" spc="-5" dirty="0">
                <a:latin typeface="Tw Cen MT"/>
                <a:cs typeface="Tw Cen MT"/>
              </a:rPr>
              <a:t>Agudo</a:t>
            </a:r>
            <a:endParaRPr sz="3200">
              <a:latin typeface="Tw Cen MT"/>
              <a:cs typeface="Tw Cen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91692" y="0"/>
            <a:ext cx="8214359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¿Qué tipo de ángulo es el más frecuente  en este</a:t>
            </a:r>
            <a:r>
              <a:rPr sz="4000" spc="-10" dirty="0"/>
              <a:t> </a:t>
            </a:r>
            <a:r>
              <a:rPr sz="4000" spc="-5" dirty="0"/>
              <a:t>edificio?</a:t>
            </a:r>
            <a:endParaRPr sz="4000"/>
          </a:p>
        </p:txBody>
      </p:sp>
      <p:sp>
        <p:nvSpPr>
          <p:cNvPr id="7" name="object 7"/>
          <p:cNvSpPr/>
          <p:nvPr/>
        </p:nvSpPr>
        <p:spPr>
          <a:xfrm>
            <a:off x="3047999" y="2293676"/>
            <a:ext cx="5243830" cy="3025140"/>
          </a:xfrm>
          <a:custGeom>
            <a:avLst/>
            <a:gdLst/>
            <a:ahLst/>
            <a:cxnLst/>
            <a:rect l="l" t="t" r="r" b="b"/>
            <a:pathLst>
              <a:path w="5243830" h="3025140">
                <a:moveTo>
                  <a:pt x="2820489" y="0"/>
                </a:moveTo>
                <a:lnTo>
                  <a:pt x="0" y="369894"/>
                </a:lnTo>
                <a:lnTo>
                  <a:pt x="0" y="945605"/>
                </a:lnTo>
                <a:lnTo>
                  <a:pt x="1435327" y="1973720"/>
                </a:lnTo>
                <a:lnTo>
                  <a:pt x="1435327" y="2096208"/>
                </a:lnTo>
                <a:lnTo>
                  <a:pt x="2701393" y="3025083"/>
                </a:lnTo>
                <a:lnTo>
                  <a:pt x="2734410" y="3025083"/>
                </a:lnTo>
                <a:lnTo>
                  <a:pt x="3989296" y="2115684"/>
                </a:lnTo>
                <a:lnTo>
                  <a:pt x="3989296" y="2018265"/>
                </a:lnTo>
                <a:lnTo>
                  <a:pt x="5219091" y="1110755"/>
                </a:lnTo>
                <a:lnTo>
                  <a:pt x="5219091" y="768323"/>
                </a:lnTo>
                <a:lnTo>
                  <a:pt x="5243826" y="743293"/>
                </a:lnTo>
                <a:lnTo>
                  <a:pt x="5243826" y="247751"/>
                </a:lnTo>
                <a:lnTo>
                  <a:pt x="2820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21299" y="3838691"/>
            <a:ext cx="1010919" cy="1136015"/>
          </a:xfrm>
          <a:custGeom>
            <a:avLst/>
            <a:gdLst/>
            <a:ahLst/>
            <a:cxnLst/>
            <a:rect l="l" t="t" r="r" b="b"/>
            <a:pathLst>
              <a:path w="1010920" h="1136014">
                <a:moveTo>
                  <a:pt x="1010464" y="0"/>
                </a:moveTo>
                <a:lnTo>
                  <a:pt x="5565" y="570669"/>
                </a:lnTo>
                <a:lnTo>
                  <a:pt x="0" y="1135781"/>
                </a:lnTo>
                <a:lnTo>
                  <a:pt x="1007681" y="478803"/>
                </a:lnTo>
                <a:lnTo>
                  <a:pt x="1010464" y="0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03665" y="2725158"/>
            <a:ext cx="2654300" cy="2316480"/>
          </a:xfrm>
          <a:custGeom>
            <a:avLst/>
            <a:gdLst/>
            <a:ahLst/>
            <a:cxnLst/>
            <a:rect l="l" t="t" r="r" b="b"/>
            <a:pathLst>
              <a:path w="2654300" h="2316479">
                <a:moveTo>
                  <a:pt x="0" y="0"/>
                </a:moveTo>
                <a:lnTo>
                  <a:pt x="0" y="464919"/>
                </a:lnTo>
                <a:lnTo>
                  <a:pt x="2653786" y="2316122"/>
                </a:lnTo>
                <a:lnTo>
                  <a:pt x="2653786" y="1152484"/>
                </a:lnTo>
                <a:lnTo>
                  <a:pt x="1332472" y="615213"/>
                </a:lnTo>
                <a:lnTo>
                  <a:pt x="0" y="0"/>
                </a:lnTo>
                <a:close/>
              </a:path>
            </a:pathLst>
          </a:custGeom>
          <a:solidFill>
            <a:srgbClr val="00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88798" y="3777447"/>
            <a:ext cx="0" cy="576580"/>
          </a:xfrm>
          <a:custGeom>
            <a:avLst/>
            <a:gdLst/>
            <a:ahLst/>
            <a:cxnLst/>
            <a:rect l="l" t="t" r="r" b="b"/>
            <a:pathLst>
              <a:path h="576579">
                <a:moveTo>
                  <a:pt x="0" y="0"/>
                </a:moveTo>
                <a:lnTo>
                  <a:pt x="0" y="576222"/>
                </a:lnTo>
              </a:path>
            </a:pathLst>
          </a:custGeom>
          <a:ln w="44445">
            <a:solidFill>
              <a:srgbClr val="3E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11021" y="3808069"/>
            <a:ext cx="55880" cy="546100"/>
          </a:xfrm>
          <a:custGeom>
            <a:avLst/>
            <a:gdLst/>
            <a:ahLst/>
            <a:cxnLst/>
            <a:rect l="l" t="t" r="r" b="b"/>
            <a:pathLst>
              <a:path w="55879" h="546100">
                <a:moveTo>
                  <a:pt x="0" y="0"/>
                </a:moveTo>
                <a:lnTo>
                  <a:pt x="0" y="545601"/>
                </a:lnTo>
                <a:lnTo>
                  <a:pt x="55499" y="523348"/>
                </a:lnTo>
                <a:lnTo>
                  <a:pt x="55499" y="306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52442" y="4164385"/>
            <a:ext cx="436245" cy="621030"/>
          </a:xfrm>
          <a:custGeom>
            <a:avLst/>
            <a:gdLst/>
            <a:ahLst/>
            <a:cxnLst/>
            <a:rect l="l" t="t" r="r" b="b"/>
            <a:pathLst>
              <a:path w="436245" h="621029">
                <a:moveTo>
                  <a:pt x="0" y="0"/>
                </a:moveTo>
                <a:lnTo>
                  <a:pt x="0" y="314587"/>
                </a:lnTo>
                <a:lnTo>
                  <a:pt x="435839" y="620805"/>
                </a:lnTo>
                <a:lnTo>
                  <a:pt x="435838" y="25334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85757" y="4236775"/>
            <a:ext cx="358140" cy="520700"/>
          </a:xfrm>
          <a:custGeom>
            <a:avLst/>
            <a:gdLst/>
            <a:ahLst/>
            <a:cxnLst/>
            <a:rect l="l" t="t" r="r" b="b"/>
            <a:pathLst>
              <a:path w="358139" h="520700">
                <a:moveTo>
                  <a:pt x="2782" y="0"/>
                </a:moveTo>
                <a:lnTo>
                  <a:pt x="0" y="267227"/>
                </a:lnTo>
                <a:lnTo>
                  <a:pt x="358078" y="520571"/>
                </a:lnTo>
                <a:lnTo>
                  <a:pt x="358078" y="205984"/>
                </a:lnTo>
                <a:lnTo>
                  <a:pt x="2782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35933" y="3847021"/>
            <a:ext cx="158750" cy="515620"/>
          </a:xfrm>
          <a:custGeom>
            <a:avLst/>
            <a:gdLst/>
            <a:ahLst/>
            <a:cxnLst/>
            <a:rect l="l" t="t" r="r" b="b"/>
            <a:pathLst>
              <a:path w="158750" h="515620">
                <a:moveTo>
                  <a:pt x="0" y="0"/>
                </a:moveTo>
                <a:lnTo>
                  <a:pt x="0" y="409229"/>
                </a:lnTo>
                <a:lnTo>
                  <a:pt x="158226" y="515017"/>
                </a:lnTo>
                <a:lnTo>
                  <a:pt x="158226" y="111380"/>
                </a:lnTo>
                <a:lnTo>
                  <a:pt x="0" y="0"/>
                </a:lnTo>
                <a:close/>
              </a:path>
            </a:pathLst>
          </a:custGeom>
          <a:solidFill>
            <a:srgbClr val="FF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68786" y="4267396"/>
            <a:ext cx="219710" cy="626745"/>
          </a:xfrm>
          <a:custGeom>
            <a:avLst/>
            <a:gdLst/>
            <a:ahLst/>
            <a:cxnLst/>
            <a:rect l="l" t="t" r="r" b="b"/>
            <a:pathLst>
              <a:path w="219710" h="626745">
                <a:moveTo>
                  <a:pt x="0" y="0"/>
                </a:moveTo>
                <a:lnTo>
                  <a:pt x="0" y="481580"/>
                </a:lnTo>
                <a:lnTo>
                  <a:pt x="219291" y="626359"/>
                </a:lnTo>
                <a:lnTo>
                  <a:pt x="219291" y="103011"/>
                </a:lnTo>
                <a:lnTo>
                  <a:pt x="0" y="0"/>
                </a:lnTo>
                <a:close/>
              </a:path>
            </a:pathLst>
          </a:custGeom>
          <a:solidFill>
            <a:srgbClr val="FF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78953" y="3777447"/>
            <a:ext cx="72390" cy="562610"/>
          </a:xfrm>
          <a:custGeom>
            <a:avLst/>
            <a:gdLst/>
            <a:ahLst/>
            <a:cxnLst/>
            <a:rect l="l" t="t" r="r" b="b"/>
            <a:pathLst>
              <a:path w="72390" h="562610">
                <a:moveTo>
                  <a:pt x="72156" y="0"/>
                </a:moveTo>
                <a:lnTo>
                  <a:pt x="0" y="30621"/>
                </a:lnTo>
                <a:lnTo>
                  <a:pt x="0" y="562339"/>
                </a:lnTo>
                <a:lnTo>
                  <a:pt x="72156" y="520571"/>
                </a:lnTo>
                <a:lnTo>
                  <a:pt x="721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51110" y="3025823"/>
            <a:ext cx="1238250" cy="1224915"/>
          </a:xfrm>
          <a:custGeom>
            <a:avLst/>
            <a:gdLst/>
            <a:ahLst/>
            <a:cxnLst/>
            <a:rect l="l" t="t" r="r" b="b"/>
            <a:pathLst>
              <a:path w="1238250" h="1224914">
                <a:moveTo>
                  <a:pt x="1237910" y="0"/>
                </a:moveTo>
                <a:lnTo>
                  <a:pt x="77683" y="662534"/>
                </a:lnTo>
                <a:lnTo>
                  <a:pt x="77683" y="704302"/>
                </a:lnTo>
                <a:lnTo>
                  <a:pt x="0" y="751623"/>
                </a:lnTo>
                <a:lnTo>
                  <a:pt x="0" y="1224873"/>
                </a:lnTo>
                <a:lnTo>
                  <a:pt x="946501" y="528901"/>
                </a:lnTo>
                <a:lnTo>
                  <a:pt x="946501" y="267227"/>
                </a:lnTo>
                <a:lnTo>
                  <a:pt x="1113076" y="172585"/>
                </a:lnTo>
                <a:lnTo>
                  <a:pt x="1237910" y="172585"/>
                </a:lnTo>
                <a:lnTo>
                  <a:pt x="1237910" y="0"/>
                </a:lnTo>
                <a:close/>
              </a:path>
              <a:path w="1238250" h="1224914">
                <a:moveTo>
                  <a:pt x="1237910" y="172585"/>
                </a:moveTo>
                <a:lnTo>
                  <a:pt x="1113076" y="172585"/>
                </a:lnTo>
                <a:lnTo>
                  <a:pt x="1113076" y="409229"/>
                </a:lnTo>
                <a:lnTo>
                  <a:pt x="1237910" y="331248"/>
                </a:lnTo>
                <a:lnTo>
                  <a:pt x="1237910" y="1725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28793" y="2613817"/>
            <a:ext cx="1185545" cy="1075055"/>
          </a:xfrm>
          <a:custGeom>
            <a:avLst/>
            <a:gdLst/>
            <a:ahLst/>
            <a:cxnLst/>
            <a:rect l="l" t="t" r="r" b="b"/>
            <a:pathLst>
              <a:path w="1185545" h="1075054">
                <a:moveTo>
                  <a:pt x="1185348" y="0"/>
                </a:moveTo>
                <a:lnTo>
                  <a:pt x="0" y="442628"/>
                </a:lnTo>
                <a:lnTo>
                  <a:pt x="0" y="1074541"/>
                </a:lnTo>
                <a:lnTo>
                  <a:pt x="1185349" y="395307"/>
                </a:lnTo>
                <a:lnTo>
                  <a:pt x="11853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09218" y="2338220"/>
            <a:ext cx="5105400" cy="1002665"/>
          </a:xfrm>
          <a:custGeom>
            <a:avLst/>
            <a:gdLst/>
            <a:ahLst/>
            <a:cxnLst/>
            <a:rect l="l" t="t" r="r" b="b"/>
            <a:pathLst>
              <a:path w="5105400" h="1002664">
                <a:moveTo>
                  <a:pt x="2784275" y="0"/>
                </a:moveTo>
                <a:lnTo>
                  <a:pt x="0" y="386938"/>
                </a:lnTo>
                <a:lnTo>
                  <a:pt x="1335227" y="1002152"/>
                </a:lnTo>
                <a:lnTo>
                  <a:pt x="1335227" y="590145"/>
                </a:lnTo>
                <a:lnTo>
                  <a:pt x="1351885" y="473250"/>
                </a:lnTo>
                <a:lnTo>
                  <a:pt x="2648232" y="267227"/>
                </a:lnTo>
                <a:lnTo>
                  <a:pt x="5034453" y="267227"/>
                </a:lnTo>
                <a:lnTo>
                  <a:pt x="2784275" y="0"/>
                </a:lnTo>
                <a:close/>
              </a:path>
              <a:path w="5105400" h="1002664">
                <a:moveTo>
                  <a:pt x="5034453" y="267227"/>
                </a:moveTo>
                <a:lnTo>
                  <a:pt x="2648232" y="267227"/>
                </a:lnTo>
                <a:lnTo>
                  <a:pt x="3919574" y="481580"/>
                </a:lnTo>
                <a:lnTo>
                  <a:pt x="3919574" y="718225"/>
                </a:lnTo>
                <a:lnTo>
                  <a:pt x="5104923" y="275596"/>
                </a:lnTo>
                <a:lnTo>
                  <a:pt x="5034453" y="267227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31359" y="2828170"/>
            <a:ext cx="1118870" cy="807720"/>
          </a:xfrm>
          <a:custGeom>
            <a:avLst/>
            <a:gdLst/>
            <a:ahLst/>
            <a:cxnLst/>
            <a:rect l="l" t="t" r="r" b="b"/>
            <a:pathLst>
              <a:path w="1118870" h="807720">
                <a:moveTo>
                  <a:pt x="0" y="0"/>
                </a:moveTo>
                <a:lnTo>
                  <a:pt x="0" y="172585"/>
                </a:lnTo>
                <a:lnTo>
                  <a:pt x="1118707" y="807313"/>
                </a:lnTo>
                <a:lnTo>
                  <a:pt x="1118707" y="52890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259120" y="2875491"/>
            <a:ext cx="1055370" cy="687705"/>
          </a:xfrm>
          <a:custGeom>
            <a:avLst/>
            <a:gdLst/>
            <a:ahLst/>
            <a:cxnLst/>
            <a:rect l="l" t="t" r="r" b="b"/>
            <a:pathLst>
              <a:path w="1055370" h="687704">
                <a:moveTo>
                  <a:pt x="0" y="0"/>
                </a:moveTo>
                <a:lnTo>
                  <a:pt x="0" y="103011"/>
                </a:lnTo>
                <a:lnTo>
                  <a:pt x="1054848" y="687603"/>
                </a:lnTo>
                <a:lnTo>
                  <a:pt x="1054848" y="498318"/>
                </a:lnTo>
                <a:lnTo>
                  <a:pt x="0" y="0"/>
                </a:lnTo>
                <a:close/>
              </a:path>
            </a:pathLst>
          </a:custGeom>
          <a:solidFill>
            <a:srgbClr val="FF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855358" y="3808069"/>
            <a:ext cx="0" cy="532130"/>
          </a:xfrm>
          <a:custGeom>
            <a:avLst/>
            <a:gdLst/>
            <a:ahLst/>
            <a:cxnLst/>
            <a:rect l="l" t="t" r="r" b="b"/>
            <a:pathLst>
              <a:path h="532129">
                <a:moveTo>
                  <a:pt x="0" y="0"/>
                </a:moveTo>
                <a:lnTo>
                  <a:pt x="0" y="531717"/>
                </a:lnTo>
              </a:path>
            </a:pathLst>
          </a:custGeom>
          <a:ln w="47189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22223" y="2819801"/>
            <a:ext cx="1330325" cy="1645285"/>
          </a:xfrm>
          <a:custGeom>
            <a:avLst/>
            <a:gdLst/>
            <a:ahLst/>
            <a:cxnLst/>
            <a:rect l="l" t="t" r="r" b="b"/>
            <a:pathLst>
              <a:path w="1330325" h="1645285">
                <a:moveTo>
                  <a:pt x="0" y="0"/>
                </a:moveTo>
                <a:lnTo>
                  <a:pt x="0" y="876926"/>
                </a:lnTo>
                <a:lnTo>
                  <a:pt x="1329701" y="1645249"/>
                </a:lnTo>
                <a:lnTo>
                  <a:pt x="1329701" y="386976"/>
                </a:lnTo>
                <a:lnTo>
                  <a:pt x="0" y="0"/>
                </a:lnTo>
                <a:close/>
              </a:path>
            </a:pathLst>
          </a:custGeom>
          <a:solidFill>
            <a:srgbClr val="3E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94364" y="2945103"/>
            <a:ext cx="982980" cy="713105"/>
          </a:xfrm>
          <a:custGeom>
            <a:avLst/>
            <a:gdLst/>
            <a:ahLst/>
            <a:cxnLst/>
            <a:rect l="l" t="t" r="r" b="b"/>
            <a:pathLst>
              <a:path w="982979" h="713104">
                <a:moveTo>
                  <a:pt x="0" y="0"/>
                </a:moveTo>
                <a:lnTo>
                  <a:pt x="0" y="300626"/>
                </a:lnTo>
                <a:lnTo>
                  <a:pt x="982676" y="712632"/>
                </a:lnTo>
                <a:lnTo>
                  <a:pt x="982676" y="334025"/>
                </a:lnTo>
                <a:lnTo>
                  <a:pt x="0" y="0"/>
                </a:lnTo>
                <a:close/>
              </a:path>
            </a:pathLst>
          </a:custGeom>
          <a:solidFill>
            <a:srgbClr val="FF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86016" y="3387693"/>
            <a:ext cx="977265" cy="815975"/>
          </a:xfrm>
          <a:custGeom>
            <a:avLst/>
            <a:gdLst/>
            <a:ahLst/>
            <a:cxnLst/>
            <a:rect l="l" t="t" r="r" b="b"/>
            <a:pathLst>
              <a:path w="977264" h="815975">
                <a:moveTo>
                  <a:pt x="0" y="0"/>
                </a:moveTo>
                <a:lnTo>
                  <a:pt x="0" y="286742"/>
                </a:lnTo>
                <a:lnTo>
                  <a:pt x="977149" y="815682"/>
                </a:lnTo>
                <a:lnTo>
                  <a:pt x="977149" y="445405"/>
                </a:lnTo>
                <a:lnTo>
                  <a:pt x="0" y="0"/>
                </a:lnTo>
                <a:close/>
              </a:path>
            </a:pathLst>
          </a:custGeom>
          <a:solidFill>
            <a:srgbClr val="FF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73144" y="4114287"/>
            <a:ext cx="0" cy="621030"/>
          </a:xfrm>
          <a:custGeom>
            <a:avLst/>
            <a:gdLst/>
            <a:ahLst/>
            <a:cxnLst/>
            <a:rect l="l" t="t" r="r" b="b"/>
            <a:pathLst>
              <a:path h="621029">
                <a:moveTo>
                  <a:pt x="0" y="0"/>
                </a:moveTo>
                <a:lnTo>
                  <a:pt x="0" y="620767"/>
                </a:lnTo>
              </a:path>
            </a:pathLst>
          </a:custGeom>
          <a:ln w="527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27326" y="4086442"/>
            <a:ext cx="0" cy="648970"/>
          </a:xfrm>
          <a:custGeom>
            <a:avLst/>
            <a:gdLst/>
            <a:ahLst/>
            <a:cxnLst/>
            <a:rect l="l" t="t" r="r" b="b"/>
            <a:pathLst>
              <a:path h="648970">
                <a:moveTo>
                  <a:pt x="0" y="0"/>
                </a:moveTo>
                <a:lnTo>
                  <a:pt x="0" y="648612"/>
                </a:lnTo>
              </a:path>
            </a:pathLst>
          </a:custGeom>
          <a:ln w="38880">
            <a:solidFill>
              <a:srgbClr val="3E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699169" y="4428836"/>
            <a:ext cx="58419" cy="771525"/>
          </a:xfrm>
          <a:custGeom>
            <a:avLst/>
            <a:gdLst/>
            <a:ahLst/>
            <a:cxnLst/>
            <a:rect l="l" t="t" r="r" b="b"/>
            <a:pathLst>
              <a:path w="58420" h="771525">
                <a:moveTo>
                  <a:pt x="0" y="0"/>
                </a:moveTo>
                <a:lnTo>
                  <a:pt x="0" y="737716"/>
                </a:lnTo>
                <a:lnTo>
                  <a:pt x="58282" y="771122"/>
                </a:lnTo>
                <a:lnTo>
                  <a:pt x="52755" y="36214"/>
                </a:lnTo>
                <a:lnTo>
                  <a:pt x="0" y="0"/>
                </a:lnTo>
                <a:close/>
              </a:path>
            </a:pathLst>
          </a:custGeom>
          <a:solidFill>
            <a:srgbClr val="3E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93494" y="4217299"/>
            <a:ext cx="278130" cy="607060"/>
          </a:xfrm>
          <a:custGeom>
            <a:avLst/>
            <a:gdLst/>
            <a:ahLst/>
            <a:cxnLst/>
            <a:rect l="l" t="t" r="r" b="b"/>
            <a:pathLst>
              <a:path w="278129" h="607060">
                <a:moveTo>
                  <a:pt x="277573" y="0"/>
                </a:moveTo>
                <a:lnTo>
                  <a:pt x="0" y="141963"/>
                </a:lnTo>
                <a:lnTo>
                  <a:pt x="0" y="606844"/>
                </a:lnTo>
                <a:lnTo>
                  <a:pt x="277573" y="434259"/>
                </a:lnTo>
                <a:lnTo>
                  <a:pt x="277573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304327" y="3997354"/>
            <a:ext cx="252729" cy="562610"/>
          </a:xfrm>
          <a:custGeom>
            <a:avLst/>
            <a:gdLst/>
            <a:ahLst/>
            <a:cxnLst/>
            <a:rect l="l" t="t" r="r" b="b"/>
            <a:pathLst>
              <a:path w="252729" h="562610">
                <a:moveTo>
                  <a:pt x="252606" y="0"/>
                </a:moveTo>
                <a:lnTo>
                  <a:pt x="0" y="150332"/>
                </a:lnTo>
                <a:lnTo>
                  <a:pt x="0" y="562339"/>
                </a:lnTo>
                <a:lnTo>
                  <a:pt x="252606" y="395307"/>
                </a:lnTo>
                <a:lnTo>
                  <a:pt x="252606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676319" y="3838691"/>
            <a:ext cx="155575" cy="465455"/>
          </a:xfrm>
          <a:custGeom>
            <a:avLst/>
            <a:gdLst/>
            <a:ahLst/>
            <a:cxnLst/>
            <a:rect l="l" t="t" r="r" b="b"/>
            <a:pathLst>
              <a:path w="155575" h="465454">
                <a:moveTo>
                  <a:pt x="155444" y="0"/>
                </a:moveTo>
                <a:lnTo>
                  <a:pt x="0" y="89088"/>
                </a:lnTo>
                <a:lnTo>
                  <a:pt x="0" y="464881"/>
                </a:lnTo>
                <a:lnTo>
                  <a:pt x="155444" y="381384"/>
                </a:lnTo>
                <a:lnTo>
                  <a:pt x="155444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97570" y="3493481"/>
            <a:ext cx="322580" cy="479425"/>
          </a:xfrm>
          <a:custGeom>
            <a:avLst/>
            <a:gdLst/>
            <a:ahLst/>
            <a:cxnLst/>
            <a:rect l="l" t="t" r="r" b="b"/>
            <a:pathLst>
              <a:path w="322579" h="479425">
                <a:moveTo>
                  <a:pt x="149917" y="356355"/>
                </a:moveTo>
                <a:lnTo>
                  <a:pt x="322019" y="478842"/>
                </a:lnTo>
                <a:lnTo>
                  <a:pt x="322019" y="434298"/>
                </a:lnTo>
                <a:lnTo>
                  <a:pt x="269264" y="434298"/>
                </a:lnTo>
                <a:lnTo>
                  <a:pt x="174884" y="373054"/>
                </a:lnTo>
                <a:lnTo>
                  <a:pt x="149917" y="356355"/>
                </a:lnTo>
                <a:close/>
              </a:path>
              <a:path w="322579" h="479425">
                <a:moveTo>
                  <a:pt x="274009" y="158701"/>
                </a:moveTo>
                <a:lnTo>
                  <a:pt x="174884" y="158701"/>
                </a:lnTo>
                <a:lnTo>
                  <a:pt x="269264" y="214352"/>
                </a:lnTo>
                <a:lnTo>
                  <a:pt x="269264" y="434298"/>
                </a:lnTo>
                <a:lnTo>
                  <a:pt x="322019" y="434298"/>
                </a:lnTo>
                <a:lnTo>
                  <a:pt x="322019" y="186507"/>
                </a:lnTo>
                <a:lnTo>
                  <a:pt x="274009" y="158701"/>
                </a:lnTo>
                <a:close/>
              </a:path>
              <a:path w="322579" h="479425">
                <a:moveTo>
                  <a:pt x="134574" y="77943"/>
                </a:moveTo>
                <a:lnTo>
                  <a:pt x="44445" y="77943"/>
                </a:lnTo>
                <a:lnTo>
                  <a:pt x="127694" y="133633"/>
                </a:lnTo>
                <a:lnTo>
                  <a:pt x="127694" y="339617"/>
                </a:lnTo>
                <a:lnTo>
                  <a:pt x="149917" y="356355"/>
                </a:lnTo>
                <a:lnTo>
                  <a:pt x="174884" y="373054"/>
                </a:lnTo>
                <a:lnTo>
                  <a:pt x="174884" y="158701"/>
                </a:lnTo>
                <a:lnTo>
                  <a:pt x="274009" y="158701"/>
                </a:lnTo>
                <a:lnTo>
                  <a:pt x="134574" y="77943"/>
                </a:lnTo>
                <a:close/>
              </a:path>
              <a:path w="322579" h="479425">
                <a:moveTo>
                  <a:pt x="0" y="0"/>
                </a:moveTo>
                <a:lnTo>
                  <a:pt x="0" y="253343"/>
                </a:lnTo>
                <a:lnTo>
                  <a:pt x="122167" y="336840"/>
                </a:lnTo>
                <a:lnTo>
                  <a:pt x="44445" y="278373"/>
                </a:lnTo>
                <a:lnTo>
                  <a:pt x="44445" y="77943"/>
                </a:lnTo>
                <a:lnTo>
                  <a:pt x="134574" y="7794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42016" y="3571425"/>
            <a:ext cx="83820" cy="264795"/>
          </a:xfrm>
          <a:custGeom>
            <a:avLst/>
            <a:gdLst/>
            <a:ahLst/>
            <a:cxnLst/>
            <a:rect l="l" t="t" r="r" b="b"/>
            <a:pathLst>
              <a:path w="83820" h="264795">
                <a:moveTo>
                  <a:pt x="0" y="0"/>
                </a:moveTo>
                <a:lnTo>
                  <a:pt x="2744" y="208799"/>
                </a:lnTo>
                <a:lnTo>
                  <a:pt x="74939" y="258897"/>
                </a:lnTo>
                <a:lnTo>
                  <a:pt x="83248" y="264489"/>
                </a:lnTo>
                <a:lnTo>
                  <a:pt x="83248" y="55690"/>
                </a:lnTo>
                <a:lnTo>
                  <a:pt x="0" y="0"/>
                </a:lnTo>
                <a:close/>
              </a:path>
            </a:pathLst>
          </a:custGeom>
          <a:solidFill>
            <a:srgbClr val="FF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72455" y="3649406"/>
            <a:ext cx="94615" cy="284480"/>
          </a:xfrm>
          <a:custGeom>
            <a:avLst/>
            <a:gdLst/>
            <a:ahLst/>
            <a:cxnLst/>
            <a:rect l="l" t="t" r="r" b="b"/>
            <a:pathLst>
              <a:path w="94614" h="284479">
                <a:moveTo>
                  <a:pt x="0" y="0"/>
                </a:moveTo>
                <a:lnTo>
                  <a:pt x="2782" y="217129"/>
                </a:lnTo>
                <a:lnTo>
                  <a:pt x="94379" y="283927"/>
                </a:lnTo>
                <a:lnTo>
                  <a:pt x="94379" y="55651"/>
                </a:lnTo>
                <a:lnTo>
                  <a:pt x="0" y="0"/>
                </a:lnTo>
                <a:close/>
              </a:path>
            </a:pathLst>
          </a:custGeom>
          <a:solidFill>
            <a:srgbClr val="FF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27789" y="2605448"/>
            <a:ext cx="2601595" cy="2594610"/>
          </a:xfrm>
          <a:custGeom>
            <a:avLst/>
            <a:gdLst/>
            <a:ahLst/>
            <a:cxnLst/>
            <a:rect l="l" t="t" r="r" b="b"/>
            <a:pathLst>
              <a:path w="2601595" h="2594610">
                <a:moveTo>
                  <a:pt x="1329662" y="0"/>
                </a:moveTo>
                <a:lnTo>
                  <a:pt x="0" y="211576"/>
                </a:lnTo>
                <a:lnTo>
                  <a:pt x="1324135" y="601329"/>
                </a:lnTo>
                <a:lnTo>
                  <a:pt x="1324135" y="2594511"/>
                </a:lnTo>
                <a:lnTo>
                  <a:pt x="1399075" y="2566674"/>
                </a:lnTo>
                <a:lnTo>
                  <a:pt x="1399075" y="1803912"/>
                </a:lnTo>
                <a:lnTo>
                  <a:pt x="2601004" y="1124678"/>
                </a:lnTo>
                <a:lnTo>
                  <a:pt x="2601004" y="214352"/>
                </a:lnTo>
                <a:lnTo>
                  <a:pt x="13296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893494" y="2936735"/>
            <a:ext cx="1019175" cy="729615"/>
          </a:xfrm>
          <a:custGeom>
            <a:avLst/>
            <a:gdLst/>
            <a:ahLst/>
            <a:cxnLst/>
            <a:rect l="l" t="t" r="r" b="b"/>
            <a:pathLst>
              <a:path w="1019175" h="729614">
                <a:moveTo>
                  <a:pt x="1018774" y="0"/>
                </a:moveTo>
                <a:lnTo>
                  <a:pt x="0" y="334063"/>
                </a:lnTo>
                <a:lnTo>
                  <a:pt x="0" y="729370"/>
                </a:lnTo>
                <a:lnTo>
                  <a:pt x="1018774" y="295072"/>
                </a:lnTo>
                <a:lnTo>
                  <a:pt x="1018774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885146" y="3365441"/>
            <a:ext cx="1035685" cy="862965"/>
          </a:xfrm>
          <a:custGeom>
            <a:avLst/>
            <a:gdLst/>
            <a:ahLst/>
            <a:cxnLst/>
            <a:rect l="l" t="t" r="r" b="b"/>
            <a:pathLst>
              <a:path w="1035684" h="862964">
                <a:moveTo>
                  <a:pt x="1035431" y="0"/>
                </a:moveTo>
                <a:lnTo>
                  <a:pt x="0" y="467658"/>
                </a:lnTo>
                <a:lnTo>
                  <a:pt x="0" y="862965"/>
                </a:lnTo>
                <a:lnTo>
                  <a:pt x="1035431" y="292295"/>
                </a:lnTo>
                <a:lnTo>
                  <a:pt x="1035431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897611" y="3198409"/>
            <a:ext cx="167005" cy="356870"/>
          </a:xfrm>
          <a:custGeom>
            <a:avLst/>
            <a:gdLst/>
            <a:ahLst/>
            <a:cxnLst/>
            <a:rect l="l" t="t" r="r" b="b"/>
            <a:pathLst>
              <a:path w="167004" h="356870">
                <a:moveTo>
                  <a:pt x="166574" y="0"/>
                </a:moveTo>
                <a:lnTo>
                  <a:pt x="0" y="94642"/>
                </a:lnTo>
                <a:lnTo>
                  <a:pt x="0" y="356316"/>
                </a:lnTo>
                <a:lnTo>
                  <a:pt x="166574" y="236644"/>
                </a:lnTo>
                <a:lnTo>
                  <a:pt x="1665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414572" y="2925616"/>
            <a:ext cx="0" cy="142240"/>
          </a:xfrm>
          <a:custGeom>
            <a:avLst/>
            <a:gdLst/>
            <a:ahLst/>
            <a:cxnLst/>
            <a:rect l="l" t="t" r="r" b="b"/>
            <a:pathLst>
              <a:path h="142239">
                <a:moveTo>
                  <a:pt x="0" y="0"/>
                </a:moveTo>
                <a:lnTo>
                  <a:pt x="0" y="141975"/>
                </a:lnTo>
              </a:path>
            </a:pathLst>
          </a:custGeom>
          <a:ln w="222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950325" y="3192855"/>
            <a:ext cx="47625" cy="212090"/>
          </a:xfrm>
          <a:custGeom>
            <a:avLst/>
            <a:gdLst/>
            <a:ahLst/>
            <a:cxnLst/>
            <a:rect l="l" t="t" r="r" b="b"/>
            <a:pathLst>
              <a:path w="47625" h="212089">
                <a:moveTo>
                  <a:pt x="47189" y="0"/>
                </a:moveTo>
                <a:lnTo>
                  <a:pt x="0" y="0"/>
                </a:lnTo>
                <a:lnTo>
                  <a:pt x="0" y="192061"/>
                </a:lnTo>
                <a:lnTo>
                  <a:pt x="47189" y="211576"/>
                </a:lnTo>
                <a:lnTo>
                  <a:pt x="471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660225" y="3042511"/>
            <a:ext cx="0" cy="189865"/>
          </a:xfrm>
          <a:custGeom>
            <a:avLst/>
            <a:gdLst/>
            <a:ahLst/>
            <a:cxnLst/>
            <a:rect l="l" t="t" r="r" b="b"/>
            <a:pathLst>
              <a:path h="189864">
                <a:moveTo>
                  <a:pt x="0" y="0"/>
                </a:moveTo>
                <a:lnTo>
                  <a:pt x="0" y="189296"/>
                </a:lnTo>
              </a:path>
            </a:pathLst>
          </a:custGeom>
          <a:ln w="360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2" name="Imagen 41">
            <a:extLst>
              <a:ext uri="{FF2B5EF4-FFF2-40B4-BE49-F238E27FC236}">
                <a16:creationId xmlns:a16="http://schemas.microsoft.com/office/drawing/2014/main" id="{250FE208-CD00-419B-922C-D5C404811B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641" y="1959525"/>
            <a:ext cx="859611" cy="853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4981" y="3185160"/>
            <a:ext cx="848478" cy="8484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4981" y="4517135"/>
            <a:ext cx="848478" cy="8484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50086" y="2002282"/>
            <a:ext cx="1191260" cy="31794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w Cen MT"/>
                <a:cs typeface="Tw Cen MT"/>
              </a:rPr>
              <a:t>Obtuso</a:t>
            </a:r>
            <a:endParaRPr sz="3200">
              <a:latin typeface="Tw Cen MT"/>
              <a:cs typeface="Tw Cen MT"/>
            </a:endParaRPr>
          </a:p>
          <a:p>
            <a:pPr marL="12700" marR="94615">
              <a:lnSpc>
                <a:spcPct val="273200"/>
              </a:lnSpc>
              <a:spcBef>
                <a:spcPts val="5"/>
              </a:spcBef>
            </a:pPr>
            <a:r>
              <a:rPr sz="3200" spc="-20" dirty="0">
                <a:latin typeface="Tw Cen MT"/>
                <a:cs typeface="Tw Cen MT"/>
              </a:rPr>
              <a:t>Recto  </a:t>
            </a:r>
            <a:r>
              <a:rPr sz="3200" dirty="0">
                <a:latin typeface="Tw Cen MT"/>
                <a:cs typeface="Tw Cen MT"/>
              </a:rPr>
              <a:t>A</a:t>
            </a:r>
            <a:r>
              <a:rPr sz="3200" spc="-10" dirty="0">
                <a:latin typeface="Tw Cen MT"/>
                <a:cs typeface="Tw Cen MT"/>
              </a:rPr>
              <a:t>g</a:t>
            </a:r>
            <a:r>
              <a:rPr sz="3200" dirty="0">
                <a:latin typeface="Tw Cen MT"/>
                <a:cs typeface="Tw Cen MT"/>
              </a:rPr>
              <a:t>udo</a:t>
            </a:r>
            <a:endParaRPr sz="3200">
              <a:latin typeface="Tw Cen MT"/>
              <a:cs typeface="Tw Cen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5447" y="1853183"/>
            <a:ext cx="858012" cy="8564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04" marR="5080" indent="152400">
              <a:lnSpc>
                <a:spcPct val="100000"/>
              </a:lnSpc>
              <a:spcBef>
                <a:spcPts val="95"/>
              </a:spcBef>
            </a:pPr>
            <a:r>
              <a:rPr sz="3700" spc="-5" dirty="0"/>
              <a:t>La aguja de las </a:t>
            </a:r>
            <a:r>
              <a:rPr sz="3700" spc="-10" dirty="0"/>
              <a:t>horas </a:t>
            </a:r>
            <a:r>
              <a:rPr sz="3700" spc="-5" dirty="0"/>
              <a:t>forma un ángulo con </a:t>
            </a:r>
            <a:r>
              <a:rPr sz="3700" spc="-10" dirty="0"/>
              <a:t>la  </a:t>
            </a:r>
            <a:r>
              <a:rPr sz="3700" spc="-15" dirty="0"/>
              <a:t>de </a:t>
            </a:r>
            <a:r>
              <a:rPr sz="3700" spc="-20" dirty="0"/>
              <a:t>los </a:t>
            </a:r>
            <a:r>
              <a:rPr sz="3700" spc="-30" dirty="0"/>
              <a:t>minutos. </a:t>
            </a:r>
            <a:r>
              <a:rPr sz="3700" spc="-20" dirty="0"/>
              <a:t>¿De qué tipo </a:t>
            </a:r>
            <a:r>
              <a:rPr sz="3700" spc="-15" dirty="0"/>
              <a:t>de </a:t>
            </a:r>
            <a:r>
              <a:rPr sz="3700" spc="-25" dirty="0"/>
              <a:t>ángulo </a:t>
            </a:r>
            <a:r>
              <a:rPr sz="3700" spc="-15" dirty="0"/>
              <a:t>se</a:t>
            </a:r>
            <a:r>
              <a:rPr sz="3700" spc="-490" dirty="0"/>
              <a:t> </a:t>
            </a:r>
            <a:r>
              <a:rPr sz="3700" spc="-30" dirty="0"/>
              <a:t>trata?</a:t>
            </a:r>
            <a:endParaRPr sz="3700"/>
          </a:p>
        </p:txBody>
      </p:sp>
      <p:sp>
        <p:nvSpPr>
          <p:cNvPr id="7" name="object 7"/>
          <p:cNvSpPr/>
          <p:nvPr/>
        </p:nvSpPr>
        <p:spPr>
          <a:xfrm>
            <a:off x="4419798" y="1895848"/>
            <a:ext cx="3437953" cy="33711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447" y="1524000"/>
            <a:ext cx="804671" cy="50642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296417"/>
            <a:ext cx="77565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Dibuja un ángulo </a:t>
            </a:r>
            <a:r>
              <a:rPr sz="4000" b="1" spc="-5" dirty="0">
                <a:latin typeface="Tw Cen MT"/>
                <a:cs typeface="Tw Cen MT"/>
              </a:rPr>
              <a:t>obtuso </a:t>
            </a:r>
            <a:r>
              <a:rPr sz="4000" spc="-5" dirty="0"/>
              <a:t>en el</a:t>
            </a:r>
            <a:r>
              <a:rPr sz="4000" spc="55" dirty="0"/>
              <a:t> </a:t>
            </a:r>
            <a:r>
              <a:rPr sz="4000" spc="-25" dirty="0"/>
              <a:t>cuadro.</a:t>
            </a:r>
            <a:endParaRPr sz="40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761" y="167716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04231" y="7766"/>
                </a:lnTo>
                <a:lnTo>
                  <a:pt x="62396" y="29394"/>
                </a:lnTo>
                <a:lnTo>
                  <a:pt x="29405" y="62380"/>
                </a:lnTo>
                <a:lnTo>
                  <a:pt x="7769" y="104217"/>
                </a:lnTo>
                <a:lnTo>
                  <a:pt x="0" y="152400"/>
                </a:lnTo>
                <a:lnTo>
                  <a:pt x="7769" y="200582"/>
                </a:lnTo>
                <a:lnTo>
                  <a:pt x="29405" y="242419"/>
                </a:lnTo>
                <a:lnTo>
                  <a:pt x="62396" y="275405"/>
                </a:lnTo>
                <a:lnTo>
                  <a:pt x="104231" y="297033"/>
                </a:lnTo>
                <a:lnTo>
                  <a:pt x="152400" y="304800"/>
                </a:lnTo>
                <a:lnTo>
                  <a:pt x="200582" y="297033"/>
                </a:lnTo>
                <a:lnTo>
                  <a:pt x="242419" y="275405"/>
                </a:lnTo>
                <a:lnTo>
                  <a:pt x="275405" y="242419"/>
                </a:lnTo>
                <a:lnTo>
                  <a:pt x="297033" y="200582"/>
                </a:lnTo>
                <a:lnTo>
                  <a:pt x="304800" y="152400"/>
                </a:lnTo>
                <a:lnTo>
                  <a:pt x="297033" y="104217"/>
                </a:lnTo>
                <a:lnTo>
                  <a:pt x="275405" y="62380"/>
                </a:lnTo>
                <a:lnTo>
                  <a:pt x="242419" y="29394"/>
                </a:lnTo>
                <a:lnTo>
                  <a:pt x="200582" y="7766"/>
                </a:lnTo>
                <a:lnTo>
                  <a:pt x="152400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43761" y="167716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152400"/>
                </a:moveTo>
                <a:lnTo>
                  <a:pt x="7769" y="104217"/>
                </a:lnTo>
                <a:lnTo>
                  <a:pt x="29405" y="62380"/>
                </a:lnTo>
                <a:lnTo>
                  <a:pt x="62396" y="29394"/>
                </a:lnTo>
                <a:lnTo>
                  <a:pt x="104231" y="7766"/>
                </a:lnTo>
                <a:lnTo>
                  <a:pt x="152400" y="0"/>
                </a:lnTo>
                <a:lnTo>
                  <a:pt x="200582" y="7766"/>
                </a:lnTo>
                <a:lnTo>
                  <a:pt x="242419" y="29394"/>
                </a:lnTo>
                <a:lnTo>
                  <a:pt x="275405" y="62380"/>
                </a:lnTo>
                <a:lnTo>
                  <a:pt x="297033" y="104217"/>
                </a:lnTo>
                <a:lnTo>
                  <a:pt x="304800" y="152400"/>
                </a:lnTo>
                <a:lnTo>
                  <a:pt x="297033" y="200582"/>
                </a:lnTo>
                <a:lnTo>
                  <a:pt x="275405" y="242419"/>
                </a:lnTo>
                <a:lnTo>
                  <a:pt x="242419" y="275405"/>
                </a:lnTo>
                <a:lnTo>
                  <a:pt x="200582" y="297033"/>
                </a:lnTo>
                <a:lnTo>
                  <a:pt x="152400" y="304800"/>
                </a:lnTo>
                <a:lnTo>
                  <a:pt x="104231" y="297033"/>
                </a:lnTo>
                <a:lnTo>
                  <a:pt x="62396" y="275405"/>
                </a:lnTo>
                <a:lnTo>
                  <a:pt x="29405" y="242419"/>
                </a:lnTo>
                <a:lnTo>
                  <a:pt x="7769" y="200582"/>
                </a:lnTo>
                <a:lnTo>
                  <a:pt x="0" y="152400"/>
                </a:lnTo>
                <a:close/>
              </a:path>
            </a:pathLst>
          </a:custGeom>
          <a:ln w="19812">
            <a:solidFill>
              <a:srgbClr val="6B85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10761" y="167716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04217" y="7766"/>
                </a:lnTo>
                <a:lnTo>
                  <a:pt x="62380" y="29394"/>
                </a:lnTo>
                <a:lnTo>
                  <a:pt x="29394" y="62380"/>
                </a:lnTo>
                <a:lnTo>
                  <a:pt x="7766" y="104217"/>
                </a:lnTo>
                <a:lnTo>
                  <a:pt x="0" y="152400"/>
                </a:lnTo>
                <a:lnTo>
                  <a:pt x="7766" y="200582"/>
                </a:lnTo>
                <a:lnTo>
                  <a:pt x="29394" y="242419"/>
                </a:lnTo>
                <a:lnTo>
                  <a:pt x="62380" y="275405"/>
                </a:lnTo>
                <a:lnTo>
                  <a:pt x="104217" y="297033"/>
                </a:lnTo>
                <a:lnTo>
                  <a:pt x="152400" y="304800"/>
                </a:lnTo>
                <a:lnTo>
                  <a:pt x="200582" y="297033"/>
                </a:lnTo>
                <a:lnTo>
                  <a:pt x="242419" y="275405"/>
                </a:lnTo>
                <a:lnTo>
                  <a:pt x="275405" y="242419"/>
                </a:lnTo>
                <a:lnTo>
                  <a:pt x="297033" y="200582"/>
                </a:lnTo>
                <a:lnTo>
                  <a:pt x="304800" y="152400"/>
                </a:lnTo>
                <a:lnTo>
                  <a:pt x="297033" y="104217"/>
                </a:lnTo>
                <a:lnTo>
                  <a:pt x="275405" y="62380"/>
                </a:lnTo>
                <a:lnTo>
                  <a:pt x="242419" y="29394"/>
                </a:lnTo>
                <a:lnTo>
                  <a:pt x="200582" y="7766"/>
                </a:lnTo>
                <a:lnTo>
                  <a:pt x="152400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10761" y="167716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152400"/>
                </a:moveTo>
                <a:lnTo>
                  <a:pt x="7766" y="104217"/>
                </a:lnTo>
                <a:lnTo>
                  <a:pt x="29394" y="62380"/>
                </a:lnTo>
                <a:lnTo>
                  <a:pt x="62380" y="29394"/>
                </a:lnTo>
                <a:lnTo>
                  <a:pt x="104217" y="7766"/>
                </a:lnTo>
                <a:lnTo>
                  <a:pt x="152400" y="0"/>
                </a:lnTo>
                <a:lnTo>
                  <a:pt x="200582" y="7766"/>
                </a:lnTo>
                <a:lnTo>
                  <a:pt x="242419" y="29394"/>
                </a:lnTo>
                <a:lnTo>
                  <a:pt x="275405" y="62380"/>
                </a:lnTo>
                <a:lnTo>
                  <a:pt x="297033" y="104217"/>
                </a:lnTo>
                <a:lnTo>
                  <a:pt x="304800" y="152400"/>
                </a:lnTo>
                <a:lnTo>
                  <a:pt x="297033" y="200582"/>
                </a:lnTo>
                <a:lnTo>
                  <a:pt x="275405" y="242419"/>
                </a:lnTo>
                <a:lnTo>
                  <a:pt x="242419" y="275405"/>
                </a:lnTo>
                <a:lnTo>
                  <a:pt x="200582" y="297033"/>
                </a:lnTo>
                <a:lnTo>
                  <a:pt x="152400" y="304800"/>
                </a:lnTo>
                <a:lnTo>
                  <a:pt x="104217" y="297033"/>
                </a:lnTo>
                <a:lnTo>
                  <a:pt x="62380" y="275405"/>
                </a:lnTo>
                <a:lnTo>
                  <a:pt x="29394" y="242419"/>
                </a:lnTo>
                <a:lnTo>
                  <a:pt x="7766" y="200582"/>
                </a:lnTo>
                <a:lnTo>
                  <a:pt x="0" y="152400"/>
                </a:lnTo>
                <a:close/>
              </a:path>
            </a:pathLst>
          </a:custGeom>
          <a:ln w="19812">
            <a:solidFill>
              <a:srgbClr val="6B85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19961" y="426796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04217" y="7766"/>
                </a:lnTo>
                <a:lnTo>
                  <a:pt x="62380" y="29394"/>
                </a:lnTo>
                <a:lnTo>
                  <a:pt x="29394" y="62380"/>
                </a:lnTo>
                <a:lnTo>
                  <a:pt x="7766" y="104217"/>
                </a:lnTo>
                <a:lnTo>
                  <a:pt x="0" y="152400"/>
                </a:lnTo>
                <a:lnTo>
                  <a:pt x="7766" y="200582"/>
                </a:lnTo>
                <a:lnTo>
                  <a:pt x="29394" y="242419"/>
                </a:lnTo>
                <a:lnTo>
                  <a:pt x="62380" y="275405"/>
                </a:lnTo>
                <a:lnTo>
                  <a:pt x="104217" y="297033"/>
                </a:lnTo>
                <a:lnTo>
                  <a:pt x="152400" y="304800"/>
                </a:lnTo>
                <a:lnTo>
                  <a:pt x="200582" y="297033"/>
                </a:lnTo>
                <a:lnTo>
                  <a:pt x="242419" y="275405"/>
                </a:lnTo>
                <a:lnTo>
                  <a:pt x="275405" y="242419"/>
                </a:lnTo>
                <a:lnTo>
                  <a:pt x="297033" y="200582"/>
                </a:lnTo>
                <a:lnTo>
                  <a:pt x="304800" y="152400"/>
                </a:lnTo>
                <a:lnTo>
                  <a:pt x="297033" y="104217"/>
                </a:lnTo>
                <a:lnTo>
                  <a:pt x="275405" y="62380"/>
                </a:lnTo>
                <a:lnTo>
                  <a:pt x="242419" y="29394"/>
                </a:lnTo>
                <a:lnTo>
                  <a:pt x="200582" y="7766"/>
                </a:lnTo>
                <a:lnTo>
                  <a:pt x="152400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19961" y="426796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152400"/>
                </a:moveTo>
                <a:lnTo>
                  <a:pt x="7766" y="104217"/>
                </a:lnTo>
                <a:lnTo>
                  <a:pt x="29394" y="62380"/>
                </a:lnTo>
                <a:lnTo>
                  <a:pt x="62380" y="29394"/>
                </a:lnTo>
                <a:lnTo>
                  <a:pt x="104217" y="7766"/>
                </a:lnTo>
                <a:lnTo>
                  <a:pt x="152400" y="0"/>
                </a:lnTo>
                <a:lnTo>
                  <a:pt x="200582" y="7766"/>
                </a:lnTo>
                <a:lnTo>
                  <a:pt x="242419" y="29394"/>
                </a:lnTo>
                <a:lnTo>
                  <a:pt x="275405" y="62380"/>
                </a:lnTo>
                <a:lnTo>
                  <a:pt x="297033" y="104217"/>
                </a:lnTo>
                <a:lnTo>
                  <a:pt x="304800" y="152400"/>
                </a:lnTo>
                <a:lnTo>
                  <a:pt x="297033" y="200582"/>
                </a:lnTo>
                <a:lnTo>
                  <a:pt x="275405" y="242419"/>
                </a:lnTo>
                <a:lnTo>
                  <a:pt x="242419" y="275405"/>
                </a:lnTo>
                <a:lnTo>
                  <a:pt x="200582" y="297033"/>
                </a:lnTo>
                <a:lnTo>
                  <a:pt x="152400" y="304800"/>
                </a:lnTo>
                <a:lnTo>
                  <a:pt x="104217" y="297033"/>
                </a:lnTo>
                <a:lnTo>
                  <a:pt x="62380" y="275405"/>
                </a:lnTo>
                <a:lnTo>
                  <a:pt x="29394" y="242419"/>
                </a:lnTo>
                <a:lnTo>
                  <a:pt x="7766" y="200582"/>
                </a:lnTo>
                <a:lnTo>
                  <a:pt x="0" y="152400"/>
                </a:lnTo>
                <a:close/>
              </a:path>
            </a:pathLst>
          </a:custGeom>
          <a:ln w="19812">
            <a:solidFill>
              <a:srgbClr val="6B85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10761" y="419176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04217" y="7766"/>
                </a:lnTo>
                <a:lnTo>
                  <a:pt x="62380" y="29394"/>
                </a:lnTo>
                <a:lnTo>
                  <a:pt x="29394" y="62380"/>
                </a:lnTo>
                <a:lnTo>
                  <a:pt x="7766" y="104217"/>
                </a:lnTo>
                <a:lnTo>
                  <a:pt x="0" y="152400"/>
                </a:lnTo>
                <a:lnTo>
                  <a:pt x="7766" y="200582"/>
                </a:lnTo>
                <a:lnTo>
                  <a:pt x="29394" y="242419"/>
                </a:lnTo>
                <a:lnTo>
                  <a:pt x="62380" y="275405"/>
                </a:lnTo>
                <a:lnTo>
                  <a:pt x="104217" y="297033"/>
                </a:lnTo>
                <a:lnTo>
                  <a:pt x="152400" y="304800"/>
                </a:lnTo>
                <a:lnTo>
                  <a:pt x="200582" y="297033"/>
                </a:lnTo>
                <a:lnTo>
                  <a:pt x="242419" y="275405"/>
                </a:lnTo>
                <a:lnTo>
                  <a:pt x="275405" y="242419"/>
                </a:lnTo>
                <a:lnTo>
                  <a:pt x="297033" y="200582"/>
                </a:lnTo>
                <a:lnTo>
                  <a:pt x="304800" y="152400"/>
                </a:lnTo>
                <a:lnTo>
                  <a:pt x="297033" y="104217"/>
                </a:lnTo>
                <a:lnTo>
                  <a:pt x="275405" y="62380"/>
                </a:lnTo>
                <a:lnTo>
                  <a:pt x="242419" y="29394"/>
                </a:lnTo>
                <a:lnTo>
                  <a:pt x="200582" y="7766"/>
                </a:lnTo>
                <a:lnTo>
                  <a:pt x="152400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10761" y="419176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152400"/>
                </a:moveTo>
                <a:lnTo>
                  <a:pt x="7766" y="104217"/>
                </a:lnTo>
                <a:lnTo>
                  <a:pt x="29394" y="62380"/>
                </a:lnTo>
                <a:lnTo>
                  <a:pt x="62380" y="29394"/>
                </a:lnTo>
                <a:lnTo>
                  <a:pt x="104217" y="7766"/>
                </a:lnTo>
                <a:lnTo>
                  <a:pt x="152400" y="0"/>
                </a:lnTo>
                <a:lnTo>
                  <a:pt x="200582" y="7766"/>
                </a:lnTo>
                <a:lnTo>
                  <a:pt x="242419" y="29394"/>
                </a:lnTo>
                <a:lnTo>
                  <a:pt x="275405" y="62380"/>
                </a:lnTo>
                <a:lnTo>
                  <a:pt x="297033" y="104217"/>
                </a:lnTo>
                <a:lnTo>
                  <a:pt x="304800" y="152400"/>
                </a:lnTo>
                <a:lnTo>
                  <a:pt x="297033" y="200582"/>
                </a:lnTo>
                <a:lnTo>
                  <a:pt x="275405" y="242419"/>
                </a:lnTo>
                <a:lnTo>
                  <a:pt x="242419" y="275405"/>
                </a:lnTo>
                <a:lnTo>
                  <a:pt x="200582" y="297033"/>
                </a:lnTo>
                <a:lnTo>
                  <a:pt x="152400" y="304800"/>
                </a:lnTo>
                <a:lnTo>
                  <a:pt x="104217" y="297033"/>
                </a:lnTo>
                <a:lnTo>
                  <a:pt x="62380" y="275405"/>
                </a:lnTo>
                <a:lnTo>
                  <a:pt x="29394" y="242419"/>
                </a:lnTo>
                <a:lnTo>
                  <a:pt x="7766" y="200582"/>
                </a:lnTo>
                <a:lnTo>
                  <a:pt x="0" y="152400"/>
                </a:lnTo>
                <a:close/>
              </a:path>
            </a:pathLst>
          </a:custGeom>
          <a:ln w="19812">
            <a:solidFill>
              <a:srgbClr val="6B85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477761" y="167716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399" y="0"/>
                </a:moveTo>
                <a:lnTo>
                  <a:pt x="104217" y="7766"/>
                </a:lnTo>
                <a:lnTo>
                  <a:pt x="62380" y="29394"/>
                </a:lnTo>
                <a:lnTo>
                  <a:pt x="29394" y="62380"/>
                </a:lnTo>
                <a:lnTo>
                  <a:pt x="7766" y="104217"/>
                </a:lnTo>
                <a:lnTo>
                  <a:pt x="0" y="152400"/>
                </a:lnTo>
                <a:lnTo>
                  <a:pt x="7766" y="200582"/>
                </a:lnTo>
                <a:lnTo>
                  <a:pt x="29394" y="242419"/>
                </a:lnTo>
                <a:lnTo>
                  <a:pt x="62380" y="275405"/>
                </a:lnTo>
                <a:lnTo>
                  <a:pt x="104217" y="297033"/>
                </a:lnTo>
                <a:lnTo>
                  <a:pt x="152399" y="304800"/>
                </a:lnTo>
                <a:lnTo>
                  <a:pt x="200582" y="297033"/>
                </a:lnTo>
                <a:lnTo>
                  <a:pt x="242419" y="275405"/>
                </a:lnTo>
                <a:lnTo>
                  <a:pt x="275405" y="242419"/>
                </a:lnTo>
                <a:lnTo>
                  <a:pt x="297033" y="200582"/>
                </a:lnTo>
                <a:lnTo>
                  <a:pt x="304799" y="152400"/>
                </a:lnTo>
                <a:lnTo>
                  <a:pt x="297033" y="104217"/>
                </a:lnTo>
                <a:lnTo>
                  <a:pt x="275405" y="62380"/>
                </a:lnTo>
                <a:lnTo>
                  <a:pt x="242419" y="29394"/>
                </a:lnTo>
                <a:lnTo>
                  <a:pt x="200582" y="7766"/>
                </a:lnTo>
                <a:lnTo>
                  <a:pt x="152399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77761" y="167716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152400"/>
                </a:moveTo>
                <a:lnTo>
                  <a:pt x="7766" y="104217"/>
                </a:lnTo>
                <a:lnTo>
                  <a:pt x="29394" y="62380"/>
                </a:lnTo>
                <a:lnTo>
                  <a:pt x="62380" y="29394"/>
                </a:lnTo>
                <a:lnTo>
                  <a:pt x="104217" y="7766"/>
                </a:lnTo>
                <a:lnTo>
                  <a:pt x="152399" y="0"/>
                </a:lnTo>
                <a:lnTo>
                  <a:pt x="200582" y="7766"/>
                </a:lnTo>
                <a:lnTo>
                  <a:pt x="242419" y="29394"/>
                </a:lnTo>
                <a:lnTo>
                  <a:pt x="275405" y="62380"/>
                </a:lnTo>
                <a:lnTo>
                  <a:pt x="297033" y="104217"/>
                </a:lnTo>
                <a:lnTo>
                  <a:pt x="304799" y="152400"/>
                </a:lnTo>
                <a:lnTo>
                  <a:pt x="297033" y="200582"/>
                </a:lnTo>
                <a:lnTo>
                  <a:pt x="275405" y="242419"/>
                </a:lnTo>
                <a:lnTo>
                  <a:pt x="242419" y="275405"/>
                </a:lnTo>
                <a:lnTo>
                  <a:pt x="200582" y="297033"/>
                </a:lnTo>
                <a:lnTo>
                  <a:pt x="152399" y="304800"/>
                </a:lnTo>
                <a:lnTo>
                  <a:pt x="104217" y="297033"/>
                </a:lnTo>
                <a:lnTo>
                  <a:pt x="62380" y="275405"/>
                </a:lnTo>
                <a:lnTo>
                  <a:pt x="29394" y="242419"/>
                </a:lnTo>
                <a:lnTo>
                  <a:pt x="7766" y="200582"/>
                </a:lnTo>
                <a:lnTo>
                  <a:pt x="0" y="152400"/>
                </a:lnTo>
                <a:close/>
              </a:path>
            </a:pathLst>
          </a:custGeom>
          <a:ln w="19812">
            <a:solidFill>
              <a:srgbClr val="6B85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53961" y="419176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04217" y="7766"/>
                </a:lnTo>
                <a:lnTo>
                  <a:pt x="62380" y="29394"/>
                </a:lnTo>
                <a:lnTo>
                  <a:pt x="29394" y="62380"/>
                </a:lnTo>
                <a:lnTo>
                  <a:pt x="7766" y="104217"/>
                </a:lnTo>
                <a:lnTo>
                  <a:pt x="0" y="152400"/>
                </a:lnTo>
                <a:lnTo>
                  <a:pt x="7766" y="200582"/>
                </a:lnTo>
                <a:lnTo>
                  <a:pt x="29394" y="242419"/>
                </a:lnTo>
                <a:lnTo>
                  <a:pt x="62380" y="275405"/>
                </a:lnTo>
                <a:lnTo>
                  <a:pt x="104217" y="297033"/>
                </a:lnTo>
                <a:lnTo>
                  <a:pt x="152400" y="304800"/>
                </a:lnTo>
                <a:lnTo>
                  <a:pt x="200582" y="297033"/>
                </a:lnTo>
                <a:lnTo>
                  <a:pt x="242419" y="275405"/>
                </a:lnTo>
                <a:lnTo>
                  <a:pt x="275405" y="242419"/>
                </a:lnTo>
                <a:lnTo>
                  <a:pt x="297033" y="200582"/>
                </a:lnTo>
                <a:lnTo>
                  <a:pt x="304800" y="152400"/>
                </a:lnTo>
                <a:lnTo>
                  <a:pt x="297033" y="104217"/>
                </a:lnTo>
                <a:lnTo>
                  <a:pt x="275405" y="62380"/>
                </a:lnTo>
                <a:lnTo>
                  <a:pt x="242419" y="29394"/>
                </a:lnTo>
                <a:lnTo>
                  <a:pt x="200582" y="7766"/>
                </a:lnTo>
                <a:lnTo>
                  <a:pt x="152400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53961" y="419176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152400"/>
                </a:moveTo>
                <a:lnTo>
                  <a:pt x="7766" y="104217"/>
                </a:lnTo>
                <a:lnTo>
                  <a:pt x="29394" y="62380"/>
                </a:lnTo>
                <a:lnTo>
                  <a:pt x="62380" y="29394"/>
                </a:lnTo>
                <a:lnTo>
                  <a:pt x="104217" y="7766"/>
                </a:lnTo>
                <a:lnTo>
                  <a:pt x="152400" y="0"/>
                </a:lnTo>
                <a:lnTo>
                  <a:pt x="200582" y="7766"/>
                </a:lnTo>
                <a:lnTo>
                  <a:pt x="242419" y="29394"/>
                </a:lnTo>
                <a:lnTo>
                  <a:pt x="275405" y="62380"/>
                </a:lnTo>
                <a:lnTo>
                  <a:pt x="297033" y="104217"/>
                </a:lnTo>
                <a:lnTo>
                  <a:pt x="304800" y="152400"/>
                </a:lnTo>
                <a:lnTo>
                  <a:pt x="297033" y="200582"/>
                </a:lnTo>
                <a:lnTo>
                  <a:pt x="275405" y="242419"/>
                </a:lnTo>
                <a:lnTo>
                  <a:pt x="242419" y="275405"/>
                </a:lnTo>
                <a:lnTo>
                  <a:pt x="200582" y="297033"/>
                </a:lnTo>
                <a:lnTo>
                  <a:pt x="152400" y="304800"/>
                </a:lnTo>
                <a:lnTo>
                  <a:pt x="104217" y="297033"/>
                </a:lnTo>
                <a:lnTo>
                  <a:pt x="62380" y="275405"/>
                </a:lnTo>
                <a:lnTo>
                  <a:pt x="29394" y="242419"/>
                </a:lnTo>
                <a:lnTo>
                  <a:pt x="7766" y="200582"/>
                </a:lnTo>
                <a:lnTo>
                  <a:pt x="0" y="152400"/>
                </a:lnTo>
                <a:close/>
              </a:path>
            </a:pathLst>
          </a:custGeom>
          <a:ln w="19812">
            <a:solidFill>
              <a:srgbClr val="6B85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1060450" y="1593850"/>
          <a:ext cx="7924800" cy="502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1</a:t>
                      </a:r>
                      <a:endParaRPr sz="1800">
                        <a:latin typeface="Tw Cen MT"/>
                        <a:cs typeface="Tw Cen MT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2</a:t>
                      </a:r>
                      <a:endParaRPr sz="1800">
                        <a:latin typeface="Tw Cen MT"/>
                        <a:cs typeface="Tw Cen MT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3</a:t>
                      </a:r>
                      <a:endParaRPr sz="1800">
                        <a:latin typeface="Tw Cen MT"/>
                        <a:cs typeface="Tw Cen MT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marL="241935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4</a:t>
                      </a:r>
                      <a:endParaRPr sz="1800">
                        <a:latin typeface="Tw Cen MT"/>
                        <a:cs typeface="Tw Cen MT"/>
                      </a:endParaRPr>
                    </a:p>
                  </a:txBody>
                  <a:tcPr marL="0" marR="0" marT="1562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5</a:t>
                      </a:r>
                      <a:endParaRPr sz="1800">
                        <a:latin typeface="Tw Cen MT"/>
                        <a:cs typeface="Tw Cen MT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6</a:t>
                      </a:r>
                      <a:endParaRPr sz="1800">
                        <a:latin typeface="Tw Cen MT"/>
                        <a:cs typeface="Tw Cen MT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17728"/>
            <a:ext cx="880046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20" dirty="0"/>
              <a:t>Rodea </a:t>
            </a:r>
            <a:r>
              <a:rPr sz="3000" spc="-5" dirty="0"/>
              <a:t>los ángulos </a:t>
            </a:r>
            <a:r>
              <a:rPr sz="3000" b="1" dirty="0">
                <a:solidFill>
                  <a:srgbClr val="FF0000"/>
                </a:solidFill>
                <a:latin typeface="Tw Cen MT"/>
                <a:cs typeface="Tw Cen MT"/>
              </a:rPr>
              <a:t>obtusos </a:t>
            </a:r>
            <a:r>
              <a:rPr sz="3000" dirty="0"/>
              <a:t>con un </a:t>
            </a:r>
            <a:r>
              <a:rPr sz="3000" spc="-5" dirty="0"/>
              <a:t>círculo </a:t>
            </a:r>
            <a:r>
              <a:rPr sz="3000" b="1" dirty="0">
                <a:solidFill>
                  <a:srgbClr val="FF0000"/>
                </a:solidFill>
                <a:latin typeface="Tw Cen MT"/>
                <a:cs typeface="Tw Cen MT"/>
              </a:rPr>
              <a:t>rojo</a:t>
            </a:r>
            <a:r>
              <a:rPr sz="3000" dirty="0"/>
              <a:t>, </a:t>
            </a:r>
            <a:r>
              <a:rPr sz="3000" spc="-5" dirty="0"/>
              <a:t>los</a:t>
            </a:r>
            <a:r>
              <a:rPr sz="3000" spc="-50" dirty="0"/>
              <a:t> </a:t>
            </a:r>
            <a:r>
              <a:rPr sz="3000" b="1" spc="5" dirty="0">
                <a:solidFill>
                  <a:srgbClr val="00AF50"/>
                </a:solidFill>
                <a:latin typeface="Tw Cen MT"/>
                <a:cs typeface="Tw Cen MT"/>
              </a:rPr>
              <a:t>agudos</a:t>
            </a:r>
            <a:endParaRPr sz="30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</a:pPr>
            <a:r>
              <a:rPr sz="3000" dirty="0"/>
              <a:t>con un </a:t>
            </a:r>
            <a:r>
              <a:rPr sz="3000" spc="-5" dirty="0"/>
              <a:t>círculo </a:t>
            </a:r>
            <a:r>
              <a:rPr sz="3000" b="1" spc="-5" dirty="0">
                <a:solidFill>
                  <a:srgbClr val="00AF50"/>
                </a:solidFill>
                <a:latin typeface="Tw Cen MT"/>
                <a:cs typeface="Tw Cen MT"/>
              </a:rPr>
              <a:t>verde </a:t>
            </a:r>
            <a:r>
              <a:rPr sz="3000" dirty="0"/>
              <a:t>y </a:t>
            </a:r>
            <a:r>
              <a:rPr sz="3000" spc="-5" dirty="0"/>
              <a:t>los </a:t>
            </a:r>
            <a:r>
              <a:rPr sz="3000" b="1" spc="5" dirty="0">
                <a:solidFill>
                  <a:srgbClr val="006FC0"/>
                </a:solidFill>
                <a:latin typeface="Tw Cen MT"/>
                <a:cs typeface="Tw Cen MT"/>
              </a:rPr>
              <a:t>rectos </a:t>
            </a:r>
            <a:r>
              <a:rPr sz="3000" dirty="0"/>
              <a:t>con un </a:t>
            </a:r>
            <a:r>
              <a:rPr sz="3000" spc="-5" dirty="0"/>
              <a:t>círculo</a:t>
            </a:r>
            <a:r>
              <a:rPr sz="3000" spc="-20" dirty="0"/>
              <a:t> </a:t>
            </a:r>
            <a:r>
              <a:rPr sz="3000" b="1" dirty="0">
                <a:solidFill>
                  <a:srgbClr val="006FC0"/>
                </a:solidFill>
                <a:latin typeface="Tw Cen MT"/>
                <a:cs typeface="Tw Cen MT"/>
              </a:rPr>
              <a:t>azul</a:t>
            </a:r>
            <a:r>
              <a:rPr sz="3000" dirty="0"/>
              <a:t>.</a:t>
            </a:r>
            <a:endParaRPr sz="3000">
              <a:latin typeface="Tw Cen MT"/>
              <a:cs typeface="Tw Cen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00961" y="1829561"/>
            <a:ext cx="1066800" cy="990600"/>
          </a:xfrm>
          <a:custGeom>
            <a:avLst/>
            <a:gdLst/>
            <a:ahLst/>
            <a:cxnLst/>
            <a:rect l="l" t="t" r="r" b="b"/>
            <a:pathLst>
              <a:path w="1066800" h="990600">
                <a:moveTo>
                  <a:pt x="0" y="990600"/>
                </a:moveTo>
                <a:lnTo>
                  <a:pt x="1066800" y="990600"/>
                </a:lnTo>
                <a:lnTo>
                  <a:pt x="10668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05961" y="1829561"/>
            <a:ext cx="1143000" cy="1143000"/>
          </a:xfrm>
          <a:custGeom>
            <a:avLst/>
            <a:gdLst/>
            <a:ahLst/>
            <a:cxnLst/>
            <a:rect l="l" t="t" r="r" b="b"/>
            <a:pathLst>
              <a:path w="1143000" h="1143000">
                <a:moveTo>
                  <a:pt x="0" y="399541"/>
                </a:moveTo>
                <a:lnTo>
                  <a:pt x="399541" y="399541"/>
                </a:lnTo>
                <a:lnTo>
                  <a:pt x="399541" y="0"/>
                </a:lnTo>
                <a:lnTo>
                  <a:pt x="743458" y="0"/>
                </a:lnTo>
                <a:lnTo>
                  <a:pt x="743458" y="399541"/>
                </a:lnTo>
                <a:lnTo>
                  <a:pt x="1143000" y="399541"/>
                </a:lnTo>
                <a:lnTo>
                  <a:pt x="1143000" y="743458"/>
                </a:lnTo>
                <a:lnTo>
                  <a:pt x="743458" y="743458"/>
                </a:lnTo>
                <a:lnTo>
                  <a:pt x="743458" y="1143000"/>
                </a:lnTo>
                <a:lnTo>
                  <a:pt x="399541" y="1143000"/>
                </a:lnTo>
                <a:lnTo>
                  <a:pt x="399541" y="743458"/>
                </a:lnTo>
                <a:lnTo>
                  <a:pt x="0" y="743458"/>
                </a:lnTo>
                <a:lnTo>
                  <a:pt x="0" y="399541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62861" y="3856482"/>
            <a:ext cx="1143000" cy="609600"/>
          </a:xfrm>
          <a:custGeom>
            <a:avLst/>
            <a:gdLst/>
            <a:ahLst/>
            <a:cxnLst/>
            <a:rect l="l" t="t" r="r" b="b"/>
            <a:pathLst>
              <a:path w="1143000" h="609600">
                <a:moveTo>
                  <a:pt x="0" y="609600"/>
                </a:moveTo>
                <a:lnTo>
                  <a:pt x="412369" y="0"/>
                </a:lnTo>
                <a:lnTo>
                  <a:pt x="730631" y="0"/>
                </a:lnTo>
                <a:lnTo>
                  <a:pt x="1143000" y="609600"/>
                </a:lnTo>
                <a:lnTo>
                  <a:pt x="0" y="6096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05961" y="3704082"/>
            <a:ext cx="1828800" cy="914400"/>
          </a:xfrm>
          <a:custGeom>
            <a:avLst/>
            <a:gdLst/>
            <a:ahLst/>
            <a:cxnLst/>
            <a:rect l="l" t="t" r="r" b="b"/>
            <a:pathLst>
              <a:path w="1828800" h="914400">
                <a:moveTo>
                  <a:pt x="0" y="182880"/>
                </a:moveTo>
                <a:lnTo>
                  <a:pt x="1828800" y="0"/>
                </a:lnTo>
                <a:lnTo>
                  <a:pt x="1828800" y="914400"/>
                </a:lnTo>
                <a:lnTo>
                  <a:pt x="0" y="914400"/>
                </a:lnTo>
                <a:lnTo>
                  <a:pt x="0" y="18288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48561" y="5004053"/>
            <a:ext cx="1066800" cy="1066800"/>
          </a:xfrm>
          <a:custGeom>
            <a:avLst/>
            <a:gdLst/>
            <a:ahLst/>
            <a:cxnLst/>
            <a:rect l="l" t="t" r="r" b="b"/>
            <a:pathLst>
              <a:path w="1066800" h="1066800">
                <a:moveTo>
                  <a:pt x="0" y="533400"/>
                </a:moveTo>
                <a:lnTo>
                  <a:pt x="2179" y="484842"/>
                </a:lnTo>
                <a:lnTo>
                  <a:pt x="8592" y="437507"/>
                </a:lnTo>
                <a:lnTo>
                  <a:pt x="19050" y="391583"/>
                </a:lnTo>
                <a:lnTo>
                  <a:pt x="33364" y="347258"/>
                </a:lnTo>
                <a:lnTo>
                  <a:pt x="51348" y="304721"/>
                </a:lnTo>
                <a:lnTo>
                  <a:pt x="72813" y="264160"/>
                </a:lnTo>
                <a:lnTo>
                  <a:pt x="97570" y="225762"/>
                </a:lnTo>
                <a:lnTo>
                  <a:pt x="125432" y="189716"/>
                </a:lnTo>
                <a:lnTo>
                  <a:pt x="156209" y="156210"/>
                </a:lnTo>
                <a:lnTo>
                  <a:pt x="189716" y="125432"/>
                </a:lnTo>
                <a:lnTo>
                  <a:pt x="225762" y="97570"/>
                </a:lnTo>
                <a:lnTo>
                  <a:pt x="264160" y="72813"/>
                </a:lnTo>
                <a:lnTo>
                  <a:pt x="304721" y="51348"/>
                </a:lnTo>
                <a:lnTo>
                  <a:pt x="347258" y="33364"/>
                </a:lnTo>
                <a:lnTo>
                  <a:pt x="391583" y="19049"/>
                </a:lnTo>
                <a:lnTo>
                  <a:pt x="437507" y="8592"/>
                </a:lnTo>
                <a:lnTo>
                  <a:pt x="484842" y="2179"/>
                </a:lnTo>
                <a:lnTo>
                  <a:pt x="533400" y="0"/>
                </a:lnTo>
                <a:lnTo>
                  <a:pt x="581957" y="2179"/>
                </a:lnTo>
                <a:lnTo>
                  <a:pt x="629292" y="8592"/>
                </a:lnTo>
                <a:lnTo>
                  <a:pt x="675216" y="19050"/>
                </a:lnTo>
                <a:lnTo>
                  <a:pt x="719541" y="33364"/>
                </a:lnTo>
                <a:lnTo>
                  <a:pt x="762078" y="51348"/>
                </a:lnTo>
                <a:lnTo>
                  <a:pt x="802640" y="72813"/>
                </a:lnTo>
                <a:lnTo>
                  <a:pt x="841037" y="97570"/>
                </a:lnTo>
                <a:lnTo>
                  <a:pt x="877083" y="125432"/>
                </a:lnTo>
                <a:lnTo>
                  <a:pt x="910589" y="156210"/>
                </a:lnTo>
                <a:lnTo>
                  <a:pt x="941367" y="189716"/>
                </a:lnTo>
                <a:lnTo>
                  <a:pt x="969229" y="225762"/>
                </a:lnTo>
                <a:lnTo>
                  <a:pt x="993986" y="264159"/>
                </a:lnTo>
                <a:lnTo>
                  <a:pt x="1015451" y="304721"/>
                </a:lnTo>
                <a:lnTo>
                  <a:pt x="1033435" y="347258"/>
                </a:lnTo>
                <a:lnTo>
                  <a:pt x="1047749" y="391583"/>
                </a:lnTo>
                <a:lnTo>
                  <a:pt x="1058207" y="437507"/>
                </a:lnTo>
                <a:lnTo>
                  <a:pt x="1064620" y="484842"/>
                </a:lnTo>
                <a:lnTo>
                  <a:pt x="1066800" y="533400"/>
                </a:lnTo>
                <a:lnTo>
                  <a:pt x="1064620" y="581950"/>
                </a:lnTo>
                <a:lnTo>
                  <a:pt x="1058207" y="629279"/>
                </a:lnTo>
                <a:lnTo>
                  <a:pt x="1047750" y="675199"/>
                </a:lnTo>
                <a:lnTo>
                  <a:pt x="1033435" y="719520"/>
                </a:lnTo>
                <a:lnTo>
                  <a:pt x="1015451" y="762056"/>
                </a:lnTo>
                <a:lnTo>
                  <a:pt x="993986" y="802617"/>
                </a:lnTo>
                <a:lnTo>
                  <a:pt x="969229" y="841015"/>
                </a:lnTo>
                <a:lnTo>
                  <a:pt x="941367" y="877063"/>
                </a:lnTo>
                <a:lnTo>
                  <a:pt x="910590" y="910570"/>
                </a:lnTo>
                <a:lnTo>
                  <a:pt x="877083" y="941351"/>
                </a:lnTo>
                <a:lnTo>
                  <a:pt x="841037" y="969215"/>
                </a:lnTo>
                <a:lnTo>
                  <a:pt x="802640" y="993975"/>
                </a:lnTo>
                <a:lnTo>
                  <a:pt x="762078" y="1015442"/>
                </a:lnTo>
                <a:lnTo>
                  <a:pt x="719541" y="1033429"/>
                </a:lnTo>
                <a:lnTo>
                  <a:pt x="675216" y="1047746"/>
                </a:lnTo>
                <a:lnTo>
                  <a:pt x="629292" y="1058206"/>
                </a:lnTo>
                <a:lnTo>
                  <a:pt x="581957" y="1064620"/>
                </a:lnTo>
                <a:lnTo>
                  <a:pt x="533400" y="1066800"/>
                </a:lnTo>
                <a:lnTo>
                  <a:pt x="484842" y="1064620"/>
                </a:lnTo>
                <a:lnTo>
                  <a:pt x="437507" y="1058206"/>
                </a:lnTo>
                <a:lnTo>
                  <a:pt x="391583" y="1047746"/>
                </a:lnTo>
                <a:lnTo>
                  <a:pt x="347258" y="1033429"/>
                </a:lnTo>
                <a:lnTo>
                  <a:pt x="304721" y="1015442"/>
                </a:lnTo>
                <a:lnTo>
                  <a:pt x="264159" y="993975"/>
                </a:lnTo>
                <a:lnTo>
                  <a:pt x="225762" y="969215"/>
                </a:lnTo>
                <a:lnTo>
                  <a:pt x="189716" y="941351"/>
                </a:lnTo>
                <a:lnTo>
                  <a:pt x="156210" y="910570"/>
                </a:lnTo>
                <a:lnTo>
                  <a:pt x="125432" y="877063"/>
                </a:lnTo>
                <a:lnTo>
                  <a:pt x="97570" y="841015"/>
                </a:lnTo>
                <a:lnTo>
                  <a:pt x="72813" y="802617"/>
                </a:lnTo>
                <a:lnTo>
                  <a:pt x="51348" y="762056"/>
                </a:lnTo>
                <a:lnTo>
                  <a:pt x="33364" y="719520"/>
                </a:lnTo>
                <a:lnTo>
                  <a:pt x="19050" y="675199"/>
                </a:lnTo>
                <a:lnTo>
                  <a:pt x="8592" y="629279"/>
                </a:lnTo>
                <a:lnTo>
                  <a:pt x="2179" y="581950"/>
                </a:lnTo>
                <a:lnTo>
                  <a:pt x="0" y="5334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76650" y="5372861"/>
            <a:ext cx="2268220" cy="698500"/>
          </a:xfrm>
          <a:custGeom>
            <a:avLst/>
            <a:gdLst/>
            <a:ahLst/>
            <a:cxnLst/>
            <a:rect l="l" t="t" r="r" b="b"/>
            <a:pathLst>
              <a:path w="2268220" h="698500">
                <a:moveTo>
                  <a:pt x="0" y="348996"/>
                </a:moveTo>
                <a:lnTo>
                  <a:pt x="174498" y="0"/>
                </a:lnTo>
                <a:lnTo>
                  <a:pt x="2093214" y="0"/>
                </a:lnTo>
                <a:lnTo>
                  <a:pt x="2267712" y="348996"/>
                </a:lnTo>
                <a:lnTo>
                  <a:pt x="2093214" y="697992"/>
                </a:lnTo>
                <a:lnTo>
                  <a:pt x="174498" y="697992"/>
                </a:lnTo>
                <a:lnTo>
                  <a:pt x="0" y="348996"/>
                </a:lnTo>
                <a:close/>
              </a:path>
            </a:pathLst>
          </a:custGeom>
          <a:ln w="198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63361" y="1829561"/>
            <a:ext cx="1600200" cy="1371600"/>
          </a:xfrm>
          <a:custGeom>
            <a:avLst/>
            <a:gdLst/>
            <a:ahLst/>
            <a:cxnLst/>
            <a:rect l="l" t="t" r="r" b="b"/>
            <a:pathLst>
              <a:path w="1600200" h="1371600">
                <a:moveTo>
                  <a:pt x="0" y="523875"/>
                </a:moveTo>
                <a:lnTo>
                  <a:pt x="611251" y="523875"/>
                </a:lnTo>
                <a:lnTo>
                  <a:pt x="800100" y="0"/>
                </a:lnTo>
                <a:lnTo>
                  <a:pt x="988948" y="523875"/>
                </a:lnTo>
                <a:lnTo>
                  <a:pt x="1600199" y="523875"/>
                </a:lnTo>
                <a:lnTo>
                  <a:pt x="1105662" y="847725"/>
                </a:lnTo>
                <a:lnTo>
                  <a:pt x="1294638" y="1371600"/>
                </a:lnTo>
                <a:lnTo>
                  <a:pt x="800100" y="1047750"/>
                </a:lnTo>
                <a:lnTo>
                  <a:pt x="305562" y="1371600"/>
                </a:lnTo>
                <a:lnTo>
                  <a:pt x="494538" y="847725"/>
                </a:lnTo>
                <a:lnTo>
                  <a:pt x="0" y="523875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49161" y="3704082"/>
            <a:ext cx="1371600" cy="990600"/>
          </a:xfrm>
          <a:custGeom>
            <a:avLst/>
            <a:gdLst/>
            <a:ahLst/>
            <a:cxnLst/>
            <a:rect l="l" t="t" r="r" b="b"/>
            <a:pathLst>
              <a:path w="1371600" h="990600">
                <a:moveTo>
                  <a:pt x="0" y="0"/>
                </a:moveTo>
                <a:lnTo>
                  <a:pt x="876299" y="0"/>
                </a:lnTo>
                <a:lnTo>
                  <a:pt x="1371599" y="495300"/>
                </a:lnTo>
                <a:lnTo>
                  <a:pt x="876299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887461" y="1829561"/>
            <a:ext cx="457200" cy="1828800"/>
          </a:xfrm>
          <a:custGeom>
            <a:avLst/>
            <a:gdLst/>
            <a:ahLst/>
            <a:cxnLst/>
            <a:rect l="l" t="t" r="r" b="b"/>
            <a:pathLst>
              <a:path w="457200" h="1828800">
                <a:moveTo>
                  <a:pt x="228600" y="0"/>
                </a:moveTo>
                <a:lnTo>
                  <a:pt x="457200" y="914400"/>
                </a:lnTo>
                <a:lnTo>
                  <a:pt x="228600" y="1828800"/>
                </a:lnTo>
                <a:lnTo>
                  <a:pt x="0" y="914400"/>
                </a:lnTo>
                <a:lnTo>
                  <a:pt x="228600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39761" y="4687061"/>
            <a:ext cx="1295400" cy="1371600"/>
          </a:xfrm>
          <a:custGeom>
            <a:avLst/>
            <a:gdLst/>
            <a:ahLst/>
            <a:cxnLst/>
            <a:rect l="l" t="t" r="r" b="b"/>
            <a:pathLst>
              <a:path w="1295400" h="1371600">
                <a:moveTo>
                  <a:pt x="0" y="342900"/>
                </a:moveTo>
                <a:lnTo>
                  <a:pt x="647700" y="342900"/>
                </a:lnTo>
                <a:lnTo>
                  <a:pt x="647700" y="0"/>
                </a:lnTo>
                <a:lnTo>
                  <a:pt x="1295400" y="685800"/>
                </a:lnTo>
                <a:lnTo>
                  <a:pt x="647700" y="1371600"/>
                </a:lnTo>
                <a:lnTo>
                  <a:pt x="647700" y="1028700"/>
                </a:lnTo>
                <a:lnTo>
                  <a:pt x="0" y="1028700"/>
                </a:lnTo>
                <a:lnTo>
                  <a:pt x="0" y="3429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447" y="1524000"/>
            <a:ext cx="804671" cy="50642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5380" marR="5080" indent="-1266825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Relaciona </a:t>
            </a:r>
            <a:r>
              <a:rPr dirty="0"/>
              <a:t>cada tipo de ángulo con</a:t>
            </a:r>
            <a:r>
              <a:rPr spc="-105" dirty="0"/>
              <a:t> </a:t>
            </a:r>
            <a:r>
              <a:rPr dirty="0"/>
              <a:t>el  dibujo</a:t>
            </a:r>
            <a:r>
              <a:rPr spc="-25" dirty="0"/>
              <a:t> </a:t>
            </a:r>
            <a:r>
              <a:rPr spc="-5" dirty="0"/>
              <a:t>correspondiente.</a:t>
            </a:r>
          </a:p>
        </p:txBody>
      </p:sp>
      <p:sp>
        <p:nvSpPr>
          <p:cNvPr id="4" name="object 4"/>
          <p:cNvSpPr/>
          <p:nvPr/>
        </p:nvSpPr>
        <p:spPr>
          <a:xfrm>
            <a:off x="5258561" y="2177033"/>
            <a:ext cx="1650364" cy="86995"/>
          </a:xfrm>
          <a:custGeom>
            <a:avLst/>
            <a:gdLst/>
            <a:ahLst/>
            <a:cxnLst/>
            <a:rect l="l" t="t" r="r" b="b"/>
            <a:pathLst>
              <a:path w="1650365" h="86994">
                <a:moveTo>
                  <a:pt x="1563496" y="57905"/>
                </a:moveTo>
                <a:lnTo>
                  <a:pt x="1563496" y="86867"/>
                </a:lnTo>
                <a:lnTo>
                  <a:pt x="1621408" y="57912"/>
                </a:lnTo>
                <a:lnTo>
                  <a:pt x="1563496" y="57905"/>
                </a:lnTo>
                <a:close/>
              </a:path>
              <a:path w="1650365" h="86994">
                <a:moveTo>
                  <a:pt x="1563496" y="28949"/>
                </a:moveTo>
                <a:lnTo>
                  <a:pt x="1563496" y="57905"/>
                </a:lnTo>
                <a:lnTo>
                  <a:pt x="1577974" y="57912"/>
                </a:lnTo>
                <a:lnTo>
                  <a:pt x="1577974" y="28955"/>
                </a:lnTo>
                <a:lnTo>
                  <a:pt x="1563496" y="28949"/>
                </a:lnTo>
                <a:close/>
              </a:path>
              <a:path w="1650365" h="86994">
                <a:moveTo>
                  <a:pt x="1563496" y="0"/>
                </a:moveTo>
                <a:lnTo>
                  <a:pt x="1563496" y="28949"/>
                </a:lnTo>
                <a:lnTo>
                  <a:pt x="1577974" y="28955"/>
                </a:lnTo>
                <a:lnTo>
                  <a:pt x="1577974" y="57912"/>
                </a:lnTo>
                <a:lnTo>
                  <a:pt x="1621422" y="57905"/>
                </a:lnTo>
                <a:lnTo>
                  <a:pt x="1650364" y="43433"/>
                </a:lnTo>
                <a:lnTo>
                  <a:pt x="1563496" y="0"/>
                </a:lnTo>
                <a:close/>
              </a:path>
              <a:path w="1650365" h="86994">
                <a:moveTo>
                  <a:pt x="0" y="28193"/>
                </a:moveTo>
                <a:lnTo>
                  <a:pt x="0" y="57150"/>
                </a:lnTo>
                <a:lnTo>
                  <a:pt x="1563496" y="57905"/>
                </a:lnTo>
                <a:lnTo>
                  <a:pt x="1563496" y="28949"/>
                </a:lnTo>
                <a:lnTo>
                  <a:pt x="0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54244" y="1888870"/>
            <a:ext cx="1010919" cy="345440"/>
          </a:xfrm>
          <a:custGeom>
            <a:avLst/>
            <a:gdLst/>
            <a:ahLst/>
            <a:cxnLst/>
            <a:rect l="l" t="t" r="r" b="b"/>
            <a:pathLst>
              <a:path w="1010920" h="345439">
                <a:moveTo>
                  <a:pt x="923451" y="27576"/>
                </a:moveTo>
                <a:lnTo>
                  <a:pt x="0" y="317500"/>
                </a:lnTo>
                <a:lnTo>
                  <a:pt x="8635" y="345186"/>
                </a:lnTo>
                <a:lnTo>
                  <a:pt x="932150" y="55242"/>
                </a:lnTo>
                <a:lnTo>
                  <a:pt x="923451" y="27576"/>
                </a:lnTo>
                <a:close/>
              </a:path>
              <a:path w="1010920" h="345439">
                <a:moveTo>
                  <a:pt x="1002510" y="23240"/>
                </a:moveTo>
                <a:lnTo>
                  <a:pt x="937259" y="23240"/>
                </a:lnTo>
                <a:lnTo>
                  <a:pt x="945895" y="50926"/>
                </a:lnTo>
                <a:lnTo>
                  <a:pt x="932150" y="55242"/>
                </a:lnTo>
                <a:lnTo>
                  <a:pt x="940815" y="82803"/>
                </a:lnTo>
                <a:lnTo>
                  <a:pt x="1002510" y="23240"/>
                </a:lnTo>
                <a:close/>
              </a:path>
              <a:path w="1010920" h="345439">
                <a:moveTo>
                  <a:pt x="937259" y="23240"/>
                </a:moveTo>
                <a:lnTo>
                  <a:pt x="923451" y="27576"/>
                </a:lnTo>
                <a:lnTo>
                  <a:pt x="932150" y="55242"/>
                </a:lnTo>
                <a:lnTo>
                  <a:pt x="945895" y="50926"/>
                </a:lnTo>
                <a:lnTo>
                  <a:pt x="937259" y="23240"/>
                </a:lnTo>
                <a:close/>
              </a:path>
              <a:path w="1010920" h="345439">
                <a:moveTo>
                  <a:pt x="914780" y="0"/>
                </a:moveTo>
                <a:lnTo>
                  <a:pt x="923451" y="27576"/>
                </a:lnTo>
                <a:lnTo>
                  <a:pt x="937259" y="23240"/>
                </a:lnTo>
                <a:lnTo>
                  <a:pt x="1002510" y="23240"/>
                </a:lnTo>
                <a:lnTo>
                  <a:pt x="1010665" y="15366"/>
                </a:lnTo>
                <a:lnTo>
                  <a:pt x="9147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25790" y="4395851"/>
            <a:ext cx="86867" cy="227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79385" y="4352797"/>
            <a:ext cx="989965" cy="86995"/>
          </a:xfrm>
          <a:custGeom>
            <a:avLst/>
            <a:gdLst/>
            <a:ahLst/>
            <a:cxnLst/>
            <a:rect l="l" t="t" r="r" b="b"/>
            <a:pathLst>
              <a:path w="989965" h="86995">
                <a:moveTo>
                  <a:pt x="86868" y="0"/>
                </a:moveTo>
                <a:lnTo>
                  <a:pt x="0" y="43433"/>
                </a:lnTo>
                <a:lnTo>
                  <a:pt x="86868" y="86868"/>
                </a:lnTo>
                <a:lnTo>
                  <a:pt x="86868" y="57912"/>
                </a:lnTo>
                <a:lnTo>
                  <a:pt x="72390" y="57912"/>
                </a:lnTo>
                <a:lnTo>
                  <a:pt x="72390" y="28956"/>
                </a:lnTo>
                <a:lnTo>
                  <a:pt x="86868" y="28951"/>
                </a:lnTo>
                <a:lnTo>
                  <a:pt x="86868" y="0"/>
                </a:lnTo>
                <a:close/>
              </a:path>
              <a:path w="989965" h="86995">
                <a:moveTo>
                  <a:pt x="86868" y="28951"/>
                </a:moveTo>
                <a:lnTo>
                  <a:pt x="72390" y="28956"/>
                </a:lnTo>
                <a:lnTo>
                  <a:pt x="72390" y="57912"/>
                </a:lnTo>
                <a:lnTo>
                  <a:pt x="86868" y="57907"/>
                </a:lnTo>
                <a:lnTo>
                  <a:pt x="86868" y="28951"/>
                </a:lnTo>
                <a:close/>
              </a:path>
              <a:path w="989965" h="86995">
                <a:moveTo>
                  <a:pt x="86868" y="57907"/>
                </a:moveTo>
                <a:lnTo>
                  <a:pt x="72390" y="57912"/>
                </a:lnTo>
                <a:lnTo>
                  <a:pt x="86868" y="57912"/>
                </a:lnTo>
                <a:close/>
              </a:path>
              <a:path w="989965" h="86995">
                <a:moveTo>
                  <a:pt x="989965" y="28701"/>
                </a:moveTo>
                <a:lnTo>
                  <a:pt x="86868" y="28951"/>
                </a:lnTo>
                <a:lnTo>
                  <a:pt x="86868" y="57907"/>
                </a:lnTo>
                <a:lnTo>
                  <a:pt x="989965" y="57657"/>
                </a:lnTo>
                <a:lnTo>
                  <a:pt x="989965" y="287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45302" y="6321361"/>
            <a:ext cx="533400" cy="86995"/>
          </a:xfrm>
          <a:custGeom>
            <a:avLst/>
            <a:gdLst/>
            <a:ahLst/>
            <a:cxnLst/>
            <a:rect l="l" t="t" r="r" b="b"/>
            <a:pathLst>
              <a:path w="533400" h="86995">
                <a:moveTo>
                  <a:pt x="446489" y="57906"/>
                </a:moveTo>
                <a:lnTo>
                  <a:pt x="446405" y="86867"/>
                </a:lnTo>
                <a:lnTo>
                  <a:pt x="504666" y="57950"/>
                </a:lnTo>
                <a:lnTo>
                  <a:pt x="461010" y="57950"/>
                </a:lnTo>
                <a:lnTo>
                  <a:pt x="446489" y="57906"/>
                </a:lnTo>
                <a:close/>
              </a:path>
              <a:path w="533400" h="86995">
                <a:moveTo>
                  <a:pt x="446574" y="28951"/>
                </a:moveTo>
                <a:lnTo>
                  <a:pt x="446489" y="57906"/>
                </a:lnTo>
                <a:lnTo>
                  <a:pt x="461010" y="57950"/>
                </a:lnTo>
                <a:lnTo>
                  <a:pt x="461010" y="28994"/>
                </a:lnTo>
                <a:lnTo>
                  <a:pt x="446574" y="28951"/>
                </a:lnTo>
                <a:close/>
              </a:path>
              <a:path w="533400" h="86995">
                <a:moveTo>
                  <a:pt x="446659" y="0"/>
                </a:moveTo>
                <a:lnTo>
                  <a:pt x="446574" y="28951"/>
                </a:lnTo>
                <a:lnTo>
                  <a:pt x="461010" y="28994"/>
                </a:lnTo>
                <a:lnTo>
                  <a:pt x="461010" y="57950"/>
                </a:lnTo>
                <a:lnTo>
                  <a:pt x="504666" y="57950"/>
                </a:lnTo>
                <a:lnTo>
                  <a:pt x="533400" y="43687"/>
                </a:lnTo>
                <a:lnTo>
                  <a:pt x="446659" y="0"/>
                </a:lnTo>
                <a:close/>
              </a:path>
              <a:path w="533400" h="86995">
                <a:moveTo>
                  <a:pt x="0" y="27622"/>
                </a:moveTo>
                <a:lnTo>
                  <a:pt x="0" y="56578"/>
                </a:lnTo>
                <a:lnTo>
                  <a:pt x="446489" y="57906"/>
                </a:lnTo>
                <a:lnTo>
                  <a:pt x="446574" y="28951"/>
                </a:lnTo>
                <a:lnTo>
                  <a:pt x="0" y="276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40502" y="6134861"/>
            <a:ext cx="313690" cy="240665"/>
          </a:xfrm>
          <a:custGeom>
            <a:avLst/>
            <a:gdLst/>
            <a:ahLst/>
            <a:cxnLst/>
            <a:rect l="l" t="t" r="r" b="b"/>
            <a:pathLst>
              <a:path w="313689" h="240664">
                <a:moveTo>
                  <a:pt x="78141" y="40546"/>
                </a:moveTo>
                <a:lnTo>
                  <a:pt x="60815" y="63670"/>
                </a:lnTo>
                <a:lnTo>
                  <a:pt x="296163" y="240182"/>
                </a:lnTo>
                <a:lnTo>
                  <a:pt x="313436" y="217017"/>
                </a:lnTo>
                <a:lnTo>
                  <a:pt x="78141" y="40546"/>
                </a:lnTo>
                <a:close/>
              </a:path>
              <a:path w="313689" h="240664">
                <a:moveTo>
                  <a:pt x="0" y="0"/>
                </a:moveTo>
                <a:lnTo>
                  <a:pt x="43434" y="86867"/>
                </a:lnTo>
                <a:lnTo>
                  <a:pt x="60815" y="63670"/>
                </a:lnTo>
                <a:lnTo>
                  <a:pt x="49275" y="55016"/>
                </a:lnTo>
                <a:lnTo>
                  <a:pt x="66548" y="31851"/>
                </a:lnTo>
                <a:lnTo>
                  <a:pt x="84656" y="31851"/>
                </a:lnTo>
                <a:lnTo>
                  <a:pt x="95503" y="17373"/>
                </a:lnTo>
                <a:lnTo>
                  <a:pt x="0" y="0"/>
                </a:lnTo>
                <a:close/>
              </a:path>
              <a:path w="313689" h="240664">
                <a:moveTo>
                  <a:pt x="66548" y="31851"/>
                </a:moveTo>
                <a:lnTo>
                  <a:pt x="49275" y="55016"/>
                </a:lnTo>
                <a:lnTo>
                  <a:pt x="60815" y="63670"/>
                </a:lnTo>
                <a:lnTo>
                  <a:pt x="78141" y="40546"/>
                </a:lnTo>
                <a:lnTo>
                  <a:pt x="66548" y="31851"/>
                </a:lnTo>
                <a:close/>
              </a:path>
              <a:path w="313689" h="240664">
                <a:moveTo>
                  <a:pt x="84656" y="31851"/>
                </a:moveTo>
                <a:lnTo>
                  <a:pt x="66548" y="31851"/>
                </a:lnTo>
                <a:lnTo>
                  <a:pt x="78141" y="40546"/>
                </a:lnTo>
                <a:lnTo>
                  <a:pt x="84656" y="318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247894" y="3670553"/>
            <a:ext cx="1371600" cy="523240"/>
          </a:xfrm>
          <a:prstGeom prst="rect">
            <a:avLst/>
          </a:prstGeom>
          <a:ln w="28955">
            <a:solidFill>
              <a:srgbClr val="FF0000"/>
            </a:solidFill>
          </a:ln>
        </p:spPr>
        <p:txBody>
          <a:bodyPr vert="horz" wrap="square" lIns="0" tIns="24765" rIns="0" bIns="0" rtlCol="0">
            <a:spAutoFit/>
          </a:bodyPr>
          <a:lstStyle/>
          <a:p>
            <a:pPr marL="213360">
              <a:lnSpc>
                <a:spcPct val="100000"/>
              </a:lnSpc>
              <a:spcBef>
                <a:spcPts val="195"/>
              </a:spcBef>
            </a:pPr>
            <a:r>
              <a:rPr sz="2800" spc="-5" dirty="0">
                <a:solidFill>
                  <a:srgbClr val="FF0000"/>
                </a:solidFill>
                <a:latin typeface="Tw Cen MT"/>
                <a:cs typeface="Tw Cen MT"/>
              </a:rPr>
              <a:t>Agudo</a:t>
            </a:r>
            <a:endParaRPr sz="2800">
              <a:latin typeface="Tw Cen MT"/>
              <a:cs typeface="Tw Cen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44061" y="3179826"/>
            <a:ext cx="1295400" cy="523240"/>
          </a:xfrm>
          <a:prstGeom prst="rect">
            <a:avLst/>
          </a:prstGeom>
          <a:ln w="28955">
            <a:solidFill>
              <a:srgbClr val="6F2F9F"/>
            </a:solidFill>
          </a:ln>
        </p:spPr>
        <p:txBody>
          <a:bodyPr vert="horz" wrap="square" lIns="0" tIns="24765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195"/>
              </a:spcBef>
            </a:pPr>
            <a:r>
              <a:rPr sz="2800" spc="-5" dirty="0">
                <a:solidFill>
                  <a:srgbClr val="6F2F9F"/>
                </a:solidFill>
                <a:latin typeface="Tw Cen MT"/>
                <a:cs typeface="Tw Cen MT"/>
              </a:rPr>
              <a:t>Obtuso</a:t>
            </a:r>
            <a:endParaRPr sz="2800">
              <a:latin typeface="Tw Cen MT"/>
              <a:cs typeface="Tw Cen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58361" y="4406646"/>
            <a:ext cx="1371600" cy="523240"/>
          </a:xfrm>
          <a:prstGeom prst="rect">
            <a:avLst/>
          </a:prstGeom>
          <a:ln w="28955">
            <a:solidFill>
              <a:srgbClr val="00AF50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306705">
              <a:lnSpc>
                <a:spcPct val="100000"/>
              </a:lnSpc>
              <a:spcBef>
                <a:spcPts val="204"/>
              </a:spcBef>
            </a:pPr>
            <a:r>
              <a:rPr sz="2800" spc="-20" dirty="0">
                <a:solidFill>
                  <a:srgbClr val="00AF50"/>
                </a:solidFill>
                <a:latin typeface="Tw Cen MT"/>
                <a:cs typeface="Tw Cen MT"/>
              </a:rPr>
              <a:t>Recto</a:t>
            </a:r>
            <a:endParaRPr sz="2800">
              <a:latin typeface="Tw Cen MT"/>
              <a:cs typeface="Tw Cen MT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00961" y="2337816"/>
            <a:ext cx="384175" cy="117475"/>
          </a:xfrm>
          <a:custGeom>
            <a:avLst/>
            <a:gdLst/>
            <a:ahLst/>
            <a:cxnLst/>
            <a:rect l="l" t="t" r="r" b="b"/>
            <a:pathLst>
              <a:path w="384175" h="117475">
                <a:moveTo>
                  <a:pt x="88062" y="28317"/>
                </a:moveTo>
                <a:lnTo>
                  <a:pt x="82250" y="56740"/>
                </a:lnTo>
                <a:lnTo>
                  <a:pt x="378079" y="117094"/>
                </a:lnTo>
                <a:lnTo>
                  <a:pt x="383920" y="88773"/>
                </a:lnTo>
                <a:lnTo>
                  <a:pt x="88062" y="28317"/>
                </a:lnTo>
                <a:close/>
              </a:path>
              <a:path w="384175" h="117475">
                <a:moveTo>
                  <a:pt x="93852" y="0"/>
                </a:moveTo>
                <a:lnTo>
                  <a:pt x="0" y="25146"/>
                </a:lnTo>
                <a:lnTo>
                  <a:pt x="76454" y="85089"/>
                </a:lnTo>
                <a:lnTo>
                  <a:pt x="82250" y="56740"/>
                </a:lnTo>
                <a:lnTo>
                  <a:pt x="68071" y="53848"/>
                </a:lnTo>
                <a:lnTo>
                  <a:pt x="73787" y="25400"/>
                </a:lnTo>
                <a:lnTo>
                  <a:pt x="88659" y="25400"/>
                </a:lnTo>
                <a:lnTo>
                  <a:pt x="93852" y="0"/>
                </a:lnTo>
                <a:close/>
              </a:path>
              <a:path w="384175" h="117475">
                <a:moveTo>
                  <a:pt x="73787" y="25400"/>
                </a:moveTo>
                <a:lnTo>
                  <a:pt x="68071" y="53848"/>
                </a:lnTo>
                <a:lnTo>
                  <a:pt x="82250" y="56740"/>
                </a:lnTo>
                <a:lnTo>
                  <a:pt x="88062" y="28317"/>
                </a:lnTo>
                <a:lnTo>
                  <a:pt x="73787" y="25400"/>
                </a:lnTo>
                <a:close/>
              </a:path>
              <a:path w="384175" h="117475">
                <a:moveTo>
                  <a:pt x="88659" y="25400"/>
                </a:moveTo>
                <a:lnTo>
                  <a:pt x="73787" y="25400"/>
                </a:lnTo>
                <a:lnTo>
                  <a:pt x="88062" y="28317"/>
                </a:lnTo>
                <a:lnTo>
                  <a:pt x="88659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81886" y="4294632"/>
            <a:ext cx="991869" cy="126364"/>
          </a:xfrm>
          <a:custGeom>
            <a:avLst/>
            <a:gdLst/>
            <a:ahLst/>
            <a:cxnLst/>
            <a:rect l="l" t="t" r="r" b="b"/>
            <a:pathLst>
              <a:path w="991869" h="126364">
                <a:moveTo>
                  <a:pt x="908431" y="39243"/>
                </a:moveTo>
                <a:lnTo>
                  <a:pt x="906228" y="68130"/>
                </a:lnTo>
                <a:lnTo>
                  <a:pt x="920623" y="69215"/>
                </a:lnTo>
                <a:lnTo>
                  <a:pt x="918463" y="98044"/>
                </a:lnTo>
                <a:lnTo>
                  <a:pt x="903947" y="98044"/>
                </a:lnTo>
                <a:lnTo>
                  <a:pt x="901826" y="125857"/>
                </a:lnTo>
                <a:lnTo>
                  <a:pt x="969729" y="98044"/>
                </a:lnTo>
                <a:lnTo>
                  <a:pt x="918463" y="98044"/>
                </a:lnTo>
                <a:lnTo>
                  <a:pt x="904030" y="96958"/>
                </a:lnTo>
                <a:lnTo>
                  <a:pt x="972379" y="96958"/>
                </a:lnTo>
                <a:lnTo>
                  <a:pt x="991743" y="89027"/>
                </a:lnTo>
                <a:lnTo>
                  <a:pt x="908431" y="39243"/>
                </a:lnTo>
                <a:close/>
              </a:path>
              <a:path w="991869" h="126364">
                <a:moveTo>
                  <a:pt x="906228" y="68130"/>
                </a:moveTo>
                <a:lnTo>
                  <a:pt x="904030" y="96958"/>
                </a:lnTo>
                <a:lnTo>
                  <a:pt x="918463" y="98044"/>
                </a:lnTo>
                <a:lnTo>
                  <a:pt x="920623" y="69215"/>
                </a:lnTo>
                <a:lnTo>
                  <a:pt x="906228" y="68130"/>
                </a:lnTo>
                <a:close/>
              </a:path>
              <a:path w="991869" h="126364">
                <a:moveTo>
                  <a:pt x="2285" y="0"/>
                </a:moveTo>
                <a:lnTo>
                  <a:pt x="0" y="28956"/>
                </a:lnTo>
                <a:lnTo>
                  <a:pt x="904030" y="96958"/>
                </a:lnTo>
                <a:lnTo>
                  <a:pt x="906228" y="68130"/>
                </a:lnTo>
                <a:lnTo>
                  <a:pt x="22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80744" y="4049776"/>
            <a:ext cx="1450340" cy="273685"/>
          </a:xfrm>
          <a:custGeom>
            <a:avLst/>
            <a:gdLst/>
            <a:ahLst/>
            <a:cxnLst/>
            <a:rect l="l" t="t" r="r" b="b"/>
            <a:pathLst>
              <a:path w="1450339" h="273685">
                <a:moveTo>
                  <a:pt x="1362029" y="28557"/>
                </a:moveTo>
                <a:lnTo>
                  <a:pt x="0" y="245110"/>
                </a:lnTo>
                <a:lnTo>
                  <a:pt x="4571" y="273685"/>
                </a:lnTo>
                <a:lnTo>
                  <a:pt x="1366560" y="57139"/>
                </a:lnTo>
                <a:lnTo>
                  <a:pt x="1362029" y="28557"/>
                </a:lnTo>
                <a:close/>
              </a:path>
              <a:path w="1450339" h="273685">
                <a:moveTo>
                  <a:pt x="1440827" y="26288"/>
                </a:moveTo>
                <a:lnTo>
                  <a:pt x="1376299" y="26288"/>
                </a:lnTo>
                <a:lnTo>
                  <a:pt x="1380870" y="54863"/>
                </a:lnTo>
                <a:lnTo>
                  <a:pt x="1366560" y="57139"/>
                </a:lnTo>
                <a:lnTo>
                  <a:pt x="1371092" y="85725"/>
                </a:lnTo>
                <a:lnTo>
                  <a:pt x="1450086" y="29210"/>
                </a:lnTo>
                <a:lnTo>
                  <a:pt x="1440827" y="26288"/>
                </a:lnTo>
                <a:close/>
              </a:path>
              <a:path w="1450339" h="273685">
                <a:moveTo>
                  <a:pt x="1376299" y="26288"/>
                </a:moveTo>
                <a:lnTo>
                  <a:pt x="1362029" y="28557"/>
                </a:lnTo>
                <a:lnTo>
                  <a:pt x="1366560" y="57139"/>
                </a:lnTo>
                <a:lnTo>
                  <a:pt x="1380870" y="54863"/>
                </a:lnTo>
                <a:lnTo>
                  <a:pt x="1376299" y="26288"/>
                </a:lnTo>
                <a:close/>
              </a:path>
              <a:path w="1450339" h="273685">
                <a:moveTo>
                  <a:pt x="1357503" y="0"/>
                </a:moveTo>
                <a:lnTo>
                  <a:pt x="1362029" y="28557"/>
                </a:lnTo>
                <a:lnTo>
                  <a:pt x="1376299" y="26288"/>
                </a:lnTo>
                <a:lnTo>
                  <a:pt x="1440827" y="26288"/>
                </a:lnTo>
                <a:lnTo>
                  <a:pt x="13575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72361" y="3386963"/>
            <a:ext cx="1218565" cy="86995"/>
          </a:xfrm>
          <a:custGeom>
            <a:avLst/>
            <a:gdLst/>
            <a:ahLst/>
            <a:cxnLst/>
            <a:rect l="l" t="t" r="r" b="b"/>
            <a:pathLst>
              <a:path w="1218564" h="86995">
                <a:moveTo>
                  <a:pt x="1131739" y="58029"/>
                </a:moveTo>
                <a:lnTo>
                  <a:pt x="1131696" y="86867"/>
                </a:lnTo>
                <a:lnTo>
                  <a:pt x="1189524" y="58038"/>
                </a:lnTo>
                <a:lnTo>
                  <a:pt x="1131739" y="58029"/>
                </a:lnTo>
                <a:close/>
              </a:path>
              <a:path w="1218564" h="86995">
                <a:moveTo>
                  <a:pt x="1131781" y="29073"/>
                </a:moveTo>
                <a:lnTo>
                  <a:pt x="1131739" y="58029"/>
                </a:lnTo>
                <a:lnTo>
                  <a:pt x="1146175" y="58038"/>
                </a:lnTo>
                <a:lnTo>
                  <a:pt x="1146302" y="29083"/>
                </a:lnTo>
                <a:lnTo>
                  <a:pt x="1131781" y="29073"/>
                </a:lnTo>
                <a:close/>
              </a:path>
              <a:path w="1218564" h="86995">
                <a:moveTo>
                  <a:pt x="1131824" y="0"/>
                </a:moveTo>
                <a:lnTo>
                  <a:pt x="1131781" y="29073"/>
                </a:lnTo>
                <a:lnTo>
                  <a:pt x="1146302" y="29083"/>
                </a:lnTo>
                <a:lnTo>
                  <a:pt x="1146175" y="58038"/>
                </a:lnTo>
                <a:lnTo>
                  <a:pt x="1189543" y="58029"/>
                </a:lnTo>
                <a:lnTo>
                  <a:pt x="1218564" y="43561"/>
                </a:lnTo>
                <a:lnTo>
                  <a:pt x="1131824" y="0"/>
                </a:lnTo>
                <a:close/>
              </a:path>
              <a:path w="1218564" h="86995">
                <a:moveTo>
                  <a:pt x="0" y="28321"/>
                </a:moveTo>
                <a:lnTo>
                  <a:pt x="0" y="57276"/>
                </a:lnTo>
                <a:lnTo>
                  <a:pt x="1131739" y="58029"/>
                </a:lnTo>
                <a:lnTo>
                  <a:pt x="1131781" y="29073"/>
                </a:lnTo>
                <a:lnTo>
                  <a:pt x="0" y="283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29944" y="2820161"/>
            <a:ext cx="86995" cy="609600"/>
          </a:xfrm>
          <a:custGeom>
            <a:avLst/>
            <a:gdLst/>
            <a:ahLst/>
            <a:cxnLst/>
            <a:rect l="l" t="t" r="r" b="b"/>
            <a:pathLst>
              <a:path w="86994" h="609600">
                <a:moveTo>
                  <a:pt x="28928" y="86825"/>
                </a:moveTo>
                <a:lnTo>
                  <a:pt x="27940" y="609218"/>
                </a:lnTo>
                <a:lnTo>
                  <a:pt x="56896" y="609218"/>
                </a:lnTo>
                <a:lnTo>
                  <a:pt x="57884" y="86910"/>
                </a:lnTo>
                <a:lnTo>
                  <a:pt x="28928" y="86825"/>
                </a:lnTo>
                <a:close/>
              </a:path>
              <a:path w="86994" h="609600">
                <a:moveTo>
                  <a:pt x="79597" y="72389"/>
                </a:moveTo>
                <a:lnTo>
                  <a:pt x="57912" y="72389"/>
                </a:lnTo>
                <a:lnTo>
                  <a:pt x="57884" y="86910"/>
                </a:lnTo>
                <a:lnTo>
                  <a:pt x="86868" y="86995"/>
                </a:lnTo>
                <a:lnTo>
                  <a:pt x="79597" y="72389"/>
                </a:lnTo>
                <a:close/>
              </a:path>
              <a:path w="86994" h="609600">
                <a:moveTo>
                  <a:pt x="57912" y="72389"/>
                </a:moveTo>
                <a:lnTo>
                  <a:pt x="28956" y="72389"/>
                </a:lnTo>
                <a:lnTo>
                  <a:pt x="28928" y="86825"/>
                </a:lnTo>
                <a:lnTo>
                  <a:pt x="57884" y="86910"/>
                </a:lnTo>
                <a:lnTo>
                  <a:pt x="57912" y="72389"/>
                </a:lnTo>
                <a:close/>
              </a:path>
              <a:path w="86994" h="609600">
                <a:moveTo>
                  <a:pt x="43561" y="0"/>
                </a:moveTo>
                <a:lnTo>
                  <a:pt x="0" y="86740"/>
                </a:lnTo>
                <a:lnTo>
                  <a:pt x="28928" y="86825"/>
                </a:lnTo>
                <a:lnTo>
                  <a:pt x="28956" y="72389"/>
                </a:lnTo>
                <a:lnTo>
                  <a:pt x="79597" y="72389"/>
                </a:lnTo>
                <a:lnTo>
                  <a:pt x="435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73452" y="1829561"/>
            <a:ext cx="847090" cy="622935"/>
          </a:xfrm>
          <a:custGeom>
            <a:avLst/>
            <a:gdLst/>
            <a:ahLst/>
            <a:cxnLst/>
            <a:rect l="l" t="t" r="r" b="b"/>
            <a:pathLst>
              <a:path w="847089" h="622935">
                <a:moveTo>
                  <a:pt x="768001" y="39483"/>
                </a:moveTo>
                <a:lnTo>
                  <a:pt x="0" y="599439"/>
                </a:lnTo>
                <a:lnTo>
                  <a:pt x="17018" y="622935"/>
                </a:lnTo>
                <a:lnTo>
                  <a:pt x="785091" y="62891"/>
                </a:lnTo>
                <a:lnTo>
                  <a:pt x="768001" y="39483"/>
                </a:lnTo>
                <a:close/>
              </a:path>
              <a:path w="847089" h="622935">
                <a:moveTo>
                  <a:pt x="830690" y="30987"/>
                </a:moveTo>
                <a:lnTo>
                  <a:pt x="779653" y="30987"/>
                </a:lnTo>
                <a:lnTo>
                  <a:pt x="796798" y="54355"/>
                </a:lnTo>
                <a:lnTo>
                  <a:pt x="785091" y="62891"/>
                </a:lnTo>
                <a:lnTo>
                  <a:pt x="802132" y="86233"/>
                </a:lnTo>
                <a:lnTo>
                  <a:pt x="830690" y="30987"/>
                </a:lnTo>
                <a:close/>
              </a:path>
              <a:path w="847089" h="622935">
                <a:moveTo>
                  <a:pt x="779653" y="30987"/>
                </a:moveTo>
                <a:lnTo>
                  <a:pt x="768001" y="39483"/>
                </a:lnTo>
                <a:lnTo>
                  <a:pt x="785091" y="62891"/>
                </a:lnTo>
                <a:lnTo>
                  <a:pt x="796798" y="54355"/>
                </a:lnTo>
                <a:lnTo>
                  <a:pt x="779653" y="30987"/>
                </a:lnTo>
                <a:close/>
              </a:path>
              <a:path w="847089" h="622935">
                <a:moveTo>
                  <a:pt x="846709" y="0"/>
                </a:moveTo>
                <a:lnTo>
                  <a:pt x="750951" y="16128"/>
                </a:lnTo>
                <a:lnTo>
                  <a:pt x="768001" y="39483"/>
                </a:lnTo>
                <a:lnTo>
                  <a:pt x="779653" y="30987"/>
                </a:lnTo>
                <a:lnTo>
                  <a:pt x="830690" y="30987"/>
                </a:lnTo>
                <a:lnTo>
                  <a:pt x="8467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506334" y="2056764"/>
            <a:ext cx="88265" cy="585470"/>
          </a:xfrm>
          <a:custGeom>
            <a:avLst/>
            <a:gdLst/>
            <a:ahLst/>
            <a:cxnLst/>
            <a:rect l="l" t="t" r="r" b="b"/>
            <a:pathLst>
              <a:path w="88265" h="585469">
                <a:moveTo>
                  <a:pt x="0" y="496950"/>
                </a:moveTo>
                <a:lnTo>
                  <a:pt x="37465" y="585088"/>
                </a:lnTo>
                <a:lnTo>
                  <a:pt x="78300" y="514731"/>
                </a:lnTo>
                <a:lnTo>
                  <a:pt x="56134" y="514731"/>
                </a:lnTo>
                <a:lnTo>
                  <a:pt x="27686" y="512952"/>
                </a:lnTo>
                <a:lnTo>
                  <a:pt x="28568" y="498688"/>
                </a:lnTo>
                <a:lnTo>
                  <a:pt x="0" y="496950"/>
                </a:lnTo>
                <a:close/>
              </a:path>
              <a:path w="88265" h="585469">
                <a:moveTo>
                  <a:pt x="28568" y="498688"/>
                </a:moveTo>
                <a:lnTo>
                  <a:pt x="27686" y="512952"/>
                </a:lnTo>
                <a:lnTo>
                  <a:pt x="56134" y="514731"/>
                </a:lnTo>
                <a:lnTo>
                  <a:pt x="57023" y="500419"/>
                </a:lnTo>
                <a:lnTo>
                  <a:pt x="28568" y="498688"/>
                </a:lnTo>
                <a:close/>
              </a:path>
              <a:path w="88265" h="585469">
                <a:moveTo>
                  <a:pt x="57023" y="500419"/>
                </a:moveTo>
                <a:lnTo>
                  <a:pt x="56134" y="514731"/>
                </a:lnTo>
                <a:lnTo>
                  <a:pt x="78300" y="514731"/>
                </a:lnTo>
                <a:lnTo>
                  <a:pt x="85598" y="502158"/>
                </a:lnTo>
                <a:lnTo>
                  <a:pt x="57023" y="500419"/>
                </a:lnTo>
                <a:close/>
              </a:path>
              <a:path w="88265" h="585469">
                <a:moveTo>
                  <a:pt x="59436" y="0"/>
                </a:moveTo>
                <a:lnTo>
                  <a:pt x="28568" y="498688"/>
                </a:lnTo>
                <a:lnTo>
                  <a:pt x="57023" y="500419"/>
                </a:lnTo>
                <a:lnTo>
                  <a:pt x="88011" y="1777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78979" y="2030602"/>
            <a:ext cx="340995" cy="85725"/>
          </a:xfrm>
          <a:custGeom>
            <a:avLst/>
            <a:gdLst/>
            <a:ahLst/>
            <a:cxnLst/>
            <a:rect l="l" t="t" r="r" b="b"/>
            <a:pathLst>
              <a:path w="340995" h="85725">
                <a:moveTo>
                  <a:pt x="258191" y="0"/>
                </a:moveTo>
                <a:lnTo>
                  <a:pt x="256368" y="28567"/>
                </a:lnTo>
                <a:lnTo>
                  <a:pt x="270637" y="29463"/>
                </a:lnTo>
                <a:lnTo>
                  <a:pt x="268859" y="58038"/>
                </a:lnTo>
                <a:lnTo>
                  <a:pt x="254488" y="58038"/>
                </a:lnTo>
                <a:lnTo>
                  <a:pt x="252729" y="85598"/>
                </a:lnTo>
                <a:lnTo>
                  <a:pt x="317877" y="58038"/>
                </a:lnTo>
                <a:lnTo>
                  <a:pt x="268859" y="58038"/>
                </a:lnTo>
                <a:lnTo>
                  <a:pt x="254546" y="57133"/>
                </a:lnTo>
                <a:lnTo>
                  <a:pt x="320019" y="57133"/>
                </a:lnTo>
                <a:lnTo>
                  <a:pt x="340995" y="48260"/>
                </a:lnTo>
                <a:lnTo>
                  <a:pt x="258191" y="0"/>
                </a:lnTo>
                <a:close/>
              </a:path>
              <a:path w="340995" h="85725">
                <a:moveTo>
                  <a:pt x="256368" y="28567"/>
                </a:moveTo>
                <a:lnTo>
                  <a:pt x="254546" y="57133"/>
                </a:lnTo>
                <a:lnTo>
                  <a:pt x="268859" y="58038"/>
                </a:lnTo>
                <a:lnTo>
                  <a:pt x="270637" y="29463"/>
                </a:lnTo>
                <a:lnTo>
                  <a:pt x="256368" y="28567"/>
                </a:lnTo>
                <a:close/>
              </a:path>
              <a:path w="340995" h="85725">
                <a:moveTo>
                  <a:pt x="1777" y="12573"/>
                </a:moveTo>
                <a:lnTo>
                  <a:pt x="0" y="41021"/>
                </a:lnTo>
                <a:lnTo>
                  <a:pt x="254546" y="57133"/>
                </a:lnTo>
                <a:lnTo>
                  <a:pt x="256368" y="28567"/>
                </a:lnTo>
                <a:lnTo>
                  <a:pt x="1777" y="125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716519" y="5015484"/>
            <a:ext cx="361950" cy="508000"/>
          </a:xfrm>
          <a:custGeom>
            <a:avLst/>
            <a:gdLst/>
            <a:ahLst/>
            <a:cxnLst/>
            <a:rect l="l" t="t" r="r" b="b"/>
            <a:pathLst>
              <a:path w="361950" h="508000">
                <a:moveTo>
                  <a:pt x="300675" y="61975"/>
                </a:moveTo>
                <a:lnTo>
                  <a:pt x="0" y="490982"/>
                </a:lnTo>
                <a:lnTo>
                  <a:pt x="23495" y="507492"/>
                </a:lnTo>
                <a:lnTo>
                  <a:pt x="324110" y="78447"/>
                </a:lnTo>
                <a:lnTo>
                  <a:pt x="300675" y="61975"/>
                </a:lnTo>
                <a:close/>
              </a:path>
              <a:path w="361950" h="508000">
                <a:moveTo>
                  <a:pt x="354095" y="50292"/>
                </a:moveTo>
                <a:lnTo>
                  <a:pt x="308863" y="50292"/>
                </a:lnTo>
                <a:lnTo>
                  <a:pt x="332358" y="66675"/>
                </a:lnTo>
                <a:lnTo>
                  <a:pt x="324110" y="78447"/>
                </a:lnTo>
                <a:lnTo>
                  <a:pt x="347472" y="94869"/>
                </a:lnTo>
                <a:lnTo>
                  <a:pt x="354095" y="50292"/>
                </a:lnTo>
                <a:close/>
              </a:path>
              <a:path w="361950" h="508000">
                <a:moveTo>
                  <a:pt x="308863" y="50292"/>
                </a:moveTo>
                <a:lnTo>
                  <a:pt x="300675" y="61975"/>
                </a:lnTo>
                <a:lnTo>
                  <a:pt x="324110" y="78447"/>
                </a:lnTo>
                <a:lnTo>
                  <a:pt x="332358" y="66675"/>
                </a:lnTo>
                <a:lnTo>
                  <a:pt x="308863" y="50292"/>
                </a:lnTo>
                <a:close/>
              </a:path>
              <a:path w="361950" h="508000">
                <a:moveTo>
                  <a:pt x="361569" y="0"/>
                </a:moveTo>
                <a:lnTo>
                  <a:pt x="277368" y="45593"/>
                </a:lnTo>
                <a:lnTo>
                  <a:pt x="300675" y="61975"/>
                </a:lnTo>
                <a:lnTo>
                  <a:pt x="308863" y="50292"/>
                </a:lnTo>
                <a:lnTo>
                  <a:pt x="354095" y="50292"/>
                </a:lnTo>
                <a:lnTo>
                  <a:pt x="3615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47558" y="5029072"/>
            <a:ext cx="95250" cy="487045"/>
          </a:xfrm>
          <a:custGeom>
            <a:avLst/>
            <a:gdLst/>
            <a:ahLst/>
            <a:cxnLst/>
            <a:rect l="l" t="t" r="r" b="b"/>
            <a:pathLst>
              <a:path w="95250" h="487045">
                <a:moveTo>
                  <a:pt x="56980" y="83981"/>
                </a:moveTo>
                <a:lnTo>
                  <a:pt x="28535" y="86690"/>
                </a:lnTo>
                <a:lnTo>
                  <a:pt x="66548" y="487044"/>
                </a:lnTo>
                <a:lnTo>
                  <a:pt x="94996" y="484250"/>
                </a:lnTo>
                <a:lnTo>
                  <a:pt x="56980" y="83981"/>
                </a:lnTo>
                <a:close/>
              </a:path>
              <a:path w="95250" h="487045">
                <a:moveTo>
                  <a:pt x="34671" y="0"/>
                </a:moveTo>
                <a:lnTo>
                  <a:pt x="0" y="89407"/>
                </a:lnTo>
                <a:lnTo>
                  <a:pt x="28535" y="86690"/>
                </a:lnTo>
                <a:lnTo>
                  <a:pt x="27177" y="72389"/>
                </a:lnTo>
                <a:lnTo>
                  <a:pt x="55625" y="69722"/>
                </a:lnTo>
                <a:lnTo>
                  <a:pt x="78138" y="69722"/>
                </a:lnTo>
                <a:lnTo>
                  <a:pt x="34671" y="0"/>
                </a:lnTo>
                <a:close/>
              </a:path>
              <a:path w="95250" h="487045">
                <a:moveTo>
                  <a:pt x="55625" y="69722"/>
                </a:moveTo>
                <a:lnTo>
                  <a:pt x="27177" y="72389"/>
                </a:lnTo>
                <a:lnTo>
                  <a:pt x="28535" y="86690"/>
                </a:lnTo>
                <a:lnTo>
                  <a:pt x="56980" y="83981"/>
                </a:lnTo>
                <a:lnTo>
                  <a:pt x="55625" y="69722"/>
                </a:lnTo>
                <a:close/>
              </a:path>
              <a:path w="95250" h="487045">
                <a:moveTo>
                  <a:pt x="78138" y="69722"/>
                </a:moveTo>
                <a:lnTo>
                  <a:pt x="55625" y="69722"/>
                </a:lnTo>
                <a:lnTo>
                  <a:pt x="56980" y="83981"/>
                </a:lnTo>
                <a:lnTo>
                  <a:pt x="85344" y="81279"/>
                </a:lnTo>
                <a:lnTo>
                  <a:pt x="78138" y="69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59302" y="6321513"/>
            <a:ext cx="1447800" cy="86995"/>
          </a:xfrm>
          <a:custGeom>
            <a:avLst/>
            <a:gdLst/>
            <a:ahLst/>
            <a:cxnLst/>
            <a:rect l="l" t="t" r="r" b="b"/>
            <a:pathLst>
              <a:path w="1447800" h="86995">
                <a:moveTo>
                  <a:pt x="1360932" y="57921"/>
                </a:moveTo>
                <a:lnTo>
                  <a:pt x="1360932" y="86867"/>
                </a:lnTo>
                <a:lnTo>
                  <a:pt x="1418928" y="57937"/>
                </a:lnTo>
                <a:lnTo>
                  <a:pt x="1360932" y="57921"/>
                </a:lnTo>
                <a:close/>
              </a:path>
              <a:path w="1447800" h="86995">
                <a:moveTo>
                  <a:pt x="1360932" y="28965"/>
                </a:moveTo>
                <a:lnTo>
                  <a:pt x="1360932" y="57921"/>
                </a:lnTo>
                <a:lnTo>
                  <a:pt x="1375410" y="57937"/>
                </a:lnTo>
                <a:lnTo>
                  <a:pt x="1375410" y="28981"/>
                </a:lnTo>
                <a:lnTo>
                  <a:pt x="1360932" y="28965"/>
                </a:lnTo>
                <a:close/>
              </a:path>
              <a:path w="1447800" h="86995">
                <a:moveTo>
                  <a:pt x="1360932" y="0"/>
                </a:moveTo>
                <a:lnTo>
                  <a:pt x="1360932" y="28965"/>
                </a:lnTo>
                <a:lnTo>
                  <a:pt x="1375410" y="28981"/>
                </a:lnTo>
                <a:lnTo>
                  <a:pt x="1375410" y="57937"/>
                </a:lnTo>
                <a:lnTo>
                  <a:pt x="1418928" y="57937"/>
                </a:lnTo>
                <a:lnTo>
                  <a:pt x="1447800" y="43535"/>
                </a:lnTo>
                <a:lnTo>
                  <a:pt x="1360932" y="0"/>
                </a:lnTo>
                <a:close/>
              </a:path>
              <a:path w="1447800" h="86995">
                <a:moveTo>
                  <a:pt x="0" y="27470"/>
                </a:moveTo>
                <a:lnTo>
                  <a:pt x="0" y="56426"/>
                </a:lnTo>
                <a:lnTo>
                  <a:pt x="1360932" y="57921"/>
                </a:lnTo>
                <a:lnTo>
                  <a:pt x="1360932" y="28965"/>
                </a:lnTo>
                <a:lnTo>
                  <a:pt x="0" y="274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54502" y="6134861"/>
            <a:ext cx="313690" cy="240665"/>
          </a:xfrm>
          <a:custGeom>
            <a:avLst/>
            <a:gdLst/>
            <a:ahLst/>
            <a:cxnLst/>
            <a:rect l="l" t="t" r="r" b="b"/>
            <a:pathLst>
              <a:path w="313689" h="240664">
                <a:moveTo>
                  <a:pt x="78141" y="40546"/>
                </a:moveTo>
                <a:lnTo>
                  <a:pt x="60815" y="63670"/>
                </a:lnTo>
                <a:lnTo>
                  <a:pt x="296163" y="240182"/>
                </a:lnTo>
                <a:lnTo>
                  <a:pt x="313436" y="217017"/>
                </a:lnTo>
                <a:lnTo>
                  <a:pt x="78141" y="40546"/>
                </a:lnTo>
                <a:close/>
              </a:path>
              <a:path w="313689" h="240664">
                <a:moveTo>
                  <a:pt x="0" y="0"/>
                </a:moveTo>
                <a:lnTo>
                  <a:pt x="43434" y="86867"/>
                </a:lnTo>
                <a:lnTo>
                  <a:pt x="60815" y="63670"/>
                </a:lnTo>
                <a:lnTo>
                  <a:pt x="49275" y="55016"/>
                </a:lnTo>
                <a:lnTo>
                  <a:pt x="66548" y="31851"/>
                </a:lnTo>
                <a:lnTo>
                  <a:pt x="84656" y="31851"/>
                </a:lnTo>
                <a:lnTo>
                  <a:pt x="95503" y="17373"/>
                </a:lnTo>
                <a:lnTo>
                  <a:pt x="0" y="0"/>
                </a:lnTo>
                <a:close/>
              </a:path>
              <a:path w="313689" h="240664">
                <a:moveTo>
                  <a:pt x="66548" y="31851"/>
                </a:moveTo>
                <a:lnTo>
                  <a:pt x="49275" y="55016"/>
                </a:lnTo>
                <a:lnTo>
                  <a:pt x="60815" y="63670"/>
                </a:lnTo>
                <a:lnTo>
                  <a:pt x="78141" y="40546"/>
                </a:lnTo>
                <a:lnTo>
                  <a:pt x="66548" y="31851"/>
                </a:lnTo>
                <a:close/>
              </a:path>
              <a:path w="313689" h="240664">
                <a:moveTo>
                  <a:pt x="84656" y="31851"/>
                </a:moveTo>
                <a:lnTo>
                  <a:pt x="66548" y="31851"/>
                </a:lnTo>
                <a:lnTo>
                  <a:pt x="78141" y="40546"/>
                </a:lnTo>
                <a:lnTo>
                  <a:pt x="84656" y="318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658861" y="2752979"/>
            <a:ext cx="548640" cy="1101725"/>
          </a:xfrm>
          <a:custGeom>
            <a:avLst/>
            <a:gdLst/>
            <a:ahLst/>
            <a:cxnLst/>
            <a:rect l="l" t="t" r="r" b="b"/>
            <a:pathLst>
              <a:path w="548640" h="1101725">
                <a:moveTo>
                  <a:pt x="0" y="1005459"/>
                </a:moveTo>
                <a:lnTo>
                  <a:pt x="889" y="1101344"/>
                </a:lnTo>
                <a:lnTo>
                  <a:pt x="76464" y="1043432"/>
                </a:lnTo>
                <a:lnTo>
                  <a:pt x="45085" y="1043432"/>
                </a:lnTo>
                <a:lnTo>
                  <a:pt x="19304" y="1030859"/>
                </a:lnTo>
                <a:lnTo>
                  <a:pt x="25601" y="1017963"/>
                </a:lnTo>
                <a:lnTo>
                  <a:pt x="0" y="1005459"/>
                </a:lnTo>
                <a:close/>
              </a:path>
              <a:path w="548640" h="1101725">
                <a:moveTo>
                  <a:pt x="25601" y="1017963"/>
                </a:moveTo>
                <a:lnTo>
                  <a:pt x="19304" y="1030859"/>
                </a:lnTo>
                <a:lnTo>
                  <a:pt x="45085" y="1043432"/>
                </a:lnTo>
                <a:lnTo>
                  <a:pt x="51373" y="1030552"/>
                </a:lnTo>
                <a:lnTo>
                  <a:pt x="25601" y="1017963"/>
                </a:lnTo>
                <a:close/>
              </a:path>
              <a:path w="548640" h="1101725">
                <a:moveTo>
                  <a:pt x="51373" y="1030552"/>
                </a:moveTo>
                <a:lnTo>
                  <a:pt x="45085" y="1043432"/>
                </a:lnTo>
                <a:lnTo>
                  <a:pt x="76464" y="1043432"/>
                </a:lnTo>
                <a:lnTo>
                  <a:pt x="76962" y="1043051"/>
                </a:lnTo>
                <a:lnTo>
                  <a:pt x="51373" y="1030552"/>
                </a:lnTo>
                <a:close/>
              </a:path>
              <a:path w="548640" h="1101725">
                <a:moveTo>
                  <a:pt x="522732" y="0"/>
                </a:moveTo>
                <a:lnTo>
                  <a:pt x="25601" y="1017963"/>
                </a:lnTo>
                <a:lnTo>
                  <a:pt x="51373" y="1030552"/>
                </a:lnTo>
                <a:lnTo>
                  <a:pt x="548386" y="12573"/>
                </a:lnTo>
                <a:lnTo>
                  <a:pt x="5227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188070" y="2745739"/>
            <a:ext cx="553720" cy="281940"/>
          </a:xfrm>
          <a:custGeom>
            <a:avLst/>
            <a:gdLst/>
            <a:ahLst/>
            <a:cxnLst/>
            <a:rect l="l" t="t" r="r" b="b"/>
            <a:pathLst>
              <a:path w="553720" h="281939">
                <a:moveTo>
                  <a:pt x="470161" y="255974"/>
                </a:moveTo>
                <a:lnTo>
                  <a:pt x="457580" y="281686"/>
                </a:lnTo>
                <a:lnTo>
                  <a:pt x="553338" y="280924"/>
                </a:lnTo>
                <a:lnTo>
                  <a:pt x="539143" y="262255"/>
                </a:lnTo>
                <a:lnTo>
                  <a:pt x="482980" y="262255"/>
                </a:lnTo>
                <a:lnTo>
                  <a:pt x="470161" y="255974"/>
                </a:lnTo>
                <a:close/>
              </a:path>
              <a:path w="553720" h="281939">
                <a:moveTo>
                  <a:pt x="482717" y="230312"/>
                </a:moveTo>
                <a:lnTo>
                  <a:pt x="470161" y="255974"/>
                </a:lnTo>
                <a:lnTo>
                  <a:pt x="482980" y="262255"/>
                </a:lnTo>
                <a:lnTo>
                  <a:pt x="495553" y="236600"/>
                </a:lnTo>
                <a:lnTo>
                  <a:pt x="482717" y="230312"/>
                </a:lnTo>
                <a:close/>
              </a:path>
              <a:path w="553720" h="281939">
                <a:moveTo>
                  <a:pt x="495300" y="204597"/>
                </a:moveTo>
                <a:lnTo>
                  <a:pt x="482717" y="230312"/>
                </a:lnTo>
                <a:lnTo>
                  <a:pt x="495553" y="236600"/>
                </a:lnTo>
                <a:lnTo>
                  <a:pt x="482980" y="262255"/>
                </a:lnTo>
                <a:lnTo>
                  <a:pt x="539143" y="262255"/>
                </a:lnTo>
                <a:lnTo>
                  <a:pt x="495300" y="204597"/>
                </a:lnTo>
                <a:close/>
              </a:path>
              <a:path w="553720" h="281939">
                <a:moveTo>
                  <a:pt x="12573" y="0"/>
                </a:moveTo>
                <a:lnTo>
                  <a:pt x="0" y="25654"/>
                </a:lnTo>
                <a:lnTo>
                  <a:pt x="470161" y="255974"/>
                </a:lnTo>
                <a:lnTo>
                  <a:pt x="482717" y="230312"/>
                </a:lnTo>
                <a:lnTo>
                  <a:pt x="125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57807" y="4918583"/>
            <a:ext cx="660400" cy="935355"/>
          </a:xfrm>
          <a:custGeom>
            <a:avLst/>
            <a:gdLst/>
            <a:ahLst/>
            <a:cxnLst/>
            <a:rect l="l" t="t" r="r" b="b"/>
            <a:pathLst>
              <a:path w="660400" h="935354">
                <a:moveTo>
                  <a:pt x="599252" y="61993"/>
                </a:moveTo>
                <a:lnTo>
                  <a:pt x="0" y="918362"/>
                </a:lnTo>
                <a:lnTo>
                  <a:pt x="23368" y="934745"/>
                </a:lnTo>
                <a:lnTo>
                  <a:pt x="622634" y="78356"/>
                </a:lnTo>
                <a:lnTo>
                  <a:pt x="599252" y="61993"/>
                </a:lnTo>
                <a:close/>
              </a:path>
              <a:path w="660400" h="935354">
                <a:moveTo>
                  <a:pt x="652603" y="50292"/>
                </a:moveTo>
                <a:lnTo>
                  <a:pt x="607441" y="50292"/>
                </a:lnTo>
                <a:lnTo>
                  <a:pt x="630809" y="66675"/>
                </a:lnTo>
                <a:lnTo>
                  <a:pt x="622634" y="78356"/>
                </a:lnTo>
                <a:lnTo>
                  <a:pt x="646049" y="94742"/>
                </a:lnTo>
                <a:lnTo>
                  <a:pt x="652603" y="50292"/>
                </a:lnTo>
                <a:close/>
              </a:path>
              <a:path w="660400" h="935354">
                <a:moveTo>
                  <a:pt x="607441" y="50292"/>
                </a:moveTo>
                <a:lnTo>
                  <a:pt x="599252" y="61993"/>
                </a:lnTo>
                <a:lnTo>
                  <a:pt x="622634" y="78356"/>
                </a:lnTo>
                <a:lnTo>
                  <a:pt x="630809" y="66675"/>
                </a:lnTo>
                <a:lnTo>
                  <a:pt x="607441" y="50292"/>
                </a:lnTo>
                <a:close/>
              </a:path>
              <a:path w="660400" h="935354">
                <a:moveTo>
                  <a:pt x="660019" y="0"/>
                </a:moveTo>
                <a:lnTo>
                  <a:pt x="575818" y="45593"/>
                </a:lnTo>
                <a:lnTo>
                  <a:pt x="599252" y="61993"/>
                </a:lnTo>
                <a:lnTo>
                  <a:pt x="607441" y="50292"/>
                </a:lnTo>
                <a:lnTo>
                  <a:pt x="652603" y="50292"/>
                </a:lnTo>
                <a:lnTo>
                  <a:pt x="6600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55648" y="5122671"/>
            <a:ext cx="206375" cy="725805"/>
          </a:xfrm>
          <a:custGeom>
            <a:avLst/>
            <a:gdLst/>
            <a:ahLst/>
            <a:cxnLst/>
            <a:rect l="l" t="t" r="r" b="b"/>
            <a:pathLst>
              <a:path w="206375" h="725804">
                <a:moveTo>
                  <a:pt x="150272" y="80199"/>
                </a:moveTo>
                <a:lnTo>
                  <a:pt x="0" y="719200"/>
                </a:lnTo>
                <a:lnTo>
                  <a:pt x="27812" y="725741"/>
                </a:lnTo>
                <a:lnTo>
                  <a:pt x="178067" y="86756"/>
                </a:lnTo>
                <a:lnTo>
                  <a:pt x="150272" y="80199"/>
                </a:lnTo>
                <a:close/>
              </a:path>
              <a:path w="206375" h="725804">
                <a:moveTo>
                  <a:pt x="199590" y="66293"/>
                </a:moveTo>
                <a:lnTo>
                  <a:pt x="153543" y="66293"/>
                </a:lnTo>
                <a:lnTo>
                  <a:pt x="181356" y="72770"/>
                </a:lnTo>
                <a:lnTo>
                  <a:pt x="178067" y="86756"/>
                </a:lnTo>
                <a:lnTo>
                  <a:pt x="205994" y="93344"/>
                </a:lnTo>
                <a:lnTo>
                  <a:pt x="199590" y="66293"/>
                </a:lnTo>
                <a:close/>
              </a:path>
              <a:path w="206375" h="725804">
                <a:moveTo>
                  <a:pt x="153543" y="66293"/>
                </a:moveTo>
                <a:lnTo>
                  <a:pt x="150272" y="80199"/>
                </a:lnTo>
                <a:lnTo>
                  <a:pt x="178067" y="86756"/>
                </a:lnTo>
                <a:lnTo>
                  <a:pt x="181356" y="72770"/>
                </a:lnTo>
                <a:lnTo>
                  <a:pt x="153543" y="66293"/>
                </a:lnTo>
                <a:close/>
              </a:path>
              <a:path w="206375" h="725804">
                <a:moveTo>
                  <a:pt x="183895" y="0"/>
                </a:moveTo>
                <a:lnTo>
                  <a:pt x="122554" y="73659"/>
                </a:lnTo>
                <a:lnTo>
                  <a:pt x="150272" y="80199"/>
                </a:lnTo>
                <a:lnTo>
                  <a:pt x="153543" y="66293"/>
                </a:lnTo>
                <a:lnTo>
                  <a:pt x="199590" y="66293"/>
                </a:lnTo>
                <a:lnTo>
                  <a:pt x="1838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87361" y="5808726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352927" y="2119883"/>
            <a:ext cx="1600835" cy="130175"/>
          </a:xfrm>
          <a:custGeom>
            <a:avLst/>
            <a:gdLst/>
            <a:ahLst/>
            <a:cxnLst/>
            <a:rect l="l" t="t" r="r" b="b"/>
            <a:pathLst>
              <a:path w="1600835" h="130175">
                <a:moveTo>
                  <a:pt x="1516126" y="43179"/>
                </a:moveTo>
                <a:lnTo>
                  <a:pt x="1514729" y="72081"/>
                </a:lnTo>
                <a:lnTo>
                  <a:pt x="1529207" y="72770"/>
                </a:lnTo>
                <a:lnTo>
                  <a:pt x="1527810" y="101726"/>
                </a:lnTo>
                <a:lnTo>
                  <a:pt x="1513297" y="101726"/>
                </a:lnTo>
                <a:lnTo>
                  <a:pt x="1511935" y="129920"/>
                </a:lnTo>
                <a:lnTo>
                  <a:pt x="1575804" y="101726"/>
                </a:lnTo>
                <a:lnTo>
                  <a:pt x="1527810" y="101726"/>
                </a:lnTo>
                <a:lnTo>
                  <a:pt x="1513330" y="101037"/>
                </a:lnTo>
                <a:lnTo>
                  <a:pt x="1577367" y="101037"/>
                </a:lnTo>
                <a:lnTo>
                  <a:pt x="1600835" y="90677"/>
                </a:lnTo>
                <a:lnTo>
                  <a:pt x="1516126" y="43179"/>
                </a:lnTo>
                <a:close/>
              </a:path>
              <a:path w="1600835" h="130175">
                <a:moveTo>
                  <a:pt x="1514729" y="72081"/>
                </a:moveTo>
                <a:lnTo>
                  <a:pt x="1513330" y="101037"/>
                </a:lnTo>
                <a:lnTo>
                  <a:pt x="1527810" y="101726"/>
                </a:lnTo>
                <a:lnTo>
                  <a:pt x="1529207" y="72770"/>
                </a:lnTo>
                <a:lnTo>
                  <a:pt x="1514729" y="72081"/>
                </a:lnTo>
                <a:close/>
              </a:path>
              <a:path w="1600835" h="130175">
                <a:moveTo>
                  <a:pt x="1270" y="0"/>
                </a:moveTo>
                <a:lnTo>
                  <a:pt x="0" y="28955"/>
                </a:lnTo>
                <a:lnTo>
                  <a:pt x="1513330" y="101037"/>
                </a:lnTo>
                <a:lnTo>
                  <a:pt x="1514729" y="72081"/>
                </a:lnTo>
                <a:lnTo>
                  <a:pt x="12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48761" y="1905761"/>
            <a:ext cx="313690" cy="240665"/>
          </a:xfrm>
          <a:custGeom>
            <a:avLst/>
            <a:gdLst/>
            <a:ahLst/>
            <a:cxnLst/>
            <a:rect l="l" t="t" r="r" b="b"/>
            <a:pathLst>
              <a:path w="313689" h="240664">
                <a:moveTo>
                  <a:pt x="78137" y="40568"/>
                </a:moveTo>
                <a:lnTo>
                  <a:pt x="60831" y="63657"/>
                </a:lnTo>
                <a:lnTo>
                  <a:pt x="296163" y="240157"/>
                </a:lnTo>
                <a:lnTo>
                  <a:pt x="313436" y="217042"/>
                </a:lnTo>
                <a:lnTo>
                  <a:pt x="78137" y="40568"/>
                </a:lnTo>
                <a:close/>
              </a:path>
              <a:path w="313689" h="240664">
                <a:moveTo>
                  <a:pt x="0" y="0"/>
                </a:moveTo>
                <a:lnTo>
                  <a:pt x="43433" y="86867"/>
                </a:lnTo>
                <a:lnTo>
                  <a:pt x="60831" y="63657"/>
                </a:lnTo>
                <a:lnTo>
                  <a:pt x="49275" y="54990"/>
                </a:lnTo>
                <a:lnTo>
                  <a:pt x="66548" y="31876"/>
                </a:lnTo>
                <a:lnTo>
                  <a:pt x="84652" y="31876"/>
                </a:lnTo>
                <a:lnTo>
                  <a:pt x="95504" y="17399"/>
                </a:lnTo>
                <a:lnTo>
                  <a:pt x="0" y="0"/>
                </a:lnTo>
                <a:close/>
              </a:path>
              <a:path w="313689" h="240664">
                <a:moveTo>
                  <a:pt x="66548" y="31876"/>
                </a:moveTo>
                <a:lnTo>
                  <a:pt x="49275" y="54990"/>
                </a:lnTo>
                <a:lnTo>
                  <a:pt x="60831" y="63657"/>
                </a:lnTo>
                <a:lnTo>
                  <a:pt x="78137" y="40568"/>
                </a:lnTo>
                <a:lnTo>
                  <a:pt x="66548" y="31876"/>
                </a:lnTo>
                <a:close/>
              </a:path>
              <a:path w="313689" h="240664">
                <a:moveTo>
                  <a:pt x="84652" y="31876"/>
                </a:moveTo>
                <a:lnTo>
                  <a:pt x="66548" y="31876"/>
                </a:lnTo>
                <a:lnTo>
                  <a:pt x="78137" y="40568"/>
                </a:lnTo>
                <a:lnTo>
                  <a:pt x="84652" y="318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00782" y="5900153"/>
            <a:ext cx="86995" cy="455930"/>
          </a:xfrm>
          <a:custGeom>
            <a:avLst/>
            <a:gdLst/>
            <a:ahLst/>
            <a:cxnLst/>
            <a:rect l="l" t="t" r="r" b="b"/>
            <a:pathLst>
              <a:path w="86994" h="455929">
                <a:moveTo>
                  <a:pt x="57902" y="368532"/>
                </a:moveTo>
                <a:lnTo>
                  <a:pt x="0" y="368566"/>
                </a:lnTo>
                <a:lnTo>
                  <a:pt x="43434" y="455409"/>
                </a:lnTo>
                <a:lnTo>
                  <a:pt x="79612" y="383031"/>
                </a:lnTo>
                <a:lnTo>
                  <a:pt x="28956" y="383031"/>
                </a:lnTo>
                <a:lnTo>
                  <a:pt x="28946" y="368549"/>
                </a:lnTo>
                <a:lnTo>
                  <a:pt x="57902" y="368549"/>
                </a:lnTo>
                <a:close/>
              </a:path>
              <a:path w="86994" h="455929">
                <a:moveTo>
                  <a:pt x="57902" y="368549"/>
                </a:moveTo>
                <a:lnTo>
                  <a:pt x="28946" y="368549"/>
                </a:lnTo>
                <a:lnTo>
                  <a:pt x="28956" y="383031"/>
                </a:lnTo>
                <a:lnTo>
                  <a:pt x="57912" y="383006"/>
                </a:lnTo>
                <a:lnTo>
                  <a:pt x="57902" y="368549"/>
                </a:lnTo>
                <a:close/>
              </a:path>
              <a:path w="86994" h="455929">
                <a:moveTo>
                  <a:pt x="86868" y="368515"/>
                </a:moveTo>
                <a:lnTo>
                  <a:pt x="57902" y="368532"/>
                </a:lnTo>
                <a:lnTo>
                  <a:pt x="57912" y="383006"/>
                </a:lnTo>
                <a:lnTo>
                  <a:pt x="28956" y="383031"/>
                </a:lnTo>
                <a:lnTo>
                  <a:pt x="79612" y="383031"/>
                </a:lnTo>
                <a:lnTo>
                  <a:pt x="86868" y="368515"/>
                </a:lnTo>
                <a:close/>
              </a:path>
              <a:path w="86994" h="455929">
                <a:moveTo>
                  <a:pt x="57657" y="0"/>
                </a:moveTo>
                <a:lnTo>
                  <a:pt x="28701" y="25"/>
                </a:lnTo>
                <a:lnTo>
                  <a:pt x="28946" y="368549"/>
                </a:lnTo>
                <a:lnTo>
                  <a:pt x="57902" y="368532"/>
                </a:lnTo>
                <a:lnTo>
                  <a:pt x="576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15361" y="5856998"/>
            <a:ext cx="228473" cy="868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87546" y="4430648"/>
            <a:ext cx="11696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FF0000"/>
                </a:solidFill>
                <a:latin typeface="Tw Cen MT"/>
                <a:cs typeface="Tw Cen MT"/>
              </a:rPr>
              <a:t>Agudo</a:t>
            </a:r>
            <a:endParaRPr sz="3200">
              <a:latin typeface="Tw Cen MT"/>
              <a:cs typeface="Tw Cen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01545" y="5633872"/>
            <a:ext cx="542290" cy="393065"/>
          </a:xfrm>
          <a:custGeom>
            <a:avLst/>
            <a:gdLst/>
            <a:ahLst/>
            <a:cxnLst/>
            <a:rect l="l" t="t" r="r" b="b"/>
            <a:pathLst>
              <a:path w="542289" h="393064">
                <a:moveTo>
                  <a:pt x="45466" y="306946"/>
                </a:moveTo>
                <a:lnTo>
                  <a:pt x="0" y="392785"/>
                </a:lnTo>
                <a:lnTo>
                  <a:pt x="95885" y="377634"/>
                </a:lnTo>
                <a:lnTo>
                  <a:pt x="85087" y="362496"/>
                </a:lnTo>
                <a:lnTo>
                  <a:pt x="67310" y="362496"/>
                </a:lnTo>
                <a:lnTo>
                  <a:pt x="50546" y="338924"/>
                </a:lnTo>
                <a:lnTo>
                  <a:pt x="62291" y="330535"/>
                </a:lnTo>
                <a:lnTo>
                  <a:pt x="45466" y="306946"/>
                </a:lnTo>
                <a:close/>
              </a:path>
              <a:path w="542289" h="393064">
                <a:moveTo>
                  <a:pt x="62291" y="330535"/>
                </a:moveTo>
                <a:lnTo>
                  <a:pt x="50546" y="338924"/>
                </a:lnTo>
                <a:lnTo>
                  <a:pt x="67310" y="362496"/>
                </a:lnTo>
                <a:lnTo>
                  <a:pt x="79087" y="354083"/>
                </a:lnTo>
                <a:lnTo>
                  <a:pt x="62291" y="330535"/>
                </a:lnTo>
                <a:close/>
              </a:path>
              <a:path w="542289" h="393064">
                <a:moveTo>
                  <a:pt x="79087" y="354083"/>
                </a:moveTo>
                <a:lnTo>
                  <a:pt x="67310" y="362496"/>
                </a:lnTo>
                <a:lnTo>
                  <a:pt x="85087" y="362496"/>
                </a:lnTo>
                <a:lnTo>
                  <a:pt x="79087" y="354083"/>
                </a:lnTo>
                <a:close/>
              </a:path>
              <a:path w="542289" h="393064">
                <a:moveTo>
                  <a:pt x="525018" y="0"/>
                </a:moveTo>
                <a:lnTo>
                  <a:pt x="62291" y="330535"/>
                </a:lnTo>
                <a:lnTo>
                  <a:pt x="79087" y="354083"/>
                </a:lnTo>
                <a:lnTo>
                  <a:pt x="541782" y="23571"/>
                </a:lnTo>
                <a:lnTo>
                  <a:pt x="52501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20161" y="5601461"/>
            <a:ext cx="542290" cy="393065"/>
          </a:xfrm>
          <a:custGeom>
            <a:avLst/>
            <a:gdLst/>
            <a:ahLst/>
            <a:cxnLst/>
            <a:rect l="l" t="t" r="r" b="b"/>
            <a:pathLst>
              <a:path w="542289" h="393064">
                <a:moveTo>
                  <a:pt x="79087" y="38702"/>
                </a:moveTo>
                <a:lnTo>
                  <a:pt x="62291" y="62250"/>
                </a:lnTo>
                <a:lnTo>
                  <a:pt x="525017" y="392785"/>
                </a:lnTo>
                <a:lnTo>
                  <a:pt x="541782" y="369214"/>
                </a:lnTo>
                <a:lnTo>
                  <a:pt x="79087" y="38702"/>
                </a:lnTo>
                <a:close/>
              </a:path>
              <a:path w="542289" h="393064">
                <a:moveTo>
                  <a:pt x="0" y="0"/>
                </a:moveTo>
                <a:lnTo>
                  <a:pt x="45465" y="85839"/>
                </a:lnTo>
                <a:lnTo>
                  <a:pt x="62291" y="62250"/>
                </a:lnTo>
                <a:lnTo>
                  <a:pt x="50545" y="53860"/>
                </a:lnTo>
                <a:lnTo>
                  <a:pt x="67310" y="30289"/>
                </a:lnTo>
                <a:lnTo>
                  <a:pt x="85087" y="30289"/>
                </a:lnTo>
                <a:lnTo>
                  <a:pt x="95885" y="15151"/>
                </a:lnTo>
                <a:lnTo>
                  <a:pt x="0" y="0"/>
                </a:lnTo>
                <a:close/>
              </a:path>
              <a:path w="542289" h="393064">
                <a:moveTo>
                  <a:pt x="67310" y="30289"/>
                </a:moveTo>
                <a:lnTo>
                  <a:pt x="50545" y="53860"/>
                </a:lnTo>
                <a:lnTo>
                  <a:pt x="62291" y="62250"/>
                </a:lnTo>
                <a:lnTo>
                  <a:pt x="79087" y="38702"/>
                </a:lnTo>
                <a:lnTo>
                  <a:pt x="67310" y="30289"/>
                </a:lnTo>
                <a:close/>
              </a:path>
              <a:path w="542289" h="393064">
                <a:moveTo>
                  <a:pt x="85087" y="30289"/>
                </a:moveTo>
                <a:lnTo>
                  <a:pt x="67310" y="30289"/>
                </a:lnTo>
                <a:lnTo>
                  <a:pt x="79087" y="38702"/>
                </a:lnTo>
                <a:lnTo>
                  <a:pt x="85087" y="3028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81602" y="5487161"/>
            <a:ext cx="252729" cy="614680"/>
          </a:xfrm>
          <a:custGeom>
            <a:avLst/>
            <a:gdLst/>
            <a:ahLst/>
            <a:cxnLst/>
            <a:rect l="l" t="t" r="r" b="b"/>
            <a:pathLst>
              <a:path w="252729" h="614679">
                <a:moveTo>
                  <a:pt x="54210" y="76233"/>
                </a:moveTo>
                <a:lnTo>
                  <a:pt x="27056" y="86458"/>
                </a:lnTo>
                <a:lnTo>
                  <a:pt x="225171" y="614680"/>
                </a:lnTo>
                <a:lnTo>
                  <a:pt x="252349" y="604519"/>
                </a:lnTo>
                <a:lnTo>
                  <a:pt x="54210" y="76233"/>
                </a:lnTo>
                <a:close/>
              </a:path>
              <a:path w="252729" h="614679">
                <a:moveTo>
                  <a:pt x="10160" y="0"/>
                </a:moveTo>
                <a:lnTo>
                  <a:pt x="0" y="96647"/>
                </a:lnTo>
                <a:lnTo>
                  <a:pt x="27056" y="86458"/>
                </a:lnTo>
                <a:lnTo>
                  <a:pt x="21971" y="72897"/>
                </a:lnTo>
                <a:lnTo>
                  <a:pt x="49149" y="62737"/>
                </a:lnTo>
                <a:lnTo>
                  <a:pt x="77724" y="62737"/>
                </a:lnTo>
                <a:lnTo>
                  <a:pt x="10160" y="0"/>
                </a:lnTo>
                <a:close/>
              </a:path>
              <a:path w="252729" h="614679">
                <a:moveTo>
                  <a:pt x="49149" y="62737"/>
                </a:moveTo>
                <a:lnTo>
                  <a:pt x="21971" y="72897"/>
                </a:lnTo>
                <a:lnTo>
                  <a:pt x="27056" y="86458"/>
                </a:lnTo>
                <a:lnTo>
                  <a:pt x="54210" y="76233"/>
                </a:lnTo>
                <a:lnTo>
                  <a:pt x="49149" y="62737"/>
                </a:lnTo>
                <a:close/>
              </a:path>
              <a:path w="252729" h="614679">
                <a:moveTo>
                  <a:pt x="77724" y="62737"/>
                </a:moveTo>
                <a:lnTo>
                  <a:pt x="49149" y="62737"/>
                </a:lnTo>
                <a:lnTo>
                  <a:pt x="54210" y="76233"/>
                </a:lnTo>
                <a:lnTo>
                  <a:pt x="81280" y="66040"/>
                </a:lnTo>
                <a:lnTo>
                  <a:pt x="77724" y="6273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18785" y="5554090"/>
            <a:ext cx="392430" cy="466725"/>
          </a:xfrm>
          <a:custGeom>
            <a:avLst/>
            <a:gdLst/>
            <a:ahLst/>
            <a:cxnLst/>
            <a:rect l="l" t="t" r="r" b="b"/>
            <a:pathLst>
              <a:path w="392429" h="466725">
                <a:moveTo>
                  <a:pt x="325466" y="408965"/>
                </a:moveTo>
                <a:lnTo>
                  <a:pt x="303149" y="427545"/>
                </a:lnTo>
                <a:lnTo>
                  <a:pt x="392175" y="466471"/>
                </a:lnTo>
                <a:lnTo>
                  <a:pt x="381281" y="420128"/>
                </a:lnTo>
                <a:lnTo>
                  <a:pt x="334772" y="420128"/>
                </a:lnTo>
                <a:lnTo>
                  <a:pt x="325466" y="408965"/>
                </a:lnTo>
                <a:close/>
              </a:path>
              <a:path w="392429" h="466725">
                <a:moveTo>
                  <a:pt x="347712" y="390445"/>
                </a:moveTo>
                <a:lnTo>
                  <a:pt x="325466" y="408965"/>
                </a:lnTo>
                <a:lnTo>
                  <a:pt x="334772" y="420128"/>
                </a:lnTo>
                <a:lnTo>
                  <a:pt x="356997" y="401586"/>
                </a:lnTo>
                <a:lnTo>
                  <a:pt x="347712" y="390445"/>
                </a:lnTo>
                <a:close/>
              </a:path>
              <a:path w="392429" h="466725">
                <a:moveTo>
                  <a:pt x="369950" y="371932"/>
                </a:moveTo>
                <a:lnTo>
                  <a:pt x="347712" y="390445"/>
                </a:lnTo>
                <a:lnTo>
                  <a:pt x="356997" y="401586"/>
                </a:lnTo>
                <a:lnTo>
                  <a:pt x="334772" y="420128"/>
                </a:lnTo>
                <a:lnTo>
                  <a:pt x="381281" y="420128"/>
                </a:lnTo>
                <a:lnTo>
                  <a:pt x="369950" y="371932"/>
                </a:lnTo>
                <a:close/>
              </a:path>
              <a:path w="392429" h="466725">
                <a:moveTo>
                  <a:pt x="22351" y="0"/>
                </a:moveTo>
                <a:lnTo>
                  <a:pt x="0" y="18542"/>
                </a:lnTo>
                <a:lnTo>
                  <a:pt x="325466" y="408965"/>
                </a:lnTo>
                <a:lnTo>
                  <a:pt x="347712" y="390445"/>
                </a:lnTo>
                <a:lnTo>
                  <a:pt x="2235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72961" y="5479922"/>
            <a:ext cx="317500" cy="541020"/>
          </a:xfrm>
          <a:custGeom>
            <a:avLst/>
            <a:gdLst/>
            <a:ahLst/>
            <a:cxnLst/>
            <a:rect l="l" t="t" r="r" b="b"/>
            <a:pathLst>
              <a:path w="317500" h="541020">
                <a:moveTo>
                  <a:pt x="5334" y="443661"/>
                </a:moveTo>
                <a:lnTo>
                  <a:pt x="0" y="540638"/>
                </a:lnTo>
                <a:lnTo>
                  <a:pt x="80772" y="486765"/>
                </a:lnTo>
                <a:lnTo>
                  <a:pt x="77638" y="484974"/>
                </a:lnTo>
                <a:lnTo>
                  <a:pt x="48513" y="484974"/>
                </a:lnTo>
                <a:lnTo>
                  <a:pt x="23367" y="470598"/>
                </a:lnTo>
                <a:lnTo>
                  <a:pt x="30531" y="458059"/>
                </a:lnTo>
                <a:lnTo>
                  <a:pt x="5334" y="443661"/>
                </a:lnTo>
                <a:close/>
              </a:path>
              <a:path w="317500" h="541020">
                <a:moveTo>
                  <a:pt x="30531" y="458059"/>
                </a:moveTo>
                <a:lnTo>
                  <a:pt x="23367" y="470598"/>
                </a:lnTo>
                <a:lnTo>
                  <a:pt x="48513" y="484974"/>
                </a:lnTo>
                <a:lnTo>
                  <a:pt x="55682" y="472430"/>
                </a:lnTo>
                <a:lnTo>
                  <a:pt x="30531" y="458059"/>
                </a:lnTo>
                <a:close/>
              </a:path>
              <a:path w="317500" h="541020">
                <a:moveTo>
                  <a:pt x="55682" y="472430"/>
                </a:moveTo>
                <a:lnTo>
                  <a:pt x="48513" y="484974"/>
                </a:lnTo>
                <a:lnTo>
                  <a:pt x="77638" y="484974"/>
                </a:lnTo>
                <a:lnTo>
                  <a:pt x="55682" y="472430"/>
                </a:lnTo>
                <a:close/>
              </a:path>
              <a:path w="317500" h="541020">
                <a:moveTo>
                  <a:pt x="292226" y="0"/>
                </a:moveTo>
                <a:lnTo>
                  <a:pt x="30531" y="458059"/>
                </a:lnTo>
                <a:lnTo>
                  <a:pt x="55682" y="472430"/>
                </a:lnTo>
                <a:lnTo>
                  <a:pt x="317373" y="14477"/>
                </a:lnTo>
                <a:lnTo>
                  <a:pt x="29222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01610" y="5409184"/>
            <a:ext cx="123189" cy="611505"/>
          </a:xfrm>
          <a:custGeom>
            <a:avLst/>
            <a:gdLst/>
            <a:ahLst/>
            <a:cxnLst/>
            <a:rect l="l" t="t" r="r" b="b"/>
            <a:pathLst>
              <a:path w="123190" h="611504">
                <a:moveTo>
                  <a:pt x="65389" y="526979"/>
                </a:moveTo>
                <a:lnTo>
                  <a:pt x="36703" y="530567"/>
                </a:lnTo>
                <a:lnTo>
                  <a:pt x="90550" y="611377"/>
                </a:lnTo>
                <a:lnTo>
                  <a:pt x="115222" y="541337"/>
                </a:lnTo>
                <a:lnTo>
                  <a:pt x="67183" y="541337"/>
                </a:lnTo>
                <a:lnTo>
                  <a:pt x="65389" y="526979"/>
                </a:lnTo>
                <a:close/>
              </a:path>
              <a:path w="123190" h="611504">
                <a:moveTo>
                  <a:pt x="94090" y="523390"/>
                </a:moveTo>
                <a:lnTo>
                  <a:pt x="65389" y="526979"/>
                </a:lnTo>
                <a:lnTo>
                  <a:pt x="67183" y="541337"/>
                </a:lnTo>
                <a:lnTo>
                  <a:pt x="95885" y="537756"/>
                </a:lnTo>
                <a:lnTo>
                  <a:pt x="94090" y="523390"/>
                </a:lnTo>
                <a:close/>
              </a:path>
              <a:path w="123190" h="611504">
                <a:moveTo>
                  <a:pt x="122809" y="519798"/>
                </a:moveTo>
                <a:lnTo>
                  <a:pt x="94090" y="523390"/>
                </a:lnTo>
                <a:lnTo>
                  <a:pt x="95885" y="537756"/>
                </a:lnTo>
                <a:lnTo>
                  <a:pt x="67183" y="541337"/>
                </a:lnTo>
                <a:lnTo>
                  <a:pt x="115222" y="541337"/>
                </a:lnTo>
                <a:lnTo>
                  <a:pt x="122809" y="519798"/>
                </a:lnTo>
                <a:close/>
              </a:path>
              <a:path w="123190" h="611504">
                <a:moveTo>
                  <a:pt x="28702" y="0"/>
                </a:moveTo>
                <a:lnTo>
                  <a:pt x="0" y="3555"/>
                </a:lnTo>
                <a:lnTo>
                  <a:pt x="65389" y="526979"/>
                </a:lnTo>
                <a:lnTo>
                  <a:pt x="94090" y="523390"/>
                </a:lnTo>
                <a:lnTo>
                  <a:pt x="2870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66405" y="5478526"/>
            <a:ext cx="469265" cy="618490"/>
          </a:xfrm>
          <a:custGeom>
            <a:avLst/>
            <a:gdLst/>
            <a:ahLst/>
            <a:cxnLst/>
            <a:rect l="l" t="t" r="r" b="b"/>
            <a:pathLst>
              <a:path w="469265" h="618489">
                <a:moveTo>
                  <a:pt x="405067" y="557411"/>
                </a:moveTo>
                <a:lnTo>
                  <a:pt x="381889" y="574802"/>
                </a:lnTo>
                <a:lnTo>
                  <a:pt x="468756" y="618236"/>
                </a:lnTo>
                <a:lnTo>
                  <a:pt x="459793" y="569010"/>
                </a:lnTo>
                <a:lnTo>
                  <a:pt x="413766" y="569010"/>
                </a:lnTo>
                <a:lnTo>
                  <a:pt x="405067" y="557411"/>
                </a:lnTo>
                <a:close/>
              </a:path>
              <a:path w="469265" h="618489">
                <a:moveTo>
                  <a:pt x="428195" y="540059"/>
                </a:moveTo>
                <a:lnTo>
                  <a:pt x="405067" y="557411"/>
                </a:lnTo>
                <a:lnTo>
                  <a:pt x="413766" y="569010"/>
                </a:lnTo>
                <a:lnTo>
                  <a:pt x="436879" y="551637"/>
                </a:lnTo>
                <a:lnTo>
                  <a:pt x="428195" y="540059"/>
                </a:lnTo>
                <a:close/>
              </a:path>
              <a:path w="469265" h="618489">
                <a:moveTo>
                  <a:pt x="451358" y="522681"/>
                </a:moveTo>
                <a:lnTo>
                  <a:pt x="428195" y="540059"/>
                </a:lnTo>
                <a:lnTo>
                  <a:pt x="436879" y="551637"/>
                </a:lnTo>
                <a:lnTo>
                  <a:pt x="413766" y="569010"/>
                </a:lnTo>
                <a:lnTo>
                  <a:pt x="459793" y="569010"/>
                </a:lnTo>
                <a:lnTo>
                  <a:pt x="451358" y="522681"/>
                </a:lnTo>
                <a:close/>
              </a:path>
              <a:path w="469265" h="618489">
                <a:moveTo>
                  <a:pt x="23114" y="0"/>
                </a:moveTo>
                <a:lnTo>
                  <a:pt x="0" y="17271"/>
                </a:lnTo>
                <a:lnTo>
                  <a:pt x="405067" y="557411"/>
                </a:lnTo>
                <a:lnTo>
                  <a:pt x="428195" y="540059"/>
                </a:lnTo>
                <a:lnTo>
                  <a:pt x="2311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12140" y="88138"/>
            <a:ext cx="7818755" cy="2188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spc="5" dirty="0">
                <a:solidFill>
                  <a:srgbClr val="775F54"/>
                </a:solidFill>
                <a:latin typeface="Tw Cen MT"/>
                <a:cs typeface="Tw Cen MT"/>
              </a:rPr>
              <a:t>Convierte </a:t>
            </a:r>
            <a:r>
              <a:rPr sz="3200" dirty="0">
                <a:solidFill>
                  <a:srgbClr val="775F54"/>
                </a:solidFill>
                <a:latin typeface="Tw Cen MT"/>
                <a:cs typeface="Tw Cen MT"/>
              </a:rPr>
              <a:t>cada línea en un </a:t>
            </a:r>
            <a:r>
              <a:rPr sz="3200" spc="-5" dirty="0">
                <a:solidFill>
                  <a:srgbClr val="775F54"/>
                </a:solidFill>
                <a:latin typeface="Tw Cen MT"/>
                <a:cs typeface="Tw Cen MT"/>
              </a:rPr>
              <a:t>ángulo </a:t>
            </a:r>
            <a:r>
              <a:rPr sz="3200" b="1" spc="10" dirty="0">
                <a:solidFill>
                  <a:srgbClr val="FF0000"/>
                </a:solidFill>
                <a:latin typeface="Tw Cen MT"/>
                <a:cs typeface="Tw Cen MT"/>
              </a:rPr>
              <a:t>agudo </a:t>
            </a:r>
            <a:r>
              <a:rPr sz="3200" dirty="0">
                <a:solidFill>
                  <a:srgbClr val="775F54"/>
                </a:solidFill>
                <a:latin typeface="Tw Cen MT"/>
                <a:cs typeface="Tw Cen MT"/>
              </a:rPr>
              <a:t>o un  ángulo </a:t>
            </a:r>
            <a:r>
              <a:rPr sz="3200" b="1" dirty="0">
                <a:solidFill>
                  <a:srgbClr val="6F2F9F"/>
                </a:solidFill>
                <a:latin typeface="Tw Cen MT"/>
                <a:cs typeface="Tw Cen MT"/>
              </a:rPr>
              <a:t>obtuso </a:t>
            </a:r>
            <a:r>
              <a:rPr sz="3200" dirty="0">
                <a:solidFill>
                  <a:srgbClr val="775F54"/>
                </a:solidFill>
                <a:latin typeface="Tw Cen MT"/>
                <a:cs typeface="Tw Cen MT"/>
              </a:rPr>
              <a:t>antes </a:t>
            </a:r>
            <a:r>
              <a:rPr sz="3200" spc="-10" dirty="0">
                <a:solidFill>
                  <a:srgbClr val="775F54"/>
                </a:solidFill>
                <a:latin typeface="Tw Cen MT"/>
                <a:cs typeface="Tw Cen MT"/>
              </a:rPr>
              <a:t>de </a:t>
            </a:r>
            <a:r>
              <a:rPr sz="3200" dirty="0">
                <a:solidFill>
                  <a:srgbClr val="775F54"/>
                </a:solidFill>
                <a:latin typeface="Tw Cen MT"/>
                <a:cs typeface="Tw Cen MT"/>
              </a:rPr>
              <a:t>que </a:t>
            </a:r>
            <a:r>
              <a:rPr sz="3200" spc="-5" dirty="0">
                <a:solidFill>
                  <a:srgbClr val="775F54"/>
                </a:solidFill>
                <a:latin typeface="Tw Cen MT"/>
                <a:cs typeface="Tw Cen MT"/>
              </a:rPr>
              <a:t>se </a:t>
            </a:r>
            <a:r>
              <a:rPr sz="3200" dirty="0">
                <a:solidFill>
                  <a:srgbClr val="775F54"/>
                </a:solidFill>
                <a:latin typeface="Tw Cen MT"/>
                <a:cs typeface="Tw Cen MT"/>
              </a:rPr>
              <a:t>agote el</a:t>
            </a:r>
            <a:r>
              <a:rPr sz="3200" spc="-10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3200" spc="-10" dirty="0">
                <a:solidFill>
                  <a:srgbClr val="775F54"/>
                </a:solidFill>
                <a:latin typeface="Tw Cen MT"/>
                <a:cs typeface="Tw Cen MT"/>
              </a:rPr>
              <a:t>tiempo.</a:t>
            </a:r>
            <a:endParaRPr sz="32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750">
              <a:latin typeface="Times New Roman"/>
              <a:cs typeface="Times New Roman"/>
            </a:endParaRPr>
          </a:p>
          <a:p>
            <a:pPr marL="111125" algn="ctr">
              <a:lnSpc>
                <a:spcPct val="100000"/>
              </a:lnSpc>
            </a:pPr>
            <a:r>
              <a:rPr sz="3200" b="1" dirty="0">
                <a:solidFill>
                  <a:srgbClr val="6F2F9F"/>
                </a:solidFill>
                <a:latin typeface="Tw Cen MT"/>
                <a:cs typeface="Tw Cen MT"/>
              </a:rPr>
              <a:t>Obtuso</a:t>
            </a:r>
            <a:endParaRPr sz="3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175</Words>
  <Application>Microsoft Office PowerPoint</Application>
  <PresentationFormat>Presentación en pantalla (4:3)</PresentationFormat>
  <Paragraphs>45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 Black</vt:lpstr>
      <vt:lpstr>Calibri</vt:lpstr>
      <vt:lpstr>Times New Roman</vt:lpstr>
      <vt:lpstr>Tw Cen MT</vt:lpstr>
      <vt:lpstr>Office Theme</vt:lpstr>
      <vt:lpstr>Presentación de PowerPoint</vt:lpstr>
      <vt:lpstr>Tipos de ángulos</vt:lpstr>
      <vt:lpstr>Si este ángulo es agudo, ¿cuánto  puede medir?</vt:lpstr>
      <vt:lpstr>¿Qué tipo de ángulo es el más frecuente  en este edificio?</vt:lpstr>
      <vt:lpstr>La aguja de las horas forma un ángulo con la  de los minutos. ¿De qué tipo de ángulo se trata?</vt:lpstr>
      <vt:lpstr>Dibuja un ángulo obtuso en el cuadro.</vt:lpstr>
      <vt:lpstr>Rodea los ángulos obtusos con un círculo rojo, los agudos con un círculo verde y los rectos con un círculo azul.</vt:lpstr>
      <vt:lpstr>Relaciona cada tipo de ángulo con el  dibujo correspondiente.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PIE-7</dc:creator>
  <cp:lastModifiedBy>PIE-7</cp:lastModifiedBy>
  <cp:revision>2</cp:revision>
  <dcterms:created xsi:type="dcterms:W3CDTF">2020-09-01T13:31:00Z</dcterms:created>
  <dcterms:modified xsi:type="dcterms:W3CDTF">2020-09-01T13:46:52Z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2014-05-26T00:00:00Z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2020-09-01T00:00:00Z</vt:filetime>
  </property>
</Properties>
</file>