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56" r:id="rId4"/>
    <p:sldId id="259" r:id="rId5"/>
    <p:sldId id="261" r:id="rId6"/>
    <p:sldId id="265" r:id="rId7"/>
    <p:sldId id="266" r:id="rId8"/>
    <p:sldId id="268" r:id="rId9"/>
    <p:sldId id="270" r:id="rId10"/>
    <p:sldId id="281" r:id="rId11"/>
    <p:sldId id="285" r:id="rId12"/>
    <p:sldId id="287" r:id="rId13"/>
    <p:sldId id="28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83" autoAdjust="0"/>
    <p:restoredTop sz="9460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E0AF1F-2F0C-49E5-9C06-EE333C8E8E0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F40B7-C6F9-4376-84DE-B8B543DF22B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F9FD-0210-4821-9807-4EBA4D31BA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AE06-1234-49CA-802A-A9A4BE038A3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55A4C-2E7E-4788-90B4-F0CDB7BC5B3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10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3ED3-8AC8-41D6-9A87-5AD9A4EDA5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938447-B5C4-4BCC-A1B5-C890DFF6A4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BCAB-3DF7-4B50-B5E9-8A8117FD7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2B9E-6AA2-4171-8F26-AA92B3839C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F60C6-F265-4775-ACC9-C0769A37E92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9F7121-CCF3-44D6-85F7-83E4B290E3E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6802-FE5D-4F45-8988-6BD4BFB1807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9399A7-28F9-43BF-94A6-703266BE7A2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096D2-36EB-4117-A42D-D72957FB3A6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D1F3C1-DB7E-45AF-8D14-65FD5D4369D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7D85-AB8E-418B-AF04-BFD87B38CD2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FE8A-68CC-4650-B101-477E23FE374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8F55-5DEB-40FA-A4F0-0C3B0EFABCD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6DC4-A15C-4168-8B3B-27D732D7239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3A22-6A24-4F90-87F7-06A2ED8634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90463-EB60-40C8-B728-1FAD0B67CEC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C4FA-3DD7-4F94-83AB-A43E8492D45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FF685-A833-4140-A4CC-BD63AB66792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5310B-E93C-489C-890C-C425FDC603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E35C97D-D017-4571-8333-821FBDFB801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316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B10B21-C86B-45FE-BCFE-E9E0C41E992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2" r:id="rId4"/>
    <p:sldLayoutId id="2147483681" r:id="rId5"/>
    <p:sldLayoutId id="2147483687" r:id="rId6"/>
    <p:sldLayoutId id="2147483680" r:id="rId7"/>
    <p:sldLayoutId id="2147483688" r:id="rId8"/>
    <p:sldLayoutId id="2147483689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upload.wikimedia.org/wikipedia/commons/8/81/Marseillaiseno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142976" y="4572008"/>
            <a:ext cx="727955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Estados Modernos </a:t>
            </a:r>
          </a:p>
          <a:p>
            <a:pPr algn="ctr">
              <a:defRPr/>
            </a:pPr>
            <a:r>
              <a:rPr lang="es-E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Absolutismo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54784" y="0"/>
            <a:ext cx="2520242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Richelieu</a:t>
            </a:r>
          </a:p>
        </p:txBody>
      </p:sp>
      <p:sp>
        <p:nvSpPr>
          <p:cNvPr id="39938" name="2 CuadroTexto"/>
          <p:cNvSpPr txBox="1">
            <a:spLocks noChangeArrowheads="1"/>
          </p:cNvSpPr>
          <p:nvPr/>
        </p:nvSpPr>
        <p:spPr bwMode="auto">
          <a:xfrm>
            <a:off x="179388" y="5013325"/>
            <a:ext cx="8569325" cy="16160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latin typeface="Calibri" pitchFamily="34" charset="0"/>
              </a:rPr>
              <a:t>  Cardenal Richelieu violento, duro, autoritario e inaccesible a la piedad logro consolidar el absolutismo en Francia, reprimió cualquier intento de revolución de la nobleza, atacó a los protestantes contra la religión católica, actúa además como funcionario gubernamental en ámbitos estratos, como política exterior trato de lograr el dominio de Francia en toda Europa.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30257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052513"/>
            <a:ext cx="52927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0"/>
            <a:ext cx="774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2 CuadroTexto"/>
          <p:cNvSpPr txBox="1">
            <a:spLocks noChangeArrowheads="1"/>
          </p:cNvSpPr>
          <p:nvPr/>
        </p:nvSpPr>
        <p:spPr bwMode="auto">
          <a:xfrm>
            <a:off x="0" y="0"/>
            <a:ext cx="140335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r>
              <a:rPr lang="es-MX" sz="2400" b="1">
                <a:latin typeface="Calibri" pitchFamily="34" charset="0"/>
              </a:rPr>
              <a:t>“ El Estado </a:t>
            </a:r>
          </a:p>
          <a:p>
            <a:r>
              <a:rPr lang="es-MX" sz="2400" b="1">
                <a:latin typeface="Calibri" pitchFamily="34" charset="0"/>
              </a:rPr>
              <a:t>Soy Yo”</a:t>
            </a: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  <a:p>
            <a:endParaRPr lang="es-MX" sz="2400" b="1">
              <a:latin typeface="Calibri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0795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581525"/>
            <a:ext cx="1008062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2713"/>
            <a:ext cx="20161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88913"/>
            <a:ext cx="18240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4 CuadroTexto"/>
          <p:cNvSpPr txBox="1">
            <a:spLocks noChangeArrowheads="1"/>
          </p:cNvSpPr>
          <p:nvPr/>
        </p:nvSpPr>
        <p:spPr bwMode="auto">
          <a:xfrm>
            <a:off x="250825" y="2852738"/>
            <a:ext cx="2416175" cy="6461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>
                <a:latin typeface="Calibri" pitchFamily="34" charset="0"/>
              </a:rPr>
              <a:t>Político: Monarquía de </a:t>
            </a:r>
          </a:p>
          <a:p>
            <a:r>
              <a:rPr lang="es-MX" b="1">
                <a:latin typeface="Calibri" pitchFamily="34" charset="0"/>
              </a:rPr>
              <a:t>Origen divino.</a:t>
            </a:r>
          </a:p>
        </p:txBody>
      </p:sp>
      <p:sp>
        <p:nvSpPr>
          <p:cNvPr id="41988" name="5 CuadroTexto"/>
          <p:cNvSpPr txBox="1">
            <a:spLocks noChangeArrowheads="1"/>
          </p:cNvSpPr>
          <p:nvPr/>
        </p:nvSpPr>
        <p:spPr bwMode="auto">
          <a:xfrm>
            <a:off x="6227763" y="3068638"/>
            <a:ext cx="2524125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>
                <a:latin typeface="Calibri" pitchFamily="34" charset="0"/>
              </a:rPr>
              <a:t>Sociedad: Estamental</a:t>
            </a:r>
            <a:r>
              <a:rPr lang="es-MX"/>
              <a:t> </a:t>
            </a:r>
          </a:p>
        </p:txBody>
      </p:sp>
      <p:sp>
        <p:nvSpPr>
          <p:cNvPr id="41989" name="6 CuadroTexto"/>
          <p:cNvSpPr txBox="1">
            <a:spLocks noChangeArrowheads="1"/>
          </p:cNvSpPr>
          <p:nvPr/>
        </p:nvSpPr>
        <p:spPr bwMode="auto">
          <a:xfrm>
            <a:off x="2916238" y="4941888"/>
            <a:ext cx="2879725" cy="16303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latin typeface="Calibri" pitchFamily="34" charset="0"/>
              </a:rPr>
              <a:t>Economía: Mercantilista donde solo pagaban impuestos el 3° Estado</a:t>
            </a:r>
          </a:p>
          <a:p>
            <a:r>
              <a:rPr lang="es-MX" sz="2000" b="1">
                <a:latin typeface="Calibri" pitchFamily="34" charset="0"/>
              </a:rPr>
              <a:t>Artesanos, campesinos y burguesía.</a:t>
            </a:r>
          </a:p>
        </p:txBody>
      </p:sp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573463"/>
            <a:ext cx="2590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2924175"/>
            <a:ext cx="295116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644900"/>
            <a:ext cx="22320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abajo"/>
          <p:cNvSpPr/>
          <p:nvPr/>
        </p:nvSpPr>
        <p:spPr>
          <a:xfrm rot="2865756">
            <a:off x="2762250" y="1379538"/>
            <a:ext cx="379413" cy="15001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" name="11 Flecha abajo"/>
          <p:cNvSpPr/>
          <p:nvPr/>
        </p:nvSpPr>
        <p:spPr>
          <a:xfrm>
            <a:off x="4500563" y="1916113"/>
            <a:ext cx="431800" cy="79216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3" name="12 Flecha abajo"/>
          <p:cNvSpPr/>
          <p:nvPr/>
        </p:nvSpPr>
        <p:spPr>
          <a:xfrm rot="19616824">
            <a:off x="6543675" y="1643063"/>
            <a:ext cx="431800" cy="12842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5 CuadroTexto"/>
          <p:cNvSpPr txBox="1">
            <a:spLocks noChangeArrowheads="1"/>
          </p:cNvSpPr>
          <p:nvPr/>
        </p:nvSpPr>
        <p:spPr bwMode="auto">
          <a:xfrm>
            <a:off x="1214438" y="214313"/>
            <a:ext cx="6429375" cy="22463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 b="1">
                <a:latin typeface="Calibri" pitchFamily="34" charset="0"/>
              </a:rPr>
              <a:t>  A fines del siglo XV se afirmaron en occidente las grandes monarquías nacionales y absolutas, después de una larga contienda entre los reyes y el feudalismo.</a:t>
            </a:r>
          </a:p>
          <a:p>
            <a:pPr algn="just"/>
            <a:r>
              <a:rPr lang="es-ES" sz="2000" b="1">
                <a:latin typeface="Calibri" pitchFamily="34" charset="0"/>
              </a:rPr>
              <a:t>    A ello siguen las luchas entre esas monarquías por la hegemonía continental. Primero la ejerce España en el siglo XVI (Carlos V y Felipe II) le sucede Francia en el siglo XVII (Luis XIV) y por ultimo Inglaterra en el Siglo XVIII.</a:t>
            </a:r>
          </a:p>
        </p:txBody>
      </p:sp>
      <p:pic>
        <p:nvPicPr>
          <p:cNvPr id="27650" name="Picture 5" descr="http://www.laguia2000.com/wp-content/uploads/2007/01/el-absolutismo-de-luis-x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565400"/>
            <a:ext cx="7345363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http://www.pais-global.com.ar/mapas/images/europaamediadosdelsigloxvi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7215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4 CuadroTexto"/>
          <p:cNvSpPr txBox="1">
            <a:spLocks noChangeArrowheads="1"/>
          </p:cNvSpPr>
          <p:nvPr/>
        </p:nvSpPr>
        <p:spPr bwMode="auto">
          <a:xfrm>
            <a:off x="0" y="0"/>
            <a:ext cx="1928813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r>
              <a:rPr lang="es-ES" b="1">
                <a:latin typeface="Calibri" pitchFamily="34" charset="0"/>
              </a:rPr>
              <a:t> El absolutismo   como Sistema Político </a:t>
            </a:r>
          </a:p>
          <a:p>
            <a:r>
              <a:rPr lang="es-ES" b="1">
                <a:latin typeface="Calibri" pitchFamily="34" charset="0"/>
              </a:rPr>
              <a:t>  Desarrollado en </a:t>
            </a:r>
          </a:p>
          <a:p>
            <a:r>
              <a:rPr lang="es-ES" b="1">
                <a:latin typeface="Calibri" pitchFamily="34" charset="0"/>
              </a:rPr>
              <a:t>  Europa entre</a:t>
            </a:r>
          </a:p>
          <a:p>
            <a:r>
              <a:rPr lang="es-ES" b="1">
                <a:latin typeface="Calibri" pitchFamily="34" charset="0"/>
              </a:rPr>
              <a:t>  Los siglos XVI y</a:t>
            </a:r>
          </a:p>
          <a:p>
            <a:r>
              <a:rPr lang="es-ES" b="1">
                <a:latin typeface="Calibri" pitchFamily="34" charset="0"/>
              </a:rPr>
              <a:t>  XVIII.</a:t>
            </a: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786188"/>
            <a:ext cx="1620838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http://www.arqhys.com/articulos/imagenes/Palacio%20de%20Blenheim%20Inglater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160496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" descr="http://www.traveladventures.org/continents/europe/images/palacio-real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5357813"/>
            <a:ext cx="16430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CuadroTexto"/>
          <p:cNvSpPr txBox="1">
            <a:spLocks noChangeArrowheads="1"/>
          </p:cNvSpPr>
          <p:nvPr/>
        </p:nvSpPr>
        <p:spPr bwMode="auto">
          <a:xfrm>
            <a:off x="4643438" y="785813"/>
            <a:ext cx="4286250" cy="46640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s-ES" sz="2000" b="1">
                <a:latin typeface="Calibri" pitchFamily="34" charset="0"/>
              </a:rPr>
              <a:t>Influencia del derecho Romano: Las antiguas Leyes romanas comenzaron a ser estudiadas especialmente en Italia y Francia, se masificó este estudio, se admiró y trato de imitar, decían Que “La voluntad del soberano tiene fuerza de Ley”, y justificar así el poder real.</a:t>
            </a:r>
          </a:p>
          <a:p>
            <a:pPr algn="just"/>
            <a:endParaRPr lang="es-ES" sz="2000" b="1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es-ES" sz="2000" b="1">
                <a:latin typeface="Calibri" pitchFamily="34" charset="0"/>
              </a:rPr>
              <a:t>Impuestos y ejercicios permanentes: El cobro de impuestos se hacia desde la E.M los reyes cobraban a sus súbditos con este dinero fueron Capaces de pagar ejércitos organizados y Permanentes para luchar contra el feudalismo.</a:t>
            </a:r>
          </a:p>
        </p:txBody>
      </p:sp>
      <p:pic>
        <p:nvPicPr>
          <p:cNvPr id="30722" name="Picture 2" descr="http://etab.ac-orleans-tours.fr/clg-jracine-maintenon/images/louisx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030662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00364" y="0"/>
            <a:ext cx="2980303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Absolutismo</a:t>
            </a:r>
          </a:p>
        </p:txBody>
      </p:sp>
      <p:sp>
        <p:nvSpPr>
          <p:cNvPr id="31746" name="2 Rectángulo"/>
          <p:cNvSpPr>
            <a:spLocks noChangeArrowheads="1"/>
          </p:cNvSpPr>
          <p:nvPr/>
        </p:nvSpPr>
        <p:spPr bwMode="auto">
          <a:xfrm>
            <a:off x="357188" y="1143000"/>
            <a:ext cx="4572000" cy="17541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El absolutismo es una forma de gobierno en la cual el poder del dirigente no está sujeto a ninguna limitación institucional que no sea la ley divina. Es un poder único desde el punto de vista formal, indivisible, inalienable, . y libre.</a:t>
            </a:r>
          </a:p>
        </p:txBody>
      </p:sp>
      <p:sp>
        <p:nvSpPr>
          <p:cNvPr id="31747" name="3 Rectángulo"/>
          <p:cNvSpPr>
            <a:spLocks noChangeArrowheads="1"/>
          </p:cNvSpPr>
          <p:nvPr/>
        </p:nvSpPr>
        <p:spPr bwMode="auto">
          <a:xfrm>
            <a:off x="4357688" y="4643438"/>
            <a:ext cx="4572000" cy="17541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“el soberano del Estado tiene con respecto a sus súbditos solamente derechos y ningún deber (coactivo); el soberano no puede ser sometido a juicio por la violación de una ley que el mismo haya elaborado, ya que está desligado del respeto a la ley popular”.</a:t>
            </a:r>
          </a:p>
        </p:txBody>
      </p:sp>
      <p:pic>
        <p:nvPicPr>
          <p:cNvPr id="31748" name="Picture 4" descr="http://www.scacchierando.net/public/gif%20coron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571500"/>
            <a:ext cx="3571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html.rincondelvago.com/0000976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286125"/>
            <a:ext cx="31623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iris.cnice.mec.es/kairos/ensenanzas/bachillerato/mundo/img/f_absolutis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357313"/>
            <a:ext cx="34147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2 Rectángulo"/>
          <p:cNvSpPr>
            <a:spLocks noChangeArrowheads="1"/>
          </p:cNvSpPr>
          <p:nvPr/>
        </p:nvSpPr>
        <p:spPr bwMode="auto">
          <a:xfrm>
            <a:off x="142875" y="142875"/>
            <a:ext cx="4572000" cy="9239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El poder es de carácter divino: la autoridad del Rey fue designada por Dios y solo a éste le debe rendir cuentas.</a:t>
            </a:r>
          </a:p>
        </p:txBody>
      </p:sp>
      <p:sp>
        <p:nvSpPr>
          <p:cNvPr id="32771" name="3 Rectángulo"/>
          <p:cNvSpPr>
            <a:spLocks noChangeArrowheads="1"/>
          </p:cNvSpPr>
          <p:nvPr/>
        </p:nvSpPr>
        <p:spPr bwMode="auto">
          <a:xfrm>
            <a:off x="428625" y="5357813"/>
            <a:ext cx="3357563" cy="9159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La iglesia quedó suspeditada al monarca o bien como un poder aparte</a:t>
            </a:r>
          </a:p>
        </p:txBody>
      </p:sp>
      <p:sp>
        <p:nvSpPr>
          <p:cNvPr id="32772" name="4 Rectángulo"/>
          <p:cNvSpPr>
            <a:spLocks noChangeArrowheads="1"/>
          </p:cNvSpPr>
          <p:nvPr/>
        </p:nvSpPr>
        <p:spPr bwMode="auto">
          <a:xfrm>
            <a:off x="214313" y="3286125"/>
            <a:ext cx="2000250" cy="9239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El rey tiene un trato paternal con el pueblo.</a:t>
            </a:r>
          </a:p>
        </p:txBody>
      </p:sp>
      <p:sp>
        <p:nvSpPr>
          <p:cNvPr id="32773" name="5 Rectángulo"/>
          <p:cNvSpPr>
            <a:spLocks noChangeArrowheads="1"/>
          </p:cNvSpPr>
          <p:nvPr/>
        </p:nvSpPr>
        <p:spPr bwMode="auto">
          <a:xfrm>
            <a:off x="7000875" y="500063"/>
            <a:ext cx="1857375" cy="28622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La autoridad del rey es absoluta, no debe pedirle permiso ni al Parlamento (cortes o estados generales) ni a los nobles para tomar decisiones.</a:t>
            </a:r>
          </a:p>
        </p:txBody>
      </p:sp>
      <p:sp>
        <p:nvSpPr>
          <p:cNvPr id="32774" name="6 Rectángulo"/>
          <p:cNvSpPr>
            <a:spLocks noChangeArrowheads="1"/>
          </p:cNvSpPr>
          <p:nvPr/>
        </p:nvSpPr>
        <p:spPr bwMode="auto">
          <a:xfrm>
            <a:off x="285750" y="1714500"/>
            <a:ext cx="1771650" cy="9239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La autoridad del rey está sujeta a la razón.</a:t>
            </a:r>
          </a:p>
        </p:txBody>
      </p:sp>
      <p:sp>
        <p:nvSpPr>
          <p:cNvPr id="32775" name="7 Rectángulo"/>
          <p:cNvSpPr>
            <a:spLocks noChangeArrowheads="1"/>
          </p:cNvSpPr>
          <p:nvPr/>
        </p:nvSpPr>
        <p:spPr bwMode="auto">
          <a:xfrm>
            <a:off x="7072313" y="5000625"/>
            <a:ext cx="1568450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El rey es la ley.</a:t>
            </a:r>
          </a:p>
        </p:txBody>
      </p:sp>
      <p:sp>
        <p:nvSpPr>
          <p:cNvPr id="32776" name="8 CuadroTexto"/>
          <p:cNvSpPr txBox="1">
            <a:spLocks noChangeArrowheads="1"/>
          </p:cNvSpPr>
          <p:nvPr/>
        </p:nvSpPr>
        <p:spPr bwMode="auto">
          <a:xfrm>
            <a:off x="5000625" y="5929313"/>
            <a:ext cx="1944688" cy="369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“El estado soy Yo”.</a:t>
            </a:r>
          </a:p>
        </p:txBody>
      </p:sp>
      <p:sp>
        <p:nvSpPr>
          <p:cNvPr id="10" name="9 Flecha abajo"/>
          <p:cNvSpPr/>
          <p:nvPr/>
        </p:nvSpPr>
        <p:spPr>
          <a:xfrm rot="18942163">
            <a:off x="6650038" y="4400550"/>
            <a:ext cx="357187" cy="5715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14177760">
            <a:off x="6503194" y="688182"/>
            <a:ext cx="357187" cy="5715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Flecha abajo"/>
          <p:cNvSpPr/>
          <p:nvPr/>
        </p:nvSpPr>
        <p:spPr>
          <a:xfrm rot="9512928">
            <a:off x="4806950" y="688975"/>
            <a:ext cx="357188" cy="5715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Flecha abajo"/>
          <p:cNvSpPr/>
          <p:nvPr/>
        </p:nvSpPr>
        <p:spPr>
          <a:xfrm rot="21225515">
            <a:off x="4932363" y="5189538"/>
            <a:ext cx="357187" cy="5715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Flecha abajo"/>
          <p:cNvSpPr/>
          <p:nvPr/>
        </p:nvSpPr>
        <p:spPr>
          <a:xfrm rot="5400000">
            <a:off x="2439194" y="1774032"/>
            <a:ext cx="357187" cy="5715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Flecha abajo"/>
          <p:cNvSpPr/>
          <p:nvPr/>
        </p:nvSpPr>
        <p:spPr>
          <a:xfrm rot="2027453">
            <a:off x="2628900" y="4694238"/>
            <a:ext cx="357188" cy="5715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Flecha abajo"/>
          <p:cNvSpPr/>
          <p:nvPr/>
        </p:nvSpPr>
        <p:spPr>
          <a:xfrm rot="5400000">
            <a:off x="2502694" y="3402807"/>
            <a:ext cx="357187" cy="5715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images2.wikia.nocookie.net/__cb20100313210560/inciclopedia/images/e/e5/Corona_pobr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5666">
            <a:off x="241300" y="117475"/>
            <a:ext cx="20478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royalcollection.org.uk/images/visit_images/BP/bp%20exterior%20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214688"/>
            <a:ext cx="72866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4" descr="http://www.mundocity.com/images/versal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0"/>
            <a:ext cx="7286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8111345" y="6596390"/>
            <a:ext cx="1032655" cy="2616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Buckingham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94537" y="2928934"/>
            <a:ext cx="849463" cy="27699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Versalles</a:t>
            </a:r>
          </a:p>
        </p:txBody>
      </p:sp>
      <p:sp>
        <p:nvSpPr>
          <p:cNvPr id="34821" name="5 Rectángulo"/>
          <p:cNvSpPr>
            <a:spLocks noChangeArrowheads="1"/>
          </p:cNvSpPr>
          <p:nvPr/>
        </p:nvSpPr>
        <p:spPr bwMode="auto">
          <a:xfrm>
            <a:off x="0" y="0"/>
            <a:ext cx="1857375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r>
              <a:rPr lang="es-ES" b="1">
                <a:latin typeface="Calibri" pitchFamily="34" charset="0"/>
              </a:rPr>
              <a:t>Las trayectorias políticas de los estados se enmarcaron en regímenes monárquicos típicamente absolutistas.</a:t>
            </a: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  <a:p>
            <a:endParaRPr lang="es-E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Absolutismo en Francia</a:t>
            </a:r>
          </a:p>
        </p:txBody>
      </p:sp>
      <p:sp>
        <p:nvSpPr>
          <p:cNvPr id="38914" name="2 CuadroTexto"/>
          <p:cNvSpPr txBox="1">
            <a:spLocks noChangeArrowheads="1"/>
          </p:cNvSpPr>
          <p:nvPr/>
        </p:nvSpPr>
        <p:spPr bwMode="auto">
          <a:xfrm>
            <a:off x="0" y="549275"/>
            <a:ext cx="2087563" cy="63087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r>
              <a:rPr lang="es-MX" b="1">
                <a:latin typeface="Calibri" pitchFamily="34" charset="0"/>
              </a:rPr>
              <a:t>Los reyes Franceses reinaban de manera</a:t>
            </a:r>
          </a:p>
          <a:p>
            <a:r>
              <a:rPr lang="es-MX" b="1">
                <a:latin typeface="Calibri" pitchFamily="34" charset="0"/>
              </a:rPr>
              <a:t>Absolutista y solo rendían cuentas a </a:t>
            </a:r>
          </a:p>
          <a:p>
            <a:r>
              <a:rPr lang="es-MX" b="1">
                <a:latin typeface="Calibri" pitchFamily="34" charset="0"/>
              </a:rPr>
              <a:t>Dios.</a:t>
            </a: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  <a:p>
            <a:endParaRPr lang="es-MX" b="1">
              <a:latin typeface="Calibri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549275"/>
            <a:ext cx="709295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lantilla de diseño con pila de libros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con pila de libros</Template>
  <TotalTime>440</TotalTime>
  <Words>512</Words>
  <Application>Microsoft Office PowerPoint</Application>
  <PresentationFormat>Presentación en pantalla (4:3)</PresentationFormat>
  <Paragraphs>95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Plantilla de diseño con pila de libros</vt:lpstr>
      <vt:lpstr>Mirador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15992682</dc:creator>
  <cp:lastModifiedBy>judithgonzalez</cp:lastModifiedBy>
  <cp:revision>55</cp:revision>
  <dcterms:created xsi:type="dcterms:W3CDTF">2010-11-02T17:17:53Z</dcterms:created>
  <dcterms:modified xsi:type="dcterms:W3CDTF">2020-08-04T20:59:31Z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TC011594403082</vt:lpwstr>
  </property>
</Properties>
</file>